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Wen" initials="TW" lastIdx="1" clrIdx="0">
    <p:extLst>
      <p:ext uri="{19B8F6BF-5375-455C-9EA6-DF929625EA0E}">
        <p15:presenceInfo xmlns:p15="http://schemas.microsoft.com/office/powerpoint/2012/main" userId="956ef08b5163a5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94AF0-8E27-4F84-B2F9-FF796C7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59C35-CC9D-4D76-AB0C-B8CF2405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45386-1A97-40DC-815F-AB9FD56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8DC18-1F78-4E51-8E4E-2040B307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76219-BFC2-4B69-8A4B-743DB5B2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9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5008-613F-482F-A9C3-10C0970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FD4EE0-C1A2-45D0-8B65-C6C9A869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64B60-BB32-4E80-8C38-F5CF8E9E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88C36-560B-45F0-BCF3-D12D0E11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342F3-9F96-47CC-8BD7-CBA5F570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7C7B9-D419-4194-87F6-9D34C962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64473-7138-4A7A-B6B3-AC04176F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8C07E-0F5F-4C42-B5D6-318B3E35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F520F-57B7-41D2-BA7A-753BB6D8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D365C-F1CC-46DD-A8F7-9316C86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7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C05F-F651-4BED-AAE7-8A553259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EBFA6-B698-4680-8D3D-6D81E0E0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7817B-6614-48C1-B603-5331CD2B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DBE53-402A-4687-BD05-37F8CF75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F7F6F-6F1A-41BF-A1B1-E6CFB9F2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1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22188-1E11-4503-BA6C-AF93695E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FC1F5-5C35-4AF0-8AED-A76A7A4B4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40841C-F5AF-43DE-975A-DBD86F0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93A961-7843-463D-A9FA-696CBEB2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9810B-189A-4777-BAD8-93428876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3A9-A75A-41A7-B406-3EE90BA4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62689-978B-4673-83E1-8D6F1EEED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37DCF8-EFAD-4866-A6C0-C34E09B6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CF469-32E4-4821-9A3A-ABBAFAAC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9330D-AF67-4768-B575-98B7B762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D5C72E-269F-4FDE-B137-155BF55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625F0-F5DB-48B9-A035-2F41380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4CDFE-1F8A-45C5-A6A0-51873895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F69F0-DE1E-4C7D-BFEC-CFF6211D3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0F2C33-043C-4855-A51A-2C4B0165F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3233DC-70E2-4FC7-91C7-E60BDCEA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F91834-8C12-4F1E-A70E-09A0A22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8BBAA2-DEA2-4363-994C-1A3A2C7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AF8F2-59CC-4DB3-BE90-26388DC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0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C5442-0D60-4857-B487-001E97B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358639-15A0-4DC2-9243-CF5B7F85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B5792-C040-4AD1-8831-E3C249EB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AE5445-9A9A-4B30-A256-F811A4A5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44C21-1C60-47BA-AC68-DCD7A8A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A0E5B5-21CF-4D11-9F27-B538C420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400FC-3FAC-479F-A9D5-F06BEA8C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9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148C9-28F9-48C8-A36D-67C3BB10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5793A-765F-42ED-968F-441DBDBC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B08F4-E97F-45D9-83BC-C282B991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DB1D7-61B2-45DD-9968-6E56776E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DCAD8-947A-4F2E-B32C-D4F9B078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FE669-E2FC-47C7-BBD5-63EBAA1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4CF65-C8CB-49CB-B102-46EF19F1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EE03A-54F1-47F5-8711-DD55616BF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3C776-8120-4BB6-AA14-1428FA12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5A9AB-5600-4495-81C7-30939A4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044EB-580E-4FC1-AED7-7326A0F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771D-DBA3-43D5-872C-C61E324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70CFB6-F78A-4F6B-90E4-7EF2BF01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433E7-9509-4708-88CF-D48A5659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5FE20-19C3-49E3-82F8-52C314D22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A1C0-4609-475B-9FF4-2120E4869053}" type="datetimeFigureOut">
              <a:rPr lang="zh-CN" altLang="en-US" smtClean="0"/>
              <a:t>2020-07-02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7F932-9568-4657-8427-AE6BA0D88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6FCB0-1C13-4C72-9C1E-B7E56D4E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0C6C-1F90-4FE3-B72D-A124189C5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8DD9BB7-E9C5-49A1-B97E-62B98CF5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58707"/>
              </p:ext>
            </p:extLst>
          </p:nvPr>
        </p:nvGraphicFramePr>
        <p:xfrm>
          <a:off x="3873500" y="938112"/>
          <a:ext cx="1366520" cy="343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操作令牌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昵称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校区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宿舍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192934">
                <a:tc>
                  <a:txBody>
                    <a:bodyPr/>
                    <a:lstStyle/>
                    <a:p>
                      <a:r>
                        <a:rPr lang="zh-CN" altLang="en-US" dirty="0"/>
                        <a:t>学院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43610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AD2B471-4BBF-44BA-827F-A75E7B2F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57835"/>
              </p:ext>
            </p:extLst>
          </p:nvPr>
        </p:nvGraphicFramePr>
        <p:xfrm>
          <a:off x="7919720" y="684112"/>
          <a:ext cx="1366520" cy="379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出售物品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原价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售价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  <a:tr h="237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03604"/>
                  </a:ext>
                </a:extLst>
              </a:tr>
              <a:tr h="128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描述图片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4420"/>
                  </a:ext>
                </a:extLst>
              </a:tr>
            </a:tbl>
          </a:graphicData>
        </a:graphic>
      </p:graphicFrame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3BA4D91E-4D83-4B47-9654-6FF8146D9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9060"/>
              </p:ext>
            </p:extLst>
          </p:nvPr>
        </p:nvGraphicFramePr>
        <p:xfrm>
          <a:off x="403860" y="1110938"/>
          <a:ext cx="1366520" cy="308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1794747928"/>
                    </a:ext>
                  </a:extLst>
                </a:gridCol>
              </a:tblGrid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求物品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80913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70921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所属类型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83194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24977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封面图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76708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45386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05769"/>
                  </a:ext>
                </a:extLst>
              </a:tr>
              <a:tr h="3858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81096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1C9E8E7-51BD-4751-9A9C-06939CC8EEE8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1770380" y="2654410"/>
            <a:ext cx="2103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75EA83-AB5E-4B3C-B6D6-BAFF42D5D33D}"/>
              </a:ext>
            </a:extLst>
          </p:cNvPr>
          <p:cNvSpPr txBox="1"/>
          <p:nvPr/>
        </p:nvSpPr>
        <p:spPr>
          <a:xfrm>
            <a:off x="1904862" y="22850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0..*</a:t>
            </a:r>
            <a:r>
              <a:rPr lang="zh-CN" altLang="en-US" dirty="0"/>
              <a:t>    创建       </a:t>
            </a:r>
            <a:r>
              <a:rPr lang="en-US" altLang="zh-CN" dirty="0"/>
              <a:t>1</a:t>
            </a:r>
            <a:r>
              <a:rPr lang="zh-CN" altLang="en-US" dirty="0"/>
              <a:t>  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6D680A4-15FA-4A73-BEE7-0B50D69D7E6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240020" y="2583290"/>
            <a:ext cx="2679700" cy="71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6568B0-48A2-4996-AA67-1F496E1CFDE9}"/>
              </a:ext>
            </a:extLst>
          </p:cNvPr>
          <p:cNvCxnSpPr/>
          <p:nvPr/>
        </p:nvCxnSpPr>
        <p:spPr>
          <a:xfrm>
            <a:off x="5240020" y="3891280"/>
            <a:ext cx="267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00E3CF4-CCB6-472D-9CB1-2127159353E0}"/>
              </a:ext>
            </a:extLst>
          </p:cNvPr>
          <p:cNvSpPr txBox="1"/>
          <p:nvPr/>
        </p:nvSpPr>
        <p:spPr>
          <a:xfrm>
            <a:off x="5412723" y="221395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   创建    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800D151-94A6-423B-923B-4488A2ECC039}"/>
              </a:ext>
            </a:extLst>
          </p:cNvPr>
          <p:cNvSpPr txBox="1"/>
          <p:nvPr/>
        </p:nvSpPr>
        <p:spPr>
          <a:xfrm>
            <a:off x="5278662" y="3429000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</a:t>
            </a:r>
            <a:r>
              <a:rPr lang="en-US" altLang="zh-CN" dirty="0"/>
              <a:t>1</a:t>
            </a:r>
            <a:r>
              <a:rPr lang="zh-CN" altLang="en-US" dirty="0"/>
              <a:t>      加入购物车      </a:t>
            </a:r>
            <a:r>
              <a:rPr lang="en-US" altLang="zh-CN" dirty="0"/>
              <a:t>0..*</a:t>
            </a:r>
            <a:r>
              <a:rPr lang="zh-CN" alt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61715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Todd Wen</dc:creator>
  <cp:lastModifiedBy>Todd Wen</cp:lastModifiedBy>
  <cp:revision>4</cp:revision>
  <dcterms:created xsi:type="dcterms:W3CDTF">2020-06-11T09:13:39Z</dcterms:created>
  <dcterms:modified xsi:type="dcterms:W3CDTF">2020-07-02T14:28:27Z</dcterms:modified>
</cp:coreProperties>
</file>