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Wen" initials="TW" lastIdx="1" clrIdx="0">
    <p:extLst>
      <p:ext uri="{19B8F6BF-5375-455C-9EA6-DF929625EA0E}">
        <p15:presenceInfo xmlns:p15="http://schemas.microsoft.com/office/powerpoint/2012/main" userId="956ef08b5163a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4AF0-8E27-4F84-B2F9-FF796C7A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59C35-CC9D-4D76-AB0C-B8CF2405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45386-1A97-40DC-815F-AB9FD569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8DC18-1F78-4E51-8E4E-2040B307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6219-BFC2-4B69-8A4B-743DB5B2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9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5008-613F-482F-A9C3-10C0970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D4EE0-C1A2-45D0-8B65-C6C9A869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64B60-BB32-4E80-8C38-F5CF8E9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88C36-560B-45F0-BCF3-D12D0E1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342F3-9F96-47CC-8BD7-CBA5F57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7C7B9-D419-4194-87F6-9D34C962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64473-7138-4A7A-B6B3-AC04176F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C07E-0F5F-4C42-B5D6-318B3E35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F520F-57B7-41D2-BA7A-753BB6D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D365C-F1CC-46DD-A8F7-9316C86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C05F-F651-4BED-AAE7-8A55325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EBFA6-B698-4680-8D3D-6D81E0E0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7817B-6614-48C1-B603-5331CD2B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DBE53-402A-4687-BD05-37F8CF75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F7F6F-6F1A-41BF-A1B1-E6CFB9F2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2188-1E11-4503-BA6C-AF93695E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FC1F5-5C35-4AF0-8AED-A76A7A4B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0841C-F5AF-43DE-975A-DBD86F0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3A961-7843-463D-A9FA-696CBEB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9810B-189A-4777-BAD8-93428876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F3A9-A75A-41A7-B406-3EE90B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2689-978B-4673-83E1-8D6F1EEED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7DCF8-EFAD-4866-A6C0-C34E09B6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CF469-32E4-4821-9A3A-ABBAFAA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9330D-AF67-4768-B575-98B7B762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5C72E-269F-4FDE-B137-155BF55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25F0-F5DB-48B9-A035-2F41380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4CDFE-1F8A-45C5-A6A0-51873895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F69F0-DE1E-4C7D-BFEC-CFF6211D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F2C33-043C-4855-A51A-2C4B0165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233DC-70E2-4FC7-91C7-E60BDCEA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F91834-8C12-4F1E-A70E-09A0A22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BBAA2-DEA2-4363-994C-1A3A2C73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AF8F2-59CC-4DB3-BE90-26388DC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0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5442-0D60-4857-B487-001E97B7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58639-15A0-4DC2-9243-CF5B7F85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B5792-C040-4AD1-8831-E3C249EB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E5445-9A9A-4B30-A256-F811A4A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44C21-1C60-47BA-AC68-DCD7A8A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0E5B5-21CF-4D11-9F27-B538C42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400FC-3FAC-479F-A9D5-F06BEA8C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9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48C9-28F9-48C8-A36D-67C3BB1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5793A-765F-42ED-968F-441DBDBC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B08F4-E97F-45D9-83BC-C282B991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DB1D7-61B2-45DD-9968-6E56776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DCAD8-947A-4F2E-B32C-D4F9B078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FE669-E2FC-47C7-BBD5-63EBAA19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CF65-C8CB-49CB-B102-46EF19F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EE03A-54F1-47F5-8711-DD55616BF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3C776-8120-4BB6-AA14-1428FA12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5A9AB-5600-4495-81C7-30939A4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044EB-580E-4FC1-AED7-7326A0F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771D-DBA3-43D5-872C-C61E324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70CFB6-F78A-4F6B-90E4-7EF2BF01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433E7-9509-4708-88CF-D48A5659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5FE20-19C3-49E3-82F8-52C314D2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7F932-9568-4657-8427-AE6BA0D8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6FCB0-1C13-4C72-9C1E-B7E56D4E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DD9BB7-E9C5-49A1-B97E-62B98CF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16677"/>
              </p:ext>
            </p:extLst>
          </p:nvPr>
        </p:nvGraphicFramePr>
        <p:xfrm>
          <a:off x="6548807" y="2831029"/>
          <a:ext cx="1366520" cy="343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用户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操作令牌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宿舍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10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AD2B471-4BBF-44BA-827F-A75E7B2F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95198"/>
              </p:ext>
            </p:extLst>
          </p:nvPr>
        </p:nvGraphicFramePr>
        <p:xfrm>
          <a:off x="1718881" y="2710984"/>
          <a:ext cx="1366520" cy="354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二手商品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271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3BA4D91E-4D83-4B47-9654-6FF8146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88007"/>
              </p:ext>
            </p:extLst>
          </p:nvPr>
        </p:nvGraphicFramePr>
        <p:xfrm>
          <a:off x="10425536" y="4173826"/>
          <a:ext cx="1366520" cy="256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5776">
                <a:tc>
                  <a:txBody>
                    <a:bodyPr/>
                    <a:lstStyle/>
                    <a:p>
                      <a:r>
                        <a:rPr lang="zh-CN" altLang="en-US" dirty="0"/>
                        <a:t>求物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20236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698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3BB7EF93-B744-47D9-B7E3-FE117378AB8A}"/>
              </a:ext>
            </a:extLst>
          </p:cNvPr>
          <p:cNvSpPr/>
          <p:nvPr/>
        </p:nvSpPr>
        <p:spPr>
          <a:xfrm rot="18990800">
            <a:off x="4627759" y="4068696"/>
            <a:ext cx="799010" cy="7954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3B604C8-8C53-4354-A16D-25BCAA3EC2A3}"/>
              </a:ext>
            </a:extLst>
          </p:cNvPr>
          <p:cNvSpPr txBox="1"/>
          <p:nvPr/>
        </p:nvSpPr>
        <p:spPr>
          <a:xfrm>
            <a:off x="4632103" y="4281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购物车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BD9192-7B6D-4F6A-9BFC-471261F236B7}"/>
              </a:ext>
            </a:extLst>
          </p:cNvPr>
          <p:cNvSpPr/>
          <p:nvPr/>
        </p:nvSpPr>
        <p:spPr>
          <a:xfrm rot="18990800">
            <a:off x="4675260" y="2584391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9A0D71-A97C-4FEF-80CF-D64DDD9ECE4C}"/>
              </a:ext>
            </a:extLst>
          </p:cNvPr>
          <p:cNvSpPr/>
          <p:nvPr/>
        </p:nvSpPr>
        <p:spPr>
          <a:xfrm rot="18990800">
            <a:off x="8786923" y="5488953"/>
            <a:ext cx="809997" cy="7838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8221EC-07C7-4D7A-9839-7C367858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17313"/>
              </p:ext>
            </p:extLst>
          </p:nvPr>
        </p:nvGraphicFramePr>
        <p:xfrm>
          <a:off x="221299" y="197383"/>
          <a:ext cx="1366520" cy="382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已交易的</a:t>
                      </a:r>
                      <a:endParaRPr lang="en-US" altLang="zh-CN"/>
                    </a:p>
                    <a:p>
                      <a:r>
                        <a:rPr lang="zh-CN" altLang="en-US"/>
                        <a:t>二手</a:t>
                      </a:r>
                      <a:r>
                        <a:rPr lang="zh-CN" altLang="en-US" dirty="0"/>
                        <a:t>商品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271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F8148F2-540F-499F-AD35-34BBB55B9027}"/>
              </a:ext>
            </a:extLst>
          </p:cNvPr>
          <p:cNvSpPr/>
          <p:nvPr/>
        </p:nvSpPr>
        <p:spPr>
          <a:xfrm rot="18990800">
            <a:off x="3037380" y="999245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4AE771-0D1B-48DC-A248-4FACA67CE4F8}"/>
              </a:ext>
            </a:extLst>
          </p:cNvPr>
          <p:cNvSpPr txBox="1"/>
          <p:nvPr/>
        </p:nvSpPr>
        <p:spPr>
          <a:xfrm>
            <a:off x="3092154" y="1165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4F3FCA-1523-4194-B7B2-216A34957A12}"/>
              </a:ext>
            </a:extLst>
          </p:cNvPr>
          <p:cNvSpPr txBox="1"/>
          <p:nvPr/>
        </p:nvSpPr>
        <p:spPr>
          <a:xfrm>
            <a:off x="4745146" y="2790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999460-1EB0-47F9-91A8-21DCE4E2E026}"/>
              </a:ext>
            </a:extLst>
          </p:cNvPr>
          <p:cNvSpPr txBox="1"/>
          <p:nvPr/>
        </p:nvSpPr>
        <p:spPr>
          <a:xfrm>
            <a:off x="8837310" y="57206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638746-B5D1-4C8B-B2B2-6C25594B4A2A}"/>
              </a:ext>
            </a:extLst>
          </p:cNvPr>
          <p:cNvSpPr/>
          <p:nvPr/>
        </p:nvSpPr>
        <p:spPr>
          <a:xfrm rot="18990800">
            <a:off x="4599242" y="5395820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11B1AF-37DE-4585-89D8-A23384D235D6}"/>
              </a:ext>
            </a:extLst>
          </p:cNvPr>
          <p:cNvSpPr txBox="1"/>
          <p:nvPr/>
        </p:nvSpPr>
        <p:spPr>
          <a:xfrm>
            <a:off x="4482839" y="5602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浏览历史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5A86FE-EE17-4923-996E-79B04E37AFEB}"/>
              </a:ext>
            </a:extLst>
          </p:cNvPr>
          <p:cNvCxnSpPr/>
          <p:nvPr/>
        </p:nvCxnSpPr>
        <p:spPr>
          <a:xfrm flipH="1">
            <a:off x="1587819" y="1402077"/>
            <a:ext cx="1291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653030E-4F11-48F9-95F1-1EC0137252AA}"/>
              </a:ext>
            </a:extLst>
          </p:cNvPr>
          <p:cNvCxnSpPr>
            <a:cxnSpLocks/>
          </p:cNvCxnSpPr>
          <p:nvPr/>
        </p:nvCxnSpPr>
        <p:spPr>
          <a:xfrm>
            <a:off x="3991482" y="1402077"/>
            <a:ext cx="3270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D5434DD-AD3C-4AF2-A1AD-82AFC8916E6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232067" y="1402077"/>
            <a:ext cx="0" cy="142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001D9B2-BCBD-4DC9-9F8B-B4F0EC4EA9BE}"/>
              </a:ext>
            </a:extLst>
          </p:cNvPr>
          <p:cNvCxnSpPr>
            <a:cxnSpLocks/>
          </p:cNvCxnSpPr>
          <p:nvPr/>
        </p:nvCxnSpPr>
        <p:spPr>
          <a:xfrm flipH="1">
            <a:off x="3060427" y="2975628"/>
            <a:ext cx="1454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B7B741D-4508-4416-B1B1-C886CAEE9788}"/>
              </a:ext>
            </a:extLst>
          </p:cNvPr>
          <p:cNvCxnSpPr/>
          <p:nvPr/>
        </p:nvCxnSpPr>
        <p:spPr>
          <a:xfrm>
            <a:off x="5590835" y="2975628"/>
            <a:ext cx="95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DA0795-F252-486E-8430-245FE268E39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085401" y="4466430"/>
            <a:ext cx="1367920" cy="1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D9C9315-3563-42CA-A308-79CD891830CA}"/>
              </a:ext>
            </a:extLst>
          </p:cNvPr>
          <p:cNvCxnSpPr>
            <a:cxnSpLocks/>
          </p:cNvCxnSpPr>
          <p:nvPr/>
        </p:nvCxnSpPr>
        <p:spPr>
          <a:xfrm flipV="1">
            <a:off x="5598767" y="4466431"/>
            <a:ext cx="950040" cy="1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F3C2C8E-B1D8-4161-820B-4B1169B68B7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590835" y="5787057"/>
            <a:ext cx="930550" cy="3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AF31EDB-8809-4C82-A605-8503B21DC264}"/>
              </a:ext>
            </a:extLst>
          </p:cNvPr>
          <p:cNvCxnSpPr>
            <a:cxnSpLocks/>
          </p:cNvCxnSpPr>
          <p:nvPr/>
        </p:nvCxnSpPr>
        <p:spPr>
          <a:xfrm flipH="1">
            <a:off x="3149850" y="5771033"/>
            <a:ext cx="1303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3D37454-EDDB-4295-9EB1-4E20D600E19A}"/>
              </a:ext>
            </a:extLst>
          </p:cNvPr>
          <p:cNvCxnSpPr>
            <a:cxnSpLocks/>
          </p:cNvCxnSpPr>
          <p:nvPr/>
        </p:nvCxnSpPr>
        <p:spPr>
          <a:xfrm flipH="1">
            <a:off x="7915328" y="5880895"/>
            <a:ext cx="713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DD2259-0BCD-44D2-B537-AC3589DFA68D}"/>
              </a:ext>
            </a:extLst>
          </p:cNvPr>
          <p:cNvCxnSpPr/>
          <p:nvPr/>
        </p:nvCxnSpPr>
        <p:spPr>
          <a:xfrm>
            <a:off x="9755492" y="5880895"/>
            <a:ext cx="659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F28A832-E754-43B4-9547-BE8AE7852130}"/>
              </a:ext>
            </a:extLst>
          </p:cNvPr>
          <p:cNvSpPr txBox="1"/>
          <p:nvPr/>
        </p:nvSpPr>
        <p:spPr>
          <a:xfrm>
            <a:off x="1905244" y="989754"/>
            <a:ext cx="65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1..1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62612DC-B33A-4DE3-A775-8FD1E8D96984}"/>
              </a:ext>
            </a:extLst>
          </p:cNvPr>
          <p:cNvSpPr txBox="1"/>
          <p:nvPr/>
        </p:nvSpPr>
        <p:spPr>
          <a:xfrm>
            <a:off x="3615414" y="26463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D7AA606-94EC-46C7-AED1-F2E3D372B8EB}"/>
              </a:ext>
            </a:extLst>
          </p:cNvPr>
          <p:cNvSpPr txBox="1"/>
          <p:nvPr/>
        </p:nvSpPr>
        <p:spPr>
          <a:xfrm>
            <a:off x="3528847" y="4065919"/>
            <a:ext cx="54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0B361F2-9C5E-428F-AAB4-869C6DFC21A7}"/>
              </a:ext>
            </a:extLst>
          </p:cNvPr>
          <p:cNvSpPr txBox="1"/>
          <p:nvPr/>
        </p:nvSpPr>
        <p:spPr>
          <a:xfrm>
            <a:off x="3602872" y="54560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1..1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5DAA55-21F6-4EA7-A705-EDA439FB624A}"/>
              </a:ext>
            </a:extLst>
          </p:cNvPr>
          <p:cNvSpPr txBox="1"/>
          <p:nvPr/>
        </p:nvSpPr>
        <p:spPr>
          <a:xfrm>
            <a:off x="9755492" y="54560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1..1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2F3F3E1-F42E-4542-84AB-2E6FB8E2D46A}"/>
              </a:ext>
            </a:extLst>
          </p:cNvPr>
          <p:cNvSpPr txBox="1"/>
          <p:nvPr/>
        </p:nvSpPr>
        <p:spPr>
          <a:xfrm>
            <a:off x="7942749" y="550425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26F8C7-C998-4210-B6A2-A1BE31534AF6}"/>
              </a:ext>
            </a:extLst>
          </p:cNvPr>
          <p:cNvSpPr txBox="1"/>
          <p:nvPr/>
        </p:nvSpPr>
        <p:spPr>
          <a:xfrm>
            <a:off x="7353616" y="160753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86894B6-BF3E-4980-92CE-C959B26D700B}"/>
              </a:ext>
            </a:extLst>
          </p:cNvPr>
          <p:cNvSpPr txBox="1"/>
          <p:nvPr/>
        </p:nvSpPr>
        <p:spPr>
          <a:xfrm>
            <a:off x="5655955" y="258715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40A7FF2-73FE-4395-B125-A47A375BCF5A}"/>
              </a:ext>
            </a:extLst>
          </p:cNvPr>
          <p:cNvSpPr txBox="1"/>
          <p:nvPr/>
        </p:nvSpPr>
        <p:spPr>
          <a:xfrm>
            <a:off x="5711047" y="40970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AE33373-0E85-4A8E-A334-90390BC2D945}"/>
              </a:ext>
            </a:extLst>
          </p:cNvPr>
          <p:cNvSpPr txBox="1"/>
          <p:nvPr/>
        </p:nvSpPr>
        <p:spPr>
          <a:xfrm>
            <a:off x="5688162" y="535131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E3CD6C3-9CD8-4D34-8EBC-2A83FA725B3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060483" y="2061922"/>
            <a:ext cx="0" cy="3577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9CF95B1-1DFF-4D63-B164-FE8A548E656D}"/>
              </a:ext>
            </a:extLst>
          </p:cNvPr>
          <p:cNvSpPr/>
          <p:nvPr/>
        </p:nvSpPr>
        <p:spPr>
          <a:xfrm>
            <a:off x="2819990" y="83842"/>
            <a:ext cx="1190945" cy="52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创建时间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8D0738-1EA5-4500-A8FD-0E49B821FA03}"/>
              </a:ext>
            </a:extLst>
          </p:cNvPr>
          <p:cNvSpPr/>
          <p:nvPr/>
        </p:nvSpPr>
        <p:spPr>
          <a:xfrm>
            <a:off x="4465010" y="1535854"/>
            <a:ext cx="1190945" cy="52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创建时间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BD63FE-2820-4766-AB6E-44EB2FB418F3}"/>
              </a:ext>
            </a:extLst>
          </p:cNvPr>
          <p:cNvSpPr/>
          <p:nvPr/>
        </p:nvSpPr>
        <p:spPr>
          <a:xfrm>
            <a:off x="8585371" y="4409016"/>
            <a:ext cx="1190945" cy="52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创建时间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A570D2-04F0-4396-A964-2BE7387689F4}"/>
              </a:ext>
            </a:extLst>
          </p:cNvPr>
          <p:cNvSpPr/>
          <p:nvPr/>
        </p:nvSpPr>
        <p:spPr>
          <a:xfrm>
            <a:off x="5655955" y="6343040"/>
            <a:ext cx="1366518" cy="395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访问时间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B7642DD-7DAF-492D-8E69-792750222809}"/>
              </a:ext>
            </a:extLst>
          </p:cNvPr>
          <p:cNvCxnSpPr>
            <a:cxnSpLocks/>
          </p:cNvCxnSpPr>
          <p:nvPr/>
        </p:nvCxnSpPr>
        <p:spPr>
          <a:xfrm flipV="1">
            <a:off x="3445043" y="609910"/>
            <a:ext cx="0" cy="23982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7052BD0-5AD8-43A4-876F-5C7C5E2F3454}"/>
              </a:ext>
            </a:extLst>
          </p:cNvPr>
          <p:cNvCxnSpPr>
            <a:cxnSpLocks/>
          </p:cNvCxnSpPr>
          <p:nvPr/>
        </p:nvCxnSpPr>
        <p:spPr>
          <a:xfrm flipV="1">
            <a:off x="4975730" y="6334964"/>
            <a:ext cx="0" cy="26303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EAD8A09-50FB-43FF-B785-CEE4501418B1}"/>
              </a:ext>
            </a:extLst>
          </p:cNvPr>
          <p:cNvCxnSpPr>
            <a:cxnSpLocks/>
          </p:cNvCxnSpPr>
          <p:nvPr/>
        </p:nvCxnSpPr>
        <p:spPr>
          <a:xfrm flipH="1" flipV="1">
            <a:off x="4994089" y="6606074"/>
            <a:ext cx="694073" cy="1672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02DB45-1016-4E84-BB8D-C45EF87DC6E9}"/>
              </a:ext>
            </a:extLst>
          </p:cNvPr>
          <p:cNvCxnSpPr>
            <a:cxnSpLocks/>
          </p:cNvCxnSpPr>
          <p:nvPr/>
        </p:nvCxnSpPr>
        <p:spPr>
          <a:xfrm flipV="1">
            <a:off x="9229682" y="4960089"/>
            <a:ext cx="0" cy="3577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166E192-B374-4F7C-8CFF-92B31B93CF01}"/>
              </a:ext>
            </a:extLst>
          </p:cNvPr>
          <p:cNvSpPr/>
          <p:nvPr/>
        </p:nvSpPr>
        <p:spPr>
          <a:xfrm rot="18990800">
            <a:off x="9317249" y="2953960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A861F20-BC1D-4977-9B1A-077E1E2D248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915327" y="3061341"/>
            <a:ext cx="152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13290F2-F34B-4182-A87C-2EEC578D445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915327" y="3617324"/>
            <a:ext cx="1510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EE4CABF-B982-4A55-B121-461E728F26D7}"/>
              </a:ext>
            </a:extLst>
          </p:cNvPr>
          <p:cNvSpPr txBox="1"/>
          <p:nvPr/>
        </p:nvSpPr>
        <p:spPr>
          <a:xfrm>
            <a:off x="8041256" y="273331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发送者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76F87BD-53F5-495E-BDE2-EDAB2F6197CB}"/>
              </a:ext>
            </a:extLst>
          </p:cNvPr>
          <p:cNvSpPr txBox="1"/>
          <p:nvPr/>
        </p:nvSpPr>
        <p:spPr>
          <a:xfrm>
            <a:off x="8093134" y="327100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接收者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ED7CEC8-65A1-4B34-9D86-0A8D608C255A}"/>
              </a:ext>
            </a:extLst>
          </p:cNvPr>
          <p:cNvSpPr txBox="1"/>
          <p:nvPr/>
        </p:nvSpPr>
        <p:spPr>
          <a:xfrm>
            <a:off x="9154643" y="3159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聊天历史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47F0585-2247-4D39-BF99-D3FFD2006087}"/>
              </a:ext>
            </a:extLst>
          </p:cNvPr>
          <p:cNvCxnSpPr>
            <a:cxnSpLocks/>
          </p:cNvCxnSpPr>
          <p:nvPr/>
        </p:nvCxnSpPr>
        <p:spPr>
          <a:xfrm flipV="1">
            <a:off x="9708641" y="2442605"/>
            <a:ext cx="0" cy="3577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D0B33CF-37D9-4F1A-A607-57E74DC44B9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0262639" y="2789215"/>
            <a:ext cx="399714" cy="55522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6D40D4C-D4CA-4E09-9424-23340834B433}"/>
              </a:ext>
            </a:extLst>
          </p:cNvPr>
          <p:cNvSpPr/>
          <p:nvPr/>
        </p:nvSpPr>
        <p:spPr>
          <a:xfrm>
            <a:off x="9058526" y="1912220"/>
            <a:ext cx="1190945" cy="52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聊天消息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9693916-CB2C-48E5-A6F9-3435667C76E8}"/>
              </a:ext>
            </a:extLst>
          </p:cNvPr>
          <p:cNvSpPr/>
          <p:nvPr/>
        </p:nvSpPr>
        <p:spPr>
          <a:xfrm>
            <a:off x="10672280" y="2557654"/>
            <a:ext cx="1190945" cy="52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发送时间</a:t>
            </a:r>
          </a:p>
        </p:txBody>
      </p:sp>
    </p:spTree>
    <p:extLst>
      <p:ext uri="{BB962C8B-B14F-4D97-AF65-F5344CB8AC3E}">
        <p14:creationId xmlns:p14="http://schemas.microsoft.com/office/powerpoint/2010/main" val="403731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111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Todd Wen</dc:creator>
  <cp:lastModifiedBy>Todd Wen</cp:lastModifiedBy>
  <cp:revision>26</cp:revision>
  <dcterms:created xsi:type="dcterms:W3CDTF">2020-06-11T09:13:39Z</dcterms:created>
  <dcterms:modified xsi:type="dcterms:W3CDTF">2020-07-12T10:33:20Z</dcterms:modified>
</cp:coreProperties>
</file>