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66" r:id="rId3"/>
    <p:sldId id="264" r:id="rId4"/>
    <p:sldId id="312" r:id="rId5"/>
    <p:sldId id="310" r:id="rId6"/>
    <p:sldId id="311" r:id="rId7"/>
    <p:sldId id="313" r:id="rId8"/>
    <p:sldId id="259" r:id="rId9"/>
    <p:sldId id="314" r:id="rId10"/>
    <p:sldId id="315" r:id="rId11"/>
    <p:sldId id="316" r:id="rId12"/>
    <p:sldId id="319" r:id="rId13"/>
    <p:sldId id="317" r:id="rId14"/>
    <p:sldId id="318" r:id="rId15"/>
    <p:sldId id="321" r:id="rId16"/>
    <p:sldId id="323" r:id="rId17"/>
    <p:sldId id="320" r:id="rId18"/>
    <p:sldId id="322" r:id="rId19"/>
    <p:sldId id="32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  <p:embeddedFont>
      <p:font typeface="VT323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520A22-0BB8-4144-8CDB-73732BE9D994}">
  <a:tblStyle styleId="{0D520A22-0BB8-4144-8CDB-73732BE9D9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7" name="Google Shape;7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8" name="Google Shape;7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0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74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28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01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65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183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45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1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8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79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2" name="Google Shape;8052;gb1ef6ddc72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3" name="Google Shape;8053;gb1ef6ddc72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836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63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b1ef6ddc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b1ef6ddc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27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74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gb1ef6ddc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5" name="Google Shape;7925;gb1ef6ddc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0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749673"/>
            <a:ext cx="3858900" cy="24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296423"/>
            <a:ext cx="3858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355488" y="4608598"/>
            <a:ext cx="4931238" cy="598086"/>
            <a:chOff x="307925" y="519850"/>
            <a:chExt cx="3355725" cy="407000"/>
          </a:xfrm>
        </p:grpSpPr>
        <p:sp>
          <p:nvSpPr>
            <p:cNvPr id="12" name="Google Shape;12;p2"/>
            <p:cNvSpPr/>
            <p:nvPr/>
          </p:nvSpPr>
          <p:spPr>
            <a:xfrm>
              <a:off x="325450" y="53707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8250" y="5217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2250" y="521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8250" y="78907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32" y="3971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250" y="78907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82" y="397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3175" y="65510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925" y="6551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250" y="521725"/>
              <a:ext cx="268300" cy="31350"/>
            </a:xfrm>
            <a:custGeom>
              <a:avLst/>
              <a:gdLst/>
              <a:ahLst/>
              <a:cxnLst/>
              <a:rect l="l" t="t" r="r" b="b"/>
              <a:pathLst>
                <a:path w="10732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2875" y="655725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0" y="0"/>
                  </a:moveTo>
                  <a:lnTo>
                    <a:pt x="1253" y="1228"/>
                  </a:lnTo>
                  <a:lnTo>
                    <a:pt x="9505" y="1228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2550" y="52172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8250" y="789075"/>
              <a:ext cx="268300" cy="31350"/>
            </a:xfrm>
            <a:custGeom>
              <a:avLst/>
              <a:gdLst/>
              <a:ahLst/>
              <a:cxnLst/>
              <a:rect l="l" t="t" r="r" b="b"/>
              <a:pathLst>
                <a:path w="10732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22550" y="7890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9500" y="655725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0"/>
                  </a:moveTo>
                  <a:lnTo>
                    <a:pt x="1252" y="1228"/>
                  </a:lnTo>
                  <a:lnTo>
                    <a:pt x="2717" y="1228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9225" y="538625"/>
              <a:ext cx="379475" cy="336275"/>
            </a:xfrm>
            <a:custGeom>
              <a:avLst/>
              <a:gdLst/>
              <a:ahLst/>
              <a:cxnLst/>
              <a:rect l="l" t="t" r="r" b="b"/>
              <a:pathLst>
                <a:path w="15179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2025" y="5233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86325" y="5233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2025" y="7906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6325" y="790650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7275" y="656975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1700" y="656975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3983" y="398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2025" y="523300"/>
              <a:ext cx="268625" cy="31025"/>
            </a:xfrm>
            <a:custGeom>
              <a:avLst/>
              <a:gdLst/>
              <a:ahLst/>
              <a:cxnLst/>
              <a:rect l="l" t="t" r="r" b="b"/>
              <a:pathLst>
                <a:path w="10745" h="1241" extrusionOk="0">
                  <a:moveTo>
                    <a:pt x="0" y="0"/>
                  </a:moveTo>
                  <a:lnTo>
                    <a:pt x="1252" y="1240"/>
                  </a:lnTo>
                  <a:lnTo>
                    <a:pt x="9492" y="124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16975" y="656650"/>
              <a:ext cx="268925" cy="31350"/>
            </a:xfrm>
            <a:custGeom>
              <a:avLst/>
              <a:gdLst/>
              <a:ahLst/>
              <a:cxnLst/>
              <a:rect l="l" t="t" r="r" b="b"/>
              <a:pathLst>
                <a:path w="10757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86325" y="523300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2731" y="124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2025" y="7906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86325" y="7906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3275" y="656650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03200" y="5380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85675" y="5229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00625" y="52297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85675" y="7906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00625" y="7906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31250" y="656650"/>
              <a:ext cx="268325" cy="99600"/>
            </a:xfrm>
            <a:custGeom>
              <a:avLst/>
              <a:gdLst/>
              <a:ahLst/>
              <a:cxnLst/>
              <a:rect l="l" t="t" r="r" b="b"/>
              <a:pathLst>
                <a:path w="10733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86300" y="656650"/>
              <a:ext cx="99275" cy="99600"/>
            </a:xfrm>
            <a:custGeom>
              <a:avLst/>
              <a:gdLst/>
              <a:ahLst/>
              <a:cxnLst/>
              <a:rect l="l" t="t" r="r" b="b"/>
              <a:pathLst>
                <a:path w="3971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85975" y="522975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0925" y="656650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0625" y="522975"/>
              <a:ext cx="98950" cy="31350"/>
            </a:xfrm>
            <a:custGeom>
              <a:avLst/>
              <a:gdLst/>
              <a:ahLst/>
              <a:cxnLst/>
              <a:rect l="l" t="t" r="r" b="b"/>
              <a:pathLst>
                <a:path w="3958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85975" y="790650"/>
              <a:ext cx="268650" cy="31025"/>
            </a:xfrm>
            <a:custGeom>
              <a:avLst/>
              <a:gdLst/>
              <a:ahLst/>
              <a:cxnLst/>
              <a:rect l="l" t="t" r="r" b="b"/>
              <a:pathLst>
                <a:path w="10746" h="1241" extrusionOk="0">
                  <a:moveTo>
                    <a:pt x="1" y="1"/>
                  </a:moveTo>
                  <a:lnTo>
                    <a:pt x="1253" y="1240"/>
                  </a:lnTo>
                  <a:lnTo>
                    <a:pt x="9493" y="124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00625" y="790650"/>
              <a:ext cx="98950" cy="31025"/>
            </a:xfrm>
            <a:custGeom>
              <a:avLst/>
              <a:gdLst/>
              <a:ahLst/>
              <a:cxnLst/>
              <a:rect l="l" t="t" r="r" b="b"/>
              <a:pathLst>
                <a:path w="3958" h="1241" extrusionOk="0">
                  <a:moveTo>
                    <a:pt x="0" y="1"/>
                  </a:moveTo>
                  <a:lnTo>
                    <a:pt x="1252" y="1240"/>
                  </a:lnTo>
                  <a:lnTo>
                    <a:pt x="2705" y="1240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87550" y="656650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67300" y="539900"/>
              <a:ext cx="379150" cy="335925"/>
            </a:xfrm>
            <a:custGeom>
              <a:avLst/>
              <a:gdLst/>
              <a:ahLst/>
              <a:cxnLst/>
              <a:rect l="l" t="t" r="r" b="b"/>
              <a:pathLst>
                <a:path w="15166" h="13437" extrusionOk="0">
                  <a:moveTo>
                    <a:pt x="0" y="0"/>
                  </a:moveTo>
                  <a:lnTo>
                    <a:pt x="0" y="13437"/>
                  </a:lnTo>
                  <a:lnTo>
                    <a:pt x="15165" y="13437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50075" y="52293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64400" y="5245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50075" y="78998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64400" y="791600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95025" y="65792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49775" y="657925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50075" y="52293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95025" y="658225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0" y="1"/>
                  </a:moveTo>
                  <a:lnTo>
                    <a:pt x="1253" y="1240"/>
                  </a:lnTo>
                  <a:lnTo>
                    <a:pt x="9480" y="124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64400" y="52455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50075" y="79028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64400" y="79190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51325" y="658225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1" y="1"/>
                  </a:moveTo>
                  <a:lnTo>
                    <a:pt x="1253" y="1240"/>
                  </a:lnTo>
                  <a:lnTo>
                    <a:pt x="2731" y="124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45900" y="536750"/>
              <a:ext cx="379150" cy="335950"/>
            </a:xfrm>
            <a:custGeom>
              <a:avLst/>
              <a:gdLst/>
              <a:ahLst/>
              <a:cxnLst/>
              <a:rect l="l" t="t" r="r" b="b"/>
              <a:pathLst>
                <a:path w="15166" h="13438" extrusionOk="0">
                  <a:moveTo>
                    <a:pt x="1" y="1"/>
                  </a:moveTo>
                  <a:lnTo>
                    <a:pt x="1" y="13437"/>
                  </a:lnTo>
                  <a:lnTo>
                    <a:pt x="15165" y="13437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28675" y="52142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3" y="3970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742675" y="521425"/>
              <a:ext cx="99600" cy="99250"/>
            </a:xfrm>
            <a:custGeom>
              <a:avLst/>
              <a:gdLst/>
              <a:ahLst/>
              <a:cxnLst/>
              <a:rect l="l" t="t" r="r" b="b"/>
              <a:pathLst>
                <a:path w="39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428675" y="7890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33" y="397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42675" y="789075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83" y="397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573625" y="6551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33" y="3982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428050" y="655100"/>
              <a:ext cx="99600" cy="99575"/>
            </a:xfrm>
            <a:custGeom>
              <a:avLst/>
              <a:gdLst/>
              <a:ahLst/>
              <a:cxnLst/>
              <a:rect l="l" t="t" r="r" b="b"/>
              <a:pathLst>
                <a:path w="3984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83" y="398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428675" y="5214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80" y="1252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73325" y="6551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742675" y="521425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28675" y="789075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9480" y="124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742675" y="789075"/>
              <a:ext cx="99600" cy="31025"/>
            </a:xfrm>
            <a:custGeom>
              <a:avLst/>
              <a:gdLst/>
              <a:ahLst/>
              <a:cxnLst/>
              <a:rect l="l" t="t" r="r" b="b"/>
              <a:pathLst>
                <a:path w="3984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2731" y="124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29625" y="6551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09675" y="5380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92475" y="52135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06775" y="5229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792475" y="78881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06775" y="79002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37400" y="65635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92150" y="65513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0" y="0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792475" y="521355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937400" y="656650"/>
              <a:ext cx="268650" cy="31025"/>
            </a:xfrm>
            <a:custGeom>
              <a:avLst/>
              <a:gdLst/>
              <a:ahLst/>
              <a:cxnLst/>
              <a:rect l="l" t="t" r="r" b="b"/>
              <a:pathLst>
                <a:path w="10746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9493" y="124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106775" y="5229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92475" y="78913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06775" y="79035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793725" y="655435"/>
              <a:ext cx="99250" cy="31025"/>
            </a:xfrm>
            <a:custGeom>
              <a:avLst/>
              <a:gdLst/>
              <a:ahLst/>
              <a:cxnLst/>
              <a:rect l="l" t="t" r="r" b="b"/>
              <a:pathLst>
                <a:path w="3970" h="1241" extrusionOk="0">
                  <a:moveTo>
                    <a:pt x="0" y="1"/>
                  </a:moveTo>
                  <a:lnTo>
                    <a:pt x="1252" y="1241"/>
                  </a:lnTo>
                  <a:lnTo>
                    <a:pt x="2717" y="124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053325" y="520175"/>
              <a:ext cx="406700" cy="406675"/>
            </a:xfrm>
            <a:custGeom>
              <a:avLst/>
              <a:gdLst/>
              <a:ahLst/>
              <a:cxnLst/>
              <a:rect l="l" t="t" r="r" b="b"/>
              <a:pathLst>
                <a:path w="16268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75250" y="543325"/>
              <a:ext cx="158725" cy="179725"/>
            </a:xfrm>
            <a:custGeom>
              <a:avLst/>
              <a:gdLst/>
              <a:ahLst/>
              <a:cxnLst/>
              <a:rect l="l" t="t" r="r" b="b"/>
              <a:pathLst>
                <a:path w="6349" h="7189" extrusionOk="0">
                  <a:moveTo>
                    <a:pt x="0" y="1"/>
                  </a:moveTo>
                  <a:lnTo>
                    <a:pt x="0" y="7189"/>
                  </a:lnTo>
                  <a:lnTo>
                    <a:pt x="6349" y="7189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60250" y="543325"/>
              <a:ext cx="178175" cy="89875"/>
            </a:xfrm>
            <a:custGeom>
              <a:avLst/>
              <a:gdLst/>
              <a:ahLst/>
              <a:cxnLst/>
              <a:rect l="l" t="t" r="r" b="b"/>
              <a:pathLst>
                <a:path w="7127" h="3595" extrusionOk="0">
                  <a:moveTo>
                    <a:pt x="1" y="1"/>
                  </a:moveTo>
                  <a:lnTo>
                    <a:pt x="1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60250" y="800350"/>
              <a:ext cx="178175" cy="103650"/>
            </a:xfrm>
            <a:custGeom>
              <a:avLst/>
              <a:gdLst/>
              <a:ahLst/>
              <a:cxnLst/>
              <a:rect l="l" t="t" r="r" b="b"/>
              <a:pathLst>
                <a:path w="7127" h="4146" extrusionOk="0">
                  <a:moveTo>
                    <a:pt x="1" y="1"/>
                  </a:moveTo>
                  <a:lnTo>
                    <a:pt x="1" y="4146"/>
                  </a:lnTo>
                  <a:lnTo>
                    <a:pt x="7126" y="4146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260250" y="653525"/>
              <a:ext cx="97400" cy="130575"/>
            </a:xfrm>
            <a:custGeom>
              <a:avLst/>
              <a:gdLst/>
              <a:ahLst/>
              <a:cxnLst/>
              <a:rect l="l" t="t" r="r" b="b"/>
              <a:pathLst>
                <a:path w="3896" h="5223" extrusionOk="0">
                  <a:moveTo>
                    <a:pt x="1" y="1"/>
                  </a:moveTo>
                  <a:lnTo>
                    <a:pt x="1" y="5223"/>
                  </a:lnTo>
                  <a:lnTo>
                    <a:pt x="3895" y="5223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9225" y="653525"/>
              <a:ext cx="59200" cy="65150"/>
            </a:xfrm>
            <a:custGeom>
              <a:avLst/>
              <a:gdLst/>
              <a:ahLst/>
              <a:cxnLst/>
              <a:rect l="l" t="t" r="r" b="b"/>
              <a:pathLst>
                <a:path w="2368" h="2606" extrusionOk="0">
                  <a:moveTo>
                    <a:pt x="0" y="1"/>
                  </a:moveTo>
                  <a:lnTo>
                    <a:pt x="0" y="2605"/>
                  </a:lnTo>
                  <a:lnTo>
                    <a:pt x="2367" y="2605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5250" y="746500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0" y="1"/>
                  </a:moveTo>
                  <a:lnTo>
                    <a:pt x="0" y="2330"/>
                  </a:lnTo>
                  <a:lnTo>
                    <a:pt x="2329" y="233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75250" y="827275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0" y="1"/>
                  </a:moveTo>
                  <a:lnTo>
                    <a:pt x="0" y="3081"/>
                  </a:lnTo>
                  <a:lnTo>
                    <a:pt x="2329" y="308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61025" y="746500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0" y="1"/>
                  </a:moveTo>
                  <a:lnTo>
                    <a:pt x="0" y="6325"/>
                  </a:lnTo>
                  <a:lnTo>
                    <a:pt x="2855" y="63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75250" y="543325"/>
              <a:ext cx="158725" cy="17875"/>
            </a:xfrm>
            <a:custGeom>
              <a:avLst/>
              <a:gdLst/>
              <a:ahLst/>
              <a:cxnLst/>
              <a:rect l="l" t="t" r="r" b="b"/>
              <a:pathLst>
                <a:path w="6349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49" y="715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0250" y="543325"/>
              <a:ext cx="178175" cy="17875"/>
            </a:xfrm>
            <a:custGeom>
              <a:avLst/>
              <a:gdLst/>
              <a:ahLst/>
              <a:cxnLst/>
              <a:rect l="l" t="t" r="r" b="b"/>
              <a:pathLst>
                <a:path w="7127" h="715" extrusionOk="0">
                  <a:moveTo>
                    <a:pt x="1" y="1"/>
                  </a:moveTo>
                  <a:lnTo>
                    <a:pt x="1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60250" y="800350"/>
              <a:ext cx="178175" cy="18200"/>
            </a:xfrm>
            <a:custGeom>
              <a:avLst/>
              <a:gdLst/>
              <a:ahLst/>
              <a:cxnLst/>
              <a:rect l="l" t="t" r="r" b="b"/>
              <a:pathLst>
                <a:path w="7127" h="728" extrusionOk="0">
                  <a:moveTo>
                    <a:pt x="3895" y="1"/>
                  </a:moveTo>
                  <a:lnTo>
                    <a:pt x="3895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60250" y="653525"/>
              <a:ext cx="97400" cy="18200"/>
            </a:xfrm>
            <a:custGeom>
              <a:avLst/>
              <a:gdLst/>
              <a:ahLst/>
              <a:cxnLst/>
              <a:rect l="l" t="t" r="r" b="b"/>
              <a:pathLst>
                <a:path w="389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3895" y="72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79225" y="653525"/>
              <a:ext cx="59200" cy="18200"/>
            </a:xfrm>
            <a:custGeom>
              <a:avLst/>
              <a:gdLst/>
              <a:ahLst/>
              <a:cxnLst/>
              <a:rect l="l" t="t" r="r" b="b"/>
              <a:pathLst>
                <a:path w="2368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367" y="72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75250" y="7465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29" y="71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075250" y="8272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329" y="7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61025" y="746500"/>
              <a:ext cx="71400" cy="17875"/>
            </a:xfrm>
            <a:custGeom>
              <a:avLst/>
              <a:gdLst/>
              <a:ahLst/>
              <a:cxnLst/>
              <a:rect l="l" t="t" r="r" b="b"/>
              <a:pathLst>
                <a:path w="285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855" y="71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260250" y="800350"/>
              <a:ext cx="97400" cy="1275"/>
            </a:xfrm>
            <a:custGeom>
              <a:avLst/>
              <a:gdLst/>
              <a:ahLst/>
              <a:cxnLst/>
              <a:rect l="l" t="t" r="r" b="b"/>
              <a:pathLst>
                <a:path w="3896" h="51" extrusionOk="0">
                  <a:moveTo>
                    <a:pt x="1" y="1"/>
                  </a:moveTo>
                  <a:lnTo>
                    <a:pt x="1" y="51"/>
                  </a:lnTo>
                  <a:lnTo>
                    <a:pt x="3895" y="51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69475" y="605000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92625" y="7937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66" y="1266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268400" y="829150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277475" y="5893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41650" y="5683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08425" y="6701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48225" y="818525"/>
              <a:ext cx="84250" cy="31625"/>
            </a:xfrm>
            <a:custGeom>
              <a:avLst/>
              <a:gdLst/>
              <a:ahLst/>
              <a:cxnLst/>
              <a:rect l="l" t="t" r="r" b="b"/>
              <a:pathLst>
                <a:path w="3370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3369" y="1265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84050" y="714575"/>
              <a:ext cx="73600" cy="31950"/>
            </a:xfrm>
            <a:custGeom>
              <a:avLst/>
              <a:gdLst/>
              <a:ahLst/>
              <a:cxnLst/>
              <a:rect l="l" t="t" r="r" b="b"/>
              <a:pathLst>
                <a:path w="2944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2943" y="1278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42475" y="519850"/>
              <a:ext cx="406375" cy="406700"/>
            </a:xfrm>
            <a:custGeom>
              <a:avLst/>
              <a:gdLst/>
              <a:ahLst/>
              <a:cxnLst/>
              <a:rect l="l" t="t" r="r" b="b"/>
              <a:pathLst>
                <a:path w="16255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54" y="16267"/>
                  </a:lnTo>
                  <a:lnTo>
                    <a:pt x="16254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164375" y="542400"/>
              <a:ext cx="158750" cy="179725"/>
            </a:xfrm>
            <a:custGeom>
              <a:avLst/>
              <a:gdLst/>
              <a:ahLst/>
              <a:cxnLst/>
              <a:rect l="l" t="t" r="r" b="b"/>
              <a:pathLst>
                <a:path w="6350" h="7189" extrusionOk="0">
                  <a:moveTo>
                    <a:pt x="1" y="0"/>
                  </a:moveTo>
                  <a:lnTo>
                    <a:pt x="1" y="7188"/>
                  </a:lnTo>
                  <a:lnTo>
                    <a:pt x="6350" y="718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49400" y="542400"/>
              <a:ext cx="178150" cy="90175"/>
            </a:xfrm>
            <a:custGeom>
              <a:avLst/>
              <a:gdLst/>
              <a:ahLst/>
              <a:cxnLst/>
              <a:rect l="l" t="t" r="r" b="b"/>
              <a:pathLst>
                <a:path w="7126" h="3607" extrusionOk="0">
                  <a:moveTo>
                    <a:pt x="0" y="0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49400" y="80005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49400" y="652900"/>
              <a:ext cx="97375" cy="130250"/>
            </a:xfrm>
            <a:custGeom>
              <a:avLst/>
              <a:gdLst/>
              <a:ahLst/>
              <a:cxnLst/>
              <a:rect l="l" t="t" r="r" b="b"/>
              <a:pathLst>
                <a:path w="3895" h="5210" extrusionOk="0">
                  <a:moveTo>
                    <a:pt x="0" y="1"/>
                  </a:moveTo>
                  <a:lnTo>
                    <a:pt x="0" y="5210"/>
                  </a:lnTo>
                  <a:lnTo>
                    <a:pt x="3895" y="5210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68375" y="652900"/>
              <a:ext cx="59175" cy="64825"/>
            </a:xfrm>
            <a:custGeom>
              <a:avLst/>
              <a:gdLst/>
              <a:ahLst/>
              <a:cxnLst/>
              <a:rect l="l" t="t" r="r" b="b"/>
              <a:pathLst>
                <a:path w="2367" h="2593" extrusionOk="0">
                  <a:moveTo>
                    <a:pt x="0" y="1"/>
                  </a:moveTo>
                  <a:lnTo>
                    <a:pt x="0" y="2593"/>
                  </a:lnTo>
                  <a:lnTo>
                    <a:pt x="2367" y="2593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64375" y="74557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1" y="0"/>
                  </a:moveTo>
                  <a:lnTo>
                    <a:pt x="1" y="2329"/>
                  </a:lnTo>
                  <a:lnTo>
                    <a:pt x="2330" y="2329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64375" y="82665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1" y="1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49850" y="745575"/>
              <a:ext cx="71700" cy="158125"/>
            </a:xfrm>
            <a:custGeom>
              <a:avLst/>
              <a:gdLst/>
              <a:ahLst/>
              <a:cxnLst/>
              <a:rect l="l" t="t" r="r" b="b"/>
              <a:pathLst>
                <a:path w="2868" h="6325" extrusionOk="0">
                  <a:moveTo>
                    <a:pt x="0" y="0"/>
                  </a:moveTo>
                  <a:lnTo>
                    <a:pt x="0" y="6324"/>
                  </a:lnTo>
                  <a:lnTo>
                    <a:pt x="2868" y="6324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64375" y="542400"/>
              <a:ext cx="158750" cy="18175"/>
            </a:xfrm>
            <a:custGeom>
              <a:avLst/>
              <a:gdLst/>
              <a:ahLst/>
              <a:cxnLst/>
              <a:rect l="l" t="t" r="r" b="b"/>
              <a:pathLst>
                <a:path w="635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6350" y="72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49400" y="54240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0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49400" y="800050"/>
              <a:ext cx="178150" cy="17850"/>
            </a:xfrm>
            <a:custGeom>
              <a:avLst/>
              <a:gdLst/>
              <a:ahLst/>
              <a:cxnLst/>
              <a:rect l="l" t="t" r="r" b="b"/>
              <a:pathLst>
                <a:path w="7126" h="714" extrusionOk="0">
                  <a:moveTo>
                    <a:pt x="3907" y="0"/>
                  </a:moveTo>
                  <a:lnTo>
                    <a:pt x="3907" y="50"/>
                  </a:lnTo>
                  <a:lnTo>
                    <a:pt x="0" y="50"/>
                  </a:lnTo>
                  <a:lnTo>
                    <a:pt x="0" y="714"/>
                  </a:lnTo>
                  <a:lnTo>
                    <a:pt x="7126" y="71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49400" y="652900"/>
              <a:ext cx="97375" cy="17875"/>
            </a:xfrm>
            <a:custGeom>
              <a:avLst/>
              <a:gdLst/>
              <a:ahLst/>
              <a:cxnLst/>
              <a:rect l="l" t="t" r="r" b="b"/>
              <a:pathLst>
                <a:path w="3895" h="715" extrusionOk="0">
                  <a:moveTo>
                    <a:pt x="0" y="1"/>
                  </a:moveTo>
                  <a:lnTo>
                    <a:pt x="0" y="714"/>
                  </a:lnTo>
                  <a:lnTo>
                    <a:pt x="3895" y="714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68375" y="652900"/>
              <a:ext cx="59175" cy="17875"/>
            </a:xfrm>
            <a:custGeom>
              <a:avLst/>
              <a:gdLst/>
              <a:ahLst/>
              <a:cxnLst/>
              <a:rect l="l" t="t" r="r" b="b"/>
              <a:pathLst>
                <a:path w="2367" h="715" extrusionOk="0">
                  <a:moveTo>
                    <a:pt x="0" y="1"/>
                  </a:moveTo>
                  <a:lnTo>
                    <a:pt x="0" y="714"/>
                  </a:lnTo>
                  <a:lnTo>
                    <a:pt x="2367" y="7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164375" y="7455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30" y="727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64375" y="82665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49850" y="745575"/>
              <a:ext cx="71700" cy="18175"/>
            </a:xfrm>
            <a:custGeom>
              <a:avLst/>
              <a:gdLst/>
              <a:ahLst/>
              <a:cxnLst/>
              <a:rect l="l" t="t" r="r" b="b"/>
              <a:pathLst>
                <a:path w="2868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868" y="727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49400" y="800050"/>
              <a:ext cx="97375" cy="950"/>
            </a:xfrm>
            <a:custGeom>
              <a:avLst/>
              <a:gdLst/>
              <a:ahLst/>
              <a:cxnLst/>
              <a:rect l="l" t="t" r="r" b="b"/>
              <a:pathLst>
                <a:path w="3895" h="38" extrusionOk="0">
                  <a:moveTo>
                    <a:pt x="0" y="0"/>
                  </a:moveTo>
                  <a:lnTo>
                    <a:pt x="0" y="38"/>
                  </a:lnTo>
                  <a:lnTo>
                    <a:pt x="3895" y="38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258600" y="6047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281775" y="7928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5" y="1277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57850" y="828525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78" y="126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366625" y="58872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430800" y="56745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197575" y="66980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437375" y="817875"/>
              <a:ext cx="84225" cy="31975"/>
            </a:xfrm>
            <a:custGeom>
              <a:avLst/>
              <a:gdLst/>
              <a:ahLst/>
              <a:cxnLst/>
              <a:rect l="l" t="t" r="r" b="b"/>
              <a:pathLst>
                <a:path w="3369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3369" y="1278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373200" y="713950"/>
              <a:ext cx="73575" cy="31650"/>
            </a:xfrm>
            <a:custGeom>
              <a:avLst/>
              <a:gdLst/>
              <a:ahLst/>
              <a:cxnLst/>
              <a:rect l="l" t="t" r="r" b="b"/>
              <a:pathLst>
                <a:path w="2943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2943" y="1265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545700" y="519850"/>
              <a:ext cx="406675" cy="406700"/>
            </a:xfrm>
            <a:custGeom>
              <a:avLst/>
              <a:gdLst/>
              <a:ahLst/>
              <a:cxnLst/>
              <a:rect l="l" t="t" r="r" b="b"/>
              <a:pathLst>
                <a:path w="16267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567600" y="542400"/>
              <a:ext cx="159075" cy="179725"/>
            </a:xfrm>
            <a:custGeom>
              <a:avLst/>
              <a:gdLst/>
              <a:ahLst/>
              <a:cxnLst/>
              <a:rect l="l" t="t" r="r" b="b"/>
              <a:pathLst>
                <a:path w="6363" h="7189" extrusionOk="0">
                  <a:moveTo>
                    <a:pt x="1" y="0"/>
                  </a:moveTo>
                  <a:lnTo>
                    <a:pt x="1" y="7188"/>
                  </a:lnTo>
                  <a:lnTo>
                    <a:pt x="6362" y="7188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752625" y="542400"/>
              <a:ext cx="178150" cy="90175"/>
            </a:xfrm>
            <a:custGeom>
              <a:avLst/>
              <a:gdLst/>
              <a:ahLst/>
              <a:cxnLst/>
              <a:rect l="l" t="t" r="r" b="b"/>
              <a:pathLst>
                <a:path w="7126" h="3607" extrusionOk="0">
                  <a:moveTo>
                    <a:pt x="0" y="0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752625" y="80005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752625" y="652900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0" y="1"/>
                  </a:moveTo>
                  <a:lnTo>
                    <a:pt x="0" y="5210"/>
                  </a:lnTo>
                  <a:lnTo>
                    <a:pt x="3907" y="5210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872200" y="652900"/>
              <a:ext cx="58900" cy="64825"/>
            </a:xfrm>
            <a:custGeom>
              <a:avLst/>
              <a:gdLst/>
              <a:ahLst/>
              <a:cxnLst/>
              <a:rect l="l" t="t" r="r" b="b"/>
              <a:pathLst>
                <a:path w="2356" h="2593" extrusionOk="0">
                  <a:moveTo>
                    <a:pt x="1" y="1"/>
                  </a:moveTo>
                  <a:lnTo>
                    <a:pt x="1" y="2593"/>
                  </a:lnTo>
                  <a:lnTo>
                    <a:pt x="2355" y="2593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567600" y="74557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1" y="0"/>
                  </a:moveTo>
                  <a:lnTo>
                    <a:pt x="1" y="2329"/>
                  </a:lnTo>
                  <a:lnTo>
                    <a:pt x="2330" y="2329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67600" y="82665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1" y="1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53375" y="745575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0"/>
                  </a:moveTo>
                  <a:lnTo>
                    <a:pt x="1" y="6324"/>
                  </a:lnTo>
                  <a:lnTo>
                    <a:pt x="2868" y="6324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67600" y="542400"/>
              <a:ext cx="159075" cy="18175"/>
            </a:xfrm>
            <a:custGeom>
              <a:avLst/>
              <a:gdLst/>
              <a:ahLst/>
              <a:cxnLst/>
              <a:rect l="l" t="t" r="r" b="b"/>
              <a:pathLst>
                <a:path w="6363" h="727" extrusionOk="0">
                  <a:moveTo>
                    <a:pt x="1" y="0"/>
                  </a:moveTo>
                  <a:lnTo>
                    <a:pt x="1" y="727"/>
                  </a:lnTo>
                  <a:lnTo>
                    <a:pt x="6362" y="727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52625" y="54240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0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752925" y="800050"/>
              <a:ext cx="177850" cy="17850"/>
            </a:xfrm>
            <a:custGeom>
              <a:avLst/>
              <a:gdLst/>
              <a:ahLst/>
              <a:cxnLst/>
              <a:rect l="l" t="t" r="r" b="b"/>
              <a:pathLst>
                <a:path w="7114" h="714" extrusionOk="0">
                  <a:moveTo>
                    <a:pt x="3908" y="0"/>
                  </a:moveTo>
                  <a:lnTo>
                    <a:pt x="3908" y="50"/>
                  </a:lnTo>
                  <a:lnTo>
                    <a:pt x="1" y="50"/>
                  </a:lnTo>
                  <a:lnTo>
                    <a:pt x="1" y="714"/>
                  </a:lnTo>
                  <a:lnTo>
                    <a:pt x="7114" y="714"/>
                  </a:lnTo>
                  <a:lnTo>
                    <a:pt x="7114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52625" y="652900"/>
              <a:ext cx="97700" cy="17875"/>
            </a:xfrm>
            <a:custGeom>
              <a:avLst/>
              <a:gdLst/>
              <a:ahLst/>
              <a:cxnLst/>
              <a:rect l="l" t="t" r="r" b="b"/>
              <a:pathLst>
                <a:path w="3908" h="715" extrusionOk="0">
                  <a:moveTo>
                    <a:pt x="0" y="1"/>
                  </a:moveTo>
                  <a:lnTo>
                    <a:pt x="0" y="714"/>
                  </a:lnTo>
                  <a:lnTo>
                    <a:pt x="3907" y="714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72200" y="652900"/>
              <a:ext cx="58900" cy="17875"/>
            </a:xfrm>
            <a:custGeom>
              <a:avLst/>
              <a:gdLst/>
              <a:ahLst/>
              <a:cxnLst/>
              <a:rect l="l" t="t" r="r" b="b"/>
              <a:pathLst>
                <a:path w="2356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55" y="714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567600" y="7455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30" y="727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567600" y="82665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653375" y="745575"/>
              <a:ext cx="71725" cy="18175"/>
            </a:xfrm>
            <a:custGeom>
              <a:avLst/>
              <a:gdLst/>
              <a:ahLst/>
              <a:cxnLst/>
              <a:rect l="l" t="t" r="r" b="b"/>
              <a:pathLst>
                <a:path w="2869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868" y="727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752625" y="800050"/>
              <a:ext cx="97700" cy="950"/>
            </a:xfrm>
            <a:custGeom>
              <a:avLst/>
              <a:gdLst/>
              <a:ahLst/>
              <a:cxnLst/>
              <a:rect l="l" t="t" r="r" b="b"/>
              <a:pathLst>
                <a:path w="3908" h="38" extrusionOk="0">
                  <a:moveTo>
                    <a:pt x="0" y="0"/>
                  </a:moveTo>
                  <a:lnTo>
                    <a:pt x="0" y="38"/>
                  </a:lnTo>
                  <a:lnTo>
                    <a:pt x="3907" y="38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62150" y="6047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685000" y="7928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5" y="1277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761400" y="82852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770150" y="5887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834325" y="56745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600800" y="6698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77" y="126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840900" y="817875"/>
              <a:ext cx="83925" cy="31975"/>
            </a:xfrm>
            <a:custGeom>
              <a:avLst/>
              <a:gdLst/>
              <a:ahLst/>
              <a:cxnLst/>
              <a:rect l="l" t="t" r="r" b="b"/>
              <a:pathLst>
                <a:path w="3357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3357" y="1278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776725" y="713950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2943" y="1265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-426062" y="4608598"/>
            <a:ext cx="4931238" cy="598086"/>
            <a:chOff x="307925" y="519850"/>
            <a:chExt cx="3355725" cy="407000"/>
          </a:xfrm>
        </p:grpSpPr>
        <p:sp>
          <p:nvSpPr>
            <p:cNvPr id="169" name="Google Shape;169;p2"/>
            <p:cNvSpPr/>
            <p:nvPr/>
          </p:nvSpPr>
          <p:spPr>
            <a:xfrm>
              <a:off x="325450" y="53707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08250" y="5217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08250" y="78907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32" y="3971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22250" y="78907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82" y="397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3175" y="65510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07925" y="6551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52875" y="655725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0" y="0"/>
                  </a:moveTo>
                  <a:lnTo>
                    <a:pt x="1253" y="1228"/>
                  </a:lnTo>
                  <a:lnTo>
                    <a:pt x="9505" y="1228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08250" y="789075"/>
              <a:ext cx="268300" cy="31350"/>
            </a:xfrm>
            <a:custGeom>
              <a:avLst/>
              <a:gdLst/>
              <a:ahLst/>
              <a:cxnLst/>
              <a:rect l="l" t="t" r="r" b="b"/>
              <a:pathLst>
                <a:path w="10732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22550" y="7890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9500" y="655725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0"/>
                  </a:moveTo>
                  <a:lnTo>
                    <a:pt x="1252" y="1228"/>
                  </a:lnTo>
                  <a:lnTo>
                    <a:pt x="2717" y="1228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9225" y="538625"/>
              <a:ext cx="379475" cy="336275"/>
            </a:xfrm>
            <a:custGeom>
              <a:avLst/>
              <a:gdLst/>
              <a:ahLst/>
              <a:cxnLst/>
              <a:rect l="l" t="t" r="r" b="b"/>
              <a:pathLst>
                <a:path w="15179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2025" y="5233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86325" y="5233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2025" y="7906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86325" y="790650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17275" y="656975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1700" y="656975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3983" y="398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16975" y="656650"/>
              <a:ext cx="268925" cy="31350"/>
            </a:xfrm>
            <a:custGeom>
              <a:avLst/>
              <a:gdLst/>
              <a:ahLst/>
              <a:cxnLst/>
              <a:rect l="l" t="t" r="r" b="b"/>
              <a:pathLst>
                <a:path w="10757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986325" y="523300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2731" y="124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2025" y="7906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986325" y="7906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73275" y="656650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903200" y="5380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885675" y="5229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00625" y="52297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885675" y="7906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200625" y="7906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031250" y="656650"/>
              <a:ext cx="268325" cy="99600"/>
            </a:xfrm>
            <a:custGeom>
              <a:avLst/>
              <a:gdLst/>
              <a:ahLst/>
              <a:cxnLst/>
              <a:rect l="l" t="t" r="r" b="b"/>
              <a:pathLst>
                <a:path w="10733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886300" y="656650"/>
              <a:ext cx="99275" cy="99600"/>
            </a:xfrm>
            <a:custGeom>
              <a:avLst/>
              <a:gdLst/>
              <a:ahLst/>
              <a:cxnLst/>
              <a:rect l="l" t="t" r="r" b="b"/>
              <a:pathLst>
                <a:path w="3971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885975" y="522975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030925" y="656650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200625" y="522975"/>
              <a:ext cx="98950" cy="31350"/>
            </a:xfrm>
            <a:custGeom>
              <a:avLst/>
              <a:gdLst/>
              <a:ahLst/>
              <a:cxnLst/>
              <a:rect l="l" t="t" r="r" b="b"/>
              <a:pathLst>
                <a:path w="3958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885975" y="790650"/>
              <a:ext cx="268650" cy="31025"/>
            </a:xfrm>
            <a:custGeom>
              <a:avLst/>
              <a:gdLst/>
              <a:ahLst/>
              <a:cxnLst/>
              <a:rect l="l" t="t" r="r" b="b"/>
              <a:pathLst>
                <a:path w="10746" h="1241" extrusionOk="0">
                  <a:moveTo>
                    <a:pt x="1" y="1"/>
                  </a:moveTo>
                  <a:lnTo>
                    <a:pt x="1253" y="1240"/>
                  </a:lnTo>
                  <a:lnTo>
                    <a:pt x="9493" y="124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200625" y="790650"/>
              <a:ext cx="98950" cy="31025"/>
            </a:xfrm>
            <a:custGeom>
              <a:avLst/>
              <a:gdLst/>
              <a:ahLst/>
              <a:cxnLst/>
              <a:rect l="l" t="t" r="r" b="b"/>
              <a:pathLst>
                <a:path w="3958" h="1241" extrusionOk="0">
                  <a:moveTo>
                    <a:pt x="0" y="1"/>
                  </a:moveTo>
                  <a:lnTo>
                    <a:pt x="1252" y="1240"/>
                  </a:lnTo>
                  <a:lnTo>
                    <a:pt x="2705" y="1240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887550" y="656650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267300" y="539900"/>
              <a:ext cx="379150" cy="335925"/>
            </a:xfrm>
            <a:custGeom>
              <a:avLst/>
              <a:gdLst/>
              <a:ahLst/>
              <a:cxnLst/>
              <a:rect l="l" t="t" r="r" b="b"/>
              <a:pathLst>
                <a:path w="15166" h="13437" extrusionOk="0">
                  <a:moveTo>
                    <a:pt x="0" y="0"/>
                  </a:moveTo>
                  <a:lnTo>
                    <a:pt x="0" y="13437"/>
                  </a:lnTo>
                  <a:lnTo>
                    <a:pt x="15165" y="13437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250075" y="52293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564400" y="5245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250075" y="78998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564400" y="791600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395025" y="65792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249775" y="657925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50075" y="52293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395025" y="658225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0" y="1"/>
                  </a:moveTo>
                  <a:lnTo>
                    <a:pt x="1253" y="1240"/>
                  </a:lnTo>
                  <a:lnTo>
                    <a:pt x="9480" y="124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564400" y="52455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250075" y="79028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564400" y="79190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251325" y="658225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1" y="1"/>
                  </a:moveTo>
                  <a:lnTo>
                    <a:pt x="1253" y="1240"/>
                  </a:lnTo>
                  <a:lnTo>
                    <a:pt x="2731" y="124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445900" y="536750"/>
              <a:ext cx="379150" cy="335950"/>
            </a:xfrm>
            <a:custGeom>
              <a:avLst/>
              <a:gdLst/>
              <a:ahLst/>
              <a:cxnLst/>
              <a:rect l="l" t="t" r="r" b="b"/>
              <a:pathLst>
                <a:path w="15166" h="13438" extrusionOk="0">
                  <a:moveTo>
                    <a:pt x="1" y="1"/>
                  </a:moveTo>
                  <a:lnTo>
                    <a:pt x="1" y="13437"/>
                  </a:lnTo>
                  <a:lnTo>
                    <a:pt x="15165" y="13437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428675" y="52142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3" y="3970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42675" y="521425"/>
              <a:ext cx="99600" cy="99250"/>
            </a:xfrm>
            <a:custGeom>
              <a:avLst/>
              <a:gdLst/>
              <a:ahLst/>
              <a:cxnLst/>
              <a:rect l="l" t="t" r="r" b="b"/>
              <a:pathLst>
                <a:path w="39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428675" y="7890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33" y="397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42675" y="789075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83" y="397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573625" y="6551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33" y="3982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428050" y="655100"/>
              <a:ext cx="99600" cy="99575"/>
            </a:xfrm>
            <a:custGeom>
              <a:avLst/>
              <a:gdLst/>
              <a:ahLst/>
              <a:cxnLst/>
              <a:rect l="l" t="t" r="r" b="b"/>
              <a:pathLst>
                <a:path w="3984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83" y="398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428675" y="5214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80" y="1252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573325" y="6551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742675" y="521425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428675" y="789075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9480" y="124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742675" y="789075"/>
              <a:ext cx="99600" cy="31025"/>
            </a:xfrm>
            <a:custGeom>
              <a:avLst/>
              <a:gdLst/>
              <a:ahLst/>
              <a:cxnLst/>
              <a:rect l="l" t="t" r="r" b="b"/>
              <a:pathLst>
                <a:path w="3984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2731" y="124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429625" y="6551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09675" y="5380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792475" y="52135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106775" y="5229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792475" y="78881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106775" y="79002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937400" y="65635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792150" y="65513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0" y="0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792475" y="521355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937400" y="656650"/>
              <a:ext cx="268650" cy="31025"/>
            </a:xfrm>
            <a:custGeom>
              <a:avLst/>
              <a:gdLst/>
              <a:ahLst/>
              <a:cxnLst/>
              <a:rect l="l" t="t" r="r" b="b"/>
              <a:pathLst>
                <a:path w="10746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9493" y="124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106775" y="5229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792475" y="78913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106775" y="79035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793725" y="655435"/>
              <a:ext cx="99250" cy="31025"/>
            </a:xfrm>
            <a:custGeom>
              <a:avLst/>
              <a:gdLst/>
              <a:ahLst/>
              <a:cxnLst/>
              <a:rect l="l" t="t" r="r" b="b"/>
              <a:pathLst>
                <a:path w="3970" h="1241" extrusionOk="0">
                  <a:moveTo>
                    <a:pt x="0" y="1"/>
                  </a:moveTo>
                  <a:lnTo>
                    <a:pt x="1252" y="1241"/>
                  </a:lnTo>
                  <a:lnTo>
                    <a:pt x="2717" y="124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053325" y="520175"/>
              <a:ext cx="406700" cy="406675"/>
            </a:xfrm>
            <a:custGeom>
              <a:avLst/>
              <a:gdLst/>
              <a:ahLst/>
              <a:cxnLst/>
              <a:rect l="l" t="t" r="r" b="b"/>
              <a:pathLst>
                <a:path w="16268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75250" y="543325"/>
              <a:ext cx="158725" cy="179725"/>
            </a:xfrm>
            <a:custGeom>
              <a:avLst/>
              <a:gdLst/>
              <a:ahLst/>
              <a:cxnLst/>
              <a:rect l="l" t="t" r="r" b="b"/>
              <a:pathLst>
                <a:path w="6349" h="7189" extrusionOk="0">
                  <a:moveTo>
                    <a:pt x="0" y="1"/>
                  </a:moveTo>
                  <a:lnTo>
                    <a:pt x="0" y="7189"/>
                  </a:lnTo>
                  <a:lnTo>
                    <a:pt x="6349" y="7189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260250" y="543325"/>
              <a:ext cx="178175" cy="89875"/>
            </a:xfrm>
            <a:custGeom>
              <a:avLst/>
              <a:gdLst/>
              <a:ahLst/>
              <a:cxnLst/>
              <a:rect l="l" t="t" r="r" b="b"/>
              <a:pathLst>
                <a:path w="7127" h="3595" extrusionOk="0">
                  <a:moveTo>
                    <a:pt x="1" y="1"/>
                  </a:moveTo>
                  <a:lnTo>
                    <a:pt x="1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260250" y="800350"/>
              <a:ext cx="178175" cy="103650"/>
            </a:xfrm>
            <a:custGeom>
              <a:avLst/>
              <a:gdLst/>
              <a:ahLst/>
              <a:cxnLst/>
              <a:rect l="l" t="t" r="r" b="b"/>
              <a:pathLst>
                <a:path w="7127" h="4146" extrusionOk="0">
                  <a:moveTo>
                    <a:pt x="1" y="1"/>
                  </a:moveTo>
                  <a:lnTo>
                    <a:pt x="1" y="4146"/>
                  </a:lnTo>
                  <a:lnTo>
                    <a:pt x="7126" y="4146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260250" y="653525"/>
              <a:ext cx="97400" cy="130575"/>
            </a:xfrm>
            <a:custGeom>
              <a:avLst/>
              <a:gdLst/>
              <a:ahLst/>
              <a:cxnLst/>
              <a:rect l="l" t="t" r="r" b="b"/>
              <a:pathLst>
                <a:path w="3896" h="5223" extrusionOk="0">
                  <a:moveTo>
                    <a:pt x="1" y="1"/>
                  </a:moveTo>
                  <a:lnTo>
                    <a:pt x="1" y="5223"/>
                  </a:lnTo>
                  <a:lnTo>
                    <a:pt x="3895" y="5223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379225" y="653525"/>
              <a:ext cx="59200" cy="65150"/>
            </a:xfrm>
            <a:custGeom>
              <a:avLst/>
              <a:gdLst/>
              <a:ahLst/>
              <a:cxnLst/>
              <a:rect l="l" t="t" r="r" b="b"/>
              <a:pathLst>
                <a:path w="2368" h="2606" extrusionOk="0">
                  <a:moveTo>
                    <a:pt x="0" y="1"/>
                  </a:moveTo>
                  <a:lnTo>
                    <a:pt x="0" y="2605"/>
                  </a:lnTo>
                  <a:lnTo>
                    <a:pt x="2367" y="2605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75250" y="746500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0" y="1"/>
                  </a:moveTo>
                  <a:lnTo>
                    <a:pt x="0" y="2330"/>
                  </a:lnTo>
                  <a:lnTo>
                    <a:pt x="2329" y="233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075250" y="827275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0" y="1"/>
                  </a:moveTo>
                  <a:lnTo>
                    <a:pt x="0" y="3081"/>
                  </a:lnTo>
                  <a:lnTo>
                    <a:pt x="2329" y="308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161025" y="746500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0" y="1"/>
                  </a:moveTo>
                  <a:lnTo>
                    <a:pt x="0" y="6325"/>
                  </a:lnTo>
                  <a:lnTo>
                    <a:pt x="2855" y="63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075250" y="543325"/>
              <a:ext cx="158725" cy="17875"/>
            </a:xfrm>
            <a:custGeom>
              <a:avLst/>
              <a:gdLst/>
              <a:ahLst/>
              <a:cxnLst/>
              <a:rect l="l" t="t" r="r" b="b"/>
              <a:pathLst>
                <a:path w="6349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49" y="715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260250" y="543325"/>
              <a:ext cx="178175" cy="17875"/>
            </a:xfrm>
            <a:custGeom>
              <a:avLst/>
              <a:gdLst/>
              <a:ahLst/>
              <a:cxnLst/>
              <a:rect l="l" t="t" r="r" b="b"/>
              <a:pathLst>
                <a:path w="7127" h="715" extrusionOk="0">
                  <a:moveTo>
                    <a:pt x="1" y="1"/>
                  </a:moveTo>
                  <a:lnTo>
                    <a:pt x="1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260250" y="800350"/>
              <a:ext cx="178175" cy="18200"/>
            </a:xfrm>
            <a:custGeom>
              <a:avLst/>
              <a:gdLst/>
              <a:ahLst/>
              <a:cxnLst/>
              <a:rect l="l" t="t" r="r" b="b"/>
              <a:pathLst>
                <a:path w="7127" h="728" extrusionOk="0">
                  <a:moveTo>
                    <a:pt x="3895" y="1"/>
                  </a:moveTo>
                  <a:lnTo>
                    <a:pt x="3895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260250" y="653525"/>
              <a:ext cx="97400" cy="18200"/>
            </a:xfrm>
            <a:custGeom>
              <a:avLst/>
              <a:gdLst/>
              <a:ahLst/>
              <a:cxnLst/>
              <a:rect l="l" t="t" r="r" b="b"/>
              <a:pathLst>
                <a:path w="389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3895" y="72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79225" y="653525"/>
              <a:ext cx="59200" cy="18200"/>
            </a:xfrm>
            <a:custGeom>
              <a:avLst/>
              <a:gdLst/>
              <a:ahLst/>
              <a:cxnLst/>
              <a:rect l="l" t="t" r="r" b="b"/>
              <a:pathLst>
                <a:path w="2368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367" y="72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075250" y="7465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29" y="71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75250" y="8272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329" y="7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161025" y="746500"/>
              <a:ext cx="71400" cy="17875"/>
            </a:xfrm>
            <a:custGeom>
              <a:avLst/>
              <a:gdLst/>
              <a:ahLst/>
              <a:cxnLst/>
              <a:rect l="l" t="t" r="r" b="b"/>
              <a:pathLst>
                <a:path w="285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855" y="71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260250" y="800350"/>
              <a:ext cx="97400" cy="1275"/>
            </a:xfrm>
            <a:custGeom>
              <a:avLst/>
              <a:gdLst/>
              <a:ahLst/>
              <a:cxnLst/>
              <a:rect l="l" t="t" r="r" b="b"/>
              <a:pathLst>
                <a:path w="3896" h="51" extrusionOk="0">
                  <a:moveTo>
                    <a:pt x="1" y="1"/>
                  </a:moveTo>
                  <a:lnTo>
                    <a:pt x="1" y="51"/>
                  </a:lnTo>
                  <a:lnTo>
                    <a:pt x="3895" y="51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169475" y="605000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192625" y="7937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66" y="1266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268400" y="829150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277475" y="5893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341650" y="5683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108425" y="6701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348225" y="818525"/>
              <a:ext cx="84250" cy="31625"/>
            </a:xfrm>
            <a:custGeom>
              <a:avLst/>
              <a:gdLst/>
              <a:ahLst/>
              <a:cxnLst/>
              <a:rect l="l" t="t" r="r" b="b"/>
              <a:pathLst>
                <a:path w="3370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3369" y="1265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284050" y="714575"/>
              <a:ext cx="73600" cy="31950"/>
            </a:xfrm>
            <a:custGeom>
              <a:avLst/>
              <a:gdLst/>
              <a:ahLst/>
              <a:cxnLst/>
              <a:rect l="l" t="t" r="r" b="b"/>
              <a:pathLst>
                <a:path w="2944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2943" y="1278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42475" y="519850"/>
              <a:ext cx="406375" cy="406700"/>
            </a:xfrm>
            <a:custGeom>
              <a:avLst/>
              <a:gdLst/>
              <a:ahLst/>
              <a:cxnLst/>
              <a:rect l="l" t="t" r="r" b="b"/>
              <a:pathLst>
                <a:path w="16255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54" y="16267"/>
                  </a:lnTo>
                  <a:lnTo>
                    <a:pt x="16254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64375" y="542400"/>
              <a:ext cx="158750" cy="179725"/>
            </a:xfrm>
            <a:custGeom>
              <a:avLst/>
              <a:gdLst/>
              <a:ahLst/>
              <a:cxnLst/>
              <a:rect l="l" t="t" r="r" b="b"/>
              <a:pathLst>
                <a:path w="6350" h="7189" extrusionOk="0">
                  <a:moveTo>
                    <a:pt x="1" y="0"/>
                  </a:moveTo>
                  <a:lnTo>
                    <a:pt x="1" y="7188"/>
                  </a:lnTo>
                  <a:lnTo>
                    <a:pt x="6350" y="718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349400" y="542400"/>
              <a:ext cx="178150" cy="90175"/>
            </a:xfrm>
            <a:custGeom>
              <a:avLst/>
              <a:gdLst/>
              <a:ahLst/>
              <a:cxnLst/>
              <a:rect l="l" t="t" r="r" b="b"/>
              <a:pathLst>
                <a:path w="7126" h="3607" extrusionOk="0">
                  <a:moveTo>
                    <a:pt x="0" y="0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349400" y="80005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349400" y="652900"/>
              <a:ext cx="97375" cy="130250"/>
            </a:xfrm>
            <a:custGeom>
              <a:avLst/>
              <a:gdLst/>
              <a:ahLst/>
              <a:cxnLst/>
              <a:rect l="l" t="t" r="r" b="b"/>
              <a:pathLst>
                <a:path w="3895" h="5210" extrusionOk="0">
                  <a:moveTo>
                    <a:pt x="0" y="1"/>
                  </a:moveTo>
                  <a:lnTo>
                    <a:pt x="0" y="5210"/>
                  </a:lnTo>
                  <a:lnTo>
                    <a:pt x="3895" y="5210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468375" y="652900"/>
              <a:ext cx="59175" cy="64825"/>
            </a:xfrm>
            <a:custGeom>
              <a:avLst/>
              <a:gdLst/>
              <a:ahLst/>
              <a:cxnLst/>
              <a:rect l="l" t="t" r="r" b="b"/>
              <a:pathLst>
                <a:path w="2367" h="2593" extrusionOk="0">
                  <a:moveTo>
                    <a:pt x="0" y="1"/>
                  </a:moveTo>
                  <a:lnTo>
                    <a:pt x="0" y="2593"/>
                  </a:lnTo>
                  <a:lnTo>
                    <a:pt x="2367" y="2593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64375" y="74557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1" y="0"/>
                  </a:moveTo>
                  <a:lnTo>
                    <a:pt x="1" y="2329"/>
                  </a:lnTo>
                  <a:lnTo>
                    <a:pt x="2330" y="2329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64375" y="82665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1" y="1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249850" y="745575"/>
              <a:ext cx="71700" cy="158125"/>
            </a:xfrm>
            <a:custGeom>
              <a:avLst/>
              <a:gdLst/>
              <a:ahLst/>
              <a:cxnLst/>
              <a:rect l="l" t="t" r="r" b="b"/>
              <a:pathLst>
                <a:path w="2868" h="6325" extrusionOk="0">
                  <a:moveTo>
                    <a:pt x="0" y="0"/>
                  </a:moveTo>
                  <a:lnTo>
                    <a:pt x="0" y="6324"/>
                  </a:lnTo>
                  <a:lnTo>
                    <a:pt x="2868" y="6324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64375" y="542400"/>
              <a:ext cx="158750" cy="18175"/>
            </a:xfrm>
            <a:custGeom>
              <a:avLst/>
              <a:gdLst/>
              <a:ahLst/>
              <a:cxnLst/>
              <a:rect l="l" t="t" r="r" b="b"/>
              <a:pathLst>
                <a:path w="635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6350" y="72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349400" y="54240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0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349400" y="800050"/>
              <a:ext cx="178150" cy="17850"/>
            </a:xfrm>
            <a:custGeom>
              <a:avLst/>
              <a:gdLst/>
              <a:ahLst/>
              <a:cxnLst/>
              <a:rect l="l" t="t" r="r" b="b"/>
              <a:pathLst>
                <a:path w="7126" h="714" extrusionOk="0">
                  <a:moveTo>
                    <a:pt x="3907" y="0"/>
                  </a:moveTo>
                  <a:lnTo>
                    <a:pt x="3907" y="50"/>
                  </a:lnTo>
                  <a:lnTo>
                    <a:pt x="0" y="50"/>
                  </a:lnTo>
                  <a:lnTo>
                    <a:pt x="0" y="714"/>
                  </a:lnTo>
                  <a:lnTo>
                    <a:pt x="7126" y="71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349400" y="652900"/>
              <a:ext cx="97375" cy="17875"/>
            </a:xfrm>
            <a:custGeom>
              <a:avLst/>
              <a:gdLst/>
              <a:ahLst/>
              <a:cxnLst/>
              <a:rect l="l" t="t" r="r" b="b"/>
              <a:pathLst>
                <a:path w="3895" h="715" extrusionOk="0">
                  <a:moveTo>
                    <a:pt x="0" y="1"/>
                  </a:moveTo>
                  <a:lnTo>
                    <a:pt x="0" y="714"/>
                  </a:lnTo>
                  <a:lnTo>
                    <a:pt x="3895" y="714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468375" y="652900"/>
              <a:ext cx="59175" cy="17875"/>
            </a:xfrm>
            <a:custGeom>
              <a:avLst/>
              <a:gdLst/>
              <a:ahLst/>
              <a:cxnLst/>
              <a:rect l="l" t="t" r="r" b="b"/>
              <a:pathLst>
                <a:path w="2367" h="715" extrusionOk="0">
                  <a:moveTo>
                    <a:pt x="0" y="1"/>
                  </a:moveTo>
                  <a:lnTo>
                    <a:pt x="0" y="714"/>
                  </a:lnTo>
                  <a:lnTo>
                    <a:pt x="2367" y="7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64375" y="7455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30" y="727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64375" y="82665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249850" y="745575"/>
              <a:ext cx="71700" cy="18175"/>
            </a:xfrm>
            <a:custGeom>
              <a:avLst/>
              <a:gdLst/>
              <a:ahLst/>
              <a:cxnLst/>
              <a:rect l="l" t="t" r="r" b="b"/>
              <a:pathLst>
                <a:path w="2868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868" y="727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349400" y="800050"/>
              <a:ext cx="97375" cy="950"/>
            </a:xfrm>
            <a:custGeom>
              <a:avLst/>
              <a:gdLst/>
              <a:ahLst/>
              <a:cxnLst/>
              <a:rect l="l" t="t" r="r" b="b"/>
              <a:pathLst>
                <a:path w="3895" h="38" extrusionOk="0">
                  <a:moveTo>
                    <a:pt x="0" y="0"/>
                  </a:moveTo>
                  <a:lnTo>
                    <a:pt x="0" y="38"/>
                  </a:lnTo>
                  <a:lnTo>
                    <a:pt x="3895" y="38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258600" y="6047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281775" y="7928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5" y="1277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57850" y="828525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78" y="126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66625" y="58872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430800" y="56745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197575" y="66980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437375" y="817875"/>
              <a:ext cx="84225" cy="31975"/>
            </a:xfrm>
            <a:custGeom>
              <a:avLst/>
              <a:gdLst/>
              <a:ahLst/>
              <a:cxnLst/>
              <a:rect l="l" t="t" r="r" b="b"/>
              <a:pathLst>
                <a:path w="3369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3369" y="1278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73200" y="713950"/>
              <a:ext cx="73575" cy="31650"/>
            </a:xfrm>
            <a:custGeom>
              <a:avLst/>
              <a:gdLst/>
              <a:ahLst/>
              <a:cxnLst/>
              <a:rect l="l" t="t" r="r" b="b"/>
              <a:pathLst>
                <a:path w="2943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2943" y="1265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545700" y="519850"/>
              <a:ext cx="406675" cy="406700"/>
            </a:xfrm>
            <a:custGeom>
              <a:avLst/>
              <a:gdLst/>
              <a:ahLst/>
              <a:cxnLst/>
              <a:rect l="l" t="t" r="r" b="b"/>
              <a:pathLst>
                <a:path w="16267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567600" y="542400"/>
              <a:ext cx="159075" cy="179725"/>
            </a:xfrm>
            <a:custGeom>
              <a:avLst/>
              <a:gdLst/>
              <a:ahLst/>
              <a:cxnLst/>
              <a:rect l="l" t="t" r="r" b="b"/>
              <a:pathLst>
                <a:path w="6363" h="7189" extrusionOk="0">
                  <a:moveTo>
                    <a:pt x="1" y="0"/>
                  </a:moveTo>
                  <a:lnTo>
                    <a:pt x="1" y="7188"/>
                  </a:lnTo>
                  <a:lnTo>
                    <a:pt x="6362" y="7188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752625" y="542400"/>
              <a:ext cx="178150" cy="90175"/>
            </a:xfrm>
            <a:custGeom>
              <a:avLst/>
              <a:gdLst/>
              <a:ahLst/>
              <a:cxnLst/>
              <a:rect l="l" t="t" r="r" b="b"/>
              <a:pathLst>
                <a:path w="7126" h="3607" extrusionOk="0">
                  <a:moveTo>
                    <a:pt x="0" y="0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752625" y="80005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752625" y="652900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0" y="1"/>
                  </a:moveTo>
                  <a:lnTo>
                    <a:pt x="0" y="5210"/>
                  </a:lnTo>
                  <a:lnTo>
                    <a:pt x="3907" y="5210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872200" y="652900"/>
              <a:ext cx="58900" cy="64825"/>
            </a:xfrm>
            <a:custGeom>
              <a:avLst/>
              <a:gdLst/>
              <a:ahLst/>
              <a:cxnLst/>
              <a:rect l="l" t="t" r="r" b="b"/>
              <a:pathLst>
                <a:path w="2356" h="2593" extrusionOk="0">
                  <a:moveTo>
                    <a:pt x="1" y="1"/>
                  </a:moveTo>
                  <a:lnTo>
                    <a:pt x="1" y="2593"/>
                  </a:lnTo>
                  <a:lnTo>
                    <a:pt x="2355" y="2593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567600" y="74557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1" y="0"/>
                  </a:moveTo>
                  <a:lnTo>
                    <a:pt x="1" y="2329"/>
                  </a:lnTo>
                  <a:lnTo>
                    <a:pt x="2330" y="2329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567600" y="82665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1" y="1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653375" y="745575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0"/>
                  </a:moveTo>
                  <a:lnTo>
                    <a:pt x="1" y="6324"/>
                  </a:lnTo>
                  <a:lnTo>
                    <a:pt x="2868" y="6324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567600" y="542400"/>
              <a:ext cx="159075" cy="18175"/>
            </a:xfrm>
            <a:custGeom>
              <a:avLst/>
              <a:gdLst/>
              <a:ahLst/>
              <a:cxnLst/>
              <a:rect l="l" t="t" r="r" b="b"/>
              <a:pathLst>
                <a:path w="6363" h="727" extrusionOk="0">
                  <a:moveTo>
                    <a:pt x="1" y="0"/>
                  </a:moveTo>
                  <a:lnTo>
                    <a:pt x="1" y="727"/>
                  </a:lnTo>
                  <a:lnTo>
                    <a:pt x="6362" y="727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752625" y="54240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0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752925" y="800050"/>
              <a:ext cx="177850" cy="17850"/>
            </a:xfrm>
            <a:custGeom>
              <a:avLst/>
              <a:gdLst/>
              <a:ahLst/>
              <a:cxnLst/>
              <a:rect l="l" t="t" r="r" b="b"/>
              <a:pathLst>
                <a:path w="7114" h="714" extrusionOk="0">
                  <a:moveTo>
                    <a:pt x="3908" y="0"/>
                  </a:moveTo>
                  <a:lnTo>
                    <a:pt x="3908" y="50"/>
                  </a:lnTo>
                  <a:lnTo>
                    <a:pt x="1" y="50"/>
                  </a:lnTo>
                  <a:lnTo>
                    <a:pt x="1" y="714"/>
                  </a:lnTo>
                  <a:lnTo>
                    <a:pt x="7114" y="714"/>
                  </a:lnTo>
                  <a:lnTo>
                    <a:pt x="7114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752625" y="652900"/>
              <a:ext cx="97700" cy="17875"/>
            </a:xfrm>
            <a:custGeom>
              <a:avLst/>
              <a:gdLst/>
              <a:ahLst/>
              <a:cxnLst/>
              <a:rect l="l" t="t" r="r" b="b"/>
              <a:pathLst>
                <a:path w="3908" h="715" extrusionOk="0">
                  <a:moveTo>
                    <a:pt x="0" y="1"/>
                  </a:moveTo>
                  <a:lnTo>
                    <a:pt x="0" y="714"/>
                  </a:lnTo>
                  <a:lnTo>
                    <a:pt x="3907" y="714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872200" y="652900"/>
              <a:ext cx="58900" cy="17875"/>
            </a:xfrm>
            <a:custGeom>
              <a:avLst/>
              <a:gdLst/>
              <a:ahLst/>
              <a:cxnLst/>
              <a:rect l="l" t="t" r="r" b="b"/>
              <a:pathLst>
                <a:path w="2356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55" y="714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567600" y="7455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30" y="727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567600" y="82665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653375" y="745575"/>
              <a:ext cx="71725" cy="18175"/>
            </a:xfrm>
            <a:custGeom>
              <a:avLst/>
              <a:gdLst/>
              <a:ahLst/>
              <a:cxnLst/>
              <a:rect l="l" t="t" r="r" b="b"/>
              <a:pathLst>
                <a:path w="2869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868" y="727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752625" y="800050"/>
              <a:ext cx="97700" cy="950"/>
            </a:xfrm>
            <a:custGeom>
              <a:avLst/>
              <a:gdLst/>
              <a:ahLst/>
              <a:cxnLst/>
              <a:rect l="l" t="t" r="r" b="b"/>
              <a:pathLst>
                <a:path w="3908" h="38" extrusionOk="0">
                  <a:moveTo>
                    <a:pt x="0" y="0"/>
                  </a:moveTo>
                  <a:lnTo>
                    <a:pt x="0" y="38"/>
                  </a:lnTo>
                  <a:lnTo>
                    <a:pt x="3907" y="38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662150" y="6047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685000" y="7928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5" y="1277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761400" y="82852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770150" y="5887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834325" y="56745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600800" y="6698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77" y="126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840900" y="817875"/>
              <a:ext cx="83925" cy="31975"/>
            </a:xfrm>
            <a:custGeom>
              <a:avLst/>
              <a:gdLst/>
              <a:ahLst/>
              <a:cxnLst/>
              <a:rect l="l" t="t" r="r" b="b"/>
              <a:pathLst>
                <a:path w="3357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3357" y="1278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776725" y="713950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2943" y="1265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22250" y="521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22550" y="52172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72025" y="523300"/>
              <a:ext cx="268625" cy="31025"/>
            </a:xfrm>
            <a:custGeom>
              <a:avLst/>
              <a:gdLst/>
              <a:ahLst/>
              <a:cxnLst/>
              <a:rect l="l" t="t" r="r" b="b"/>
              <a:pathLst>
                <a:path w="10745" h="1241" extrusionOk="0">
                  <a:moveTo>
                    <a:pt x="0" y="0"/>
                  </a:moveTo>
                  <a:lnTo>
                    <a:pt x="1252" y="1240"/>
                  </a:lnTo>
                  <a:lnTo>
                    <a:pt x="9492" y="124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08250" y="521725"/>
              <a:ext cx="268300" cy="31350"/>
            </a:xfrm>
            <a:custGeom>
              <a:avLst/>
              <a:gdLst/>
              <a:ahLst/>
              <a:cxnLst/>
              <a:rect l="l" t="t" r="r" b="b"/>
              <a:pathLst>
                <a:path w="10732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"/>
          <p:cNvGrpSpPr/>
          <p:nvPr/>
        </p:nvGrpSpPr>
        <p:grpSpPr>
          <a:xfrm>
            <a:off x="202943" y="0"/>
            <a:ext cx="277616" cy="3081747"/>
            <a:chOff x="2000166" y="0"/>
            <a:chExt cx="277616" cy="3081747"/>
          </a:xfrm>
        </p:grpSpPr>
        <p:sp>
          <p:nvSpPr>
            <p:cNvPr id="326" name="Google Shape;326;p2"/>
            <p:cNvSpPr/>
            <p:nvPr/>
          </p:nvSpPr>
          <p:spPr>
            <a:xfrm>
              <a:off x="2050494" y="2088025"/>
              <a:ext cx="177190" cy="180835"/>
            </a:xfrm>
            <a:custGeom>
              <a:avLst/>
              <a:gdLst/>
              <a:ahLst/>
              <a:cxnLst/>
              <a:rect l="l" t="t" r="r" b="b"/>
              <a:pathLst>
                <a:path w="4570" h="4664" extrusionOk="0">
                  <a:moveTo>
                    <a:pt x="1" y="1"/>
                  </a:moveTo>
                  <a:lnTo>
                    <a:pt x="1" y="4663"/>
                  </a:lnTo>
                  <a:lnTo>
                    <a:pt x="1887" y="4663"/>
                  </a:lnTo>
                  <a:lnTo>
                    <a:pt x="1887" y="1887"/>
                  </a:lnTo>
                  <a:lnTo>
                    <a:pt x="4570" y="1887"/>
                  </a:lnTo>
                  <a:lnTo>
                    <a:pt x="457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1865" y="482457"/>
              <a:ext cx="94256" cy="553051"/>
            </a:xfrm>
            <a:custGeom>
              <a:avLst/>
              <a:gdLst/>
              <a:ahLst/>
              <a:cxnLst/>
              <a:rect l="l" t="t" r="r" b="b"/>
              <a:pathLst>
                <a:path w="2431" h="14264" extrusionOk="0">
                  <a:moveTo>
                    <a:pt x="0" y="1"/>
                  </a:moveTo>
                  <a:lnTo>
                    <a:pt x="0" y="14264"/>
                  </a:lnTo>
                  <a:lnTo>
                    <a:pt x="2431" y="14264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06987" y="0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2"/>
                  </a:moveTo>
                  <a:lnTo>
                    <a:pt x="1480" y="1392"/>
                  </a:lnTo>
                  <a:lnTo>
                    <a:pt x="182" y="1392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06987" y="104456"/>
              <a:ext cx="64207" cy="60834"/>
            </a:xfrm>
            <a:custGeom>
              <a:avLst/>
              <a:gdLst/>
              <a:ahLst/>
              <a:cxnLst/>
              <a:rect l="l" t="t" r="r" b="b"/>
              <a:pathLst>
                <a:path w="1656" h="1569" extrusionOk="0">
                  <a:moveTo>
                    <a:pt x="1480" y="182"/>
                  </a:moveTo>
                  <a:lnTo>
                    <a:pt x="1480" y="1392"/>
                  </a:lnTo>
                  <a:lnTo>
                    <a:pt x="182" y="1392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06987" y="208717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2"/>
                  </a:moveTo>
                  <a:lnTo>
                    <a:pt x="1480" y="1397"/>
                  </a:lnTo>
                  <a:lnTo>
                    <a:pt x="182" y="1397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000166" y="2804130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1"/>
                  </a:lnTo>
                  <a:lnTo>
                    <a:pt x="1431" y="1431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055612" y="2859576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111252" y="2915216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166698" y="2970662"/>
              <a:ext cx="55445" cy="55445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0" y="0"/>
                  </a:moveTo>
                  <a:lnTo>
                    <a:pt x="0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222338" y="3026302"/>
              <a:ext cx="55445" cy="55445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0" y="0"/>
                  </a:moveTo>
                  <a:lnTo>
                    <a:pt x="0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222338" y="2804130"/>
              <a:ext cx="55445" cy="55483"/>
            </a:xfrm>
            <a:custGeom>
              <a:avLst/>
              <a:gdLst/>
              <a:ahLst/>
              <a:cxnLst/>
              <a:rect l="l" t="t" r="r" b="b"/>
              <a:pathLst>
                <a:path w="1430" h="1431" extrusionOk="0">
                  <a:moveTo>
                    <a:pt x="0" y="1"/>
                  </a:moveTo>
                  <a:lnTo>
                    <a:pt x="0" y="1431"/>
                  </a:lnTo>
                  <a:lnTo>
                    <a:pt x="1430" y="1431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166698" y="2859576"/>
              <a:ext cx="55445" cy="55483"/>
            </a:xfrm>
            <a:custGeom>
              <a:avLst/>
              <a:gdLst/>
              <a:ahLst/>
              <a:cxnLst/>
              <a:rect l="l" t="t" r="r" b="b"/>
              <a:pathLst>
                <a:path w="1430" h="1431" extrusionOk="0">
                  <a:moveTo>
                    <a:pt x="0" y="1"/>
                  </a:moveTo>
                  <a:lnTo>
                    <a:pt x="0" y="1430"/>
                  </a:lnTo>
                  <a:lnTo>
                    <a:pt x="1430" y="143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055612" y="2970662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000166" y="3026302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1" y="1430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"/>
          <p:cNvGrpSpPr/>
          <p:nvPr/>
        </p:nvGrpSpPr>
        <p:grpSpPr>
          <a:xfrm>
            <a:off x="8655772" y="1532086"/>
            <a:ext cx="277849" cy="2914595"/>
            <a:chOff x="2849110" y="823586"/>
            <a:chExt cx="277849" cy="2914595"/>
          </a:xfrm>
        </p:grpSpPr>
        <p:sp>
          <p:nvSpPr>
            <p:cNvPr id="341" name="Google Shape;341;p2"/>
            <p:cNvSpPr/>
            <p:nvPr/>
          </p:nvSpPr>
          <p:spPr>
            <a:xfrm>
              <a:off x="2849110" y="3516204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431" y="1430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904983" y="3405157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960196" y="3460370"/>
              <a:ext cx="55910" cy="55445"/>
            </a:xfrm>
            <a:custGeom>
              <a:avLst/>
              <a:gdLst/>
              <a:ahLst/>
              <a:cxnLst/>
              <a:rect l="l" t="t" r="r" b="b"/>
              <a:pathLst>
                <a:path w="1442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41" y="143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960196" y="3571650"/>
              <a:ext cx="55910" cy="55677"/>
            </a:xfrm>
            <a:custGeom>
              <a:avLst/>
              <a:gdLst/>
              <a:ahLst/>
              <a:cxnLst/>
              <a:rect l="l" t="t" r="r" b="b"/>
              <a:pathLst>
                <a:path w="1442" h="1436" extrusionOk="0">
                  <a:moveTo>
                    <a:pt x="1" y="0"/>
                  </a:moveTo>
                  <a:lnTo>
                    <a:pt x="1" y="1436"/>
                  </a:lnTo>
                  <a:lnTo>
                    <a:pt x="1441" y="143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071476" y="3682735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910954" y="823586"/>
              <a:ext cx="154586" cy="157571"/>
            </a:xfrm>
            <a:custGeom>
              <a:avLst/>
              <a:gdLst/>
              <a:ahLst/>
              <a:cxnLst/>
              <a:rect l="l" t="t" r="r" b="b"/>
              <a:pathLst>
                <a:path w="3987" h="4064" extrusionOk="0">
                  <a:moveTo>
                    <a:pt x="3811" y="176"/>
                  </a:moveTo>
                  <a:lnTo>
                    <a:pt x="3811" y="1567"/>
                  </a:lnTo>
                  <a:lnTo>
                    <a:pt x="1568" y="1567"/>
                  </a:lnTo>
                  <a:lnTo>
                    <a:pt x="1568" y="3882"/>
                  </a:lnTo>
                  <a:lnTo>
                    <a:pt x="182" y="3882"/>
                  </a:lnTo>
                  <a:lnTo>
                    <a:pt x="182" y="176"/>
                  </a:lnTo>
                  <a:close/>
                  <a:moveTo>
                    <a:pt x="0" y="0"/>
                  </a:moveTo>
                  <a:lnTo>
                    <a:pt x="0" y="4064"/>
                  </a:lnTo>
                  <a:lnTo>
                    <a:pt x="1749" y="4064"/>
                  </a:lnTo>
                  <a:lnTo>
                    <a:pt x="1749" y="1743"/>
                  </a:lnTo>
                  <a:lnTo>
                    <a:pt x="3987" y="1743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956164" y="1384481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8"/>
                  </a:moveTo>
                  <a:lnTo>
                    <a:pt x="1474" y="1397"/>
                  </a:lnTo>
                  <a:lnTo>
                    <a:pt x="176" y="1397"/>
                  </a:lnTo>
                  <a:lnTo>
                    <a:pt x="176" y="188"/>
                  </a:lnTo>
                  <a:close/>
                  <a:moveTo>
                    <a:pt x="0" y="1"/>
                  </a:moveTo>
                  <a:lnTo>
                    <a:pt x="0" y="1568"/>
                  </a:lnTo>
                  <a:lnTo>
                    <a:pt x="1655" y="1568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956164" y="1488937"/>
              <a:ext cx="64207" cy="60834"/>
            </a:xfrm>
            <a:custGeom>
              <a:avLst/>
              <a:gdLst/>
              <a:ahLst/>
              <a:cxnLst/>
              <a:rect l="l" t="t" r="r" b="b"/>
              <a:pathLst>
                <a:path w="1656" h="1569" extrusionOk="0">
                  <a:moveTo>
                    <a:pt x="1474" y="188"/>
                  </a:moveTo>
                  <a:lnTo>
                    <a:pt x="1474" y="1398"/>
                  </a:lnTo>
                  <a:lnTo>
                    <a:pt x="176" y="1398"/>
                  </a:lnTo>
                  <a:lnTo>
                    <a:pt x="176" y="188"/>
                  </a:lnTo>
                  <a:close/>
                  <a:moveTo>
                    <a:pt x="0" y="1"/>
                  </a:moveTo>
                  <a:lnTo>
                    <a:pt x="0" y="1568"/>
                  </a:lnTo>
                  <a:lnTo>
                    <a:pt x="1655" y="1568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956164" y="1593431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2"/>
                  </a:moveTo>
                  <a:lnTo>
                    <a:pt x="1474" y="1391"/>
                  </a:lnTo>
                  <a:lnTo>
                    <a:pt x="176" y="1391"/>
                  </a:lnTo>
                  <a:lnTo>
                    <a:pt x="176" y="182"/>
                  </a:lnTo>
                  <a:close/>
                  <a:moveTo>
                    <a:pt x="0" y="0"/>
                  </a:moveTo>
                  <a:lnTo>
                    <a:pt x="0" y="1567"/>
                  </a:lnTo>
                  <a:lnTo>
                    <a:pt x="1655" y="1567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890908" y="2013192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929914" y="2052004"/>
              <a:ext cx="39083" cy="39044"/>
            </a:xfrm>
            <a:custGeom>
              <a:avLst/>
              <a:gdLst/>
              <a:ahLst/>
              <a:cxnLst/>
              <a:rect l="l" t="t" r="r" b="b"/>
              <a:pathLst>
                <a:path w="1008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7" y="100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968959" y="2091010"/>
              <a:ext cx="38811" cy="388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007732" y="2129822"/>
              <a:ext cx="39044" cy="3904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7" y="100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046312" y="2168828"/>
              <a:ext cx="39083" cy="38850"/>
            </a:xfrm>
            <a:custGeom>
              <a:avLst/>
              <a:gdLst/>
              <a:ahLst/>
              <a:cxnLst/>
              <a:rect l="l" t="t" r="r" b="b"/>
              <a:pathLst>
                <a:path w="1008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046312" y="2013192"/>
              <a:ext cx="39083" cy="38850"/>
            </a:xfrm>
            <a:custGeom>
              <a:avLst/>
              <a:gdLst/>
              <a:ahLst/>
              <a:cxnLst/>
              <a:rect l="l" t="t" r="r" b="b"/>
              <a:pathLst>
                <a:path w="1008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007732" y="2052004"/>
              <a:ext cx="39044" cy="3904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7" y="100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929914" y="2129822"/>
              <a:ext cx="39083" cy="39044"/>
            </a:xfrm>
            <a:custGeom>
              <a:avLst/>
              <a:gdLst/>
              <a:ahLst/>
              <a:cxnLst/>
              <a:rect l="l" t="t" r="r" b="b"/>
              <a:pathLst>
                <a:path w="1008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7" y="100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890908" y="2168828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5"/>
          <p:cNvGrpSpPr/>
          <p:nvPr/>
        </p:nvGrpSpPr>
        <p:grpSpPr>
          <a:xfrm>
            <a:off x="6891772" y="4632411"/>
            <a:ext cx="4843989" cy="594342"/>
            <a:chOff x="307925" y="519850"/>
            <a:chExt cx="3355725" cy="407000"/>
          </a:xfrm>
        </p:grpSpPr>
        <p:sp>
          <p:nvSpPr>
            <p:cNvPr id="977" name="Google Shape;977;p5"/>
            <p:cNvSpPr/>
            <p:nvPr/>
          </p:nvSpPr>
          <p:spPr>
            <a:xfrm>
              <a:off x="325450" y="53707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308250" y="5217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622250" y="521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308250" y="78907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32" y="3971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622250" y="78907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82" y="397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453175" y="65510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307925" y="6551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308250" y="521725"/>
              <a:ext cx="268300" cy="31350"/>
            </a:xfrm>
            <a:custGeom>
              <a:avLst/>
              <a:gdLst/>
              <a:ahLst/>
              <a:cxnLst/>
              <a:rect l="l" t="t" r="r" b="b"/>
              <a:pathLst>
                <a:path w="10732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452875" y="655725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0" y="0"/>
                  </a:moveTo>
                  <a:lnTo>
                    <a:pt x="1253" y="1228"/>
                  </a:lnTo>
                  <a:lnTo>
                    <a:pt x="9505" y="1228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622550" y="52172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308250" y="789075"/>
              <a:ext cx="268300" cy="31350"/>
            </a:xfrm>
            <a:custGeom>
              <a:avLst/>
              <a:gdLst/>
              <a:ahLst/>
              <a:cxnLst/>
              <a:rect l="l" t="t" r="r" b="b"/>
              <a:pathLst>
                <a:path w="10732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622550" y="7890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309500" y="655725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0"/>
                  </a:moveTo>
                  <a:lnTo>
                    <a:pt x="1252" y="1228"/>
                  </a:lnTo>
                  <a:lnTo>
                    <a:pt x="2717" y="1228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689225" y="538625"/>
              <a:ext cx="379475" cy="336275"/>
            </a:xfrm>
            <a:custGeom>
              <a:avLst/>
              <a:gdLst/>
              <a:ahLst/>
              <a:cxnLst/>
              <a:rect l="l" t="t" r="r" b="b"/>
              <a:pathLst>
                <a:path w="15179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672025" y="5233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986325" y="5233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672025" y="7906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986325" y="790650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817275" y="656975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671700" y="656975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3983" y="398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672025" y="523300"/>
              <a:ext cx="268625" cy="31025"/>
            </a:xfrm>
            <a:custGeom>
              <a:avLst/>
              <a:gdLst/>
              <a:ahLst/>
              <a:cxnLst/>
              <a:rect l="l" t="t" r="r" b="b"/>
              <a:pathLst>
                <a:path w="10745" h="1241" extrusionOk="0">
                  <a:moveTo>
                    <a:pt x="0" y="0"/>
                  </a:moveTo>
                  <a:lnTo>
                    <a:pt x="1252" y="1240"/>
                  </a:lnTo>
                  <a:lnTo>
                    <a:pt x="9492" y="124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816975" y="656650"/>
              <a:ext cx="268925" cy="31350"/>
            </a:xfrm>
            <a:custGeom>
              <a:avLst/>
              <a:gdLst/>
              <a:ahLst/>
              <a:cxnLst/>
              <a:rect l="l" t="t" r="r" b="b"/>
              <a:pathLst>
                <a:path w="10757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986325" y="523300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2731" y="124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672025" y="7906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986325" y="7906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673275" y="656650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2903200" y="5380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2885675" y="5229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3200625" y="52297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2885675" y="7906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3200625" y="7906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3031250" y="656650"/>
              <a:ext cx="268325" cy="99600"/>
            </a:xfrm>
            <a:custGeom>
              <a:avLst/>
              <a:gdLst/>
              <a:ahLst/>
              <a:cxnLst/>
              <a:rect l="l" t="t" r="r" b="b"/>
              <a:pathLst>
                <a:path w="10733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2886300" y="656650"/>
              <a:ext cx="99275" cy="99600"/>
            </a:xfrm>
            <a:custGeom>
              <a:avLst/>
              <a:gdLst/>
              <a:ahLst/>
              <a:cxnLst/>
              <a:rect l="l" t="t" r="r" b="b"/>
              <a:pathLst>
                <a:path w="3971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2885975" y="522975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3030925" y="656650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3200625" y="522975"/>
              <a:ext cx="98950" cy="31350"/>
            </a:xfrm>
            <a:custGeom>
              <a:avLst/>
              <a:gdLst/>
              <a:ahLst/>
              <a:cxnLst/>
              <a:rect l="l" t="t" r="r" b="b"/>
              <a:pathLst>
                <a:path w="3958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2885975" y="790650"/>
              <a:ext cx="268650" cy="31025"/>
            </a:xfrm>
            <a:custGeom>
              <a:avLst/>
              <a:gdLst/>
              <a:ahLst/>
              <a:cxnLst/>
              <a:rect l="l" t="t" r="r" b="b"/>
              <a:pathLst>
                <a:path w="10746" h="1241" extrusionOk="0">
                  <a:moveTo>
                    <a:pt x="1" y="1"/>
                  </a:moveTo>
                  <a:lnTo>
                    <a:pt x="1253" y="1240"/>
                  </a:lnTo>
                  <a:lnTo>
                    <a:pt x="9493" y="124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3200625" y="790650"/>
              <a:ext cx="98950" cy="31025"/>
            </a:xfrm>
            <a:custGeom>
              <a:avLst/>
              <a:gdLst/>
              <a:ahLst/>
              <a:cxnLst/>
              <a:rect l="l" t="t" r="r" b="b"/>
              <a:pathLst>
                <a:path w="3958" h="1241" extrusionOk="0">
                  <a:moveTo>
                    <a:pt x="0" y="1"/>
                  </a:moveTo>
                  <a:lnTo>
                    <a:pt x="1252" y="1240"/>
                  </a:lnTo>
                  <a:lnTo>
                    <a:pt x="2705" y="1240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2887550" y="656650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3267300" y="539900"/>
              <a:ext cx="379150" cy="335925"/>
            </a:xfrm>
            <a:custGeom>
              <a:avLst/>
              <a:gdLst/>
              <a:ahLst/>
              <a:cxnLst/>
              <a:rect l="l" t="t" r="r" b="b"/>
              <a:pathLst>
                <a:path w="15166" h="13437" extrusionOk="0">
                  <a:moveTo>
                    <a:pt x="0" y="0"/>
                  </a:moveTo>
                  <a:lnTo>
                    <a:pt x="0" y="13437"/>
                  </a:lnTo>
                  <a:lnTo>
                    <a:pt x="15165" y="13437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3250075" y="5245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3564400" y="5245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3250075" y="7916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3564400" y="791600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3395025" y="65792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"/>
            <p:cNvSpPr/>
            <p:nvPr/>
          </p:nvSpPr>
          <p:spPr>
            <a:xfrm>
              <a:off x="3249775" y="657925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3250075" y="5245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3395025" y="658225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0" y="1"/>
                  </a:moveTo>
                  <a:lnTo>
                    <a:pt x="1253" y="1240"/>
                  </a:lnTo>
                  <a:lnTo>
                    <a:pt x="9480" y="124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3564400" y="52455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3250075" y="7919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3564400" y="79190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3251325" y="658225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1" y="1"/>
                  </a:moveTo>
                  <a:lnTo>
                    <a:pt x="1253" y="1240"/>
                  </a:lnTo>
                  <a:lnTo>
                    <a:pt x="2731" y="124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1445900" y="536750"/>
              <a:ext cx="379150" cy="335950"/>
            </a:xfrm>
            <a:custGeom>
              <a:avLst/>
              <a:gdLst/>
              <a:ahLst/>
              <a:cxnLst/>
              <a:rect l="l" t="t" r="r" b="b"/>
              <a:pathLst>
                <a:path w="15166" h="13438" extrusionOk="0">
                  <a:moveTo>
                    <a:pt x="1" y="1"/>
                  </a:moveTo>
                  <a:lnTo>
                    <a:pt x="1" y="13437"/>
                  </a:lnTo>
                  <a:lnTo>
                    <a:pt x="15165" y="13437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>
              <a:off x="1428675" y="52142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3" y="3970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>
              <a:off x="1742675" y="521425"/>
              <a:ext cx="99600" cy="99250"/>
            </a:xfrm>
            <a:custGeom>
              <a:avLst/>
              <a:gdLst/>
              <a:ahLst/>
              <a:cxnLst/>
              <a:rect l="l" t="t" r="r" b="b"/>
              <a:pathLst>
                <a:path w="39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1428675" y="7890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33" y="397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1742675" y="789075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83" y="397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1573625" y="6551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33" y="3982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1428050" y="655100"/>
              <a:ext cx="99600" cy="99575"/>
            </a:xfrm>
            <a:custGeom>
              <a:avLst/>
              <a:gdLst/>
              <a:ahLst/>
              <a:cxnLst/>
              <a:rect l="l" t="t" r="r" b="b"/>
              <a:pathLst>
                <a:path w="3984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83" y="398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1428675" y="5214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80" y="1252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1573325" y="6551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1742675" y="521425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1428675" y="789075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9480" y="124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1742675" y="789075"/>
              <a:ext cx="99600" cy="31025"/>
            </a:xfrm>
            <a:custGeom>
              <a:avLst/>
              <a:gdLst/>
              <a:ahLst/>
              <a:cxnLst/>
              <a:rect l="l" t="t" r="r" b="b"/>
              <a:pathLst>
                <a:path w="3984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2731" y="124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1429625" y="6551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1809675" y="5380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1792475" y="5229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2106775" y="5229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1792475" y="79002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2106775" y="79002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1937400" y="65635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0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1792150" y="6563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0" y="0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1792475" y="522975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1937400" y="656650"/>
              <a:ext cx="268650" cy="31025"/>
            </a:xfrm>
            <a:custGeom>
              <a:avLst/>
              <a:gdLst/>
              <a:ahLst/>
              <a:cxnLst/>
              <a:rect l="l" t="t" r="r" b="b"/>
              <a:pathLst>
                <a:path w="10746" h="1241" extrusionOk="0">
                  <a:moveTo>
                    <a:pt x="1" y="1"/>
                  </a:moveTo>
                  <a:lnTo>
                    <a:pt x="1253" y="1241"/>
                  </a:lnTo>
                  <a:lnTo>
                    <a:pt x="9493" y="124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2106775" y="5229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1792475" y="7903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2106775" y="79035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1793725" y="656650"/>
              <a:ext cx="99250" cy="31025"/>
            </a:xfrm>
            <a:custGeom>
              <a:avLst/>
              <a:gdLst/>
              <a:ahLst/>
              <a:cxnLst/>
              <a:rect l="l" t="t" r="r" b="b"/>
              <a:pathLst>
                <a:path w="3970" h="1241" extrusionOk="0">
                  <a:moveTo>
                    <a:pt x="0" y="1"/>
                  </a:moveTo>
                  <a:lnTo>
                    <a:pt x="1252" y="1241"/>
                  </a:lnTo>
                  <a:lnTo>
                    <a:pt x="2717" y="124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1053325" y="520175"/>
              <a:ext cx="406700" cy="406675"/>
            </a:xfrm>
            <a:custGeom>
              <a:avLst/>
              <a:gdLst/>
              <a:ahLst/>
              <a:cxnLst/>
              <a:rect l="l" t="t" r="r" b="b"/>
              <a:pathLst>
                <a:path w="16268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1075250" y="543325"/>
              <a:ext cx="158725" cy="179725"/>
            </a:xfrm>
            <a:custGeom>
              <a:avLst/>
              <a:gdLst/>
              <a:ahLst/>
              <a:cxnLst/>
              <a:rect l="l" t="t" r="r" b="b"/>
              <a:pathLst>
                <a:path w="6349" h="7189" extrusionOk="0">
                  <a:moveTo>
                    <a:pt x="0" y="1"/>
                  </a:moveTo>
                  <a:lnTo>
                    <a:pt x="0" y="7189"/>
                  </a:lnTo>
                  <a:lnTo>
                    <a:pt x="6349" y="7189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1260250" y="543325"/>
              <a:ext cx="178175" cy="89875"/>
            </a:xfrm>
            <a:custGeom>
              <a:avLst/>
              <a:gdLst/>
              <a:ahLst/>
              <a:cxnLst/>
              <a:rect l="l" t="t" r="r" b="b"/>
              <a:pathLst>
                <a:path w="7127" h="3595" extrusionOk="0">
                  <a:moveTo>
                    <a:pt x="1" y="1"/>
                  </a:moveTo>
                  <a:lnTo>
                    <a:pt x="1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1260250" y="800350"/>
              <a:ext cx="178175" cy="103650"/>
            </a:xfrm>
            <a:custGeom>
              <a:avLst/>
              <a:gdLst/>
              <a:ahLst/>
              <a:cxnLst/>
              <a:rect l="l" t="t" r="r" b="b"/>
              <a:pathLst>
                <a:path w="7127" h="4146" extrusionOk="0">
                  <a:moveTo>
                    <a:pt x="1" y="1"/>
                  </a:moveTo>
                  <a:lnTo>
                    <a:pt x="1" y="4146"/>
                  </a:lnTo>
                  <a:lnTo>
                    <a:pt x="7126" y="4146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1260250" y="653525"/>
              <a:ext cx="97400" cy="130575"/>
            </a:xfrm>
            <a:custGeom>
              <a:avLst/>
              <a:gdLst/>
              <a:ahLst/>
              <a:cxnLst/>
              <a:rect l="l" t="t" r="r" b="b"/>
              <a:pathLst>
                <a:path w="3896" h="5223" extrusionOk="0">
                  <a:moveTo>
                    <a:pt x="1" y="1"/>
                  </a:moveTo>
                  <a:lnTo>
                    <a:pt x="1" y="5223"/>
                  </a:lnTo>
                  <a:lnTo>
                    <a:pt x="3895" y="5223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1379225" y="653525"/>
              <a:ext cx="59200" cy="65150"/>
            </a:xfrm>
            <a:custGeom>
              <a:avLst/>
              <a:gdLst/>
              <a:ahLst/>
              <a:cxnLst/>
              <a:rect l="l" t="t" r="r" b="b"/>
              <a:pathLst>
                <a:path w="2368" h="2606" extrusionOk="0">
                  <a:moveTo>
                    <a:pt x="0" y="1"/>
                  </a:moveTo>
                  <a:lnTo>
                    <a:pt x="0" y="2605"/>
                  </a:lnTo>
                  <a:lnTo>
                    <a:pt x="2367" y="2605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1075250" y="746500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0" y="1"/>
                  </a:moveTo>
                  <a:lnTo>
                    <a:pt x="0" y="2330"/>
                  </a:lnTo>
                  <a:lnTo>
                    <a:pt x="2329" y="233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1075250" y="827275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0" y="1"/>
                  </a:moveTo>
                  <a:lnTo>
                    <a:pt x="0" y="3081"/>
                  </a:lnTo>
                  <a:lnTo>
                    <a:pt x="2329" y="308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1161025" y="746500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0" y="1"/>
                  </a:moveTo>
                  <a:lnTo>
                    <a:pt x="0" y="6325"/>
                  </a:lnTo>
                  <a:lnTo>
                    <a:pt x="2855" y="63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1075250" y="543325"/>
              <a:ext cx="158725" cy="17875"/>
            </a:xfrm>
            <a:custGeom>
              <a:avLst/>
              <a:gdLst/>
              <a:ahLst/>
              <a:cxnLst/>
              <a:rect l="l" t="t" r="r" b="b"/>
              <a:pathLst>
                <a:path w="6349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49" y="715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1260250" y="543325"/>
              <a:ext cx="178175" cy="17875"/>
            </a:xfrm>
            <a:custGeom>
              <a:avLst/>
              <a:gdLst/>
              <a:ahLst/>
              <a:cxnLst/>
              <a:rect l="l" t="t" r="r" b="b"/>
              <a:pathLst>
                <a:path w="7127" h="715" extrusionOk="0">
                  <a:moveTo>
                    <a:pt x="1" y="1"/>
                  </a:moveTo>
                  <a:lnTo>
                    <a:pt x="1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1260250" y="800350"/>
              <a:ext cx="178175" cy="18200"/>
            </a:xfrm>
            <a:custGeom>
              <a:avLst/>
              <a:gdLst/>
              <a:ahLst/>
              <a:cxnLst/>
              <a:rect l="l" t="t" r="r" b="b"/>
              <a:pathLst>
                <a:path w="7127" h="728" extrusionOk="0">
                  <a:moveTo>
                    <a:pt x="3895" y="1"/>
                  </a:moveTo>
                  <a:lnTo>
                    <a:pt x="3895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1260250" y="653525"/>
              <a:ext cx="97400" cy="18200"/>
            </a:xfrm>
            <a:custGeom>
              <a:avLst/>
              <a:gdLst/>
              <a:ahLst/>
              <a:cxnLst/>
              <a:rect l="l" t="t" r="r" b="b"/>
              <a:pathLst>
                <a:path w="389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3895" y="72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1379225" y="653525"/>
              <a:ext cx="59200" cy="18200"/>
            </a:xfrm>
            <a:custGeom>
              <a:avLst/>
              <a:gdLst/>
              <a:ahLst/>
              <a:cxnLst/>
              <a:rect l="l" t="t" r="r" b="b"/>
              <a:pathLst>
                <a:path w="2368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367" y="72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1075250" y="7465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29" y="71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1075250" y="8272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329" y="7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1161025" y="746500"/>
              <a:ext cx="71400" cy="17875"/>
            </a:xfrm>
            <a:custGeom>
              <a:avLst/>
              <a:gdLst/>
              <a:ahLst/>
              <a:cxnLst/>
              <a:rect l="l" t="t" r="r" b="b"/>
              <a:pathLst>
                <a:path w="285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855" y="71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1260250" y="800350"/>
              <a:ext cx="97400" cy="1275"/>
            </a:xfrm>
            <a:custGeom>
              <a:avLst/>
              <a:gdLst/>
              <a:ahLst/>
              <a:cxnLst/>
              <a:rect l="l" t="t" r="r" b="b"/>
              <a:pathLst>
                <a:path w="3896" h="51" extrusionOk="0">
                  <a:moveTo>
                    <a:pt x="1" y="1"/>
                  </a:moveTo>
                  <a:lnTo>
                    <a:pt x="1" y="51"/>
                  </a:lnTo>
                  <a:lnTo>
                    <a:pt x="3895" y="51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1169475" y="605000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1192625" y="7937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66" y="1266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1268400" y="829150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1277475" y="5893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1341650" y="5683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1108425" y="6701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1348225" y="818525"/>
              <a:ext cx="84250" cy="31625"/>
            </a:xfrm>
            <a:custGeom>
              <a:avLst/>
              <a:gdLst/>
              <a:ahLst/>
              <a:cxnLst/>
              <a:rect l="l" t="t" r="r" b="b"/>
              <a:pathLst>
                <a:path w="3370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3369" y="1265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1284050" y="714575"/>
              <a:ext cx="73600" cy="31950"/>
            </a:xfrm>
            <a:custGeom>
              <a:avLst/>
              <a:gdLst/>
              <a:ahLst/>
              <a:cxnLst/>
              <a:rect l="l" t="t" r="r" b="b"/>
              <a:pathLst>
                <a:path w="2944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2943" y="1278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2142475" y="519850"/>
              <a:ext cx="406375" cy="406700"/>
            </a:xfrm>
            <a:custGeom>
              <a:avLst/>
              <a:gdLst/>
              <a:ahLst/>
              <a:cxnLst/>
              <a:rect l="l" t="t" r="r" b="b"/>
              <a:pathLst>
                <a:path w="16255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54" y="16267"/>
                  </a:lnTo>
                  <a:lnTo>
                    <a:pt x="16254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2164375" y="542400"/>
              <a:ext cx="158750" cy="179725"/>
            </a:xfrm>
            <a:custGeom>
              <a:avLst/>
              <a:gdLst/>
              <a:ahLst/>
              <a:cxnLst/>
              <a:rect l="l" t="t" r="r" b="b"/>
              <a:pathLst>
                <a:path w="6350" h="7189" extrusionOk="0">
                  <a:moveTo>
                    <a:pt x="1" y="0"/>
                  </a:moveTo>
                  <a:lnTo>
                    <a:pt x="1" y="7188"/>
                  </a:lnTo>
                  <a:lnTo>
                    <a:pt x="6350" y="718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2349400" y="542400"/>
              <a:ext cx="178150" cy="90175"/>
            </a:xfrm>
            <a:custGeom>
              <a:avLst/>
              <a:gdLst/>
              <a:ahLst/>
              <a:cxnLst/>
              <a:rect l="l" t="t" r="r" b="b"/>
              <a:pathLst>
                <a:path w="7126" h="3607" extrusionOk="0">
                  <a:moveTo>
                    <a:pt x="0" y="0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2349400" y="80005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2349400" y="652900"/>
              <a:ext cx="97375" cy="130250"/>
            </a:xfrm>
            <a:custGeom>
              <a:avLst/>
              <a:gdLst/>
              <a:ahLst/>
              <a:cxnLst/>
              <a:rect l="l" t="t" r="r" b="b"/>
              <a:pathLst>
                <a:path w="3895" h="5210" extrusionOk="0">
                  <a:moveTo>
                    <a:pt x="0" y="1"/>
                  </a:moveTo>
                  <a:lnTo>
                    <a:pt x="0" y="5210"/>
                  </a:lnTo>
                  <a:lnTo>
                    <a:pt x="3895" y="5210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2468375" y="652900"/>
              <a:ext cx="59175" cy="64825"/>
            </a:xfrm>
            <a:custGeom>
              <a:avLst/>
              <a:gdLst/>
              <a:ahLst/>
              <a:cxnLst/>
              <a:rect l="l" t="t" r="r" b="b"/>
              <a:pathLst>
                <a:path w="2367" h="2593" extrusionOk="0">
                  <a:moveTo>
                    <a:pt x="0" y="1"/>
                  </a:moveTo>
                  <a:lnTo>
                    <a:pt x="0" y="2593"/>
                  </a:lnTo>
                  <a:lnTo>
                    <a:pt x="2367" y="2593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2164375" y="74557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1" y="0"/>
                  </a:moveTo>
                  <a:lnTo>
                    <a:pt x="1" y="2329"/>
                  </a:lnTo>
                  <a:lnTo>
                    <a:pt x="2330" y="2329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2164375" y="82665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1" y="1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2249850" y="745575"/>
              <a:ext cx="71700" cy="158125"/>
            </a:xfrm>
            <a:custGeom>
              <a:avLst/>
              <a:gdLst/>
              <a:ahLst/>
              <a:cxnLst/>
              <a:rect l="l" t="t" r="r" b="b"/>
              <a:pathLst>
                <a:path w="2868" h="6325" extrusionOk="0">
                  <a:moveTo>
                    <a:pt x="0" y="0"/>
                  </a:moveTo>
                  <a:lnTo>
                    <a:pt x="0" y="6324"/>
                  </a:lnTo>
                  <a:lnTo>
                    <a:pt x="2868" y="6324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2164375" y="542400"/>
              <a:ext cx="158750" cy="18175"/>
            </a:xfrm>
            <a:custGeom>
              <a:avLst/>
              <a:gdLst/>
              <a:ahLst/>
              <a:cxnLst/>
              <a:rect l="l" t="t" r="r" b="b"/>
              <a:pathLst>
                <a:path w="635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6350" y="72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2349400" y="54240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0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2349400" y="800050"/>
              <a:ext cx="178150" cy="17850"/>
            </a:xfrm>
            <a:custGeom>
              <a:avLst/>
              <a:gdLst/>
              <a:ahLst/>
              <a:cxnLst/>
              <a:rect l="l" t="t" r="r" b="b"/>
              <a:pathLst>
                <a:path w="7126" h="714" extrusionOk="0">
                  <a:moveTo>
                    <a:pt x="3907" y="0"/>
                  </a:moveTo>
                  <a:lnTo>
                    <a:pt x="3907" y="50"/>
                  </a:lnTo>
                  <a:lnTo>
                    <a:pt x="0" y="50"/>
                  </a:lnTo>
                  <a:lnTo>
                    <a:pt x="0" y="714"/>
                  </a:lnTo>
                  <a:lnTo>
                    <a:pt x="7126" y="71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2349400" y="652900"/>
              <a:ext cx="97375" cy="17875"/>
            </a:xfrm>
            <a:custGeom>
              <a:avLst/>
              <a:gdLst/>
              <a:ahLst/>
              <a:cxnLst/>
              <a:rect l="l" t="t" r="r" b="b"/>
              <a:pathLst>
                <a:path w="3895" h="715" extrusionOk="0">
                  <a:moveTo>
                    <a:pt x="0" y="1"/>
                  </a:moveTo>
                  <a:lnTo>
                    <a:pt x="0" y="714"/>
                  </a:lnTo>
                  <a:lnTo>
                    <a:pt x="3895" y="714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2468375" y="652900"/>
              <a:ext cx="59175" cy="17875"/>
            </a:xfrm>
            <a:custGeom>
              <a:avLst/>
              <a:gdLst/>
              <a:ahLst/>
              <a:cxnLst/>
              <a:rect l="l" t="t" r="r" b="b"/>
              <a:pathLst>
                <a:path w="2367" h="715" extrusionOk="0">
                  <a:moveTo>
                    <a:pt x="0" y="1"/>
                  </a:moveTo>
                  <a:lnTo>
                    <a:pt x="0" y="714"/>
                  </a:lnTo>
                  <a:lnTo>
                    <a:pt x="2367" y="7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2164375" y="7455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30" y="727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2164375" y="82665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2249850" y="745575"/>
              <a:ext cx="71700" cy="18175"/>
            </a:xfrm>
            <a:custGeom>
              <a:avLst/>
              <a:gdLst/>
              <a:ahLst/>
              <a:cxnLst/>
              <a:rect l="l" t="t" r="r" b="b"/>
              <a:pathLst>
                <a:path w="2868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868" y="727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2349400" y="800050"/>
              <a:ext cx="97375" cy="950"/>
            </a:xfrm>
            <a:custGeom>
              <a:avLst/>
              <a:gdLst/>
              <a:ahLst/>
              <a:cxnLst/>
              <a:rect l="l" t="t" r="r" b="b"/>
              <a:pathLst>
                <a:path w="3895" h="38" extrusionOk="0">
                  <a:moveTo>
                    <a:pt x="0" y="0"/>
                  </a:moveTo>
                  <a:lnTo>
                    <a:pt x="0" y="38"/>
                  </a:lnTo>
                  <a:lnTo>
                    <a:pt x="3895" y="38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2258600" y="6047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2281775" y="7928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5" y="1277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2357850" y="828525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78" y="126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2366625" y="58872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2430800" y="56745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2197575" y="66980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2437375" y="817875"/>
              <a:ext cx="84225" cy="31975"/>
            </a:xfrm>
            <a:custGeom>
              <a:avLst/>
              <a:gdLst/>
              <a:ahLst/>
              <a:cxnLst/>
              <a:rect l="l" t="t" r="r" b="b"/>
              <a:pathLst>
                <a:path w="3369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3369" y="1278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2373200" y="713950"/>
              <a:ext cx="73575" cy="31650"/>
            </a:xfrm>
            <a:custGeom>
              <a:avLst/>
              <a:gdLst/>
              <a:ahLst/>
              <a:cxnLst/>
              <a:rect l="l" t="t" r="r" b="b"/>
              <a:pathLst>
                <a:path w="2943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2943" y="1265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2545700" y="519850"/>
              <a:ext cx="406675" cy="406700"/>
            </a:xfrm>
            <a:custGeom>
              <a:avLst/>
              <a:gdLst/>
              <a:ahLst/>
              <a:cxnLst/>
              <a:rect l="l" t="t" r="r" b="b"/>
              <a:pathLst>
                <a:path w="16267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2567600" y="542400"/>
              <a:ext cx="159075" cy="179725"/>
            </a:xfrm>
            <a:custGeom>
              <a:avLst/>
              <a:gdLst/>
              <a:ahLst/>
              <a:cxnLst/>
              <a:rect l="l" t="t" r="r" b="b"/>
              <a:pathLst>
                <a:path w="6363" h="7189" extrusionOk="0">
                  <a:moveTo>
                    <a:pt x="1" y="0"/>
                  </a:moveTo>
                  <a:lnTo>
                    <a:pt x="1" y="7188"/>
                  </a:lnTo>
                  <a:lnTo>
                    <a:pt x="6362" y="7188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2752625" y="542400"/>
              <a:ext cx="178150" cy="90175"/>
            </a:xfrm>
            <a:custGeom>
              <a:avLst/>
              <a:gdLst/>
              <a:ahLst/>
              <a:cxnLst/>
              <a:rect l="l" t="t" r="r" b="b"/>
              <a:pathLst>
                <a:path w="7126" h="3607" extrusionOk="0">
                  <a:moveTo>
                    <a:pt x="0" y="0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2752625" y="80005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2752625" y="652900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0" y="1"/>
                  </a:moveTo>
                  <a:lnTo>
                    <a:pt x="0" y="5210"/>
                  </a:lnTo>
                  <a:lnTo>
                    <a:pt x="3907" y="5210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2872200" y="652900"/>
              <a:ext cx="58900" cy="64825"/>
            </a:xfrm>
            <a:custGeom>
              <a:avLst/>
              <a:gdLst/>
              <a:ahLst/>
              <a:cxnLst/>
              <a:rect l="l" t="t" r="r" b="b"/>
              <a:pathLst>
                <a:path w="2356" h="2593" extrusionOk="0">
                  <a:moveTo>
                    <a:pt x="1" y="1"/>
                  </a:moveTo>
                  <a:lnTo>
                    <a:pt x="1" y="2593"/>
                  </a:lnTo>
                  <a:lnTo>
                    <a:pt x="2355" y="2593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2567600" y="74557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1" y="0"/>
                  </a:moveTo>
                  <a:lnTo>
                    <a:pt x="1" y="2329"/>
                  </a:lnTo>
                  <a:lnTo>
                    <a:pt x="2330" y="2329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2567600" y="82665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1" y="1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2653375" y="745575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0"/>
                  </a:moveTo>
                  <a:lnTo>
                    <a:pt x="1" y="6324"/>
                  </a:lnTo>
                  <a:lnTo>
                    <a:pt x="2868" y="6324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2567600" y="542400"/>
              <a:ext cx="159075" cy="18175"/>
            </a:xfrm>
            <a:custGeom>
              <a:avLst/>
              <a:gdLst/>
              <a:ahLst/>
              <a:cxnLst/>
              <a:rect l="l" t="t" r="r" b="b"/>
              <a:pathLst>
                <a:path w="6363" h="727" extrusionOk="0">
                  <a:moveTo>
                    <a:pt x="1" y="0"/>
                  </a:moveTo>
                  <a:lnTo>
                    <a:pt x="1" y="727"/>
                  </a:lnTo>
                  <a:lnTo>
                    <a:pt x="6362" y="727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2752625" y="54240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0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2752925" y="800050"/>
              <a:ext cx="177850" cy="17850"/>
            </a:xfrm>
            <a:custGeom>
              <a:avLst/>
              <a:gdLst/>
              <a:ahLst/>
              <a:cxnLst/>
              <a:rect l="l" t="t" r="r" b="b"/>
              <a:pathLst>
                <a:path w="7114" h="714" extrusionOk="0">
                  <a:moveTo>
                    <a:pt x="3908" y="0"/>
                  </a:moveTo>
                  <a:lnTo>
                    <a:pt x="3908" y="50"/>
                  </a:lnTo>
                  <a:lnTo>
                    <a:pt x="1" y="50"/>
                  </a:lnTo>
                  <a:lnTo>
                    <a:pt x="1" y="714"/>
                  </a:lnTo>
                  <a:lnTo>
                    <a:pt x="7114" y="714"/>
                  </a:lnTo>
                  <a:lnTo>
                    <a:pt x="7114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2752625" y="652900"/>
              <a:ext cx="97700" cy="17875"/>
            </a:xfrm>
            <a:custGeom>
              <a:avLst/>
              <a:gdLst/>
              <a:ahLst/>
              <a:cxnLst/>
              <a:rect l="l" t="t" r="r" b="b"/>
              <a:pathLst>
                <a:path w="3908" h="715" extrusionOk="0">
                  <a:moveTo>
                    <a:pt x="0" y="1"/>
                  </a:moveTo>
                  <a:lnTo>
                    <a:pt x="0" y="714"/>
                  </a:lnTo>
                  <a:lnTo>
                    <a:pt x="3907" y="714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2872200" y="652900"/>
              <a:ext cx="58900" cy="17875"/>
            </a:xfrm>
            <a:custGeom>
              <a:avLst/>
              <a:gdLst/>
              <a:ahLst/>
              <a:cxnLst/>
              <a:rect l="l" t="t" r="r" b="b"/>
              <a:pathLst>
                <a:path w="2356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55" y="714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2567600" y="74557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30" y="727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2567600" y="82665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2653375" y="745575"/>
              <a:ext cx="71725" cy="18175"/>
            </a:xfrm>
            <a:custGeom>
              <a:avLst/>
              <a:gdLst/>
              <a:ahLst/>
              <a:cxnLst/>
              <a:rect l="l" t="t" r="r" b="b"/>
              <a:pathLst>
                <a:path w="2869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868" y="727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2752625" y="800050"/>
              <a:ext cx="97700" cy="950"/>
            </a:xfrm>
            <a:custGeom>
              <a:avLst/>
              <a:gdLst/>
              <a:ahLst/>
              <a:cxnLst/>
              <a:rect l="l" t="t" r="r" b="b"/>
              <a:pathLst>
                <a:path w="3908" h="38" extrusionOk="0">
                  <a:moveTo>
                    <a:pt x="0" y="0"/>
                  </a:moveTo>
                  <a:lnTo>
                    <a:pt x="0" y="38"/>
                  </a:lnTo>
                  <a:lnTo>
                    <a:pt x="3907" y="38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2662150" y="6047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2685000" y="7928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5" y="1277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2761400" y="82852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2770150" y="5887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2834325" y="56745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2600800" y="6698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77" y="126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2840900" y="817875"/>
              <a:ext cx="83925" cy="31975"/>
            </a:xfrm>
            <a:custGeom>
              <a:avLst/>
              <a:gdLst/>
              <a:ahLst/>
              <a:cxnLst/>
              <a:rect l="l" t="t" r="r" b="b"/>
              <a:pathLst>
                <a:path w="3357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3357" y="1278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2776725" y="713950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2943" y="1265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5"/>
          <p:cNvSpPr txBox="1">
            <a:spLocks noGrp="1"/>
          </p:cNvSpPr>
          <p:nvPr>
            <p:ph type="subTitle" idx="1"/>
          </p:nvPr>
        </p:nvSpPr>
        <p:spPr>
          <a:xfrm>
            <a:off x="1062025" y="2558300"/>
            <a:ext cx="31662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1134" name="Google Shape;1134;p5"/>
          <p:cNvSpPr txBox="1">
            <a:spLocks noGrp="1"/>
          </p:cNvSpPr>
          <p:nvPr>
            <p:ph type="subTitle" idx="2"/>
          </p:nvPr>
        </p:nvSpPr>
        <p:spPr>
          <a:xfrm>
            <a:off x="1062029" y="2962688"/>
            <a:ext cx="3166200" cy="80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5" name="Google Shape;1135;p5"/>
          <p:cNvSpPr txBox="1">
            <a:spLocks noGrp="1"/>
          </p:cNvSpPr>
          <p:nvPr>
            <p:ph type="subTitle" idx="3"/>
          </p:nvPr>
        </p:nvSpPr>
        <p:spPr>
          <a:xfrm>
            <a:off x="4953000" y="2558300"/>
            <a:ext cx="31662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1136" name="Google Shape;1136;p5"/>
          <p:cNvSpPr txBox="1">
            <a:spLocks noGrp="1"/>
          </p:cNvSpPr>
          <p:nvPr>
            <p:ph type="subTitle" idx="4"/>
          </p:nvPr>
        </p:nvSpPr>
        <p:spPr>
          <a:xfrm>
            <a:off x="4953004" y="2969900"/>
            <a:ext cx="3166200" cy="80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7" name="Google Shape;113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grpSp>
        <p:nvGrpSpPr>
          <p:cNvPr id="1138" name="Google Shape;1138;p5"/>
          <p:cNvGrpSpPr/>
          <p:nvPr/>
        </p:nvGrpSpPr>
        <p:grpSpPr>
          <a:xfrm>
            <a:off x="-35449" y="4608567"/>
            <a:ext cx="7003426" cy="594372"/>
            <a:chOff x="274125" y="3853000"/>
            <a:chExt cx="4844650" cy="413275"/>
          </a:xfrm>
        </p:grpSpPr>
        <p:sp>
          <p:nvSpPr>
            <p:cNvPr id="1139" name="Google Shape;1139;p5"/>
            <p:cNvSpPr/>
            <p:nvPr/>
          </p:nvSpPr>
          <p:spPr>
            <a:xfrm>
              <a:off x="29132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274125" y="38727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588425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274125" y="4140400"/>
              <a:ext cx="268300" cy="99250"/>
            </a:xfrm>
            <a:custGeom>
              <a:avLst/>
              <a:gdLst/>
              <a:ahLst/>
              <a:cxnLst/>
              <a:rect l="l" t="t" r="r" b="b"/>
              <a:pathLst>
                <a:path w="1073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588425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419375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274125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274125" y="38727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419375" y="4006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88425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274125" y="4140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88425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275375" y="400640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655100" y="3887750"/>
              <a:ext cx="379475" cy="336250"/>
            </a:xfrm>
            <a:custGeom>
              <a:avLst/>
              <a:gdLst/>
              <a:ahLst/>
              <a:cxnLst/>
              <a:rect l="l" t="t" r="r" b="b"/>
              <a:pathLst>
                <a:path w="15179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637900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952200" y="3872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637900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952200" y="414040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783150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63820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638200" y="38727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783150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952200" y="38727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638200" y="4140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952200" y="4140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63915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2515950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2498725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2813350" y="3872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2498725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2813350" y="414040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2644300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2499050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2498725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2644000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2813350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2498725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2813350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250030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2880050" y="3887750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2862825" y="38727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3177450" y="387272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2862825" y="414040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3177450" y="414040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3008075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2863125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2862825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3008075" y="4006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3177450" y="3872725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2862825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3177450" y="414040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05" y="1253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2864375" y="4006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031400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014200" y="38727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328500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014200" y="4140400"/>
              <a:ext cx="268300" cy="99250"/>
            </a:xfrm>
            <a:custGeom>
              <a:avLst/>
              <a:gdLst/>
              <a:ahLst/>
              <a:cxnLst/>
              <a:rect l="l" t="t" r="r" b="b"/>
              <a:pathLst>
                <a:path w="1073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328500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159450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013875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014200" y="3872725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158825" y="4006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328500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014200" y="4140400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328500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015450" y="400640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2158125" y="3887750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2140900" y="38727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2454900" y="3872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2140900" y="414040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2454900" y="414040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2286150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3" y="398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2140575" y="4006400"/>
              <a:ext cx="99600" cy="99575"/>
            </a:xfrm>
            <a:custGeom>
              <a:avLst/>
              <a:gdLst/>
              <a:ahLst/>
              <a:cxnLst/>
              <a:rect l="l" t="t" r="r" b="b"/>
              <a:pathLst>
                <a:path w="3984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83" y="398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2140900" y="38727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2285525" y="4006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2454900" y="38727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2140900" y="4140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2454900" y="4140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214185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39737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379850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694150" y="3872725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379850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694150" y="4140400"/>
              <a:ext cx="99600" cy="99250"/>
            </a:xfrm>
            <a:custGeom>
              <a:avLst/>
              <a:gdLst/>
              <a:ahLst/>
              <a:cxnLst/>
              <a:rect l="l" t="t" r="r" b="b"/>
              <a:pathLst>
                <a:path w="39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525100" y="400640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37985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380150" y="38727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524800" y="4006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694150" y="3872725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380150" y="4140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694150" y="4140400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38110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397167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3954475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4268775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3954475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4268775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4099425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3954475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3954475" y="38727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4099725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4268775" y="38727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3954475" y="4140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4268775" y="4140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3955725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433577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4318550" y="38727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4632875" y="387272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4318550" y="414040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4632875" y="414040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4463500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431855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4318550" y="38727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4463825" y="4006400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4632875" y="387272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4318550" y="4140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4632875" y="414040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4319800" y="4006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3613225" y="3887750"/>
              <a:ext cx="379450" cy="336250"/>
            </a:xfrm>
            <a:custGeom>
              <a:avLst/>
              <a:gdLst/>
              <a:ahLst/>
              <a:cxnLst/>
              <a:rect l="l" t="t" r="r" b="b"/>
              <a:pathLst>
                <a:path w="15178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3596000" y="3872725"/>
              <a:ext cx="268650" cy="99275"/>
            </a:xfrm>
            <a:custGeom>
              <a:avLst/>
              <a:gdLst/>
              <a:ahLst/>
              <a:cxnLst/>
              <a:rect l="l" t="t" r="r" b="b"/>
              <a:pathLst>
                <a:path w="10746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3910625" y="3872725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3596000" y="4140400"/>
              <a:ext cx="268650" cy="99250"/>
            </a:xfrm>
            <a:custGeom>
              <a:avLst/>
              <a:gdLst/>
              <a:ahLst/>
              <a:cxnLst/>
              <a:rect l="l" t="t" r="r" b="b"/>
              <a:pathLst>
                <a:path w="10746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3910625" y="4140400"/>
              <a:ext cx="99600" cy="99250"/>
            </a:xfrm>
            <a:custGeom>
              <a:avLst/>
              <a:gdLst/>
              <a:ahLst/>
              <a:cxnLst/>
              <a:rect l="l" t="t" r="r" b="b"/>
              <a:pathLst>
                <a:path w="39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3741575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3" y="398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3596325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3" y="398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3596000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3741275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492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3910625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3596000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3910625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3597575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3243825" y="3887750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3226600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3540900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3226600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3540900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3371850" y="400640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322690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1" y="398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3226600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3371850" y="4006400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3540900" y="3872725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3226600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3540900" y="4140400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322785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1773050" y="3853000"/>
              <a:ext cx="406700" cy="406700"/>
            </a:xfrm>
            <a:custGeom>
              <a:avLst/>
              <a:gdLst/>
              <a:ahLst/>
              <a:cxnLst/>
              <a:rect l="l" t="t" r="r" b="b"/>
              <a:pathLst>
                <a:path w="16268" h="16268" extrusionOk="0">
                  <a:moveTo>
                    <a:pt x="1" y="1"/>
                  </a:moveTo>
                  <a:lnTo>
                    <a:pt x="1" y="16267"/>
                  </a:lnTo>
                  <a:lnTo>
                    <a:pt x="16267" y="16267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1999075" y="3875850"/>
              <a:ext cx="159075" cy="179425"/>
            </a:xfrm>
            <a:custGeom>
              <a:avLst/>
              <a:gdLst/>
              <a:ahLst/>
              <a:cxnLst/>
              <a:rect l="l" t="t" r="r" b="b"/>
              <a:pathLst>
                <a:path w="6363" h="7177" extrusionOk="0">
                  <a:moveTo>
                    <a:pt x="1" y="1"/>
                  </a:moveTo>
                  <a:lnTo>
                    <a:pt x="1" y="7176"/>
                  </a:lnTo>
                  <a:lnTo>
                    <a:pt x="6362" y="7176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1794650" y="3875550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1" y="0"/>
                  </a:moveTo>
                  <a:lnTo>
                    <a:pt x="1" y="3594"/>
                  </a:lnTo>
                  <a:lnTo>
                    <a:pt x="7126" y="359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1794650" y="413320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1" y="0"/>
                  </a:moveTo>
                  <a:lnTo>
                    <a:pt x="1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1875100" y="3985750"/>
              <a:ext cx="97400" cy="130250"/>
            </a:xfrm>
            <a:custGeom>
              <a:avLst/>
              <a:gdLst/>
              <a:ahLst/>
              <a:cxnLst/>
              <a:rect l="l" t="t" r="r" b="b"/>
              <a:pathLst>
                <a:path w="3896" h="5210" extrusionOk="0">
                  <a:moveTo>
                    <a:pt x="1" y="0"/>
                  </a:moveTo>
                  <a:lnTo>
                    <a:pt x="1" y="5210"/>
                  </a:lnTo>
                  <a:lnTo>
                    <a:pt x="3895" y="5210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794650" y="3986050"/>
              <a:ext cx="59200" cy="64825"/>
            </a:xfrm>
            <a:custGeom>
              <a:avLst/>
              <a:gdLst/>
              <a:ahLst/>
              <a:cxnLst/>
              <a:rect l="l" t="t" r="r" b="b"/>
              <a:pathLst>
                <a:path w="2368" h="2593" extrusionOk="0">
                  <a:moveTo>
                    <a:pt x="1" y="1"/>
                  </a:moveTo>
                  <a:lnTo>
                    <a:pt x="1" y="2593"/>
                  </a:lnTo>
                  <a:lnTo>
                    <a:pt x="2367" y="2593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2099575" y="4078400"/>
              <a:ext cx="58250" cy="58575"/>
            </a:xfrm>
            <a:custGeom>
              <a:avLst/>
              <a:gdLst/>
              <a:ahLst/>
              <a:cxnLst/>
              <a:rect l="l" t="t" r="r" b="b"/>
              <a:pathLst>
                <a:path w="2330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30" y="2343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2099575" y="4159500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1" y="0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2000325" y="4078400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69" y="6325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998775" y="3875850"/>
              <a:ext cx="158750" cy="17875"/>
            </a:xfrm>
            <a:custGeom>
              <a:avLst/>
              <a:gdLst/>
              <a:ahLst/>
              <a:cxnLst/>
              <a:rect l="l" t="t" r="r" b="b"/>
              <a:pathLst>
                <a:path w="635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49" y="715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94350" y="3875850"/>
              <a:ext cx="178150" cy="17875"/>
            </a:xfrm>
            <a:custGeom>
              <a:avLst/>
              <a:gdLst/>
              <a:ahLst/>
              <a:cxnLst/>
              <a:rect l="l" t="t" r="r" b="b"/>
              <a:pathLst>
                <a:path w="712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7125" y="715"/>
                  </a:lnTo>
                  <a:lnTo>
                    <a:pt x="712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94350" y="4132875"/>
              <a:ext cx="178150" cy="18200"/>
            </a:xfrm>
            <a:custGeom>
              <a:avLst/>
              <a:gdLst/>
              <a:ahLst/>
              <a:cxnLst/>
              <a:rect l="l" t="t" r="r" b="b"/>
              <a:pathLst>
                <a:path w="7126" h="728" extrusionOk="0">
                  <a:moveTo>
                    <a:pt x="0" y="1"/>
                  </a:moveTo>
                  <a:lnTo>
                    <a:pt x="0" y="727"/>
                  </a:lnTo>
                  <a:lnTo>
                    <a:pt x="7125" y="727"/>
                  </a:lnTo>
                  <a:lnTo>
                    <a:pt x="7125" y="51"/>
                  </a:lnTo>
                  <a:lnTo>
                    <a:pt x="3231" y="51"/>
                  </a:lnTo>
                  <a:lnTo>
                    <a:pt x="3231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875100" y="3986050"/>
              <a:ext cx="97400" cy="18200"/>
            </a:xfrm>
            <a:custGeom>
              <a:avLst/>
              <a:gdLst/>
              <a:ahLst/>
              <a:cxnLst/>
              <a:rect l="l" t="t" r="r" b="b"/>
              <a:pathLst>
                <a:path w="389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3895" y="72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94350" y="3986050"/>
              <a:ext cx="59175" cy="18200"/>
            </a:xfrm>
            <a:custGeom>
              <a:avLst/>
              <a:gdLst/>
              <a:ahLst/>
              <a:cxnLst/>
              <a:rect l="l" t="t" r="r" b="b"/>
              <a:pathLst>
                <a:path w="2367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367" y="72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2099575" y="4078725"/>
              <a:ext cx="58575" cy="18175"/>
            </a:xfrm>
            <a:custGeom>
              <a:avLst/>
              <a:gdLst/>
              <a:ahLst/>
              <a:cxnLst/>
              <a:rect l="l" t="t" r="r" b="b"/>
              <a:pathLst>
                <a:path w="2343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42" y="727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2099575" y="4159800"/>
              <a:ext cx="58575" cy="18200"/>
            </a:xfrm>
            <a:custGeom>
              <a:avLst/>
              <a:gdLst/>
              <a:ahLst/>
              <a:cxnLst/>
              <a:rect l="l" t="t" r="r" b="b"/>
              <a:pathLst>
                <a:path w="2343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342" y="727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2000325" y="4078725"/>
              <a:ext cx="71425" cy="18175"/>
            </a:xfrm>
            <a:custGeom>
              <a:avLst/>
              <a:gdLst/>
              <a:ahLst/>
              <a:cxnLst/>
              <a:rect l="l" t="t" r="r" b="b"/>
              <a:pathLst>
                <a:path w="2857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856" y="727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75100" y="4132875"/>
              <a:ext cx="97400" cy="1275"/>
            </a:xfrm>
            <a:custGeom>
              <a:avLst/>
              <a:gdLst/>
              <a:ahLst/>
              <a:cxnLst/>
              <a:rect l="l" t="t" r="r" b="b"/>
              <a:pathLst>
                <a:path w="3896" h="51" extrusionOk="0">
                  <a:moveTo>
                    <a:pt x="1" y="1"/>
                  </a:moveTo>
                  <a:lnTo>
                    <a:pt x="1" y="51"/>
                  </a:lnTo>
                  <a:lnTo>
                    <a:pt x="3895" y="51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2031650" y="393785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2008800" y="412600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932400" y="4161675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923625" y="392157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6" y="1277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59450" y="3900600"/>
              <a:ext cx="31975" cy="31625"/>
            </a:xfrm>
            <a:custGeom>
              <a:avLst/>
              <a:gdLst/>
              <a:ahLst/>
              <a:cxnLst/>
              <a:rect l="l" t="t" r="r" b="b"/>
              <a:pathLst>
                <a:path w="1279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78" y="126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2093000" y="40026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00600" y="4151050"/>
              <a:ext cx="84250" cy="31625"/>
            </a:xfrm>
            <a:custGeom>
              <a:avLst/>
              <a:gdLst/>
              <a:ahLst/>
              <a:cxnLst/>
              <a:rect l="l" t="t" r="r" b="b"/>
              <a:pathLst>
                <a:path w="3370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3369" y="1265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75100" y="4046800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2944" y="1265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4712075" y="3859575"/>
              <a:ext cx="406700" cy="406700"/>
            </a:xfrm>
            <a:custGeom>
              <a:avLst/>
              <a:gdLst/>
              <a:ahLst/>
              <a:cxnLst/>
              <a:rect l="l" t="t" r="r" b="b"/>
              <a:pathLst>
                <a:path w="16268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4937800" y="3882425"/>
              <a:ext cx="159050" cy="179425"/>
            </a:xfrm>
            <a:custGeom>
              <a:avLst/>
              <a:gdLst/>
              <a:ahLst/>
              <a:cxnLst/>
              <a:rect l="l" t="t" r="r" b="b"/>
              <a:pathLst>
                <a:path w="6362" h="7177" extrusionOk="0">
                  <a:moveTo>
                    <a:pt x="0" y="1"/>
                  </a:moveTo>
                  <a:lnTo>
                    <a:pt x="0" y="7176"/>
                  </a:lnTo>
                  <a:lnTo>
                    <a:pt x="6362" y="7176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4733375" y="3882125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0" y="0"/>
                  </a:moveTo>
                  <a:lnTo>
                    <a:pt x="0" y="3594"/>
                  </a:lnTo>
                  <a:lnTo>
                    <a:pt x="7125" y="3594"/>
                  </a:lnTo>
                  <a:lnTo>
                    <a:pt x="712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4733375" y="4139775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5" y="4145"/>
                  </a:lnTo>
                  <a:lnTo>
                    <a:pt x="712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4814125" y="3992625"/>
              <a:ext cx="97700" cy="130275"/>
            </a:xfrm>
            <a:custGeom>
              <a:avLst/>
              <a:gdLst/>
              <a:ahLst/>
              <a:cxnLst/>
              <a:rect l="l" t="t" r="r" b="b"/>
              <a:pathLst>
                <a:path w="3908" h="5211" extrusionOk="0">
                  <a:moveTo>
                    <a:pt x="1" y="1"/>
                  </a:moveTo>
                  <a:lnTo>
                    <a:pt x="1" y="5210"/>
                  </a:lnTo>
                  <a:lnTo>
                    <a:pt x="3908" y="5210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4733375" y="3992950"/>
              <a:ext cx="59175" cy="64825"/>
            </a:xfrm>
            <a:custGeom>
              <a:avLst/>
              <a:gdLst/>
              <a:ahLst/>
              <a:cxnLst/>
              <a:rect l="l" t="t" r="r" b="b"/>
              <a:pathLst>
                <a:path w="2367" h="2593" extrusionOk="0">
                  <a:moveTo>
                    <a:pt x="0" y="0"/>
                  </a:moveTo>
                  <a:lnTo>
                    <a:pt x="0" y="2592"/>
                  </a:lnTo>
                  <a:lnTo>
                    <a:pt x="2367" y="2592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5038600" y="4084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0" y="1"/>
                  </a:moveTo>
                  <a:lnTo>
                    <a:pt x="0" y="2343"/>
                  </a:lnTo>
                  <a:lnTo>
                    <a:pt x="2342" y="2343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5038600" y="4166075"/>
              <a:ext cx="58575" cy="77025"/>
            </a:xfrm>
            <a:custGeom>
              <a:avLst/>
              <a:gdLst/>
              <a:ahLst/>
              <a:cxnLst/>
              <a:rect l="l" t="t" r="r" b="b"/>
              <a:pathLst>
                <a:path w="2343" h="3081" extrusionOk="0">
                  <a:moveTo>
                    <a:pt x="0" y="0"/>
                  </a:moveTo>
                  <a:lnTo>
                    <a:pt x="0" y="3081"/>
                  </a:lnTo>
                  <a:lnTo>
                    <a:pt x="2342" y="308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4939675" y="4084975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0" y="1"/>
                  </a:moveTo>
                  <a:lnTo>
                    <a:pt x="0" y="6325"/>
                  </a:lnTo>
                  <a:lnTo>
                    <a:pt x="2855" y="63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4938100" y="3882425"/>
              <a:ext cx="158750" cy="18200"/>
            </a:xfrm>
            <a:custGeom>
              <a:avLst/>
              <a:gdLst/>
              <a:ahLst/>
              <a:cxnLst/>
              <a:rect l="l" t="t" r="r" b="b"/>
              <a:pathLst>
                <a:path w="6350" h="728" extrusionOk="0">
                  <a:moveTo>
                    <a:pt x="1" y="1"/>
                  </a:moveTo>
                  <a:lnTo>
                    <a:pt x="1" y="727"/>
                  </a:lnTo>
                  <a:lnTo>
                    <a:pt x="6350" y="727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4733675" y="3882425"/>
              <a:ext cx="178150" cy="18200"/>
            </a:xfrm>
            <a:custGeom>
              <a:avLst/>
              <a:gdLst/>
              <a:ahLst/>
              <a:cxnLst/>
              <a:rect l="l" t="t" r="r" b="b"/>
              <a:pathLst>
                <a:path w="712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4733675" y="4139450"/>
              <a:ext cx="178150" cy="18200"/>
            </a:xfrm>
            <a:custGeom>
              <a:avLst/>
              <a:gdLst/>
              <a:ahLst/>
              <a:cxnLst/>
              <a:rect l="l" t="t" r="r" b="b"/>
              <a:pathLst>
                <a:path w="712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7126" y="727"/>
                  </a:lnTo>
                  <a:lnTo>
                    <a:pt x="7126" y="51"/>
                  </a:lnTo>
                  <a:lnTo>
                    <a:pt x="3206" y="51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4813825" y="3992325"/>
              <a:ext cx="97700" cy="18175"/>
            </a:xfrm>
            <a:custGeom>
              <a:avLst/>
              <a:gdLst/>
              <a:ahLst/>
              <a:cxnLst/>
              <a:rect l="l" t="t" r="r" b="b"/>
              <a:pathLst>
                <a:path w="3908" h="727" extrusionOk="0">
                  <a:moveTo>
                    <a:pt x="0" y="0"/>
                  </a:moveTo>
                  <a:lnTo>
                    <a:pt x="0" y="727"/>
                  </a:lnTo>
                  <a:lnTo>
                    <a:pt x="3907" y="727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4733675" y="3992325"/>
              <a:ext cx="59200" cy="18175"/>
            </a:xfrm>
            <a:custGeom>
              <a:avLst/>
              <a:gdLst/>
              <a:ahLst/>
              <a:cxnLst/>
              <a:rect l="l" t="t" r="r" b="b"/>
              <a:pathLst>
                <a:path w="2368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67" y="727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5038600" y="40856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30" y="715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5038600" y="41667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0"/>
                  </a:moveTo>
                  <a:lnTo>
                    <a:pt x="0" y="714"/>
                  </a:lnTo>
                  <a:lnTo>
                    <a:pt x="2330" y="7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4939050" y="4085600"/>
              <a:ext cx="71700" cy="17875"/>
            </a:xfrm>
            <a:custGeom>
              <a:avLst/>
              <a:gdLst/>
              <a:ahLst/>
              <a:cxnLst/>
              <a:rect l="l" t="t" r="r" b="b"/>
              <a:pathLst>
                <a:path w="2868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868" y="71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4813825" y="4139450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0" y="1"/>
                  </a:moveTo>
                  <a:lnTo>
                    <a:pt x="0" y="51"/>
                  </a:lnTo>
                  <a:lnTo>
                    <a:pt x="3907" y="51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4970975" y="39444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4947500" y="41325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4871425" y="4168250"/>
              <a:ext cx="31950" cy="31975"/>
            </a:xfrm>
            <a:custGeom>
              <a:avLst/>
              <a:gdLst/>
              <a:ahLst/>
              <a:cxnLst/>
              <a:rect l="l" t="t" r="r" b="b"/>
              <a:pathLst>
                <a:path w="1278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4862650" y="39281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6" y="1277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4798175" y="3907175"/>
              <a:ext cx="31950" cy="31625"/>
            </a:xfrm>
            <a:custGeom>
              <a:avLst/>
              <a:gdLst/>
              <a:ahLst/>
              <a:cxnLst/>
              <a:rect l="l" t="t" r="r" b="b"/>
              <a:pathLst>
                <a:path w="1278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5031700" y="400922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1266" y="1278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4739300" y="4157625"/>
              <a:ext cx="84250" cy="31625"/>
            </a:xfrm>
            <a:custGeom>
              <a:avLst/>
              <a:gdLst/>
              <a:ahLst/>
              <a:cxnLst/>
              <a:rect l="l" t="t" r="r" b="b"/>
              <a:pathLst>
                <a:path w="3370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3369" y="1265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4814125" y="4053675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2944" y="1265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5"/>
          <p:cNvGrpSpPr/>
          <p:nvPr/>
        </p:nvGrpSpPr>
        <p:grpSpPr>
          <a:xfrm>
            <a:off x="222048" y="1160705"/>
            <a:ext cx="228801" cy="2822079"/>
            <a:chOff x="7622973" y="366292"/>
            <a:chExt cx="228801" cy="2822079"/>
          </a:xfrm>
        </p:grpSpPr>
        <p:sp>
          <p:nvSpPr>
            <p:cNvPr id="1335" name="Google Shape;1335;p5"/>
            <p:cNvSpPr/>
            <p:nvPr/>
          </p:nvSpPr>
          <p:spPr>
            <a:xfrm>
              <a:off x="7789466" y="3014980"/>
              <a:ext cx="62307" cy="62307"/>
            </a:xfrm>
            <a:custGeom>
              <a:avLst/>
              <a:gdLst/>
              <a:ahLst/>
              <a:cxnLst/>
              <a:rect l="l" t="t" r="r" b="b"/>
              <a:pathLst>
                <a:path w="1607" h="1607" extrusionOk="0">
                  <a:moveTo>
                    <a:pt x="1431" y="177"/>
                  </a:moveTo>
                  <a:lnTo>
                    <a:pt x="1431" y="1431"/>
                  </a:lnTo>
                  <a:lnTo>
                    <a:pt x="171" y="1431"/>
                  </a:lnTo>
                  <a:lnTo>
                    <a:pt x="171" y="177"/>
                  </a:lnTo>
                  <a:close/>
                  <a:moveTo>
                    <a:pt x="1" y="1"/>
                  </a:moveTo>
                  <a:lnTo>
                    <a:pt x="1" y="1606"/>
                  </a:lnTo>
                  <a:lnTo>
                    <a:pt x="1607" y="1606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7678419" y="3014980"/>
              <a:ext cx="117713" cy="173391"/>
            </a:xfrm>
            <a:custGeom>
              <a:avLst/>
              <a:gdLst/>
              <a:ahLst/>
              <a:cxnLst/>
              <a:rect l="l" t="t" r="r" b="b"/>
              <a:pathLst>
                <a:path w="3036" h="4472" extrusionOk="0">
                  <a:moveTo>
                    <a:pt x="1435" y="177"/>
                  </a:moveTo>
                  <a:lnTo>
                    <a:pt x="1435" y="1436"/>
                  </a:lnTo>
                  <a:lnTo>
                    <a:pt x="176" y="1436"/>
                  </a:lnTo>
                  <a:lnTo>
                    <a:pt x="176" y="177"/>
                  </a:lnTo>
                  <a:close/>
                  <a:moveTo>
                    <a:pt x="1435" y="1606"/>
                  </a:moveTo>
                  <a:lnTo>
                    <a:pt x="1435" y="2866"/>
                  </a:lnTo>
                  <a:lnTo>
                    <a:pt x="176" y="2866"/>
                  </a:lnTo>
                  <a:lnTo>
                    <a:pt x="176" y="1606"/>
                  </a:lnTo>
                  <a:close/>
                  <a:moveTo>
                    <a:pt x="2865" y="3042"/>
                  </a:moveTo>
                  <a:lnTo>
                    <a:pt x="2865" y="4301"/>
                  </a:lnTo>
                  <a:lnTo>
                    <a:pt x="1606" y="4301"/>
                  </a:lnTo>
                  <a:lnTo>
                    <a:pt x="1606" y="3042"/>
                  </a:lnTo>
                  <a:close/>
                  <a:moveTo>
                    <a:pt x="0" y="1"/>
                  </a:moveTo>
                  <a:lnTo>
                    <a:pt x="0" y="1431"/>
                  </a:lnTo>
                  <a:lnTo>
                    <a:pt x="0" y="1606"/>
                  </a:lnTo>
                  <a:lnTo>
                    <a:pt x="0" y="3036"/>
                  </a:lnTo>
                  <a:lnTo>
                    <a:pt x="1430" y="3036"/>
                  </a:lnTo>
                  <a:lnTo>
                    <a:pt x="1430" y="4471"/>
                  </a:lnTo>
                  <a:lnTo>
                    <a:pt x="3035" y="4471"/>
                  </a:lnTo>
                  <a:lnTo>
                    <a:pt x="3035" y="2866"/>
                  </a:lnTo>
                  <a:lnTo>
                    <a:pt x="1606" y="2866"/>
                  </a:lnTo>
                  <a:lnTo>
                    <a:pt x="1606" y="1606"/>
                  </a:lnTo>
                  <a:lnTo>
                    <a:pt x="1606" y="1431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7678419" y="2903700"/>
              <a:ext cx="62269" cy="62501"/>
            </a:xfrm>
            <a:custGeom>
              <a:avLst/>
              <a:gdLst/>
              <a:ahLst/>
              <a:cxnLst/>
              <a:rect l="l" t="t" r="r" b="b"/>
              <a:pathLst>
                <a:path w="1606" h="1612" extrusionOk="0">
                  <a:moveTo>
                    <a:pt x="1435" y="182"/>
                  </a:moveTo>
                  <a:lnTo>
                    <a:pt x="1435" y="1441"/>
                  </a:lnTo>
                  <a:lnTo>
                    <a:pt x="176" y="1441"/>
                  </a:lnTo>
                  <a:lnTo>
                    <a:pt x="176" y="182"/>
                  </a:lnTo>
                  <a:close/>
                  <a:moveTo>
                    <a:pt x="0" y="1"/>
                  </a:moveTo>
                  <a:lnTo>
                    <a:pt x="0" y="1612"/>
                  </a:lnTo>
                  <a:lnTo>
                    <a:pt x="1606" y="1612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7622973" y="2792654"/>
              <a:ext cx="62307" cy="62501"/>
            </a:xfrm>
            <a:custGeom>
              <a:avLst/>
              <a:gdLst/>
              <a:ahLst/>
              <a:cxnLst/>
              <a:rect l="l" t="t" r="r" b="b"/>
              <a:pathLst>
                <a:path w="1607" h="1612" extrusionOk="0">
                  <a:moveTo>
                    <a:pt x="1430" y="181"/>
                  </a:moveTo>
                  <a:lnTo>
                    <a:pt x="1430" y="1435"/>
                  </a:lnTo>
                  <a:lnTo>
                    <a:pt x="171" y="1435"/>
                  </a:lnTo>
                  <a:lnTo>
                    <a:pt x="171" y="181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606" y="1611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7640266" y="942116"/>
              <a:ext cx="38811" cy="388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7679039" y="981122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7717619" y="1019934"/>
              <a:ext cx="39083" cy="38850"/>
            </a:xfrm>
            <a:custGeom>
              <a:avLst/>
              <a:gdLst/>
              <a:ahLst/>
              <a:cxnLst/>
              <a:rect l="l" t="t" r="r" b="b"/>
              <a:pathLst>
                <a:path w="1008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7756663" y="1058940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6" y="1001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7795670" y="1097752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0" y="0"/>
                  </a:moveTo>
                  <a:lnTo>
                    <a:pt x="0" y="1007"/>
                  </a:lnTo>
                  <a:lnTo>
                    <a:pt x="1001" y="100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7795670" y="942116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7756663" y="981122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6" y="1001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7679039" y="1058940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7640266" y="1097752"/>
              <a:ext cx="38811" cy="39044"/>
            </a:xfrm>
            <a:custGeom>
              <a:avLst/>
              <a:gdLst/>
              <a:ahLst/>
              <a:cxnLst/>
              <a:rect l="l" t="t" r="r" b="b"/>
              <a:pathLst>
                <a:path w="1001" h="1007" extrusionOk="0">
                  <a:moveTo>
                    <a:pt x="0" y="0"/>
                  </a:moveTo>
                  <a:lnTo>
                    <a:pt x="0" y="1007"/>
                  </a:lnTo>
                  <a:lnTo>
                    <a:pt x="1001" y="100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7665817" y="366292"/>
              <a:ext cx="143109" cy="254154"/>
            </a:xfrm>
            <a:custGeom>
              <a:avLst/>
              <a:gdLst/>
              <a:ahLst/>
              <a:cxnLst/>
              <a:rect l="l" t="t" r="r" b="b"/>
              <a:pathLst>
                <a:path w="3691" h="6555" extrusionOk="0">
                  <a:moveTo>
                    <a:pt x="1" y="0"/>
                  </a:moveTo>
                  <a:lnTo>
                    <a:pt x="1" y="1072"/>
                  </a:lnTo>
                  <a:lnTo>
                    <a:pt x="1304" y="1072"/>
                  </a:lnTo>
                  <a:lnTo>
                    <a:pt x="1304" y="6554"/>
                  </a:lnTo>
                  <a:lnTo>
                    <a:pt x="3690" y="6554"/>
                  </a:lnTo>
                  <a:lnTo>
                    <a:pt x="3690" y="5493"/>
                  </a:lnTo>
                  <a:lnTo>
                    <a:pt x="2371" y="5493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5"/>
          <p:cNvGrpSpPr/>
          <p:nvPr/>
        </p:nvGrpSpPr>
        <p:grpSpPr>
          <a:xfrm>
            <a:off x="8643493" y="0"/>
            <a:ext cx="277616" cy="3081747"/>
            <a:chOff x="2000166" y="0"/>
            <a:chExt cx="277616" cy="3081747"/>
          </a:xfrm>
        </p:grpSpPr>
        <p:sp>
          <p:nvSpPr>
            <p:cNvPr id="1350" name="Google Shape;1350;p5"/>
            <p:cNvSpPr/>
            <p:nvPr/>
          </p:nvSpPr>
          <p:spPr>
            <a:xfrm>
              <a:off x="2050494" y="2088025"/>
              <a:ext cx="177190" cy="180835"/>
            </a:xfrm>
            <a:custGeom>
              <a:avLst/>
              <a:gdLst/>
              <a:ahLst/>
              <a:cxnLst/>
              <a:rect l="l" t="t" r="r" b="b"/>
              <a:pathLst>
                <a:path w="4570" h="4664" extrusionOk="0">
                  <a:moveTo>
                    <a:pt x="1" y="1"/>
                  </a:moveTo>
                  <a:lnTo>
                    <a:pt x="1" y="4663"/>
                  </a:lnTo>
                  <a:lnTo>
                    <a:pt x="1887" y="4663"/>
                  </a:lnTo>
                  <a:lnTo>
                    <a:pt x="1887" y="1887"/>
                  </a:lnTo>
                  <a:lnTo>
                    <a:pt x="4570" y="1887"/>
                  </a:lnTo>
                  <a:lnTo>
                    <a:pt x="457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091865" y="482457"/>
              <a:ext cx="94256" cy="553051"/>
            </a:xfrm>
            <a:custGeom>
              <a:avLst/>
              <a:gdLst/>
              <a:ahLst/>
              <a:cxnLst/>
              <a:rect l="l" t="t" r="r" b="b"/>
              <a:pathLst>
                <a:path w="2431" h="14264" extrusionOk="0">
                  <a:moveTo>
                    <a:pt x="0" y="1"/>
                  </a:moveTo>
                  <a:lnTo>
                    <a:pt x="0" y="14264"/>
                  </a:lnTo>
                  <a:lnTo>
                    <a:pt x="2431" y="14264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06987" y="0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2"/>
                  </a:moveTo>
                  <a:lnTo>
                    <a:pt x="1480" y="1392"/>
                  </a:lnTo>
                  <a:lnTo>
                    <a:pt x="182" y="1392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06987" y="104456"/>
              <a:ext cx="64207" cy="60834"/>
            </a:xfrm>
            <a:custGeom>
              <a:avLst/>
              <a:gdLst/>
              <a:ahLst/>
              <a:cxnLst/>
              <a:rect l="l" t="t" r="r" b="b"/>
              <a:pathLst>
                <a:path w="1656" h="1569" extrusionOk="0">
                  <a:moveTo>
                    <a:pt x="1480" y="182"/>
                  </a:moveTo>
                  <a:lnTo>
                    <a:pt x="1480" y="1392"/>
                  </a:lnTo>
                  <a:lnTo>
                    <a:pt x="182" y="1392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06987" y="208717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2"/>
                  </a:moveTo>
                  <a:lnTo>
                    <a:pt x="1480" y="1397"/>
                  </a:lnTo>
                  <a:lnTo>
                    <a:pt x="182" y="1397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000166" y="2804130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1"/>
                  </a:lnTo>
                  <a:lnTo>
                    <a:pt x="1431" y="1431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055612" y="2859576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11252" y="2915216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66698" y="2970662"/>
              <a:ext cx="55445" cy="55445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0" y="0"/>
                  </a:moveTo>
                  <a:lnTo>
                    <a:pt x="0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222338" y="3026302"/>
              <a:ext cx="55445" cy="55445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0" y="0"/>
                  </a:moveTo>
                  <a:lnTo>
                    <a:pt x="0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222338" y="2804130"/>
              <a:ext cx="55445" cy="55483"/>
            </a:xfrm>
            <a:custGeom>
              <a:avLst/>
              <a:gdLst/>
              <a:ahLst/>
              <a:cxnLst/>
              <a:rect l="l" t="t" r="r" b="b"/>
              <a:pathLst>
                <a:path w="1430" h="1431" extrusionOk="0">
                  <a:moveTo>
                    <a:pt x="0" y="1"/>
                  </a:moveTo>
                  <a:lnTo>
                    <a:pt x="0" y="1431"/>
                  </a:lnTo>
                  <a:lnTo>
                    <a:pt x="1430" y="1431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66698" y="2859576"/>
              <a:ext cx="55445" cy="55483"/>
            </a:xfrm>
            <a:custGeom>
              <a:avLst/>
              <a:gdLst/>
              <a:ahLst/>
              <a:cxnLst/>
              <a:rect l="l" t="t" r="r" b="b"/>
              <a:pathLst>
                <a:path w="1430" h="1431" extrusionOk="0">
                  <a:moveTo>
                    <a:pt x="0" y="1"/>
                  </a:moveTo>
                  <a:lnTo>
                    <a:pt x="0" y="1430"/>
                  </a:lnTo>
                  <a:lnTo>
                    <a:pt x="1430" y="143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055612" y="2970662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000166" y="3026302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1" y="1430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7"/>
          <p:cNvSpPr txBox="1">
            <a:spLocks noGrp="1"/>
          </p:cNvSpPr>
          <p:nvPr>
            <p:ph type="title"/>
          </p:nvPr>
        </p:nvSpPr>
        <p:spPr>
          <a:xfrm>
            <a:off x="5416773" y="1696708"/>
            <a:ext cx="299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01" name="Google Shape;1601;p7"/>
          <p:cNvSpPr txBox="1">
            <a:spLocks noGrp="1"/>
          </p:cNvSpPr>
          <p:nvPr>
            <p:ph type="subTitle" idx="1"/>
          </p:nvPr>
        </p:nvSpPr>
        <p:spPr>
          <a:xfrm>
            <a:off x="5416650" y="2391070"/>
            <a:ext cx="2998500" cy="11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02" name="Google Shape;1602;p7"/>
          <p:cNvGrpSpPr/>
          <p:nvPr/>
        </p:nvGrpSpPr>
        <p:grpSpPr>
          <a:xfrm>
            <a:off x="-83593" y="4608582"/>
            <a:ext cx="4903490" cy="594351"/>
            <a:chOff x="287900" y="2326200"/>
            <a:chExt cx="3318775" cy="406700"/>
          </a:xfrm>
        </p:grpSpPr>
        <p:sp>
          <p:nvSpPr>
            <p:cNvPr id="1603" name="Google Shape;1603;p7"/>
            <p:cNvSpPr/>
            <p:nvPr/>
          </p:nvSpPr>
          <p:spPr>
            <a:xfrm>
              <a:off x="689225" y="2361275"/>
              <a:ext cx="379475" cy="336250"/>
            </a:xfrm>
            <a:custGeom>
              <a:avLst/>
              <a:gdLst/>
              <a:ahLst/>
              <a:cxnLst/>
              <a:rect l="l" t="t" r="r" b="b"/>
              <a:pathLst>
                <a:path w="15179" h="13450" extrusionOk="0">
                  <a:moveTo>
                    <a:pt x="1" y="0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672025" y="2345925"/>
              <a:ext cx="268625" cy="99600"/>
            </a:xfrm>
            <a:custGeom>
              <a:avLst/>
              <a:gdLst/>
              <a:ahLst/>
              <a:cxnLst/>
              <a:rect l="l" t="t" r="r" b="b"/>
              <a:pathLst>
                <a:path w="10745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986325" y="2345925"/>
              <a:ext cx="99275" cy="99600"/>
            </a:xfrm>
            <a:custGeom>
              <a:avLst/>
              <a:gdLst/>
              <a:ahLst/>
              <a:cxnLst/>
              <a:rect l="l" t="t" r="r" b="b"/>
              <a:pathLst>
                <a:path w="3971" h="3984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672025" y="2613925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986325" y="261392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817275" y="24799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672025" y="247992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672025" y="2346250"/>
              <a:ext cx="268625" cy="31025"/>
            </a:xfrm>
            <a:custGeom>
              <a:avLst/>
              <a:gdLst/>
              <a:ahLst/>
              <a:cxnLst/>
              <a:rect l="l" t="t" r="r" b="b"/>
              <a:pathLst>
                <a:path w="10745" h="1241" extrusionOk="0">
                  <a:moveTo>
                    <a:pt x="0" y="0"/>
                  </a:moveTo>
                  <a:lnTo>
                    <a:pt x="1252" y="1240"/>
                  </a:lnTo>
                  <a:lnTo>
                    <a:pt x="9492" y="124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816975" y="247992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986325" y="2346250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2731" y="124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672025" y="2613925"/>
              <a:ext cx="268625" cy="30700"/>
            </a:xfrm>
            <a:custGeom>
              <a:avLst/>
              <a:gdLst/>
              <a:ahLst/>
              <a:cxnLst/>
              <a:rect l="l" t="t" r="r" b="b"/>
              <a:pathLst>
                <a:path w="10745" h="1228" extrusionOk="0">
                  <a:moveTo>
                    <a:pt x="0" y="0"/>
                  </a:moveTo>
                  <a:lnTo>
                    <a:pt x="1252" y="1227"/>
                  </a:lnTo>
                  <a:lnTo>
                    <a:pt x="9492" y="1227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986325" y="2613925"/>
              <a:ext cx="99575" cy="30700"/>
            </a:xfrm>
            <a:custGeom>
              <a:avLst/>
              <a:gdLst/>
              <a:ahLst/>
              <a:cxnLst/>
              <a:rect l="l" t="t" r="r" b="b"/>
              <a:pathLst>
                <a:path w="3983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2731" y="1227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673275" y="24799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1053325" y="236127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0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1036100" y="2345925"/>
              <a:ext cx="268325" cy="99600"/>
            </a:xfrm>
            <a:custGeom>
              <a:avLst/>
              <a:gdLst/>
              <a:ahLst/>
              <a:cxnLst/>
              <a:rect l="l" t="t" r="r" b="b"/>
              <a:pathLst>
                <a:path w="10733" h="3984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1350425" y="2345925"/>
              <a:ext cx="99250" cy="99600"/>
            </a:xfrm>
            <a:custGeom>
              <a:avLst/>
              <a:gdLst/>
              <a:ahLst/>
              <a:cxnLst/>
              <a:rect l="l" t="t" r="r" b="b"/>
              <a:pathLst>
                <a:path w="3970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1036100" y="261392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1350425" y="2613925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1181375" y="24799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1035800" y="24799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1036100" y="2346250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9480" y="124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180750" y="247992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1350425" y="2346250"/>
              <a:ext cx="99250" cy="31025"/>
            </a:xfrm>
            <a:custGeom>
              <a:avLst/>
              <a:gdLst/>
              <a:ahLst/>
              <a:cxnLst/>
              <a:rect l="l" t="t" r="r" b="b"/>
              <a:pathLst>
                <a:path w="3970" h="1241" extrusionOk="0">
                  <a:moveTo>
                    <a:pt x="0" y="0"/>
                  </a:moveTo>
                  <a:lnTo>
                    <a:pt x="1253" y="1240"/>
                  </a:lnTo>
                  <a:lnTo>
                    <a:pt x="2718" y="124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1036100" y="2613925"/>
              <a:ext cx="268325" cy="30700"/>
            </a:xfrm>
            <a:custGeom>
              <a:avLst/>
              <a:gdLst/>
              <a:ahLst/>
              <a:cxnLst/>
              <a:rect l="l" t="t" r="r" b="b"/>
              <a:pathLst>
                <a:path w="10733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9480" y="1227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1350425" y="2613925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0"/>
                  </a:moveTo>
                  <a:lnTo>
                    <a:pt x="1253" y="1227"/>
                  </a:lnTo>
                  <a:lnTo>
                    <a:pt x="2718" y="1227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1037350" y="24799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522525" y="2361275"/>
              <a:ext cx="379450" cy="336250"/>
            </a:xfrm>
            <a:custGeom>
              <a:avLst/>
              <a:gdLst/>
              <a:ahLst/>
              <a:cxnLst/>
              <a:rect l="l" t="t" r="r" b="b"/>
              <a:pathLst>
                <a:path w="15178" h="13450" extrusionOk="0">
                  <a:moveTo>
                    <a:pt x="0" y="0"/>
                  </a:moveTo>
                  <a:lnTo>
                    <a:pt x="0" y="13450"/>
                  </a:lnTo>
                  <a:lnTo>
                    <a:pt x="15178" y="13450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505625" y="2345925"/>
              <a:ext cx="268300" cy="99600"/>
            </a:xfrm>
            <a:custGeom>
              <a:avLst/>
              <a:gdLst/>
              <a:ahLst/>
              <a:cxnLst/>
              <a:rect l="l" t="t" r="r" b="b"/>
              <a:pathLst>
                <a:path w="10732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819625" y="2345925"/>
              <a:ext cx="99575" cy="99600"/>
            </a:xfrm>
            <a:custGeom>
              <a:avLst/>
              <a:gdLst/>
              <a:ahLst/>
              <a:cxnLst/>
              <a:rect l="l" t="t" r="r" b="b"/>
              <a:pathLst>
                <a:path w="3983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505625" y="2613925"/>
              <a:ext cx="268300" cy="99250"/>
            </a:xfrm>
            <a:custGeom>
              <a:avLst/>
              <a:gdLst/>
              <a:ahLst/>
              <a:cxnLst/>
              <a:rect l="l" t="t" r="r" b="b"/>
              <a:pathLst>
                <a:path w="1073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819625" y="261392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650575" y="24799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505625" y="247992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505625" y="2346250"/>
              <a:ext cx="268625" cy="31025"/>
            </a:xfrm>
            <a:custGeom>
              <a:avLst/>
              <a:gdLst/>
              <a:ahLst/>
              <a:cxnLst/>
              <a:rect l="l" t="t" r="r" b="b"/>
              <a:pathLst>
                <a:path w="10745" h="1241" extrusionOk="0">
                  <a:moveTo>
                    <a:pt x="0" y="0"/>
                  </a:moveTo>
                  <a:lnTo>
                    <a:pt x="1252" y="1240"/>
                  </a:lnTo>
                  <a:lnTo>
                    <a:pt x="9492" y="124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650575" y="24799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819625" y="2346250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0" y="0"/>
                  </a:moveTo>
                  <a:lnTo>
                    <a:pt x="1252" y="1240"/>
                  </a:lnTo>
                  <a:lnTo>
                    <a:pt x="2730" y="124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505625" y="2613925"/>
              <a:ext cx="268625" cy="30700"/>
            </a:xfrm>
            <a:custGeom>
              <a:avLst/>
              <a:gdLst/>
              <a:ahLst/>
              <a:cxnLst/>
              <a:rect l="l" t="t" r="r" b="b"/>
              <a:pathLst>
                <a:path w="10745" h="1228" extrusionOk="0">
                  <a:moveTo>
                    <a:pt x="0" y="0"/>
                  </a:moveTo>
                  <a:lnTo>
                    <a:pt x="1252" y="1227"/>
                  </a:lnTo>
                  <a:lnTo>
                    <a:pt x="9492" y="1227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819625" y="2613925"/>
              <a:ext cx="99575" cy="30700"/>
            </a:xfrm>
            <a:custGeom>
              <a:avLst/>
              <a:gdLst/>
              <a:ahLst/>
              <a:cxnLst/>
              <a:rect l="l" t="t" r="r" b="b"/>
              <a:pathLst>
                <a:path w="3983" h="1228" extrusionOk="0">
                  <a:moveTo>
                    <a:pt x="0" y="0"/>
                  </a:moveTo>
                  <a:lnTo>
                    <a:pt x="1252" y="1227"/>
                  </a:lnTo>
                  <a:lnTo>
                    <a:pt x="2730" y="1227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506550" y="24799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886625" y="2361275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0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869400" y="2345925"/>
              <a:ext cx="268625" cy="99600"/>
            </a:xfrm>
            <a:custGeom>
              <a:avLst/>
              <a:gdLst/>
              <a:ahLst/>
              <a:cxnLst/>
              <a:rect l="l" t="t" r="r" b="b"/>
              <a:pathLst>
                <a:path w="10745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183700" y="2345925"/>
              <a:ext cx="99275" cy="99600"/>
            </a:xfrm>
            <a:custGeom>
              <a:avLst/>
              <a:gdLst/>
              <a:ahLst/>
              <a:cxnLst/>
              <a:rect l="l" t="t" r="r" b="b"/>
              <a:pathLst>
                <a:path w="3971" h="3984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869400" y="2613925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183700" y="261392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014650" y="24799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869400" y="24799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869400" y="2346250"/>
              <a:ext cx="268950" cy="31025"/>
            </a:xfrm>
            <a:custGeom>
              <a:avLst/>
              <a:gdLst/>
              <a:ahLst/>
              <a:cxnLst/>
              <a:rect l="l" t="t" r="r" b="b"/>
              <a:pathLst>
                <a:path w="10758" h="1241" extrusionOk="0">
                  <a:moveTo>
                    <a:pt x="0" y="0"/>
                  </a:moveTo>
                  <a:lnTo>
                    <a:pt x="1253" y="1240"/>
                  </a:lnTo>
                  <a:lnTo>
                    <a:pt x="9505" y="1240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014650" y="24799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183700" y="2346250"/>
              <a:ext cx="99275" cy="31025"/>
            </a:xfrm>
            <a:custGeom>
              <a:avLst/>
              <a:gdLst/>
              <a:ahLst/>
              <a:cxnLst/>
              <a:rect l="l" t="t" r="r" b="b"/>
              <a:pathLst>
                <a:path w="3971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2718" y="124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869400" y="2613925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0" y="0"/>
                  </a:moveTo>
                  <a:lnTo>
                    <a:pt x="1253" y="1227"/>
                  </a:lnTo>
                  <a:lnTo>
                    <a:pt x="9505" y="1227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183700" y="2613925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2718" y="1227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870650" y="247992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1429000" y="236127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0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1411775" y="2345925"/>
              <a:ext cx="268325" cy="99600"/>
            </a:xfrm>
            <a:custGeom>
              <a:avLst/>
              <a:gdLst/>
              <a:ahLst/>
              <a:cxnLst/>
              <a:rect l="l" t="t" r="r" b="b"/>
              <a:pathLst>
                <a:path w="10733" h="3984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1726400" y="2345925"/>
              <a:ext cx="99275" cy="99600"/>
            </a:xfrm>
            <a:custGeom>
              <a:avLst/>
              <a:gdLst/>
              <a:ahLst/>
              <a:cxnLst/>
              <a:rect l="l" t="t" r="r" b="b"/>
              <a:pathLst>
                <a:path w="3971" h="3984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1411775" y="261392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1726400" y="261392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1557050" y="24799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1412100" y="247992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1411775" y="2346250"/>
              <a:ext cx="268950" cy="31025"/>
            </a:xfrm>
            <a:custGeom>
              <a:avLst/>
              <a:gdLst/>
              <a:ahLst/>
              <a:cxnLst/>
              <a:rect l="l" t="t" r="r" b="b"/>
              <a:pathLst>
                <a:path w="10758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9505" y="1240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1557050" y="2479925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1726400" y="2346250"/>
              <a:ext cx="98950" cy="31025"/>
            </a:xfrm>
            <a:custGeom>
              <a:avLst/>
              <a:gdLst/>
              <a:ahLst/>
              <a:cxnLst/>
              <a:rect l="l" t="t" r="r" b="b"/>
              <a:pathLst>
                <a:path w="3958" h="1241" extrusionOk="0">
                  <a:moveTo>
                    <a:pt x="1" y="0"/>
                  </a:moveTo>
                  <a:lnTo>
                    <a:pt x="1253" y="1240"/>
                  </a:lnTo>
                  <a:lnTo>
                    <a:pt x="2706" y="1240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1411775" y="2613925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9505" y="1227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1726400" y="2613925"/>
              <a:ext cx="98950" cy="30700"/>
            </a:xfrm>
            <a:custGeom>
              <a:avLst/>
              <a:gdLst/>
              <a:ahLst/>
              <a:cxnLst/>
              <a:rect l="l" t="t" r="r" b="b"/>
              <a:pathLst>
                <a:path w="3958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2706" y="1227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1413350" y="247992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164700" y="2361275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0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147475" y="2345925"/>
              <a:ext cx="268325" cy="99600"/>
            </a:xfrm>
            <a:custGeom>
              <a:avLst/>
              <a:gdLst/>
              <a:ahLst/>
              <a:cxnLst/>
              <a:rect l="l" t="t" r="r" b="b"/>
              <a:pathLst>
                <a:path w="10733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461800" y="2345925"/>
              <a:ext cx="99250" cy="99600"/>
            </a:xfrm>
            <a:custGeom>
              <a:avLst/>
              <a:gdLst/>
              <a:ahLst/>
              <a:cxnLst/>
              <a:rect l="l" t="t" r="r" b="b"/>
              <a:pathLst>
                <a:path w="3970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147475" y="261392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461800" y="2613925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292425" y="24799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147150" y="24799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0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147475" y="2346250"/>
              <a:ext cx="268325" cy="31025"/>
            </a:xfrm>
            <a:custGeom>
              <a:avLst/>
              <a:gdLst/>
              <a:ahLst/>
              <a:cxnLst/>
              <a:rect l="l" t="t" r="r" b="b"/>
              <a:pathLst>
                <a:path w="10733" h="1241" extrusionOk="0">
                  <a:moveTo>
                    <a:pt x="0" y="0"/>
                  </a:moveTo>
                  <a:lnTo>
                    <a:pt x="1253" y="1240"/>
                  </a:lnTo>
                  <a:lnTo>
                    <a:pt x="9480" y="124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292100" y="24799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461800" y="2346250"/>
              <a:ext cx="99250" cy="31025"/>
            </a:xfrm>
            <a:custGeom>
              <a:avLst/>
              <a:gdLst/>
              <a:ahLst/>
              <a:cxnLst/>
              <a:rect l="l" t="t" r="r" b="b"/>
              <a:pathLst>
                <a:path w="3970" h="1241" extrusionOk="0">
                  <a:moveTo>
                    <a:pt x="0" y="0"/>
                  </a:moveTo>
                  <a:lnTo>
                    <a:pt x="1252" y="1240"/>
                  </a:lnTo>
                  <a:lnTo>
                    <a:pt x="2717" y="124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147475" y="2613925"/>
              <a:ext cx="268325" cy="30700"/>
            </a:xfrm>
            <a:custGeom>
              <a:avLst/>
              <a:gdLst/>
              <a:ahLst/>
              <a:cxnLst/>
              <a:rect l="l" t="t" r="r" b="b"/>
              <a:pathLst>
                <a:path w="10733" h="1228" extrusionOk="0">
                  <a:moveTo>
                    <a:pt x="0" y="0"/>
                  </a:moveTo>
                  <a:lnTo>
                    <a:pt x="1253" y="1227"/>
                  </a:lnTo>
                  <a:lnTo>
                    <a:pt x="9480" y="1227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461800" y="2613925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0"/>
                  </a:moveTo>
                  <a:lnTo>
                    <a:pt x="1252" y="1227"/>
                  </a:lnTo>
                  <a:lnTo>
                    <a:pt x="2717" y="1227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148725" y="24799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87900" y="2326200"/>
              <a:ext cx="406675" cy="406700"/>
            </a:xfrm>
            <a:custGeom>
              <a:avLst/>
              <a:gdLst/>
              <a:ahLst/>
              <a:cxnLst/>
              <a:rect l="l" t="t" r="r" b="b"/>
              <a:pathLst>
                <a:path w="16267" h="16268" extrusionOk="0">
                  <a:moveTo>
                    <a:pt x="0" y="1"/>
                  </a:moveTo>
                  <a:lnTo>
                    <a:pt x="0" y="16268"/>
                  </a:lnTo>
                  <a:lnTo>
                    <a:pt x="16267" y="16268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309500" y="2348750"/>
              <a:ext cx="158750" cy="179725"/>
            </a:xfrm>
            <a:custGeom>
              <a:avLst/>
              <a:gdLst/>
              <a:ahLst/>
              <a:cxnLst/>
              <a:rect l="l" t="t" r="r" b="b"/>
              <a:pathLst>
                <a:path w="6350" h="7189" extrusionOk="0">
                  <a:moveTo>
                    <a:pt x="0" y="1"/>
                  </a:moveTo>
                  <a:lnTo>
                    <a:pt x="0" y="7188"/>
                  </a:lnTo>
                  <a:lnTo>
                    <a:pt x="6349" y="7188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494825" y="2348750"/>
              <a:ext cx="178150" cy="90200"/>
            </a:xfrm>
            <a:custGeom>
              <a:avLst/>
              <a:gdLst/>
              <a:ahLst/>
              <a:cxnLst/>
              <a:rect l="l" t="t" r="r" b="b"/>
              <a:pathLst>
                <a:path w="7126" h="3608" extrusionOk="0">
                  <a:moveTo>
                    <a:pt x="0" y="1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494825" y="260640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1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494825" y="2459250"/>
              <a:ext cx="97375" cy="130275"/>
            </a:xfrm>
            <a:custGeom>
              <a:avLst/>
              <a:gdLst/>
              <a:ahLst/>
              <a:cxnLst/>
              <a:rect l="l" t="t" r="r" b="b"/>
              <a:pathLst>
                <a:path w="3895" h="5211" extrusionOk="0">
                  <a:moveTo>
                    <a:pt x="0" y="1"/>
                  </a:moveTo>
                  <a:lnTo>
                    <a:pt x="0" y="5210"/>
                  </a:lnTo>
                  <a:lnTo>
                    <a:pt x="3895" y="5210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613775" y="2459250"/>
              <a:ext cx="59200" cy="64850"/>
            </a:xfrm>
            <a:custGeom>
              <a:avLst/>
              <a:gdLst/>
              <a:ahLst/>
              <a:cxnLst/>
              <a:rect l="l" t="t" r="r" b="b"/>
              <a:pathLst>
                <a:path w="2368" h="2594" extrusionOk="0">
                  <a:moveTo>
                    <a:pt x="1" y="1"/>
                  </a:moveTo>
                  <a:lnTo>
                    <a:pt x="1" y="2593"/>
                  </a:lnTo>
                  <a:lnTo>
                    <a:pt x="2368" y="259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309500" y="255192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0" y="1"/>
                  </a:moveTo>
                  <a:lnTo>
                    <a:pt x="0" y="2330"/>
                  </a:lnTo>
                  <a:lnTo>
                    <a:pt x="2329" y="233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309500" y="263300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0" y="1"/>
                  </a:moveTo>
                  <a:lnTo>
                    <a:pt x="0" y="3081"/>
                  </a:lnTo>
                  <a:lnTo>
                    <a:pt x="2329" y="308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394950" y="2551925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1"/>
                  </a:moveTo>
                  <a:lnTo>
                    <a:pt x="1" y="6324"/>
                  </a:lnTo>
                  <a:lnTo>
                    <a:pt x="2868" y="6324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309500" y="2348750"/>
              <a:ext cx="158750" cy="18175"/>
            </a:xfrm>
            <a:custGeom>
              <a:avLst/>
              <a:gdLst/>
              <a:ahLst/>
              <a:cxnLst/>
              <a:rect l="l" t="t" r="r" b="b"/>
              <a:pathLst>
                <a:path w="6350" h="727" extrusionOk="0">
                  <a:moveTo>
                    <a:pt x="0" y="1"/>
                  </a:moveTo>
                  <a:lnTo>
                    <a:pt x="0" y="727"/>
                  </a:lnTo>
                  <a:lnTo>
                    <a:pt x="6349" y="727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494825" y="234875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1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494825" y="2606400"/>
              <a:ext cx="177850" cy="17875"/>
            </a:xfrm>
            <a:custGeom>
              <a:avLst/>
              <a:gdLst/>
              <a:ahLst/>
              <a:cxnLst/>
              <a:rect l="l" t="t" r="r" b="b"/>
              <a:pathLst>
                <a:path w="7114" h="715" extrusionOk="0">
                  <a:moveTo>
                    <a:pt x="3895" y="1"/>
                  </a:moveTo>
                  <a:lnTo>
                    <a:pt x="3895" y="51"/>
                  </a:lnTo>
                  <a:lnTo>
                    <a:pt x="0" y="51"/>
                  </a:lnTo>
                  <a:lnTo>
                    <a:pt x="0" y="714"/>
                  </a:lnTo>
                  <a:lnTo>
                    <a:pt x="7113" y="714"/>
                  </a:lnTo>
                  <a:lnTo>
                    <a:pt x="7113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494825" y="2459250"/>
              <a:ext cx="97375" cy="17875"/>
            </a:xfrm>
            <a:custGeom>
              <a:avLst/>
              <a:gdLst/>
              <a:ahLst/>
              <a:cxnLst/>
              <a:rect l="l" t="t" r="r" b="b"/>
              <a:pathLst>
                <a:path w="3895" h="715" extrusionOk="0">
                  <a:moveTo>
                    <a:pt x="0" y="1"/>
                  </a:moveTo>
                  <a:lnTo>
                    <a:pt x="0" y="715"/>
                  </a:lnTo>
                  <a:lnTo>
                    <a:pt x="3895" y="715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613775" y="2459250"/>
              <a:ext cx="59200" cy="17875"/>
            </a:xfrm>
            <a:custGeom>
              <a:avLst/>
              <a:gdLst/>
              <a:ahLst/>
              <a:cxnLst/>
              <a:rect l="l" t="t" r="r" b="b"/>
              <a:pathLst>
                <a:path w="2368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368" y="715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309500" y="255192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329" y="7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309500" y="26330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29" y="71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394950" y="2551925"/>
              <a:ext cx="71725" cy="18175"/>
            </a:xfrm>
            <a:custGeom>
              <a:avLst/>
              <a:gdLst/>
              <a:ahLst/>
              <a:cxnLst/>
              <a:rect l="l" t="t" r="r" b="b"/>
              <a:pathLst>
                <a:path w="2869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868" y="727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494825" y="2606400"/>
              <a:ext cx="97375" cy="975"/>
            </a:xfrm>
            <a:custGeom>
              <a:avLst/>
              <a:gdLst/>
              <a:ahLst/>
              <a:cxnLst/>
              <a:rect l="l" t="t" r="r" b="b"/>
              <a:pathLst>
                <a:path w="3895" h="39" extrusionOk="0">
                  <a:moveTo>
                    <a:pt x="0" y="1"/>
                  </a:moveTo>
                  <a:lnTo>
                    <a:pt x="0" y="38"/>
                  </a:lnTo>
                  <a:lnTo>
                    <a:pt x="3895" y="3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403725" y="24110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427200" y="259920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502975" y="2635200"/>
              <a:ext cx="31625" cy="31950"/>
            </a:xfrm>
            <a:custGeom>
              <a:avLst/>
              <a:gdLst/>
              <a:ahLst/>
              <a:cxnLst/>
              <a:rect l="l" t="t" r="r" b="b"/>
              <a:pathLst>
                <a:path w="1265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511725" y="23950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576225" y="237380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343000" y="2476175"/>
              <a:ext cx="31625" cy="31625"/>
            </a:xfrm>
            <a:custGeom>
              <a:avLst/>
              <a:gdLst/>
              <a:ahLst/>
              <a:cxnLst/>
              <a:rect l="l" t="t" r="r" b="b"/>
              <a:pathLst>
                <a:path w="1265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582475" y="2624250"/>
              <a:ext cx="84250" cy="31950"/>
            </a:xfrm>
            <a:custGeom>
              <a:avLst/>
              <a:gdLst/>
              <a:ahLst/>
              <a:cxnLst/>
              <a:rect l="l" t="t" r="r" b="b"/>
              <a:pathLst>
                <a:path w="3370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3369" y="1278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518300" y="2520300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2943" y="1266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3199975" y="2326200"/>
              <a:ext cx="406700" cy="406700"/>
            </a:xfrm>
            <a:custGeom>
              <a:avLst/>
              <a:gdLst/>
              <a:ahLst/>
              <a:cxnLst/>
              <a:rect l="l" t="t" r="r" b="b"/>
              <a:pathLst>
                <a:path w="16268" h="16268" extrusionOk="0">
                  <a:moveTo>
                    <a:pt x="1" y="1"/>
                  </a:moveTo>
                  <a:lnTo>
                    <a:pt x="1" y="16268"/>
                  </a:lnTo>
                  <a:lnTo>
                    <a:pt x="16268" y="16268"/>
                  </a:lnTo>
                  <a:lnTo>
                    <a:pt x="16268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3221600" y="2348750"/>
              <a:ext cx="159050" cy="179725"/>
            </a:xfrm>
            <a:custGeom>
              <a:avLst/>
              <a:gdLst/>
              <a:ahLst/>
              <a:cxnLst/>
              <a:rect l="l" t="t" r="r" b="b"/>
              <a:pathLst>
                <a:path w="6362" h="7189" extrusionOk="0">
                  <a:moveTo>
                    <a:pt x="0" y="1"/>
                  </a:moveTo>
                  <a:lnTo>
                    <a:pt x="0" y="7188"/>
                  </a:lnTo>
                  <a:lnTo>
                    <a:pt x="6361" y="7188"/>
                  </a:lnTo>
                  <a:lnTo>
                    <a:pt x="6361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3406925" y="2348750"/>
              <a:ext cx="178150" cy="90200"/>
            </a:xfrm>
            <a:custGeom>
              <a:avLst/>
              <a:gdLst/>
              <a:ahLst/>
              <a:cxnLst/>
              <a:rect l="l" t="t" r="r" b="b"/>
              <a:pathLst>
                <a:path w="7126" h="3608" extrusionOk="0">
                  <a:moveTo>
                    <a:pt x="0" y="1"/>
                  </a:moveTo>
                  <a:lnTo>
                    <a:pt x="0" y="3607"/>
                  </a:lnTo>
                  <a:lnTo>
                    <a:pt x="7126" y="360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3406925" y="260640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1"/>
                  </a:moveTo>
                  <a:lnTo>
                    <a:pt x="0" y="4145"/>
                  </a:lnTo>
                  <a:lnTo>
                    <a:pt x="7126" y="414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3406925" y="2459250"/>
              <a:ext cx="97700" cy="130275"/>
            </a:xfrm>
            <a:custGeom>
              <a:avLst/>
              <a:gdLst/>
              <a:ahLst/>
              <a:cxnLst/>
              <a:rect l="l" t="t" r="r" b="b"/>
              <a:pathLst>
                <a:path w="3908" h="5211" extrusionOk="0">
                  <a:moveTo>
                    <a:pt x="0" y="1"/>
                  </a:moveTo>
                  <a:lnTo>
                    <a:pt x="0" y="5210"/>
                  </a:lnTo>
                  <a:lnTo>
                    <a:pt x="3907" y="5210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3526200" y="2459250"/>
              <a:ext cx="58875" cy="64850"/>
            </a:xfrm>
            <a:custGeom>
              <a:avLst/>
              <a:gdLst/>
              <a:ahLst/>
              <a:cxnLst/>
              <a:rect l="l" t="t" r="r" b="b"/>
              <a:pathLst>
                <a:path w="2355" h="2594" extrusionOk="0">
                  <a:moveTo>
                    <a:pt x="0" y="1"/>
                  </a:moveTo>
                  <a:lnTo>
                    <a:pt x="0" y="2593"/>
                  </a:lnTo>
                  <a:lnTo>
                    <a:pt x="2355" y="2593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3221600" y="2551925"/>
              <a:ext cx="58250" cy="58250"/>
            </a:xfrm>
            <a:custGeom>
              <a:avLst/>
              <a:gdLst/>
              <a:ahLst/>
              <a:cxnLst/>
              <a:rect l="l" t="t" r="r" b="b"/>
              <a:pathLst>
                <a:path w="2330" h="2330" extrusionOk="0">
                  <a:moveTo>
                    <a:pt x="0" y="1"/>
                  </a:moveTo>
                  <a:lnTo>
                    <a:pt x="0" y="2330"/>
                  </a:lnTo>
                  <a:lnTo>
                    <a:pt x="2329" y="233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3221600" y="2633000"/>
              <a:ext cx="58250" cy="77050"/>
            </a:xfrm>
            <a:custGeom>
              <a:avLst/>
              <a:gdLst/>
              <a:ahLst/>
              <a:cxnLst/>
              <a:rect l="l" t="t" r="r" b="b"/>
              <a:pathLst>
                <a:path w="2330" h="3082" extrusionOk="0">
                  <a:moveTo>
                    <a:pt x="0" y="1"/>
                  </a:moveTo>
                  <a:lnTo>
                    <a:pt x="0" y="3081"/>
                  </a:lnTo>
                  <a:lnTo>
                    <a:pt x="2329" y="3081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3307375" y="2551925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0" y="1"/>
                  </a:moveTo>
                  <a:lnTo>
                    <a:pt x="0" y="6324"/>
                  </a:lnTo>
                  <a:lnTo>
                    <a:pt x="2855" y="6324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3221600" y="2348750"/>
              <a:ext cx="159050" cy="18175"/>
            </a:xfrm>
            <a:custGeom>
              <a:avLst/>
              <a:gdLst/>
              <a:ahLst/>
              <a:cxnLst/>
              <a:rect l="l" t="t" r="r" b="b"/>
              <a:pathLst>
                <a:path w="6362" h="727" extrusionOk="0">
                  <a:moveTo>
                    <a:pt x="0" y="1"/>
                  </a:moveTo>
                  <a:lnTo>
                    <a:pt x="0" y="727"/>
                  </a:lnTo>
                  <a:lnTo>
                    <a:pt x="6361" y="727"/>
                  </a:lnTo>
                  <a:lnTo>
                    <a:pt x="6361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3406925" y="234875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0" y="1"/>
                  </a:moveTo>
                  <a:lnTo>
                    <a:pt x="0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3407225" y="2606400"/>
              <a:ext cx="177550" cy="17875"/>
            </a:xfrm>
            <a:custGeom>
              <a:avLst/>
              <a:gdLst/>
              <a:ahLst/>
              <a:cxnLst/>
              <a:rect l="l" t="t" r="r" b="b"/>
              <a:pathLst>
                <a:path w="7102" h="715" extrusionOk="0">
                  <a:moveTo>
                    <a:pt x="3895" y="1"/>
                  </a:moveTo>
                  <a:lnTo>
                    <a:pt x="3895" y="51"/>
                  </a:lnTo>
                  <a:lnTo>
                    <a:pt x="1" y="51"/>
                  </a:lnTo>
                  <a:lnTo>
                    <a:pt x="1" y="714"/>
                  </a:lnTo>
                  <a:lnTo>
                    <a:pt x="7101" y="714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3406925" y="2459250"/>
              <a:ext cx="97700" cy="17875"/>
            </a:xfrm>
            <a:custGeom>
              <a:avLst/>
              <a:gdLst/>
              <a:ahLst/>
              <a:cxnLst/>
              <a:rect l="l" t="t" r="r" b="b"/>
              <a:pathLst>
                <a:path w="3908" h="715" extrusionOk="0">
                  <a:moveTo>
                    <a:pt x="0" y="1"/>
                  </a:moveTo>
                  <a:lnTo>
                    <a:pt x="0" y="715"/>
                  </a:lnTo>
                  <a:lnTo>
                    <a:pt x="3907" y="715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3526200" y="2459250"/>
              <a:ext cx="58875" cy="17875"/>
            </a:xfrm>
            <a:custGeom>
              <a:avLst/>
              <a:gdLst/>
              <a:ahLst/>
              <a:cxnLst/>
              <a:rect l="l" t="t" r="r" b="b"/>
              <a:pathLst>
                <a:path w="2355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55" y="715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3221600" y="255192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329" y="7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3221600" y="26330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29" y="71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3307375" y="2551925"/>
              <a:ext cx="71400" cy="18175"/>
            </a:xfrm>
            <a:custGeom>
              <a:avLst/>
              <a:gdLst/>
              <a:ahLst/>
              <a:cxnLst/>
              <a:rect l="l" t="t" r="r" b="b"/>
              <a:pathLst>
                <a:path w="2856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855" y="727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3406925" y="2606400"/>
              <a:ext cx="97700" cy="975"/>
            </a:xfrm>
            <a:custGeom>
              <a:avLst/>
              <a:gdLst/>
              <a:ahLst/>
              <a:cxnLst/>
              <a:rect l="l" t="t" r="r" b="b"/>
              <a:pathLst>
                <a:path w="3908" h="39" extrusionOk="0">
                  <a:moveTo>
                    <a:pt x="0" y="1"/>
                  </a:moveTo>
                  <a:lnTo>
                    <a:pt x="0" y="38"/>
                  </a:lnTo>
                  <a:lnTo>
                    <a:pt x="3907" y="38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3315825" y="241105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78" y="126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3339300" y="2599200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3415375" y="263520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3423825" y="23950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3488325" y="2373800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1277" y="1278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3255400" y="2476175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3494900" y="2624250"/>
              <a:ext cx="83925" cy="31950"/>
            </a:xfrm>
            <a:custGeom>
              <a:avLst/>
              <a:gdLst/>
              <a:ahLst/>
              <a:cxnLst/>
              <a:rect l="l" t="t" r="r" b="b"/>
              <a:pathLst>
                <a:path w="3357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3356" y="1278"/>
                  </a:lnTo>
                  <a:lnTo>
                    <a:pt x="335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3430400" y="2520300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2943" y="1266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1794650" y="2361275"/>
              <a:ext cx="379450" cy="336250"/>
            </a:xfrm>
            <a:custGeom>
              <a:avLst/>
              <a:gdLst/>
              <a:ahLst/>
              <a:cxnLst/>
              <a:rect l="l" t="t" r="r" b="b"/>
              <a:pathLst>
                <a:path w="15178" h="13450" extrusionOk="0">
                  <a:moveTo>
                    <a:pt x="1" y="0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1777425" y="2345925"/>
              <a:ext cx="268650" cy="99600"/>
            </a:xfrm>
            <a:custGeom>
              <a:avLst/>
              <a:gdLst/>
              <a:ahLst/>
              <a:cxnLst/>
              <a:rect l="l" t="t" r="r" b="b"/>
              <a:pathLst>
                <a:path w="10746" h="3984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091750" y="2345925"/>
              <a:ext cx="99575" cy="99600"/>
            </a:xfrm>
            <a:custGeom>
              <a:avLst/>
              <a:gdLst/>
              <a:ahLst/>
              <a:cxnLst/>
              <a:rect l="l" t="t" r="r" b="b"/>
              <a:pathLst>
                <a:path w="3983" h="3984" extrusionOk="0">
                  <a:moveTo>
                    <a:pt x="0" y="1"/>
                  </a:moveTo>
                  <a:lnTo>
                    <a:pt x="0" y="3983"/>
                  </a:lnTo>
                  <a:lnTo>
                    <a:pt x="3983" y="398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1777425" y="2613925"/>
              <a:ext cx="268650" cy="99250"/>
            </a:xfrm>
            <a:custGeom>
              <a:avLst/>
              <a:gdLst/>
              <a:ahLst/>
              <a:cxnLst/>
              <a:rect l="l" t="t" r="r" b="b"/>
              <a:pathLst>
                <a:path w="10746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2091750" y="261392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1923000" y="24799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0"/>
                  </a:moveTo>
                  <a:lnTo>
                    <a:pt x="1" y="3970"/>
                  </a:lnTo>
                  <a:lnTo>
                    <a:pt x="10733" y="3970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1777750" y="24799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0"/>
                  </a:moveTo>
                  <a:lnTo>
                    <a:pt x="0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1777750" y="2346250"/>
              <a:ext cx="268625" cy="31025"/>
            </a:xfrm>
            <a:custGeom>
              <a:avLst/>
              <a:gdLst/>
              <a:ahLst/>
              <a:cxnLst/>
              <a:rect l="l" t="t" r="r" b="b"/>
              <a:pathLst>
                <a:path w="10745" h="1241" extrusionOk="0">
                  <a:moveTo>
                    <a:pt x="0" y="0"/>
                  </a:moveTo>
                  <a:lnTo>
                    <a:pt x="1253" y="1240"/>
                  </a:lnTo>
                  <a:lnTo>
                    <a:pt x="9492" y="124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1922700" y="24799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492" y="125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2091750" y="2346250"/>
              <a:ext cx="99575" cy="31025"/>
            </a:xfrm>
            <a:custGeom>
              <a:avLst/>
              <a:gdLst/>
              <a:ahLst/>
              <a:cxnLst/>
              <a:rect l="l" t="t" r="r" b="b"/>
              <a:pathLst>
                <a:path w="3983" h="1241" extrusionOk="0">
                  <a:moveTo>
                    <a:pt x="0" y="0"/>
                  </a:moveTo>
                  <a:lnTo>
                    <a:pt x="1253" y="1240"/>
                  </a:lnTo>
                  <a:lnTo>
                    <a:pt x="2730" y="124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1777750" y="2613925"/>
              <a:ext cx="268625" cy="30700"/>
            </a:xfrm>
            <a:custGeom>
              <a:avLst/>
              <a:gdLst/>
              <a:ahLst/>
              <a:cxnLst/>
              <a:rect l="l" t="t" r="r" b="b"/>
              <a:pathLst>
                <a:path w="10745" h="1228" extrusionOk="0">
                  <a:moveTo>
                    <a:pt x="0" y="0"/>
                  </a:moveTo>
                  <a:lnTo>
                    <a:pt x="1253" y="1227"/>
                  </a:lnTo>
                  <a:lnTo>
                    <a:pt x="9492" y="1227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2091750" y="2613925"/>
              <a:ext cx="99575" cy="30700"/>
            </a:xfrm>
            <a:custGeom>
              <a:avLst/>
              <a:gdLst/>
              <a:ahLst/>
              <a:cxnLst/>
              <a:rect l="l" t="t" r="r" b="b"/>
              <a:pathLst>
                <a:path w="3983" h="1228" extrusionOk="0">
                  <a:moveTo>
                    <a:pt x="0" y="0"/>
                  </a:moveTo>
                  <a:lnTo>
                    <a:pt x="1253" y="1227"/>
                  </a:lnTo>
                  <a:lnTo>
                    <a:pt x="2730" y="1227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1779325" y="2479925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7"/>
          <p:cNvGrpSpPr/>
          <p:nvPr/>
        </p:nvGrpSpPr>
        <p:grpSpPr>
          <a:xfrm>
            <a:off x="5552551" y="4608563"/>
            <a:ext cx="5081865" cy="594356"/>
            <a:chOff x="275675" y="1253050"/>
            <a:chExt cx="3440900" cy="406675"/>
          </a:xfrm>
        </p:grpSpPr>
        <p:sp>
          <p:nvSpPr>
            <p:cNvPr id="1747" name="Google Shape;1747;p7"/>
            <p:cNvSpPr/>
            <p:nvPr/>
          </p:nvSpPr>
          <p:spPr>
            <a:xfrm>
              <a:off x="293200" y="1288425"/>
              <a:ext cx="379475" cy="336250"/>
            </a:xfrm>
            <a:custGeom>
              <a:avLst/>
              <a:gdLst/>
              <a:ahLst/>
              <a:cxnLst/>
              <a:rect l="l" t="t" r="r" b="b"/>
              <a:pathLst>
                <a:path w="15179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78" y="13449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276000" y="127307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590300" y="127307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276000" y="154075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590300" y="154075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421250" y="140707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275675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276000" y="127307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420950" y="140707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505" y="1252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590300" y="1273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276000" y="15407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590300" y="15407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277250" y="1407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3" y="1252"/>
                  </a:lnTo>
                  <a:lnTo>
                    <a:pt x="2730" y="125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2556950" y="1288425"/>
              <a:ext cx="379475" cy="336250"/>
            </a:xfrm>
            <a:custGeom>
              <a:avLst/>
              <a:gdLst/>
              <a:ahLst/>
              <a:cxnLst/>
              <a:rect l="l" t="t" r="r" b="b"/>
              <a:pathLst>
                <a:path w="15179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78" y="13449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2540050" y="1273075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2854050" y="1273075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83" y="398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2540050" y="154075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2854050" y="154075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2685000" y="140707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2539425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2540050" y="127307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2684700" y="140707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505" y="1252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2854050" y="1273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2540050" y="154075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2854050" y="15407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2541000" y="1407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2730" y="125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2180350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0"/>
                  </a:moveTo>
                  <a:lnTo>
                    <a:pt x="0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2163125" y="1273075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2477450" y="1273075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2163125" y="154075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2477450" y="154075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2308075" y="1407075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2163125" y="140707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2163125" y="127307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2308400" y="1407075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2477450" y="127307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2163125" y="154075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2477450" y="154075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2164375" y="1407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320200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302975" y="1273075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617300" y="127307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302975" y="1540750"/>
              <a:ext cx="268650" cy="99250"/>
            </a:xfrm>
            <a:custGeom>
              <a:avLst/>
              <a:gdLst/>
              <a:ahLst/>
              <a:cxnLst/>
              <a:rect l="l" t="t" r="r" b="b"/>
              <a:pathLst>
                <a:path w="10746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617300" y="154075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448250" y="140707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302675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302975" y="1273075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447925" y="1407075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93" y="125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617300" y="1273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02975" y="1540750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93" y="125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617300" y="154075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0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04225" y="1407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1072425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0"/>
                  </a:moveTo>
                  <a:lnTo>
                    <a:pt x="0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1055200" y="127307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1369525" y="1273075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1055200" y="154075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1369525" y="154075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1200475" y="1407075"/>
              <a:ext cx="268300" cy="99250"/>
            </a:xfrm>
            <a:custGeom>
              <a:avLst/>
              <a:gdLst/>
              <a:ahLst/>
              <a:cxnLst/>
              <a:rect l="l" t="t" r="r" b="b"/>
              <a:pathLst>
                <a:path w="1073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1055200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1055200" y="127307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1200475" y="1407075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1369525" y="127307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1055200" y="154075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505" y="1252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1369525" y="154075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1056450" y="1407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1436500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6" y="13449"/>
                  </a:lnTo>
                  <a:lnTo>
                    <a:pt x="15166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1418975" y="127307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1733300" y="1273075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1418975" y="154075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1733300" y="154075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1564250" y="1407075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1419300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1419300" y="127307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1564250" y="140707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1733300" y="1273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1419300" y="15407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1733300" y="15407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3" y="1252"/>
                  </a:lnTo>
                  <a:lnTo>
                    <a:pt x="2730" y="125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1420225" y="1407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2937025" y="1253050"/>
              <a:ext cx="406675" cy="406675"/>
            </a:xfrm>
            <a:custGeom>
              <a:avLst/>
              <a:gdLst/>
              <a:ahLst/>
              <a:cxnLst/>
              <a:rect l="l" t="t" r="r" b="b"/>
              <a:pathLst>
                <a:path w="16267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2958625" y="1276200"/>
              <a:ext cx="159050" cy="179725"/>
            </a:xfrm>
            <a:custGeom>
              <a:avLst/>
              <a:gdLst/>
              <a:ahLst/>
              <a:cxnLst/>
              <a:rect l="l" t="t" r="r" b="b"/>
              <a:pathLst>
                <a:path w="6362" h="7189" extrusionOk="0">
                  <a:moveTo>
                    <a:pt x="0" y="1"/>
                  </a:moveTo>
                  <a:lnTo>
                    <a:pt x="0" y="7189"/>
                  </a:lnTo>
                  <a:lnTo>
                    <a:pt x="6362" y="7189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143950" y="1276200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0" y="1"/>
                  </a:moveTo>
                  <a:lnTo>
                    <a:pt x="0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143950" y="1533225"/>
              <a:ext cx="178150" cy="103975"/>
            </a:xfrm>
            <a:custGeom>
              <a:avLst/>
              <a:gdLst/>
              <a:ahLst/>
              <a:cxnLst/>
              <a:rect l="l" t="t" r="r" b="b"/>
              <a:pathLst>
                <a:path w="7126" h="4159" extrusionOk="0">
                  <a:moveTo>
                    <a:pt x="0" y="1"/>
                  </a:moveTo>
                  <a:lnTo>
                    <a:pt x="0" y="4158"/>
                  </a:lnTo>
                  <a:lnTo>
                    <a:pt x="7126" y="4158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143950" y="1386725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0" y="0"/>
                  </a:moveTo>
                  <a:lnTo>
                    <a:pt x="0" y="5210"/>
                  </a:lnTo>
                  <a:lnTo>
                    <a:pt x="3907" y="5210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263225" y="1386725"/>
              <a:ext cx="58875" cy="64825"/>
            </a:xfrm>
            <a:custGeom>
              <a:avLst/>
              <a:gdLst/>
              <a:ahLst/>
              <a:cxnLst/>
              <a:rect l="l" t="t" r="r" b="b"/>
              <a:pathLst>
                <a:path w="2355" h="2593" extrusionOk="0">
                  <a:moveTo>
                    <a:pt x="1" y="0"/>
                  </a:moveTo>
                  <a:lnTo>
                    <a:pt x="1" y="2592"/>
                  </a:lnTo>
                  <a:lnTo>
                    <a:pt x="2355" y="2592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2958625" y="1479375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0" y="1"/>
                  </a:moveTo>
                  <a:lnTo>
                    <a:pt x="0" y="2330"/>
                  </a:lnTo>
                  <a:lnTo>
                    <a:pt x="2329" y="233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2958625" y="1560475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0" y="0"/>
                  </a:moveTo>
                  <a:lnTo>
                    <a:pt x="0" y="3081"/>
                  </a:lnTo>
                  <a:lnTo>
                    <a:pt x="2329" y="3081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044700" y="1479375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68" y="632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2958625" y="1276200"/>
              <a:ext cx="159050" cy="17875"/>
            </a:xfrm>
            <a:custGeom>
              <a:avLst/>
              <a:gdLst/>
              <a:ahLst/>
              <a:cxnLst/>
              <a:rect l="l" t="t" r="r" b="b"/>
              <a:pathLst>
                <a:path w="6362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62" y="715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143950" y="1276200"/>
              <a:ext cx="178150" cy="17875"/>
            </a:xfrm>
            <a:custGeom>
              <a:avLst/>
              <a:gdLst/>
              <a:ahLst/>
              <a:cxnLst/>
              <a:rect l="l" t="t" r="r" b="b"/>
              <a:pathLst>
                <a:path w="712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144250" y="1533225"/>
              <a:ext cx="177850" cy="18175"/>
            </a:xfrm>
            <a:custGeom>
              <a:avLst/>
              <a:gdLst/>
              <a:ahLst/>
              <a:cxnLst/>
              <a:rect l="l" t="t" r="r" b="b"/>
              <a:pathLst>
                <a:path w="7114" h="727" extrusionOk="0">
                  <a:moveTo>
                    <a:pt x="3895" y="1"/>
                  </a:moveTo>
                  <a:lnTo>
                    <a:pt x="3895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14" y="727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143950" y="1386725"/>
              <a:ext cx="97700" cy="17850"/>
            </a:xfrm>
            <a:custGeom>
              <a:avLst/>
              <a:gdLst/>
              <a:ahLst/>
              <a:cxnLst/>
              <a:rect l="l" t="t" r="r" b="b"/>
              <a:pathLst>
                <a:path w="3908" h="714" extrusionOk="0">
                  <a:moveTo>
                    <a:pt x="0" y="0"/>
                  </a:moveTo>
                  <a:lnTo>
                    <a:pt x="0" y="714"/>
                  </a:lnTo>
                  <a:lnTo>
                    <a:pt x="3907" y="714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263225" y="1386725"/>
              <a:ext cx="58875" cy="17850"/>
            </a:xfrm>
            <a:custGeom>
              <a:avLst/>
              <a:gdLst/>
              <a:ahLst/>
              <a:cxnLst/>
              <a:rect l="l" t="t" r="r" b="b"/>
              <a:pathLst>
                <a:path w="2355" h="714" extrusionOk="0">
                  <a:moveTo>
                    <a:pt x="1" y="0"/>
                  </a:moveTo>
                  <a:lnTo>
                    <a:pt x="1" y="714"/>
                  </a:lnTo>
                  <a:lnTo>
                    <a:pt x="2355" y="714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2958625" y="1479375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29" y="71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2958625" y="1560475"/>
              <a:ext cx="58250" cy="17850"/>
            </a:xfrm>
            <a:custGeom>
              <a:avLst/>
              <a:gdLst/>
              <a:ahLst/>
              <a:cxnLst/>
              <a:rect l="l" t="t" r="r" b="b"/>
              <a:pathLst>
                <a:path w="2330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29" y="71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044700" y="1479375"/>
              <a:ext cx="71725" cy="17875"/>
            </a:xfrm>
            <a:custGeom>
              <a:avLst/>
              <a:gdLst/>
              <a:ahLst/>
              <a:cxnLst/>
              <a:rect l="l" t="t" r="r" b="b"/>
              <a:pathLst>
                <a:path w="2869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868" y="71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143950" y="1533225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0" y="1"/>
                  </a:moveTo>
                  <a:lnTo>
                    <a:pt x="0" y="51"/>
                  </a:lnTo>
                  <a:lnTo>
                    <a:pt x="3907" y="51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053475" y="133787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076325" y="15266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152400" y="15623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161475" y="132222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225650" y="13012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2992125" y="14030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232225" y="1551375"/>
              <a:ext cx="83925" cy="31650"/>
            </a:xfrm>
            <a:custGeom>
              <a:avLst/>
              <a:gdLst/>
              <a:ahLst/>
              <a:cxnLst/>
              <a:rect l="l" t="t" r="r" b="b"/>
              <a:pathLst>
                <a:path w="3357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3357" y="1266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168050" y="1447775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2943" y="1265"/>
                  </a:lnTo>
                  <a:lnTo>
                    <a:pt x="2943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673275" y="1253050"/>
              <a:ext cx="406675" cy="406675"/>
            </a:xfrm>
            <a:custGeom>
              <a:avLst/>
              <a:gdLst/>
              <a:ahLst/>
              <a:cxnLst/>
              <a:rect l="l" t="t" r="r" b="b"/>
              <a:pathLst>
                <a:path w="16267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695175" y="1276200"/>
              <a:ext cx="159075" cy="179725"/>
            </a:xfrm>
            <a:custGeom>
              <a:avLst/>
              <a:gdLst/>
              <a:ahLst/>
              <a:cxnLst/>
              <a:rect l="l" t="t" r="r" b="b"/>
              <a:pathLst>
                <a:path w="6363" h="7189" extrusionOk="0">
                  <a:moveTo>
                    <a:pt x="1" y="1"/>
                  </a:moveTo>
                  <a:lnTo>
                    <a:pt x="1" y="7189"/>
                  </a:lnTo>
                  <a:lnTo>
                    <a:pt x="6362" y="7189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880200" y="1276200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1" y="1"/>
                  </a:moveTo>
                  <a:lnTo>
                    <a:pt x="1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880200" y="1533225"/>
              <a:ext cx="178150" cy="103975"/>
            </a:xfrm>
            <a:custGeom>
              <a:avLst/>
              <a:gdLst/>
              <a:ahLst/>
              <a:cxnLst/>
              <a:rect l="l" t="t" r="r" b="b"/>
              <a:pathLst>
                <a:path w="7126" h="4159" extrusionOk="0">
                  <a:moveTo>
                    <a:pt x="1" y="1"/>
                  </a:moveTo>
                  <a:lnTo>
                    <a:pt x="1" y="4158"/>
                  </a:lnTo>
                  <a:lnTo>
                    <a:pt x="7126" y="4158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880200" y="1386725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1" y="0"/>
                  </a:moveTo>
                  <a:lnTo>
                    <a:pt x="1" y="5210"/>
                  </a:lnTo>
                  <a:lnTo>
                    <a:pt x="3908" y="5210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999175" y="1386725"/>
              <a:ext cx="59175" cy="64825"/>
            </a:xfrm>
            <a:custGeom>
              <a:avLst/>
              <a:gdLst/>
              <a:ahLst/>
              <a:cxnLst/>
              <a:rect l="l" t="t" r="r" b="b"/>
              <a:pathLst>
                <a:path w="2367" h="2593" extrusionOk="0">
                  <a:moveTo>
                    <a:pt x="0" y="0"/>
                  </a:moveTo>
                  <a:lnTo>
                    <a:pt x="0" y="2592"/>
                  </a:lnTo>
                  <a:lnTo>
                    <a:pt x="2367" y="2592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695175" y="1479375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1" y="1"/>
                  </a:moveTo>
                  <a:lnTo>
                    <a:pt x="1" y="2330"/>
                  </a:lnTo>
                  <a:lnTo>
                    <a:pt x="2330" y="2330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695175" y="1560475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1" y="0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780950" y="1479375"/>
              <a:ext cx="71425" cy="158125"/>
            </a:xfrm>
            <a:custGeom>
              <a:avLst/>
              <a:gdLst/>
              <a:ahLst/>
              <a:cxnLst/>
              <a:rect l="l" t="t" r="r" b="b"/>
              <a:pathLst>
                <a:path w="2857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56" y="632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695175" y="1276200"/>
              <a:ext cx="159075" cy="17875"/>
            </a:xfrm>
            <a:custGeom>
              <a:avLst/>
              <a:gdLst/>
              <a:ahLst/>
              <a:cxnLst/>
              <a:rect l="l" t="t" r="r" b="b"/>
              <a:pathLst>
                <a:path w="6363" h="715" extrusionOk="0">
                  <a:moveTo>
                    <a:pt x="1" y="1"/>
                  </a:moveTo>
                  <a:lnTo>
                    <a:pt x="1" y="715"/>
                  </a:lnTo>
                  <a:lnTo>
                    <a:pt x="6362" y="715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880200" y="1276200"/>
              <a:ext cx="178150" cy="17875"/>
            </a:xfrm>
            <a:custGeom>
              <a:avLst/>
              <a:gdLst/>
              <a:ahLst/>
              <a:cxnLst/>
              <a:rect l="l" t="t" r="r" b="b"/>
              <a:pathLst>
                <a:path w="7126" h="715" extrusionOk="0">
                  <a:moveTo>
                    <a:pt x="1" y="1"/>
                  </a:moveTo>
                  <a:lnTo>
                    <a:pt x="1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880200" y="1533225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3920" y="1"/>
                  </a:moveTo>
                  <a:lnTo>
                    <a:pt x="3920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880200" y="1386725"/>
              <a:ext cx="97700" cy="17850"/>
            </a:xfrm>
            <a:custGeom>
              <a:avLst/>
              <a:gdLst/>
              <a:ahLst/>
              <a:cxnLst/>
              <a:rect l="l" t="t" r="r" b="b"/>
              <a:pathLst>
                <a:path w="3908" h="714" extrusionOk="0">
                  <a:moveTo>
                    <a:pt x="1" y="0"/>
                  </a:moveTo>
                  <a:lnTo>
                    <a:pt x="1" y="714"/>
                  </a:lnTo>
                  <a:lnTo>
                    <a:pt x="3908" y="714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999175" y="1386725"/>
              <a:ext cx="59175" cy="17850"/>
            </a:xfrm>
            <a:custGeom>
              <a:avLst/>
              <a:gdLst/>
              <a:ahLst/>
              <a:cxnLst/>
              <a:rect l="l" t="t" r="r" b="b"/>
              <a:pathLst>
                <a:path w="2367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67" y="7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695175" y="1479375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330" y="715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695175" y="1560475"/>
              <a:ext cx="58250" cy="17850"/>
            </a:xfrm>
            <a:custGeom>
              <a:avLst/>
              <a:gdLst/>
              <a:ahLst/>
              <a:cxnLst/>
              <a:rect l="l" t="t" r="r" b="b"/>
              <a:pathLst>
                <a:path w="2330" h="714" extrusionOk="0">
                  <a:moveTo>
                    <a:pt x="1" y="0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780950" y="1479375"/>
              <a:ext cx="71425" cy="17875"/>
            </a:xfrm>
            <a:custGeom>
              <a:avLst/>
              <a:gdLst/>
              <a:ahLst/>
              <a:cxnLst/>
              <a:rect l="l" t="t" r="r" b="b"/>
              <a:pathLst>
                <a:path w="2857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856" y="71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880200" y="1533225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1" y="1"/>
                  </a:moveTo>
                  <a:lnTo>
                    <a:pt x="1" y="51"/>
                  </a:lnTo>
                  <a:lnTo>
                    <a:pt x="3908" y="5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789425" y="1337875"/>
              <a:ext cx="31625" cy="31950"/>
            </a:xfrm>
            <a:custGeom>
              <a:avLst/>
              <a:gdLst/>
              <a:ahLst/>
              <a:cxnLst/>
              <a:rect l="l" t="t" r="r" b="b"/>
              <a:pathLst>
                <a:path w="1265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812575" y="15266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888975" y="156235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897425" y="132222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961600" y="13012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728375" y="14030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968475" y="1551375"/>
              <a:ext cx="83925" cy="31650"/>
            </a:xfrm>
            <a:custGeom>
              <a:avLst/>
              <a:gdLst/>
              <a:ahLst/>
              <a:cxnLst/>
              <a:rect l="l" t="t" r="r" b="b"/>
              <a:pathLst>
                <a:path w="3357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3357" y="1266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904000" y="1447775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2943" y="1265"/>
                  </a:lnTo>
                  <a:lnTo>
                    <a:pt x="2943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1805300" y="1253050"/>
              <a:ext cx="406700" cy="406675"/>
            </a:xfrm>
            <a:custGeom>
              <a:avLst/>
              <a:gdLst/>
              <a:ahLst/>
              <a:cxnLst/>
              <a:rect l="l" t="t" r="r" b="b"/>
              <a:pathLst>
                <a:path w="16268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1826900" y="1276200"/>
              <a:ext cx="158750" cy="179725"/>
            </a:xfrm>
            <a:custGeom>
              <a:avLst/>
              <a:gdLst/>
              <a:ahLst/>
              <a:cxnLst/>
              <a:rect l="l" t="t" r="r" b="b"/>
              <a:pathLst>
                <a:path w="6350" h="7189" extrusionOk="0">
                  <a:moveTo>
                    <a:pt x="0" y="1"/>
                  </a:moveTo>
                  <a:lnTo>
                    <a:pt x="0" y="7189"/>
                  </a:lnTo>
                  <a:lnTo>
                    <a:pt x="6349" y="7189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012225" y="1276200"/>
              <a:ext cx="178175" cy="89875"/>
            </a:xfrm>
            <a:custGeom>
              <a:avLst/>
              <a:gdLst/>
              <a:ahLst/>
              <a:cxnLst/>
              <a:rect l="l" t="t" r="r" b="b"/>
              <a:pathLst>
                <a:path w="7127" h="3595" extrusionOk="0">
                  <a:moveTo>
                    <a:pt x="1" y="1"/>
                  </a:moveTo>
                  <a:lnTo>
                    <a:pt x="1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012225" y="1533225"/>
              <a:ext cx="178175" cy="103975"/>
            </a:xfrm>
            <a:custGeom>
              <a:avLst/>
              <a:gdLst/>
              <a:ahLst/>
              <a:cxnLst/>
              <a:rect l="l" t="t" r="r" b="b"/>
              <a:pathLst>
                <a:path w="7127" h="4159" extrusionOk="0">
                  <a:moveTo>
                    <a:pt x="1" y="1"/>
                  </a:moveTo>
                  <a:lnTo>
                    <a:pt x="1" y="4158"/>
                  </a:lnTo>
                  <a:lnTo>
                    <a:pt x="7126" y="4158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012225" y="1386725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1" y="0"/>
                  </a:moveTo>
                  <a:lnTo>
                    <a:pt x="1" y="5210"/>
                  </a:lnTo>
                  <a:lnTo>
                    <a:pt x="3908" y="5210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131200" y="1386725"/>
              <a:ext cx="59200" cy="64825"/>
            </a:xfrm>
            <a:custGeom>
              <a:avLst/>
              <a:gdLst/>
              <a:ahLst/>
              <a:cxnLst/>
              <a:rect l="l" t="t" r="r" b="b"/>
              <a:pathLst>
                <a:path w="2368" h="2593" extrusionOk="0">
                  <a:moveTo>
                    <a:pt x="0" y="0"/>
                  </a:moveTo>
                  <a:lnTo>
                    <a:pt x="0" y="2592"/>
                  </a:lnTo>
                  <a:lnTo>
                    <a:pt x="2367" y="2592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1826900" y="1479375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0" y="1"/>
                  </a:moveTo>
                  <a:lnTo>
                    <a:pt x="0" y="2330"/>
                  </a:lnTo>
                  <a:lnTo>
                    <a:pt x="2330" y="2330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1826900" y="1560475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0" y="0"/>
                  </a:moveTo>
                  <a:lnTo>
                    <a:pt x="0" y="3081"/>
                  </a:lnTo>
                  <a:lnTo>
                    <a:pt x="2330" y="308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1912675" y="1479375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56" y="632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1826900" y="1276200"/>
              <a:ext cx="158750" cy="17875"/>
            </a:xfrm>
            <a:custGeom>
              <a:avLst/>
              <a:gdLst/>
              <a:ahLst/>
              <a:cxnLst/>
              <a:rect l="l" t="t" r="r" b="b"/>
              <a:pathLst>
                <a:path w="635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49" y="715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2012225" y="1276200"/>
              <a:ext cx="178175" cy="17875"/>
            </a:xfrm>
            <a:custGeom>
              <a:avLst/>
              <a:gdLst/>
              <a:ahLst/>
              <a:cxnLst/>
              <a:rect l="l" t="t" r="r" b="b"/>
              <a:pathLst>
                <a:path w="7127" h="715" extrusionOk="0">
                  <a:moveTo>
                    <a:pt x="1" y="1"/>
                  </a:moveTo>
                  <a:lnTo>
                    <a:pt x="1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012550" y="1533225"/>
              <a:ext cx="177525" cy="18175"/>
            </a:xfrm>
            <a:custGeom>
              <a:avLst/>
              <a:gdLst/>
              <a:ahLst/>
              <a:cxnLst/>
              <a:rect l="l" t="t" r="r" b="b"/>
              <a:pathLst>
                <a:path w="7101" h="727" extrusionOk="0">
                  <a:moveTo>
                    <a:pt x="3895" y="1"/>
                  </a:moveTo>
                  <a:lnTo>
                    <a:pt x="3895" y="51"/>
                  </a:lnTo>
                  <a:lnTo>
                    <a:pt x="0" y="51"/>
                  </a:lnTo>
                  <a:lnTo>
                    <a:pt x="0" y="727"/>
                  </a:lnTo>
                  <a:lnTo>
                    <a:pt x="7101" y="727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012225" y="1386725"/>
              <a:ext cx="97700" cy="17850"/>
            </a:xfrm>
            <a:custGeom>
              <a:avLst/>
              <a:gdLst/>
              <a:ahLst/>
              <a:cxnLst/>
              <a:rect l="l" t="t" r="r" b="b"/>
              <a:pathLst>
                <a:path w="3908" h="714" extrusionOk="0">
                  <a:moveTo>
                    <a:pt x="1" y="0"/>
                  </a:moveTo>
                  <a:lnTo>
                    <a:pt x="1" y="714"/>
                  </a:lnTo>
                  <a:lnTo>
                    <a:pt x="3908" y="714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2131200" y="1386725"/>
              <a:ext cx="59200" cy="17850"/>
            </a:xfrm>
            <a:custGeom>
              <a:avLst/>
              <a:gdLst/>
              <a:ahLst/>
              <a:cxnLst/>
              <a:rect l="l" t="t" r="r" b="b"/>
              <a:pathLst>
                <a:path w="2368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67" y="7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1826900" y="1479375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30" y="715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1826900" y="1560475"/>
              <a:ext cx="58250" cy="17850"/>
            </a:xfrm>
            <a:custGeom>
              <a:avLst/>
              <a:gdLst/>
              <a:ahLst/>
              <a:cxnLst/>
              <a:rect l="l" t="t" r="r" b="b"/>
              <a:pathLst>
                <a:path w="2330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30" y="7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1912675" y="1479375"/>
              <a:ext cx="71400" cy="17875"/>
            </a:xfrm>
            <a:custGeom>
              <a:avLst/>
              <a:gdLst/>
              <a:ahLst/>
              <a:cxnLst/>
              <a:rect l="l" t="t" r="r" b="b"/>
              <a:pathLst>
                <a:path w="2856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856" y="71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012225" y="1533225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1" y="1"/>
                  </a:moveTo>
                  <a:lnTo>
                    <a:pt x="1" y="51"/>
                  </a:lnTo>
                  <a:lnTo>
                    <a:pt x="3908" y="5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1921125" y="1337875"/>
              <a:ext cx="31975" cy="31950"/>
            </a:xfrm>
            <a:custGeom>
              <a:avLst/>
              <a:gdLst/>
              <a:ahLst/>
              <a:cxnLst/>
              <a:rect l="l" t="t" r="r" b="b"/>
              <a:pathLst>
                <a:path w="1279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1944600" y="1526650"/>
              <a:ext cx="31975" cy="31650"/>
            </a:xfrm>
            <a:custGeom>
              <a:avLst/>
              <a:gdLst/>
              <a:ahLst/>
              <a:cxnLst/>
              <a:rect l="l" t="t" r="r" b="b"/>
              <a:pathLst>
                <a:path w="1279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78" y="126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020675" y="15623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029125" y="1322225"/>
              <a:ext cx="31975" cy="31950"/>
            </a:xfrm>
            <a:custGeom>
              <a:avLst/>
              <a:gdLst/>
              <a:ahLst/>
              <a:cxnLst/>
              <a:rect l="l" t="t" r="r" b="b"/>
              <a:pathLst>
                <a:path w="1279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093950" y="130125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1860700" y="140300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099900" y="1551375"/>
              <a:ext cx="84225" cy="31650"/>
            </a:xfrm>
            <a:custGeom>
              <a:avLst/>
              <a:gdLst/>
              <a:ahLst/>
              <a:cxnLst/>
              <a:rect l="l" t="t" r="r" b="b"/>
              <a:pathLst>
                <a:path w="3369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3369" y="126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035700" y="1447775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2944" y="1265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7"/>
          <p:cNvGrpSpPr/>
          <p:nvPr/>
        </p:nvGrpSpPr>
        <p:grpSpPr>
          <a:xfrm>
            <a:off x="208525" y="30927"/>
            <a:ext cx="8684379" cy="4436200"/>
            <a:chOff x="208525" y="30927"/>
            <a:chExt cx="8684379" cy="4436200"/>
          </a:xfrm>
        </p:grpSpPr>
        <p:grpSp>
          <p:nvGrpSpPr>
            <p:cNvPr id="1904" name="Google Shape;1904;p7"/>
            <p:cNvGrpSpPr/>
            <p:nvPr/>
          </p:nvGrpSpPr>
          <p:grpSpPr>
            <a:xfrm>
              <a:off x="208525" y="1270223"/>
              <a:ext cx="229033" cy="3196903"/>
              <a:chOff x="627625" y="355823"/>
              <a:chExt cx="229033" cy="3196903"/>
            </a:xfrm>
          </p:grpSpPr>
          <p:sp>
            <p:nvSpPr>
              <p:cNvPr id="1905" name="Google Shape;1905;p7"/>
              <p:cNvSpPr/>
              <p:nvPr/>
            </p:nvSpPr>
            <p:spPr>
              <a:xfrm>
                <a:off x="794351" y="1725804"/>
                <a:ext cx="62307" cy="62501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612" extrusionOk="0">
                    <a:moveTo>
                      <a:pt x="1436" y="182"/>
                    </a:moveTo>
                    <a:lnTo>
                      <a:pt x="1436" y="1441"/>
                    </a:lnTo>
                    <a:lnTo>
                      <a:pt x="177" y="1441"/>
                    </a:lnTo>
                    <a:lnTo>
                      <a:pt x="177" y="182"/>
                    </a:lnTo>
                    <a:close/>
                    <a:moveTo>
                      <a:pt x="1" y="1"/>
                    </a:moveTo>
                    <a:lnTo>
                      <a:pt x="1" y="1612"/>
                    </a:lnTo>
                    <a:lnTo>
                      <a:pt x="1606" y="1612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7"/>
              <p:cNvSpPr/>
              <p:nvPr/>
            </p:nvSpPr>
            <p:spPr>
              <a:xfrm>
                <a:off x="683498" y="1725804"/>
                <a:ext cx="117713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482" extrusionOk="0">
                    <a:moveTo>
                      <a:pt x="1425" y="182"/>
                    </a:moveTo>
                    <a:lnTo>
                      <a:pt x="1425" y="1436"/>
                    </a:lnTo>
                    <a:lnTo>
                      <a:pt x="171" y="1436"/>
                    </a:lnTo>
                    <a:lnTo>
                      <a:pt x="171" y="182"/>
                    </a:lnTo>
                    <a:close/>
                    <a:moveTo>
                      <a:pt x="1425" y="1612"/>
                    </a:moveTo>
                    <a:lnTo>
                      <a:pt x="1425" y="2871"/>
                    </a:lnTo>
                    <a:lnTo>
                      <a:pt x="171" y="2871"/>
                    </a:lnTo>
                    <a:lnTo>
                      <a:pt x="171" y="1612"/>
                    </a:lnTo>
                    <a:close/>
                    <a:moveTo>
                      <a:pt x="2860" y="3047"/>
                    </a:moveTo>
                    <a:lnTo>
                      <a:pt x="2860" y="4306"/>
                    </a:lnTo>
                    <a:lnTo>
                      <a:pt x="1600" y="4306"/>
                    </a:lnTo>
                    <a:lnTo>
                      <a:pt x="1600" y="3047"/>
                    </a:lnTo>
                    <a:close/>
                    <a:moveTo>
                      <a:pt x="0" y="1"/>
                    </a:moveTo>
                    <a:lnTo>
                      <a:pt x="0" y="1430"/>
                    </a:lnTo>
                    <a:lnTo>
                      <a:pt x="0" y="1612"/>
                    </a:lnTo>
                    <a:lnTo>
                      <a:pt x="0" y="3047"/>
                    </a:lnTo>
                    <a:lnTo>
                      <a:pt x="1425" y="3047"/>
                    </a:lnTo>
                    <a:lnTo>
                      <a:pt x="1425" y="4482"/>
                    </a:lnTo>
                    <a:lnTo>
                      <a:pt x="3036" y="4482"/>
                    </a:lnTo>
                    <a:lnTo>
                      <a:pt x="3036" y="2876"/>
                    </a:lnTo>
                    <a:lnTo>
                      <a:pt x="1606" y="2876"/>
                    </a:lnTo>
                    <a:lnTo>
                      <a:pt x="1606" y="1612"/>
                    </a:lnTo>
                    <a:lnTo>
                      <a:pt x="1606" y="1430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7"/>
              <p:cNvSpPr/>
              <p:nvPr/>
            </p:nvSpPr>
            <p:spPr>
              <a:xfrm>
                <a:off x="683498" y="1614757"/>
                <a:ext cx="62269" cy="62695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617" extrusionOk="0">
                    <a:moveTo>
                      <a:pt x="1425" y="182"/>
                    </a:moveTo>
                    <a:lnTo>
                      <a:pt x="1425" y="1435"/>
                    </a:lnTo>
                    <a:lnTo>
                      <a:pt x="171" y="1435"/>
                    </a:lnTo>
                    <a:lnTo>
                      <a:pt x="171" y="182"/>
                    </a:lnTo>
                    <a:close/>
                    <a:moveTo>
                      <a:pt x="0" y="0"/>
                    </a:moveTo>
                    <a:lnTo>
                      <a:pt x="0" y="1617"/>
                    </a:lnTo>
                    <a:lnTo>
                      <a:pt x="1606" y="1617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7"/>
              <p:cNvSpPr/>
              <p:nvPr/>
            </p:nvSpPr>
            <p:spPr>
              <a:xfrm>
                <a:off x="627625" y="1503671"/>
                <a:ext cx="62501" cy="6226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06" extrusionOk="0">
                    <a:moveTo>
                      <a:pt x="1441" y="176"/>
                    </a:moveTo>
                    <a:lnTo>
                      <a:pt x="1441" y="1435"/>
                    </a:lnTo>
                    <a:lnTo>
                      <a:pt x="182" y="1435"/>
                    </a:lnTo>
                    <a:lnTo>
                      <a:pt x="182" y="176"/>
                    </a:lnTo>
                    <a:close/>
                    <a:moveTo>
                      <a:pt x="1" y="0"/>
                    </a:moveTo>
                    <a:lnTo>
                      <a:pt x="1" y="1606"/>
                    </a:lnTo>
                    <a:lnTo>
                      <a:pt x="1612" y="1606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7"/>
              <p:cNvSpPr/>
              <p:nvPr/>
            </p:nvSpPr>
            <p:spPr>
              <a:xfrm>
                <a:off x="728901" y="355823"/>
                <a:ext cx="57383" cy="5397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92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1480" y="1392"/>
                    </a:lnTo>
                    <a:lnTo>
                      <a:pt x="1480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7"/>
              <p:cNvSpPr/>
              <p:nvPr/>
            </p:nvSpPr>
            <p:spPr>
              <a:xfrm>
                <a:off x="728901" y="460279"/>
                <a:ext cx="57383" cy="53777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87" extrusionOk="0">
                    <a:moveTo>
                      <a:pt x="1" y="1"/>
                    </a:moveTo>
                    <a:lnTo>
                      <a:pt x="1" y="1387"/>
                    </a:lnTo>
                    <a:lnTo>
                      <a:pt x="1480" y="1387"/>
                    </a:lnTo>
                    <a:lnTo>
                      <a:pt x="1480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7"/>
              <p:cNvSpPr/>
              <p:nvPr/>
            </p:nvSpPr>
            <p:spPr>
              <a:xfrm>
                <a:off x="728901" y="564773"/>
                <a:ext cx="57383" cy="5397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92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1480" y="1391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7"/>
              <p:cNvSpPr/>
              <p:nvPr/>
            </p:nvSpPr>
            <p:spPr>
              <a:xfrm>
                <a:off x="725489" y="3282982"/>
                <a:ext cx="64207" cy="61028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574" extrusionOk="0">
                    <a:moveTo>
                      <a:pt x="1480" y="187"/>
                    </a:moveTo>
                    <a:lnTo>
                      <a:pt x="1480" y="1397"/>
                    </a:lnTo>
                    <a:lnTo>
                      <a:pt x="182" y="1397"/>
                    </a:lnTo>
                    <a:lnTo>
                      <a:pt x="182" y="187"/>
                    </a:lnTo>
                    <a:close/>
                    <a:moveTo>
                      <a:pt x="1" y="1"/>
                    </a:moveTo>
                    <a:lnTo>
                      <a:pt x="1" y="1573"/>
                    </a:lnTo>
                    <a:lnTo>
                      <a:pt x="1656" y="1573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7"/>
              <p:cNvSpPr/>
              <p:nvPr/>
            </p:nvSpPr>
            <p:spPr>
              <a:xfrm>
                <a:off x="725489" y="3387437"/>
                <a:ext cx="64207" cy="6079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568" extrusionOk="0">
                    <a:moveTo>
                      <a:pt x="1480" y="188"/>
                    </a:moveTo>
                    <a:lnTo>
                      <a:pt x="1480" y="1397"/>
                    </a:lnTo>
                    <a:lnTo>
                      <a:pt x="182" y="1397"/>
                    </a:lnTo>
                    <a:lnTo>
                      <a:pt x="182" y="188"/>
                    </a:lnTo>
                    <a:close/>
                    <a:moveTo>
                      <a:pt x="1" y="1"/>
                    </a:moveTo>
                    <a:lnTo>
                      <a:pt x="1" y="1568"/>
                    </a:lnTo>
                    <a:lnTo>
                      <a:pt x="1656" y="1568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7"/>
              <p:cNvSpPr/>
              <p:nvPr/>
            </p:nvSpPr>
            <p:spPr>
              <a:xfrm>
                <a:off x="725489" y="3491893"/>
                <a:ext cx="64207" cy="6083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569" extrusionOk="0">
                    <a:moveTo>
                      <a:pt x="1480" y="182"/>
                    </a:moveTo>
                    <a:lnTo>
                      <a:pt x="1480" y="1398"/>
                    </a:lnTo>
                    <a:lnTo>
                      <a:pt x="182" y="1398"/>
                    </a:lnTo>
                    <a:lnTo>
                      <a:pt x="182" y="182"/>
                    </a:lnTo>
                    <a:close/>
                    <a:moveTo>
                      <a:pt x="1" y="1"/>
                    </a:moveTo>
                    <a:lnTo>
                      <a:pt x="1" y="1568"/>
                    </a:lnTo>
                    <a:lnTo>
                      <a:pt x="1656" y="1568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7"/>
              <p:cNvSpPr/>
              <p:nvPr/>
            </p:nvSpPr>
            <p:spPr>
              <a:xfrm>
                <a:off x="660466" y="915905"/>
                <a:ext cx="38850" cy="3904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7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001" y="1006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7"/>
              <p:cNvSpPr/>
              <p:nvPr/>
            </p:nvSpPr>
            <p:spPr>
              <a:xfrm>
                <a:off x="699472" y="954911"/>
                <a:ext cx="38850" cy="3904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1002" y="1007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7"/>
              <p:cNvSpPr/>
              <p:nvPr/>
            </p:nvSpPr>
            <p:spPr>
              <a:xfrm>
                <a:off x="738091" y="993917"/>
                <a:ext cx="38811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7"/>
              <p:cNvSpPr/>
              <p:nvPr/>
            </p:nvSpPr>
            <p:spPr>
              <a:xfrm>
                <a:off x="776864" y="1032729"/>
                <a:ext cx="39044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7" y="1001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7"/>
              <p:cNvSpPr/>
              <p:nvPr/>
            </p:nvSpPr>
            <p:spPr>
              <a:xfrm>
                <a:off x="815870" y="1071735"/>
                <a:ext cx="3885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7"/>
              <p:cNvSpPr/>
              <p:nvPr/>
            </p:nvSpPr>
            <p:spPr>
              <a:xfrm>
                <a:off x="815870" y="915905"/>
                <a:ext cx="38850" cy="3904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7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002" y="1006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7"/>
              <p:cNvSpPr/>
              <p:nvPr/>
            </p:nvSpPr>
            <p:spPr>
              <a:xfrm>
                <a:off x="776864" y="954911"/>
                <a:ext cx="39044" cy="3904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1007" y="1007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7"/>
              <p:cNvSpPr/>
              <p:nvPr/>
            </p:nvSpPr>
            <p:spPr>
              <a:xfrm>
                <a:off x="699472" y="1032729"/>
                <a:ext cx="38850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7"/>
              <p:cNvSpPr/>
              <p:nvPr/>
            </p:nvSpPr>
            <p:spPr>
              <a:xfrm>
                <a:off x="660466" y="1071735"/>
                <a:ext cx="3885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7"/>
            <p:cNvGrpSpPr/>
            <p:nvPr/>
          </p:nvGrpSpPr>
          <p:grpSpPr>
            <a:xfrm>
              <a:off x="8778564" y="30927"/>
              <a:ext cx="114340" cy="3846698"/>
              <a:chOff x="5638548" y="229190"/>
              <a:chExt cx="114340" cy="3846698"/>
            </a:xfrm>
          </p:grpSpPr>
          <p:sp>
            <p:nvSpPr>
              <p:cNvPr id="1925" name="Google Shape;1925;p7"/>
              <p:cNvSpPr/>
              <p:nvPr/>
            </p:nvSpPr>
            <p:spPr>
              <a:xfrm>
                <a:off x="5657974" y="3633454"/>
                <a:ext cx="75490" cy="442433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1411" extrusionOk="0">
                    <a:moveTo>
                      <a:pt x="0" y="1"/>
                    </a:moveTo>
                    <a:lnTo>
                      <a:pt x="0" y="11410"/>
                    </a:lnTo>
                    <a:lnTo>
                      <a:pt x="1947" y="11410"/>
                    </a:lnTo>
                    <a:lnTo>
                      <a:pt x="1947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7"/>
              <p:cNvSpPr/>
              <p:nvPr/>
            </p:nvSpPr>
            <p:spPr>
              <a:xfrm>
                <a:off x="5644946" y="739564"/>
                <a:ext cx="101313" cy="559875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4440" extrusionOk="0">
                    <a:moveTo>
                      <a:pt x="2437" y="182"/>
                    </a:moveTo>
                    <a:lnTo>
                      <a:pt x="2437" y="14264"/>
                    </a:lnTo>
                    <a:lnTo>
                      <a:pt x="182" y="14264"/>
                    </a:lnTo>
                    <a:lnTo>
                      <a:pt x="182" y="182"/>
                    </a:lnTo>
                    <a:close/>
                    <a:moveTo>
                      <a:pt x="1" y="1"/>
                    </a:moveTo>
                    <a:lnTo>
                      <a:pt x="1" y="14440"/>
                    </a:lnTo>
                    <a:lnTo>
                      <a:pt x="2613" y="14440"/>
                    </a:lnTo>
                    <a:lnTo>
                      <a:pt x="2613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7"/>
              <p:cNvSpPr/>
              <p:nvPr/>
            </p:nvSpPr>
            <p:spPr>
              <a:xfrm>
                <a:off x="5663712" y="229190"/>
                <a:ext cx="64207" cy="6079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568" extrusionOk="0">
                    <a:moveTo>
                      <a:pt x="1474" y="182"/>
                    </a:moveTo>
                    <a:lnTo>
                      <a:pt x="1474" y="1392"/>
                    </a:lnTo>
                    <a:lnTo>
                      <a:pt x="177" y="1392"/>
                    </a:lnTo>
                    <a:lnTo>
                      <a:pt x="177" y="182"/>
                    </a:lnTo>
                    <a:close/>
                    <a:moveTo>
                      <a:pt x="1" y="1"/>
                    </a:moveTo>
                    <a:lnTo>
                      <a:pt x="1" y="1568"/>
                    </a:lnTo>
                    <a:lnTo>
                      <a:pt x="1656" y="1568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7"/>
              <p:cNvSpPr/>
              <p:nvPr/>
            </p:nvSpPr>
            <p:spPr>
              <a:xfrm>
                <a:off x="5663712" y="333645"/>
                <a:ext cx="64207" cy="6079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568" extrusionOk="0">
                    <a:moveTo>
                      <a:pt x="1474" y="182"/>
                    </a:moveTo>
                    <a:lnTo>
                      <a:pt x="1474" y="1392"/>
                    </a:lnTo>
                    <a:lnTo>
                      <a:pt x="177" y="1392"/>
                    </a:lnTo>
                    <a:lnTo>
                      <a:pt x="177" y="182"/>
                    </a:lnTo>
                    <a:close/>
                    <a:moveTo>
                      <a:pt x="1" y="1"/>
                    </a:moveTo>
                    <a:lnTo>
                      <a:pt x="1" y="1568"/>
                    </a:lnTo>
                    <a:lnTo>
                      <a:pt x="1656" y="1568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7"/>
              <p:cNvSpPr/>
              <p:nvPr/>
            </p:nvSpPr>
            <p:spPr>
              <a:xfrm>
                <a:off x="5663712" y="438139"/>
                <a:ext cx="64207" cy="6079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568" extrusionOk="0">
                    <a:moveTo>
                      <a:pt x="1474" y="182"/>
                    </a:moveTo>
                    <a:lnTo>
                      <a:pt x="1474" y="1391"/>
                    </a:lnTo>
                    <a:lnTo>
                      <a:pt x="177" y="1391"/>
                    </a:lnTo>
                    <a:lnTo>
                      <a:pt x="177" y="182"/>
                    </a:lnTo>
                    <a:close/>
                    <a:moveTo>
                      <a:pt x="1" y="0"/>
                    </a:moveTo>
                    <a:lnTo>
                      <a:pt x="1" y="1567"/>
                    </a:lnTo>
                    <a:lnTo>
                      <a:pt x="1656" y="1567"/>
                    </a:lnTo>
                    <a:lnTo>
                      <a:pt x="1656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7"/>
              <p:cNvSpPr/>
              <p:nvPr/>
            </p:nvSpPr>
            <p:spPr>
              <a:xfrm>
                <a:off x="5638548" y="2054563"/>
                <a:ext cx="114340" cy="30021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743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1315" y="171"/>
                    </a:lnTo>
                    <a:lnTo>
                      <a:pt x="1315" y="7742"/>
                    </a:lnTo>
                    <a:lnTo>
                      <a:pt x="2948" y="7742"/>
                    </a:lnTo>
                    <a:lnTo>
                      <a:pt x="2948" y="7566"/>
                    </a:lnTo>
                    <a:lnTo>
                      <a:pt x="1491" y="7566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1" name="Google Shape;1931;p7"/>
            <p:cNvSpPr/>
            <p:nvPr/>
          </p:nvSpPr>
          <p:spPr>
            <a:xfrm>
              <a:off x="3743858" y="1219462"/>
              <a:ext cx="44588" cy="44627"/>
            </a:xfrm>
            <a:custGeom>
              <a:avLst/>
              <a:gdLst/>
              <a:ahLst/>
              <a:cxnLst/>
              <a:rect l="l" t="t" r="r" b="b"/>
              <a:pathLst>
                <a:path w="1150" h="1151" extrusionOk="0">
                  <a:moveTo>
                    <a:pt x="0" y="1"/>
                  </a:moveTo>
                  <a:lnTo>
                    <a:pt x="0" y="1150"/>
                  </a:lnTo>
                  <a:lnTo>
                    <a:pt x="1149" y="1150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3788409" y="1264051"/>
              <a:ext cx="44588" cy="44588"/>
            </a:xfrm>
            <a:custGeom>
              <a:avLst/>
              <a:gdLst/>
              <a:ahLst/>
              <a:cxnLst/>
              <a:rect l="l" t="t" r="r" b="b"/>
              <a:pathLst>
                <a:path w="1150" h="1150" extrusionOk="0">
                  <a:moveTo>
                    <a:pt x="0" y="0"/>
                  </a:moveTo>
                  <a:lnTo>
                    <a:pt x="0" y="1149"/>
                  </a:lnTo>
                  <a:lnTo>
                    <a:pt x="1149" y="114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3832533" y="1308602"/>
              <a:ext cx="44588" cy="44356"/>
            </a:xfrm>
            <a:custGeom>
              <a:avLst/>
              <a:gdLst/>
              <a:ahLst/>
              <a:cxnLst/>
              <a:rect l="l" t="t" r="r" b="b"/>
              <a:pathLst>
                <a:path w="1150" h="1144" extrusionOk="0">
                  <a:moveTo>
                    <a:pt x="0" y="0"/>
                  </a:moveTo>
                  <a:lnTo>
                    <a:pt x="0" y="1144"/>
                  </a:lnTo>
                  <a:lnTo>
                    <a:pt x="1150" y="114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3877084" y="1352920"/>
              <a:ext cx="44588" cy="44627"/>
            </a:xfrm>
            <a:custGeom>
              <a:avLst/>
              <a:gdLst/>
              <a:ahLst/>
              <a:cxnLst/>
              <a:rect l="l" t="t" r="r" b="b"/>
              <a:pathLst>
                <a:path w="1150" h="1151" extrusionOk="0">
                  <a:moveTo>
                    <a:pt x="1" y="1"/>
                  </a:moveTo>
                  <a:lnTo>
                    <a:pt x="1" y="1150"/>
                  </a:lnTo>
                  <a:lnTo>
                    <a:pt x="1150" y="1150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3921634" y="1397509"/>
              <a:ext cx="44627" cy="44588"/>
            </a:xfrm>
            <a:custGeom>
              <a:avLst/>
              <a:gdLst/>
              <a:ahLst/>
              <a:cxnLst/>
              <a:rect l="l" t="t" r="r" b="b"/>
              <a:pathLst>
                <a:path w="1151" h="1150" extrusionOk="0">
                  <a:moveTo>
                    <a:pt x="1" y="0"/>
                  </a:moveTo>
                  <a:lnTo>
                    <a:pt x="1" y="1149"/>
                  </a:lnTo>
                  <a:lnTo>
                    <a:pt x="1150" y="1149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3921634" y="1219462"/>
              <a:ext cx="44627" cy="44627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1" y="1"/>
                  </a:moveTo>
                  <a:lnTo>
                    <a:pt x="1" y="1150"/>
                  </a:lnTo>
                  <a:lnTo>
                    <a:pt x="1150" y="1150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3877084" y="1264051"/>
              <a:ext cx="44588" cy="44588"/>
            </a:xfrm>
            <a:custGeom>
              <a:avLst/>
              <a:gdLst/>
              <a:ahLst/>
              <a:cxnLst/>
              <a:rect l="l" t="t" r="r" b="b"/>
              <a:pathLst>
                <a:path w="1150" h="1150" extrusionOk="0">
                  <a:moveTo>
                    <a:pt x="1" y="0"/>
                  </a:moveTo>
                  <a:lnTo>
                    <a:pt x="1" y="1149"/>
                  </a:lnTo>
                  <a:lnTo>
                    <a:pt x="1150" y="1149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3788409" y="1352920"/>
              <a:ext cx="44588" cy="44627"/>
            </a:xfrm>
            <a:custGeom>
              <a:avLst/>
              <a:gdLst/>
              <a:ahLst/>
              <a:cxnLst/>
              <a:rect l="l" t="t" r="r" b="b"/>
              <a:pathLst>
                <a:path w="1150" h="1151" extrusionOk="0">
                  <a:moveTo>
                    <a:pt x="0" y="1"/>
                  </a:moveTo>
                  <a:lnTo>
                    <a:pt x="0" y="1150"/>
                  </a:lnTo>
                  <a:lnTo>
                    <a:pt x="1149" y="1150"/>
                  </a:lnTo>
                  <a:lnTo>
                    <a:pt x="1149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3743858" y="1397509"/>
              <a:ext cx="44588" cy="44588"/>
            </a:xfrm>
            <a:custGeom>
              <a:avLst/>
              <a:gdLst/>
              <a:ahLst/>
              <a:cxnLst/>
              <a:rect l="l" t="t" r="r" b="b"/>
              <a:pathLst>
                <a:path w="1150" h="1150" extrusionOk="0">
                  <a:moveTo>
                    <a:pt x="0" y="0"/>
                  </a:moveTo>
                  <a:lnTo>
                    <a:pt x="0" y="1149"/>
                  </a:lnTo>
                  <a:lnTo>
                    <a:pt x="1149" y="114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6246316" y="770699"/>
              <a:ext cx="62501" cy="625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1436" y="171"/>
                  </a:moveTo>
                  <a:lnTo>
                    <a:pt x="1436" y="1430"/>
                  </a:lnTo>
                  <a:lnTo>
                    <a:pt x="182" y="1430"/>
                  </a:lnTo>
                  <a:lnTo>
                    <a:pt x="182" y="171"/>
                  </a:lnTo>
                  <a:close/>
                  <a:moveTo>
                    <a:pt x="1" y="1"/>
                  </a:moveTo>
                  <a:lnTo>
                    <a:pt x="1" y="1612"/>
                  </a:lnTo>
                  <a:lnTo>
                    <a:pt x="1612" y="161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6301762" y="659419"/>
              <a:ext cx="118140" cy="173584"/>
            </a:xfrm>
            <a:custGeom>
              <a:avLst/>
              <a:gdLst/>
              <a:ahLst/>
              <a:cxnLst/>
              <a:rect l="l" t="t" r="r" b="b"/>
              <a:pathLst>
                <a:path w="3047" h="4477" extrusionOk="0">
                  <a:moveTo>
                    <a:pt x="1436" y="176"/>
                  </a:moveTo>
                  <a:lnTo>
                    <a:pt x="1436" y="1436"/>
                  </a:lnTo>
                  <a:lnTo>
                    <a:pt x="182" y="1436"/>
                  </a:lnTo>
                  <a:lnTo>
                    <a:pt x="182" y="176"/>
                  </a:lnTo>
                  <a:close/>
                  <a:moveTo>
                    <a:pt x="2865" y="1617"/>
                  </a:moveTo>
                  <a:lnTo>
                    <a:pt x="2865" y="2871"/>
                  </a:lnTo>
                  <a:lnTo>
                    <a:pt x="1606" y="2871"/>
                  </a:lnTo>
                  <a:lnTo>
                    <a:pt x="1606" y="1617"/>
                  </a:lnTo>
                  <a:close/>
                  <a:moveTo>
                    <a:pt x="2865" y="3047"/>
                  </a:moveTo>
                  <a:lnTo>
                    <a:pt x="2865" y="4300"/>
                  </a:lnTo>
                  <a:lnTo>
                    <a:pt x="1606" y="4300"/>
                  </a:lnTo>
                  <a:lnTo>
                    <a:pt x="1606" y="3047"/>
                  </a:lnTo>
                  <a:close/>
                  <a:moveTo>
                    <a:pt x="1" y="0"/>
                  </a:moveTo>
                  <a:lnTo>
                    <a:pt x="1" y="1617"/>
                  </a:lnTo>
                  <a:lnTo>
                    <a:pt x="1430" y="1617"/>
                  </a:lnTo>
                  <a:lnTo>
                    <a:pt x="1430" y="2865"/>
                  </a:lnTo>
                  <a:lnTo>
                    <a:pt x="1436" y="2865"/>
                  </a:lnTo>
                  <a:lnTo>
                    <a:pt x="1436" y="3047"/>
                  </a:lnTo>
                  <a:lnTo>
                    <a:pt x="1436" y="4476"/>
                  </a:lnTo>
                  <a:lnTo>
                    <a:pt x="3047" y="4476"/>
                  </a:lnTo>
                  <a:lnTo>
                    <a:pt x="3047" y="3047"/>
                  </a:lnTo>
                  <a:lnTo>
                    <a:pt x="3047" y="2865"/>
                  </a:lnTo>
                  <a:lnTo>
                    <a:pt x="3047" y="1436"/>
                  </a:lnTo>
                  <a:lnTo>
                    <a:pt x="1617" y="143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6357402" y="881552"/>
              <a:ext cx="62501" cy="625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1430" y="182"/>
                  </a:moveTo>
                  <a:lnTo>
                    <a:pt x="1430" y="1436"/>
                  </a:lnTo>
                  <a:lnTo>
                    <a:pt x="171" y="1436"/>
                  </a:lnTo>
                  <a:lnTo>
                    <a:pt x="171" y="182"/>
                  </a:lnTo>
                  <a:close/>
                  <a:moveTo>
                    <a:pt x="1" y="1"/>
                  </a:moveTo>
                  <a:lnTo>
                    <a:pt x="1" y="1612"/>
                  </a:lnTo>
                  <a:lnTo>
                    <a:pt x="1612" y="161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6412848" y="992870"/>
              <a:ext cx="62501" cy="62269"/>
            </a:xfrm>
            <a:custGeom>
              <a:avLst/>
              <a:gdLst/>
              <a:ahLst/>
              <a:cxnLst/>
              <a:rect l="l" t="t" r="r" b="b"/>
              <a:pathLst>
                <a:path w="1612" h="1606" extrusionOk="0">
                  <a:moveTo>
                    <a:pt x="1441" y="176"/>
                  </a:moveTo>
                  <a:lnTo>
                    <a:pt x="1441" y="1435"/>
                  </a:lnTo>
                  <a:lnTo>
                    <a:pt x="182" y="1435"/>
                  </a:lnTo>
                  <a:lnTo>
                    <a:pt x="182" y="176"/>
                  </a:lnTo>
                  <a:close/>
                  <a:moveTo>
                    <a:pt x="0" y="0"/>
                  </a:moveTo>
                  <a:lnTo>
                    <a:pt x="0" y="1606"/>
                  </a:lnTo>
                  <a:lnTo>
                    <a:pt x="1611" y="1606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7101809" y="922502"/>
              <a:ext cx="39044" cy="3904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0" y="1"/>
                  </a:moveTo>
                  <a:lnTo>
                    <a:pt x="0" y="1007"/>
                  </a:lnTo>
                  <a:lnTo>
                    <a:pt x="1007" y="1007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7140815" y="961508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7179627" y="1000320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6" y="1001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7218633" y="1039326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7257446" y="1078138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6" y="1001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7257446" y="922502"/>
              <a:ext cx="39044" cy="3904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0" y="1"/>
                  </a:moveTo>
                  <a:lnTo>
                    <a:pt x="0" y="1007"/>
                  </a:lnTo>
                  <a:lnTo>
                    <a:pt x="1006" y="1007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7218633" y="961508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7140815" y="1039326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7101809" y="1078138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7822910" y="494206"/>
              <a:ext cx="57383" cy="53739"/>
            </a:xfrm>
            <a:custGeom>
              <a:avLst/>
              <a:gdLst/>
              <a:ahLst/>
              <a:cxnLst/>
              <a:rect l="l" t="t" r="r" b="b"/>
              <a:pathLst>
                <a:path w="1480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1480" y="138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7822910" y="598429"/>
              <a:ext cx="57383" cy="53777"/>
            </a:xfrm>
            <a:custGeom>
              <a:avLst/>
              <a:gdLst/>
              <a:ahLst/>
              <a:cxnLst/>
              <a:rect l="l" t="t" r="r" b="b"/>
              <a:pathLst>
                <a:path w="14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1480" y="1387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7822910" y="702690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1480" y="1392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4663054" y="835295"/>
              <a:ext cx="143303" cy="254154"/>
            </a:xfrm>
            <a:custGeom>
              <a:avLst/>
              <a:gdLst/>
              <a:ahLst/>
              <a:cxnLst/>
              <a:rect l="l" t="t" r="r" b="b"/>
              <a:pathLst>
                <a:path w="3696" h="6555" extrusionOk="0">
                  <a:moveTo>
                    <a:pt x="0" y="1"/>
                  </a:moveTo>
                  <a:lnTo>
                    <a:pt x="0" y="1073"/>
                  </a:lnTo>
                  <a:lnTo>
                    <a:pt x="1320" y="1073"/>
                  </a:lnTo>
                  <a:lnTo>
                    <a:pt x="1320" y="6555"/>
                  </a:lnTo>
                  <a:lnTo>
                    <a:pt x="3695" y="6555"/>
                  </a:lnTo>
                  <a:lnTo>
                    <a:pt x="3695" y="5494"/>
                  </a:lnTo>
                  <a:lnTo>
                    <a:pt x="2387" y="5494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5517887" y="739564"/>
              <a:ext cx="101313" cy="559875"/>
            </a:xfrm>
            <a:custGeom>
              <a:avLst/>
              <a:gdLst/>
              <a:ahLst/>
              <a:cxnLst/>
              <a:rect l="l" t="t" r="r" b="b"/>
              <a:pathLst>
                <a:path w="2613" h="14440" extrusionOk="0">
                  <a:moveTo>
                    <a:pt x="2437" y="182"/>
                  </a:moveTo>
                  <a:lnTo>
                    <a:pt x="2437" y="14264"/>
                  </a:lnTo>
                  <a:lnTo>
                    <a:pt x="182" y="14264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4440"/>
                  </a:lnTo>
                  <a:lnTo>
                    <a:pt x="2613" y="14440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5536653" y="229190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2"/>
                  </a:moveTo>
                  <a:lnTo>
                    <a:pt x="1474" y="1392"/>
                  </a:lnTo>
                  <a:lnTo>
                    <a:pt x="177" y="1392"/>
                  </a:lnTo>
                  <a:lnTo>
                    <a:pt x="177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5536653" y="333645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2"/>
                  </a:moveTo>
                  <a:lnTo>
                    <a:pt x="1474" y="1392"/>
                  </a:lnTo>
                  <a:lnTo>
                    <a:pt x="177" y="1392"/>
                  </a:lnTo>
                  <a:lnTo>
                    <a:pt x="177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5536653" y="438139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2"/>
                  </a:moveTo>
                  <a:lnTo>
                    <a:pt x="1474" y="1391"/>
                  </a:lnTo>
                  <a:lnTo>
                    <a:pt x="177" y="1391"/>
                  </a:lnTo>
                  <a:lnTo>
                    <a:pt x="177" y="182"/>
                  </a:lnTo>
                  <a:close/>
                  <a:moveTo>
                    <a:pt x="1" y="0"/>
                  </a:moveTo>
                  <a:lnTo>
                    <a:pt x="1" y="1567"/>
                  </a:lnTo>
                  <a:lnTo>
                    <a:pt x="1656" y="1567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8"/>
          <p:cNvSpPr txBox="1">
            <a:spLocks noGrp="1"/>
          </p:cNvSpPr>
          <p:nvPr>
            <p:ph type="title"/>
          </p:nvPr>
        </p:nvSpPr>
        <p:spPr>
          <a:xfrm>
            <a:off x="1388100" y="1078443"/>
            <a:ext cx="6367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63" name="Google Shape;1963;p8"/>
          <p:cNvGrpSpPr/>
          <p:nvPr/>
        </p:nvGrpSpPr>
        <p:grpSpPr>
          <a:xfrm>
            <a:off x="689288" y="4608567"/>
            <a:ext cx="7003426" cy="594372"/>
            <a:chOff x="274125" y="3853000"/>
            <a:chExt cx="4844650" cy="413275"/>
          </a:xfrm>
        </p:grpSpPr>
        <p:sp>
          <p:nvSpPr>
            <p:cNvPr id="1964" name="Google Shape;1964;p8"/>
            <p:cNvSpPr/>
            <p:nvPr/>
          </p:nvSpPr>
          <p:spPr>
            <a:xfrm>
              <a:off x="29132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8"/>
            <p:cNvSpPr/>
            <p:nvPr/>
          </p:nvSpPr>
          <p:spPr>
            <a:xfrm>
              <a:off x="274125" y="38727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8"/>
            <p:cNvSpPr/>
            <p:nvPr/>
          </p:nvSpPr>
          <p:spPr>
            <a:xfrm>
              <a:off x="588425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8"/>
            <p:cNvSpPr/>
            <p:nvPr/>
          </p:nvSpPr>
          <p:spPr>
            <a:xfrm>
              <a:off x="274125" y="4140400"/>
              <a:ext cx="268300" cy="99250"/>
            </a:xfrm>
            <a:custGeom>
              <a:avLst/>
              <a:gdLst/>
              <a:ahLst/>
              <a:cxnLst/>
              <a:rect l="l" t="t" r="r" b="b"/>
              <a:pathLst>
                <a:path w="1073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8"/>
            <p:cNvSpPr/>
            <p:nvPr/>
          </p:nvSpPr>
          <p:spPr>
            <a:xfrm>
              <a:off x="588425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8"/>
            <p:cNvSpPr/>
            <p:nvPr/>
          </p:nvSpPr>
          <p:spPr>
            <a:xfrm>
              <a:off x="419375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8"/>
            <p:cNvSpPr/>
            <p:nvPr/>
          </p:nvSpPr>
          <p:spPr>
            <a:xfrm>
              <a:off x="274125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8"/>
            <p:cNvSpPr/>
            <p:nvPr/>
          </p:nvSpPr>
          <p:spPr>
            <a:xfrm>
              <a:off x="274125" y="38727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8"/>
            <p:cNvSpPr/>
            <p:nvPr/>
          </p:nvSpPr>
          <p:spPr>
            <a:xfrm>
              <a:off x="419375" y="4006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8"/>
            <p:cNvSpPr/>
            <p:nvPr/>
          </p:nvSpPr>
          <p:spPr>
            <a:xfrm>
              <a:off x="588425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8"/>
            <p:cNvSpPr/>
            <p:nvPr/>
          </p:nvSpPr>
          <p:spPr>
            <a:xfrm>
              <a:off x="274125" y="4140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8"/>
            <p:cNvSpPr/>
            <p:nvPr/>
          </p:nvSpPr>
          <p:spPr>
            <a:xfrm>
              <a:off x="588425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8"/>
            <p:cNvSpPr/>
            <p:nvPr/>
          </p:nvSpPr>
          <p:spPr>
            <a:xfrm>
              <a:off x="275375" y="400640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8"/>
            <p:cNvSpPr/>
            <p:nvPr/>
          </p:nvSpPr>
          <p:spPr>
            <a:xfrm>
              <a:off x="655100" y="3887750"/>
              <a:ext cx="379475" cy="336250"/>
            </a:xfrm>
            <a:custGeom>
              <a:avLst/>
              <a:gdLst/>
              <a:ahLst/>
              <a:cxnLst/>
              <a:rect l="l" t="t" r="r" b="b"/>
              <a:pathLst>
                <a:path w="15179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8"/>
            <p:cNvSpPr/>
            <p:nvPr/>
          </p:nvSpPr>
          <p:spPr>
            <a:xfrm>
              <a:off x="637900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"/>
            <p:cNvSpPr/>
            <p:nvPr/>
          </p:nvSpPr>
          <p:spPr>
            <a:xfrm>
              <a:off x="952200" y="3872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"/>
            <p:cNvSpPr/>
            <p:nvPr/>
          </p:nvSpPr>
          <p:spPr>
            <a:xfrm>
              <a:off x="637900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"/>
            <p:cNvSpPr/>
            <p:nvPr/>
          </p:nvSpPr>
          <p:spPr>
            <a:xfrm>
              <a:off x="952200" y="414040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"/>
            <p:cNvSpPr/>
            <p:nvPr/>
          </p:nvSpPr>
          <p:spPr>
            <a:xfrm>
              <a:off x="783150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"/>
            <p:cNvSpPr/>
            <p:nvPr/>
          </p:nvSpPr>
          <p:spPr>
            <a:xfrm>
              <a:off x="63820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"/>
            <p:cNvSpPr/>
            <p:nvPr/>
          </p:nvSpPr>
          <p:spPr>
            <a:xfrm>
              <a:off x="638200" y="38727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"/>
            <p:cNvSpPr/>
            <p:nvPr/>
          </p:nvSpPr>
          <p:spPr>
            <a:xfrm>
              <a:off x="783150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"/>
            <p:cNvSpPr/>
            <p:nvPr/>
          </p:nvSpPr>
          <p:spPr>
            <a:xfrm>
              <a:off x="952200" y="38727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"/>
            <p:cNvSpPr/>
            <p:nvPr/>
          </p:nvSpPr>
          <p:spPr>
            <a:xfrm>
              <a:off x="638200" y="4140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8"/>
            <p:cNvSpPr/>
            <p:nvPr/>
          </p:nvSpPr>
          <p:spPr>
            <a:xfrm>
              <a:off x="952200" y="4140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8"/>
            <p:cNvSpPr/>
            <p:nvPr/>
          </p:nvSpPr>
          <p:spPr>
            <a:xfrm>
              <a:off x="63915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8"/>
            <p:cNvSpPr/>
            <p:nvPr/>
          </p:nvSpPr>
          <p:spPr>
            <a:xfrm>
              <a:off x="2515950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8"/>
            <p:cNvSpPr/>
            <p:nvPr/>
          </p:nvSpPr>
          <p:spPr>
            <a:xfrm>
              <a:off x="2498725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8"/>
            <p:cNvSpPr/>
            <p:nvPr/>
          </p:nvSpPr>
          <p:spPr>
            <a:xfrm>
              <a:off x="2813350" y="3872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8"/>
            <p:cNvSpPr/>
            <p:nvPr/>
          </p:nvSpPr>
          <p:spPr>
            <a:xfrm>
              <a:off x="2498725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"/>
            <p:cNvSpPr/>
            <p:nvPr/>
          </p:nvSpPr>
          <p:spPr>
            <a:xfrm>
              <a:off x="2813350" y="414040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"/>
            <p:cNvSpPr/>
            <p:nvPr/>
          </p:nvSpPr>
          <p:spPr>
            <a:xfrm>
              <a:off x="2644300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8"/>
            <p:cNvSpPr/>
            <p:nvPr/>
          </p:nvSpPr>
          <p:spPr>
            <a:xfrm>
              <a:off x="2499050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"/>
            <p:cNvSpPr/>
            <p:nvPr/>
          </p:nvSpPr>
          <p:spPr>
            <a:xfrm>
              <a:off x="2498725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"/>
            <p:cNvSpPr/>
            <p:nvPr/>
          </p:nvSpPr>
          <p:spPr>
            <a:xfrm>
              <a:off x="2644000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"/>
            <p:cNvSpPr/>
            <p:nvPr/>
          </p:nvSpPr>
          <p:spPr>
            <a:xfrm>
              <a:off x="2813350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"/>
            <p:cNvSpPr/>
            <p:nvPr/>
          </p:nvSpPr>
          <p:spPr>
            <a:xfrm>
              <a:off x="2498725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"/>
            <p:cNvSpPr/>
            <p:nvPr/>
          </p:nvSpPr>
          <p:spPr>
            <a:xfrm>
              <a:off x="2813350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"/>
            <p:cNvSpPr/>
            <p:nvPr/>
          </p:nvSpPr>
          <p:spPr>
            <a:xfrm>
              <a:off x="250030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"/>
            <p:cNvSpPr/>
            <p:nvPr/>
          </p:nvSpPr>
          <p:spPr>
            <a:xfrm>
              <a:off x="2880050" y="3887750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"/>
            <p:cNvSpPr/>
            <p:nvPr/>
          </p:nvSpPr>
          <p:spPr>
            <a:xfrm>
              <a:off x="2862825" y="38727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"/>
            <p:cNvSpPr/>
            <p:nvPr/>
          </p:nvSpPr>
          <p:spPr>
            <a:xfrm>
              <a:off x="3177450" y="387272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"/>
            <p:cNvSpPr/>
            <p:nvPr/>
          </p:nvSpPr>
          <p:spPr>
            <a:xfrm>
              <a:off x="2862825" y="414040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"/>
            <p:cNvSpPr/>
            <p:nvPr/>
          </p:nvSpPr>
          <p:spPr>
            <a:xfrm>
              <a:off x="3177450" y="414040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"/>
            <p:cNvSpPr/>
            <p:nvPr/>
          </p:nvSpPr>
          <p:spPr>
            <a:xfrm>
              <a:off x="3008075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"/>
            <p:cNvSpPr/>
            <p:nvPr/>
          </p:nvSpPr>
          <p:spPr>
            <a:xfrm>
              <a:off x="2863125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"/>
            <p:cNvSpPr/>
            <p:nvPr/>
          </p:nvSpPr>
          <p:spPr>
            <a:xfrm>
              <a:off x="2862825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"/>
            <p:cNvSpPr/>
            <p:nvPr/>
          </p:nvSpPr>
          <p:spPr>
            <a:xfrm>
              <a:off x="3008075" y="4006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"/>
            <p:cNvSpPr/>
            <p:nvPr/>
          </p:nvSpPr>
          <p:spPr>
            <a:xfrm>
              <a:off x="3177450" y="3872725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"/>
            <p:cNvSpPr/>
            <p:nvPr/>
          </p:nvSpPr>
          <p:spPr>
            <a:xfrm>
              <a:off x="2862825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"/>
            <p:cNvSpPr/>
            <p:nvPr/>
          </p:nvSpPr>
          <p:spPr>
            <a:xfrm>
              <a:off x="3177450" y="414040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05" y="1253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8"/>
            <p:cNvSpPr/>
            <p:nvPr/>
          </p:nvSpPr>
          <p:spPr>
            <a:xfrm>
              <a:off x="2864375" y="4006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8"/>
            <p:cNvSpPr/>
            <p:nvPr/>
          </p:nvSpPr>
          <p:spPr>
            <a:xfrm>
              <a:off x="1031400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8"/>
            <p:cNvSpPr/>
            <p:nvPr/>
          </p:nvSpPr>
          <p:spPr>
            <a:xfrm>
              <a:off x="1014200" y="387272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8"/>
            <p:cNvSpPr/>
            <p:nvPr/>
          </p:nvSpPr>
          <p:spPr>
            <a:xfrm>
              <a:off x="1328500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8"/>
            <p:cNvSpPr/>
            <p:nvPr/>
          </p:nvSpPr>
          <p:spPr>
            <a:xfrm>
              <a:off x="1014200" y="4140400"/>
              <a:ext cx="268300" cy="99250"/>
            </a:xfrm>
            <a:custGeom>
              <a:avLst/>
              <a:gdLst/>
              <a:ahLst/>
              <a:cxnLst/>
              <a:rect l="l" t="t" r="r" b="b"/>
              <a:pathLst>
                <a:path w="1073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8"/>
            <p:cNvSpPr/>
            <p:nvPr/>
          </p:nvSpPr>
          <p:spPr>
            <a:xfrm>
              <a:off x="1328500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8"/>
            <p:cNvSpPr/>
            <p:nvPr/>
          </p:nvSpPr>
          <p:spPr>
            <a:xfrm>
              <a:off x="1159450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8"/>
            <p:cNvSpPr/>
            <p:nvPr/>
          </p:nvSpPr>
          <p:spPr>
            <a:xfrm>
              <a:off x="1013875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8"/>
            <p:cNvSpPr/>
            <p:nvPr/>
          </p:nvSpPr>
          <p:spPr>
            <a:xfrm>
              <a:off x="1014200" y="3872725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8"/>
            <p:cNvSpPr/>
            <p:nvPr/>
          </p:nvSpPr>
          <p:spPr>
            <a:xfrm>
              <a:off x="1158825" y="4006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8"/>
            <p:cNvSpPr/>
            <p:nvPr/>
          </p:nvSpPr>
          <p:spPr>
            <a:xfrm>
              <a:off x="1328500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8"/>
            <p:cNvSpPr/>
            <p:nvPr/>
          </p:nvSpPr>
          <p:spPr>
            <a:xfrm>
              <a:off x="1014200" y="4140400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8"/>
            <p:cNvSpPr/>
            <p:nvPr/>
          </p:nvSpPr>
          <p:spPr>
            <a:xfrm>
              <a:off x="1328500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8"/>
            <p:cNvSpPr/>
            <p:nvPr/>
          </p:nvSpPr>
          <p:spPr>
            <a:xfrm>
              <a:off x="1015450" y="400640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8"/>
            <p:cNvSpPr/>
            <p:nvPr/>
          </p:nvSpPr>
          <p:spPr>
            <a:xfrm>
              <a:off x="2158125" y="3887750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"/>
            <p:cNvSpPr/>
            <p:nvPr/>
          </p:nvSpPr>
          <p:spPr>
            <a:xfrm>
              <a:off x="2140900" y="38727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8"/>
            <p:cNvSpPr/>
            <p:nvPr/>
          </p:nvSpPr>
          <p:spPr>
            <a:xfrm>
              <a:off x="2454900" y="387272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8"/>
            <p:cNvSpPr/>
            <p:nvPr/>
          </p:nvSpPr>
          <p:spPr>
            <a:xfrm>
              <a:off x="2140900" y="414040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"/>
            <p:cNvSpPr/>
            <p:nvPr/>
          </p:nvSpPr>
          <p:spPr>
            <a:xfrm>
              <a:off x="2454900" y="414040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"/>
            <p:cNvSpPr/>
            <p:nvPr/>
          </p:nvSpPr>
          <p:spPr>
            <a:xfrm>
              <a:off x="2286150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3" y="398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8"/>
            <p:cNvSpPr/>
            <p:nvPr/>
          </p:nvSpPr>
          <p:spPr>
            <a:xfrm>
              <a:off x="2140575" y="4006400"/>
              <a:ext cx="99600" cy="99575"/>
            </a:xfrm>
            <a:custGeom>
              <a:avLst/>
              <a:gdLst/>
              <a:ahLst/>
              <a:cxnLst/>
              <a:rect l="l" t="t" r="r" b="b"/>
              <a:pathLst>
                <a:path w="3984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83" y="398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8"/>
            <p:cNvSpPr/>
            <p:nvPr/>
          </p:nvSpPr>
          <p:spPr>
            <a:xfrm>
              <a:off x="2140900" y="38727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"/>
            <p:cNvSpPr/>
            <p:nvPr/>
          </p:nvSpPr>
          <p:spPr>
            <a:xfrm>
              <a:off x="2285525" y="4006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8"/>
            <p:cNvSpPr/>
            <p:nvPr/>
          </p:nvSpPr>
          <p:spPr>
            <a:xfrm>
              <a:off x="2454900" y="38727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"/>
            <p:cNvSpPr/>
            <p:nvPr/>
          </p:nvSpPr>
          <p:spPr>
            <a:xfrm>
              <a:off x="2140900" y="4140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8"/>
            <p:cNvSpPr/>
            <p:nvPr/>
          </p:nvSpPr>
          <p:spPr>
            <a:xfrm>
              <a:off x="2454900" y="4140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8"/>
            <p:cNvSpPr/>
            <p:nvPr/>
          </p:nvSpPr>
          <p:spPr>
            <a:xfrm>
              <a:off x="214185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"/>
            <p:cNvSpPr/>
            <p:nvPr/>
          </p:nvSpPr>
          <p:spPr>
            <a:xfrm>
              <a:off x="139737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"/>
            <p:cNvSpPr/>
            <p:nvPr/>
          </p:nvSpPr>
          <p:spPr>
            <a:xfrm>
              <a:off x="1379850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8"/>
            <p:cNvSpPr/>
            <p:nvPr/>
          </p:nvSpPr>
          <p:spPr>
            <a:xfrm>
              <a:off x="1694150" y="3872725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"/>
            <p:cNvSpPr/>
            <p:nvPr/>
          </p:nvSpPr>
          <p:spPr>
            <a:xfrm>
              <a:off x="1379850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"/>
            <p:cNvSpPr/>
            <p:nvPr/>
          </p:nvSpPr>
          <p:spPr>
            <a:xfrm>
              <a:off x="1694150" y="4140400"/>
              <a:ext cx="99600" cy="99250"/>
            </a:xfrm>
            <a:custGeom>
              <a:avLst/>
              <a:gdLst/>
              <a:ahLst/>
              <a:cxnLst/>
              <a:rect l="l" t="t" r="r" b="b"/>
              <a:pathLst>
                <a:path w="39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"/>
            <p:cNvSpPr/>
            <p:nvPr/>
          </p:nvSpPr>
          <p:spPr>
            <a:xfrm>
              <a:off x="1525100" y="400640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"/>
            <p:cNvSpPr/>
            <p:nvPr/>
          </p:nvSpPr>
          <p:spPr>
            <a:xfrm>
              <a:off x="137985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"/>
            <p:cNvSpPr/>
            <p:nvPr/>
          </p:nvSpPr>
          <p:spPr>
            <a:xfrm>
              <a:off x="1380150" y="38727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"/>
            <p:cNvSpPr/>
            <p:nvPr/>
          </p:nvSpPr>
          <p:spPr>
            <a:xfrm>
              <a:off x="1524800" y="4006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"/>
            <p:cNvSpPr/>
            <p:nvPr/>
          </p:nvSpPr>
          <p:spPr>
            <a:xfrm>
              <a:off x="1694150" y="3872725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"/>
            <p:cNvSpPr/>
            <p:nvPr/>
          </p:nvSpPr>
          <p:spPr>
            <a:xfrm>
              <a:off x="1380150" y="4140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"/>
            <p:cNvSpPr/>
            <p:nvPr/>
          </p:nvSpPr>
          <p:spPr>
            <a:xfrm>
              <a:off x="1694150" y="4140400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"/>
            <p:cNvSpPr/>
            <p:nvPr/>
          </p:nvSpPr>
          <p:spPr>
            <a:xfrm>
              <a:off x="138110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"/>
            <p:cNvSpPr/>
            <p:nvPr/>
          </p:nvSpPr>
          <p:spPr>
            <a:xfrm>
              <a:off x="397167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"/>
            <p:cNvSpPr/>
            <p:nvPr/>
          </p:nvSpPr>
          <p:spPr>
            <a:xfrm>
              <a:off x="3954475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"/>
            <p:cNvSpPr/>
            <p:nvPr/>
          </p:nvSpPr>
          <p:spPr>
            <a:xfrm>
              <a:off x="4268775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"/>
            <p:cNvSpPr/>
            <p:nvPr/>
          </p:nvSpPr>
          <p:spPr>
            <a:xfrm>
              <a:off x="3954475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"/>
            <p:cNvSpPr/>
            <p:nvPr/>
          </p:nvSpPr>
          <p:spPr>
            <a:xfrm>
              <a:off x="4268775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"/>
            <p:cNvSpPr/>
            <p:nvPr/>
          </p:nvSpPr>
          <p:spPr>
            <a:xfrm>
              <a:off x="4099425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"/>
            <p:cNvSpPr/>
            <p:nvPr/>
          </p:nvSpPr>
          <p:spPr>
            <a:xfrm>
              <a:off x="3954475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8"/>
            <p:cNvSpPr/>
            <p:nvPr/>
          </p:nvSpPr>
          <p:spPr>
            <a:xfrm>
              <a:off x="3954475" y="387272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8"/>
            <p:cNvSpPr/>
            <p:nvPr/>
          </p:nvSpPr>
          <p:spPr>
            <a:xfrm>
              <a:off x="4099725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"/>
            <p:cNvSpPr/>
            <p:nvPr/>
          </p:nvSpPr>
          <p:spPr>
            <a:xfrm>
              <a:off x="4268775" y="387272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8"/>
            <p:cNvSpPr/>
            <p:nvPr/>
          </p:nvSpPr>
          <p:spPr>
            <a:xfrm>
              <a:off x="3954475" y="4140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"/>
            <p:cNvSpPr/>
            <p:nvPr/>
          </p:nvSpPr>
          <p:spPr>
            <a:xfrm>
              <a:off x="4268775" y="4140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"/>
            <p:cNvSpPr/>
            <p:nvPr/>
          </p:nvSpPr>
          <p:spPr>
            <a:xfrm>
              <a:off x="3955725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"/>
            <p:cNvSpPr/>
            <p:nvPr/>
          </p:nvSpPr>
          <p:spPr>
            <a:xfrm>
              <a:off x="4335775" y="3887750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"/>
            <p:cNvSpPr/>
            <p:nvPr/>
          </p:nvSpPr>
          <p:spPr>
            <a:xfrm>
              <a:off x="4318550" y="387272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8"/>
            <p:cNvSpPr/>
            <p:nvPr/>
          </p:nvSpPr>
          <p:spPr>
            <a:xfrm>
              <a:off x="4632875" y="387272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8"/>
            <p:cNvSpPr/>
            <p:nvPr/>
          </p:nvSpPr>
          <p:spPr>
            <a:xfrm>
              <a:off x="4318550" y="414040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"/>
            <p:cNvSpPr/>
            <p:nvPr/>
          </p:nvSpPr>
          <p:spPr>
            <a:xfrm>
              <a:off x="4632875" y="414040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"/>
            <p:cNvSpPr/>
            <p:nvPr/>
          </p:nvSpPr>
          <p:spPr>
            <a:xfrm>
              <a:off x="4463500" y="400640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"/>
            <p:cNvSpPr/>
            <p:nvPr/>
          </p:nvSpPr>
          <p:spPr>
            <a:xfrm>
              <a:off x="431855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"/>
            <p:cNvSpPr/>
            <p:nvPr/>
          </p:nvSpPr>
          <p:spPr>
            <a:xfrm>
              <a:off x="4318550" y="387272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"/>
            <p:cNvSpPr/>
            <p:nvPr/>
          </p:nvSpPr>
          <p:spPr>
            <a:xfrm>
              <a:off x="4463825" y="4006400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"/>
            <p:cNvSpPr/>
            <p:nvPr/>
          </p:nvSpPr>
          <p:spPr>
            <a:xfrm>
              <a:off x="4632875" y="387272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"/>
            <p:cNvSpPr/>
            <p:nvPr/>
          </p:nvSpPr>
          <p:spPr>
            <a:xfrm>
              <a:off x="4318550" y="414040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"/>
            <p:cNvSpPr/>
            <p:nvPr/>
          </p:nvSpPr>
          <p:spPr>
            <a:xfrm>
              <a:off x="4632875" y="414040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"/>
            <p:cNvSpPr/>
            <p:nvPr/>
          </p:nvSpPr>
          <p:spPr>
            <a:xfrm>
              <a:off x="4319800" y="4006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"/>
            <p:cNvSpPr/>
            <p:nvPr/>
          </p:nvSpPr>
          <p:spPr>
            <a:xfrm>
              <a:off x="3613225" y="3887750"/>
              <a:ext cx="379450" cy="336250"/>
            </a:xfrm>
            <a:custGeom>
              <a:avLst/>
              <a:gdLst/>
              <a:ahLst/>
              <a:cxnLst/>
              <a:rect l="l" t="t" r="r" b="b"/>
              <a:pathLst>
                <a:path w="15178" h="13450" extrusionOk="0">
                  <a:moveTo>
                    <a:pt x="1" y="1"/>
                  </a:moveTo>
                  <a:lnTo>
                    <a:pt x="1" y="13450"/>
                  </a:lnTo>
                  <a:lnTo>
                    <a:pt x="15178" y="13450"/>
                  </a:lnTo>
                  <a:lnTo>
                    <a:pt x="15178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"/>
            <p:cNvSpPr/>
            <p:nvPr/>
          </p:nvSpPr>
          <p:spPr>
            <a:xfrm>
              <a:off x="3596000" y="3872725"/>
              <a:ext cx="268650" cy="99275"/>
            </a:xfrm>
            <a:custGeom>
              <a:avLst/>
              <a:gdLst/>
              <a:ahLst/>
              <a:cxnLst/>
              <a:rect l="l" t="t" r="r" b="b"/>
              <a:pathLst>
                <a:path w="10746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"/>
            <p:cNvSpPr/>
            <p:nvPr/>
          </p:nvSpPr>
          <p:spPr>
            <a:xfrm>
              <a:off x="3910625" y="3872725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"/>
            <p:cNvSpPr/>
            <p:nvPr/>
          </p:nvSpPr>
          <p:spPr>
            <a:xfrm>
              <a:off x="3596000" y="4140400"/>
              <a:ext cx="268650" cy="99250"/>
            </a:xfrm>
            <a:custGeom>
              <a:avLst/>
              <a:gdLst/>
              <a:ahLst/>
              <a:cxnLst/>
              <a:rect l="l" t="t" r="r" b="b"/>
              <a:pathLst>
                <a:path w="10746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"/>
            <p:cNvSpPr/>
            <p:nvPr/>
          </p:nvSpPr>
          <p:spPr>
            <a:xfrm>
              <a:off x="3910625" y="4140400"/>
              <a:ext cx="99600" cy="99250"/>
            </a:xfrm>
            <a:custGeom>
              <a:avLst/>
              <a:gdLst/>
              <a:ahLst/>
              <a:cxnLst/>
              <a:rect l="l" t="t" r="r" b="b"/>
              <a:pathLst>
                <a:path w="39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"/>
            <p:cNvSpPr/>
            <p:nvPr/>
          </p:nvSpPr>
          <p:spPr>
            <a:xfrm>
              <a:off x="3741575" y="400640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3" y="398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"/>
            <p:cNvSpPr/>
            <p:nvPr/>
          </p:nvSpPr>
          <p:spPr>
            <a:xfrm>
              <a:off x="3596325" y="400640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3" y="398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"/>
            <p:cNvSpPr/>
            <p:nvPr/>
          </p:nvSpPr>
          <p:spPr>
            <a:xfrm>
              <a:off x="3596000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"/>
            <p:cNvSpPr/>
            <p:nvPr/>
          </p:nvSpPr>
          <p:spPr>
            <a:xfrm>
              <a:off x="3741275" y="400640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492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"/>
            <p:cNvSpPr/>
            <p:nvPr/>
          </p:nvSpPr>
          <p:spPr>
            <a:xfrm>
              <a:off x="3910625" y="38727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"/>
            <p:cNvSpPr/>
            <p:nvPr/>
          </p:nvSpPr>
          <p:spPr>
            <a:xfrm>
              <a:off x="3596000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"/>
            <p:cNvSpPr/>
            <p:nvPr/>
          </p:nvSpPr>
          <p:spPr>
            <a:xfrm>
              <a:off x="3910625" y="414040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"/>
            <p:cNvSpPr/>
            <p:nvPr/>
          </p:nvSpPr>
          <p:spPr>
            <a:xfrm>
              <a:off x="3597575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"/>
            <p:cNvSpPr/>
            <p:nvPr/>
          </p:nvSpPr>
          <p:spPr>
            <a:xfrm>
              <a:off x="3243825" y="3887750"/>
              <a:ext cx="379125" cy="336250"/>
            </a:xfrm>
            <a:custGeom>
              <a:avLst/>
              <a:gdLst/>
              <a:ahLst/>
              <a:cxnLst/>
              <a:rect l="l" t="t" r="r" b="b"/>
              <a:pathLst>
                <a:path w="15165" h="13450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"/>
            <p:cNvSpPr/>
            <p:nvPr/>
          </p:nvSpPr>
          <p:spPr>
            <a:xfrm>
              <a:off x="3226600" y="387272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"/>
            <p:cNvSpPr/>
            <p:nvPr/>
          </p:nvSpPr>
          <p:spPr>
            <a:xfrm>
              <a:off x="3540900" y="387272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"/>
            <p:cNvSpPr/>
            <p:nvPr/>
          </p:nvSpPr>
          <p:spPr>
            <a:xfrm>
              <a:off x="3226600" y="41404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"/>
            <p:cNvSpPr/>
            <p:nvPr/>
          </p:nvSpPr>
          <p:spPr>
            <a:xfrm>
              <a:off x="3540900" y="41404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"/>
            <p:cNvSpPr/>
            <p:nvPr/>
          </p:nvSpPr>
          <p:spPr>
            <a:xfrm>
              <a:off x="3371850" y="400640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"/>
            <p:cNvSpPr/>
            <p:nvPr/>
          </p:nvSpPr>
          <p:spPr>
            <a:xfrm>
              <a:off x="3226900" y="400640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1" y="398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"/>
            <p:cNvSpPr/>
            <p:nvPr/>
          </p:nvSpPr>
          <p:spPr>
            <a:xfrm>
              <a:off x="3226600" y="387272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"/>
            <p:cNvSpPr/>
            <p:nvPr/>
          </p:nvSpPr>
          <p:spPr>
            <a:xfrm>
              <a:off x="3371850" y="4006400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"/>
            <p:cNvSpPr/>
            <p:nvPr/>
          </p:nvSpPr>
          <p:spPr>
            <a:xfrm>
              <a:off x="3540900" y="3872725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"/>
            <p:cNvSpPr/>
            <p:nvPr/>
          </p:nvSpPr>
          <p:spPr>
            <a:xfrm>
              <a:off x="3226600" y="414040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0" y="0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"/>
            <p:cNvSpPr/>
            <p:nvPr/>
          </p:nvSpPr>
          <p:spPr>
            <a:xfrm>
              <a:off x="3540900" y="4140400"/>
              <a:ext cx="99600" cy="31325"/>
            </a:xfrm>
            <a:custGeom>
              <a:avLst/>
              <a:gdLst/>
              <a:ahLst/>
              <a:cxnLst/>
              <a:rect l="l" t="t" r="r" b="b"/>
              <a:pathLst>
                <a:path w="3984" h="1253" extrusionOk="0">
                  <a:moveTo>
                    <a:pt x="1" y="0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"/>
            <p:cNvSpPr/>
            <p:nvPr/>
          </p:nvSpPr>
          <p:spPr>
            <a:xfrm>
              <a:off x="3227850" y="400640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"/>
            <p:cNvSpPr/>
            <p:nvPr/>
          </p:nvSpPr>
          <p:spPr>
            <a:xfrm>
              <a:off x="1773050" y="3853000"/>
              <a:ext cx="406700" cy="406700"/>
            </a:xfrm>
            <a:custGeom>
              <a:avLst/>
              <a:gdLst/>
              <a:ahLst/>
              <a:cxnLst/>
              <a:rect l="l" t="t" r="r" b="b"/>
              <a:pathLst>
                <a:path w="16268" h="16268" extrusionOk="0">
                  <a:moveTo>
                    <a:pt x="1" y="1"/>
                  </a:moveTo>
                  <a:lnTo>
                    <a:pt x="1" y="16267"/>
                  </a:lnTo>
                  <a:lnTo>
                    <a:pt x="16267" y="16267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"/>
            <p:cNvSpPr/>
            <p:nvPr/>
          </p:nvSpPr>
          <p:spPr>
            <a:xfrm>
              <a:off x="1999075" y="3875850"/>
              <a:ext cx="159075" cy="179425"/>
            </a:xfrm>
            <a:custGeom>
              <a:avLst/>
              <a:gdLst/>
              <a:ahLst/>
              <a:cxnLst/>
              <a:rect l="l" t="t" r="r" b="b"/>
              <a:pathLst>
                <a:path w="6363" h="7177" extrusionOk="0">
                  <a:moveTo>
                    <a:pt x="1" y="1"/>
                  </a:moveTo>
                  <a:lnTo>
                    <a:pt x="1" y="7176"/>
                  </a:lnTo>
                  <a:lnTo>
                    <a:pt x="6362" y="7176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"/>
            <p:cNvSpPr/>
            <p:nvPr/>
          </p:nvSpPr>
          <p:spPr>
            <a:xfrm>
              <a:off x="1794650" y="3875550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1" y="0"/>
                  </a:moveTo>
                  <a:lnTo>
                    <a:pt x="1" y="3594"/>
                  </a:lnTo>
                  <a:lnTo>
                    <a:pt x="7126" y="3594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"/>
            <p:cNvSpPr/>
            <p:nvPr/>
          </p:nvSpPr>
          <p:spPr>
            <a:xfrm>
              <a:off x="1794650" y="4133200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1" y="0"/>
                  </a:moveTo>
                  <a:lnTo>
                    <a:pt x="1" y="4145"/>
                  </a:lnTo>
                  <a:lnTo>
                    <a:pt x="7126" y="4145"/>
                  </a:lnTo>
                  <a:lnTo>
                    <a:pt x="7126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"/>
            <p:cNvSpPr/>
            <p:nvPr/>
          </p:nvSpPr>
          <p:spPr>
            <a:xfrm>
              <a:off x="1875100" y="3985750"/>
              <a:ext cx="97400" cy="130250"/>
            </a:xfrm>
            <a:custGeom>
              <a:avLst/>
              <a:gdLst/>
              <a:ahLst/>
              <a:cxnLst/>
              <a:rect l="l" t="t" r="r" b="b"/>
              <a:pathLst>
                <a:path w="3896" h="5210" extrusionOk="0">
                  <a:moveTo>
                    <a:pt x="1" y="0"/>
                  </a:moveTo>
                  <a:lnTo>
                    <a:pt x="1" y="5210"/>
                  </a:lnTo>
                  <a:lnTo>
                    <a:pt x="3895" y="5210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"/>
            <p:cNvSpPr/>
            <p:nvPr/>
          </p:nvSpPr>
          <p:spPr>
            <a:xfrm>
              <a:off x="1794650" y="3986050"/>
              <a:ext cx="59200" cy="64825"/>
            </a:xfrm>
            <a:custGeom>
              <a:avLst/>
              <a:gdLst/>
              <a:ahLst/>
              <a:cxnLst/>
              <a:rect l="l" t="t" r="r" b="b"/>
              <a:pathLst>
                <a:path w="2368" h="2593" extrusionOk="0">
                  <a:moveTo>
                    <a:pt x="1" y="1"/>
                  </a:moveTo>
                  <a:lnTo>
                    <a:pt x="1" y="2593"/>
                  </a:lnTo>
                  <a:lnTo>
                    <a:pt x="2367" y="2593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"/>
            <p:cNvSpPr/>
            <p:nvPr/>
          </p:nvSpPr>
          <p:spPr>
            <a:xfrm>
              <a:off x="2099575" y="4078400"/>
              <a:ext cx="58250" cy="58575"/>
            </a:xfrm>
            <a:custGeom>
              <a:avLst/>
              <a:gdLst/>
              <a:ahLst/>
              <a:cxnLst/>
              <a:rect l="l" t="t" r="r" b="b"/>
              <a:pathLst>
                <a:path w="2330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30" y="2343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"/>
            <p:cNvSpPr/>
            <p:nvPr/>
          </p:nvSpPr>
          <p:spPr>
            <a:xfrm>
              <a:off x="2099575" y="4159500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1" y="0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"/>
            <p:cNvSpPr/>
            <p:nvPr/>
          </p:nvSpPr>
          <p:spPr>
            <a:xfrm>
              <a:off x="2000325" y="4078400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69" y="6325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"/>
            <p:cNvSpPr/>
            <p:nvPr/>
          </p:nvSpPr>
          <p:spPr>
            <a:xfrm>
              <a:off x="1998775" y="3875850"/>
              <a:ext cx="158750" cy="17875"/>
            </a:xfrm>
            <a:custGeom>
              <a:avLst/>
              <a:gdLst/>
              <a:ahLst/>
              <a:cxnLst/>
              <a:rect l="l" t="t" r="r" b="b"/>
              <a:pathLst>
                <a:path w="635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49" y="715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"/>
            <p:cNvSpPr/>
            <p:nvPr/>
          </p:nvSpPr>
          <p:spPr>
            <a:xfrm>
              <a:off x="1794350" y="3875850"/>
              <a:ext cx="178150" cy="17875"/>
            </a:xfrm>
            <a:custGeom>
              <a:avLst/>
              <a:gdLst/>
              <a:ahLst/>
              <a:cxnLst/>
              <a:rect l="l" t="t" r="r" b="b"/>
              <a:pathLst>
                <a:path w="712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7125" y="715"/>
                  </a:lnTo>
                  <a:lnTo>
                    <a:pt x="712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"/>
            <p:cNvSpPr/>
            <p:nvPr/>
          </p:nvSpPr>
          <p:spPr>
            <a:xfrm>
              <a:off x="1794350" y="4132875"/>
              <a:ext cx="178150" cy="18200"/>
            </a:xfrm>
            <a:custGeom>
              <a:avLst/>
              <a:gdLst/>
              <a:ahLst/>
              <a:cxnLst/>
              <a:rect l="l" t="t" r="r" b="b"/>
              <a:pathLst>
                <a:path w="7126" h="728" extrusionOk="0">
                  <a:moveTo>
                    <a:pt x="0" y="1"/>
                  </a:moveTo>
                  <a:lnTo>
                    <a:pt x="0" y="727"/>
                  </a:lnTo>
                  <a:lnTo>
                    <a:pt x="7125" y="727"/>
                  </a:lnTo>
                  <a:lnTo>
                    <a:pt x="7125" y="51"/>
                  </a:lnTo>
                  <a:lnTo>
                    <a:pt x="3231" y="51"/>
                  </a:lnTo>
                  <a:lnTo>
                    <a:pt x="3231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"/>
            <p:cNvSpPr/>
            <p:nvPr/>
          </p:nvSpPr>
          <p:spPr>
            <a:xfrm>
              <a:off x="1875100" y="3986050"/>
              <a:ext cx="97400" cy="18200"/>
            </a:xfrm>
            <a:custGeom>
              <a:avLst/>
              <a:gdLst/>
              <a:ahLst/>
              <a:cxnLst/>
              <a:rect l="l" t="t" r="r" b="b"/>
              <a:pathLst>
                <a:path w="389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3895" y="727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"/>
            <p:cNvSpPr/>
            <p:nvPr/>
          </p:nvSpPr>
          <p:spPr>
            <a:xfrm>
              <a:off x="1794350" y="3986050"/>
              <a:ext cx="59175" cy="18200"/>
            </a:xfrm>
            <a:custGeom>
              <a:avLst/>
              <a:gdLst/>
              <a:ahLst/>
              <a:cxnLst/>
              <a:rect l="l" t="t" r="r" b="b"/>
              <a:pathLst>
                <a:path w="2367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367" y="727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"/>
            <p:cNvSpPr/>
            <p:nvPr/>
          </p:nvSpPr>
          <p:spPr>
            <a:xfrm>
              <a:off x="2099575" y="4078725"/>
              <a:ext cx="58575" cy="18175"/>
            </a:xfrm>
            <a:custGeom>
              <a:avLst/>
              <a:gdLst/>
              <a:ahLst/>
              <a:cxnLst/>
              <a:rect l="l" t="t" r="r" b="b"/>
              <a:pathLst>
                <a:path w="2343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42" y="727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"/>
            <p:cNvSpPr/>
            <p:nvPr/>
          </p:nvSpPr>
          <p:spPr>
            <a:xfrm>
              <a:off x="2099575" y="4159800"/>
              <a:ext cx="58575" cy="18200"/>
            </a:xfrm>
            <a:custGeom>
              <a:avLst/>
              <a:gdLst/>
              <a:ahLst/>
              <a:cxnLst/>
              <a:rect l="l" t="t" r="r" b="b"/>
              <a:pathLst>
                <a:path w="2343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342" y="727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"/>
            <p:cNvSpPr/>
            <p:nvPr/>
          </p:nvSpPr>
          <p:spPr>
            <a:xfrm>
              <a:off x="2000325" y="4078725"/>
              <a:ext cx="71425" cy="18175"/>
            </a:xfrm>
            <a:custGeom>
              <a:avLst/>
              <a:gdLst/>
              <a:ahLst/>
              <a:cxnLst/>
              <a:rect l="l" t="t" r="r" b="b"/>
              <a:pathLst>
                <a:path w="2857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856" y="727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"/>
            <p:cNvSpPr/>
            <p:nvPr/>
          </p:nvSpPr>
          <p:spPr>
            <a:xfrm>
              <a:off x="1875100" y="4132875"/>
              <a:ext cx="97400" cy="1275"/>
            </a:xfrm>
            <a:custGeom>
              <a:avLst/>
              <a:gdLst/>
              <a:ahLst/>
              <a:cxnLst/>
              <a:rect l="l" t="t" r="r" b="b"/>
              <a:pathLst>
                <a:path w="3896" h="51" extrusionOk="0">
                  <a:moveTo>
                    <a:pt x="1" y="1"/>
                  </a:moveTo>
                  <a:lnTo>
                    <a:pt x="1" y="51"/>
                  </a:lnTo>
                  <a:lnTo>
                    <a:pt x="3895" y="51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"/>
            <p:cNvSpPr/>
            <p:nvPr/>
          </p:nvSpPr>
          <p:spPr>
            <a:xfrm>
              <a:off x="2031650" y="393785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"/>
            <p:cNvSpPr/>
            <p:nvPr/>
          </p:nvSpPr>
          <p:spPr>
            <a:xfrm>
              <a:off x="2008800" y="412600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"/>
            <p:cNvSpPr/>
            <p:nvPr/>
          </p:nvSpPr>
          <p:spPr>
            <a:xfrm>
              <a:off x="1932400" y="4161675"/>
              <a:ext cx="31650" cy="31975"/>
            </a:xfrm>
            <a:custGeom>
              <a:avLst/>
              <a:gdLst/>
              <a:ahLst/>
              <a:cxnLst/>
              <a:rect l="l" t="t" r="r" b="b"/>
              <a:pathLst>
                <a:path w="126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"/>
            <p:cNvSpPr/>
            <p:nvPr/>
          </p:nvSpPr>
          <p:spPr>
            <a:xfrm>
              <a:off x="1923625" y="392157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6" y="1277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"/>
            <p:cNvSpPr/>
            <p:nvPr/>
          </p:nvSpPr>
          <p:spPr>
            <a:xfrm>
              <a:off x="1859450" y="3900600"/>
              <a:ext cx="31975" cy="31625"/>
            </a:xfrm>
            <a:custGeom>
              <a:avLst/>
              <a:gdLst/>
              <a:ahLst/>
              <a:cxnLst/>
              <a:rect l="l" t="t" r="r" b="b"/>
              <a:pathLst>
                <a:path w="1279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78" y="126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"/>
            <p:cNvSpPr/>
            <p:nvPr/>
          </p:nvSpPr>
          <p:spPr>
            <a:xfrm>
              <a:off x="2093000" y="40026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"/>
            <p:cNvSpPr/>
            <p:nvPr/>
          </p:nvSpPr>
          <p:spPr>
            <a:xfrm>
              <a:off x="1800600" y="4151050"/>
              <a:ext cx="84250" cy="31625"/>
            </a:xfrm>
            <a:custGeom>
              <a:avLst/>
              <a:gdLst/>
              <a:ahLst/>
              <a:cxnLst/>
              <a:rect l="l" t="t" r="r" b="b"/>
              <a:pathLst>
                <a:path w="3370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3369" y="1265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"/>
            <p:cNvSpPr/>
            <p:nvPr/>
          </p:nvSpPr>
          <p:spPr>
            <a:xfrm>
              <a:off x="1875100" y="4046800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2944" y="1265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"/>
            <p:cNvSpPr/>
            <p:nvPr/>
          </p:nvSpPr>
          <p:spPr>
            <a:xfrm>
              <a:off x="4712075" y="3859575"/>
              <a:ext cx="406700" cy="406700"/>
            </a:xfrm>
            <a:custGeom>
              <a:avLst/>
              <a:gdLst/>
              <a:ahLst/>
              <a:cxnLst/>
              <a:rect l="l" t="t" r="r" b="b"/>
              <a:pathLst>
                <a:path w="16268" h="16268" extrusionOk="0">
                  <a:moveTo>
                    <a:pt x="0" y="1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"/>
            <p:cNvSpPr/>
            <p:nvPr/>
          </p:nvSpPr>
          <p:spPr>
            <a:xfrm>
              <a:off x="4937800" y="3882425"/>
              <a:ext cx="159050" cy="179425"/>
            </a:xfrm>
            <a:custGeom>
              <a:avLst/>
              <a:gdLst/>
              <a:ahLst/>
              <a:cxnLst/>
              <a:rect l="l" t="t" r="r" b="b"/>
              <a:pathLst>
                <a:path w="6362" h="7177" extrusionOk="0">
                  <a:moveTo>
                    <a:pt x="0" y="1"/>
                  </a:moveTo>
                  <a:lnTo>
                    <a:pt x="0" y="7176"/>
                  </a:lnTo>
                  <a:lnTo>
                    <a:pt x="6362" y="7176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"/>
            <p:cNvSpPr/>
            <p:nvPr/>
          </p:nvSpPr>
          <p:spPr>
            <a:xfrm>
              <a:off x="4733375" y="3882125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0" y="0"/>
                  </a:moveTo>
                  <a:lnTo>
                    <a:pt x="0" y="3594"/>
                  </a:lnTo>
                  <a:lnTo>
                    <a:pt x="7125" y="3594"/>
                  </a:lnTo>
                  <a:lnTo>
                    <a:pt x="712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"/>
            <p:cNvSpPr/>
            <p:nvPr/>
          </p:nvSpPr>
          <p:spPr>
            <a:xfrm>
              <a:off x="4733375" y="4139775"/>
              <a:ext cx="178150" cy="103650"/>
            </a:xfrm>
            <a:custGeom>
              <a:avLst/>
              <a:gdLst/>
              <a:ahLst/>
              <a:cxnLst/>
              <a:rect l="l" t="t" r="r" b="b"/>
              <a:pathLst>
                <a:path w="7126" h="4146" extrusionOk="0">
                  <a:moveTo>
                    <a:pt x="0" y="0"/>
                  </a:moveTo>
                  <a:lnTo>
                    <a:pt x="0" y="4145"/>
                  </a:lnTo>
                  <a:lnTo>
                    <a:pt x="7125" y="4145"/>
                  </a:lnTo>
                  <a:lnTo>
                    <a:pt x="712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"/>
            <p:cNvSpPr/>
            <p:nvPr/>
          </p:nvSpPr>
          <p:spPr>
            <a:xfrm>
              <a:off x="4814125" y="3992625"/>
              <a:ext cx="97700" cy="130275"/>
            </a:xfrm>
            <a:custGeom>
              <a:avLst/>
              <a:gdLst/>
              <a:ahLst/>
              <a:cxnLst/>
              <a:rect l="l" t="t" r="r" b="b"/>
              <a:pathLst>
                <a:path w="3908" h="5211" extrusionOk="0">
                  <a:moveTo>
                    <a:pt x="1" y="1"/>
                  </a:moveTo>
                  <a:lnTo>
                    <a:pt x="1" y="5210"/>
                  </a:lnTo>
                  <a:lnTo>
                    <a:pt x="3908" y="5210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"/>
            <p:cNvSpPr/>
            <p:nvPr/>
          </p:nvSpPr>
          <p:spPr>
            <a:xfrm>
              <a:off x="4733375" y="3992950"/>
              <a:ext cx="59175" cy="64825"/>
            </a:xfrm>
            <a:custGeom>
              <a:avLst/>
              <a:gdLst/>
              <a:ahLst/>
              <a:cxnLst/>
              <a:rect l="l" t="t" r="r" b="b"/>
              <a:pathLst>
                <a:path w="2367" h="2593" extrusionOk="0">
                  <a:moveTo>
                    <a:pt x="0" y="0"/>
                  </a:moveTo>
                  <a:lnTo>
                    <a:pt x="0" y="2592"/>
                  </a:lnTo>
                  <a:lnTo>
                    <a:pt x="2367" y="2592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"/>
            <p:cNvSpPr/>
            <p:nvPr/>
          </p:nvSpPr>
          <p:spPr>
            <a:xfrm>
              <a:off x="5038600" y="4084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0" y="1"/>
                  </a:moveTo>
                  <a:lnTo>
                    <a:pt x="0" y="2343"/>
                  </a:lnTo>
                  <a:lnTo>
                    <a:pt x="2342" y="2343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"/>
            <p:cNvSpPr/>
            <p:nvPr/>
          </p:nvSpPr>
          <p:spPr>
            <a:xfrm>
              <a:off x="5038600" y="4166075"/>
              <a:ext cx="58575" cy="77025"/>
            </a:xfrm>
            <a:custGeom>
              <a:avLst/>
              <a:gdLst/>
              <a:ahLst/>
              <a:cxnLst/>
              <a:rect l="l" t="t" r="r" b="b"/>
              <a:pathLst>
                <a:path w="2343" h="3081" extrusionOk="0">
                  <a:moveTo>
                    <a:pt x="0" y="0"/>
                  </a:moveTo>
                  <a:lnTo>
                    <a:pt x="0" y="3081"/>
                  </a:lnTo>
                  <a:lnTo>
                    <a:pt x="2342" y="308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"/>
            <p:cNvSpPr/>
            <p:nvPr/>
          </p:nvSpPr>
          <p:spPr>
            <a:xfrm>
              <a:off x="4939675" y="4084975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0" y="1"/>
                  </a:moveTo>
                  <a:lnTo>
                    <a:pt x="0" y="6325"/>
                  </a:lnTo>
                  <a:lnTo>
                    <a:pt x="2855" y="63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"/>
            <p:cNvSpPr/>
            <p:nvPr/>
          </p:nvSpPr>
          <p:spPr>
            <a:xfrm>
              <a:off x="4938100" y="3882425"/>
              <a:ext cx="158750" cy="18200"/>
            </a:xfrm>
            <a:custGeom>
              <a:avLst/>
              <a:gdLst/>
              <a:ahLst/>
              <a:cxnLst/>
              <a:rect l="l" t="t" r="r" b="b"/>
              <a:pathLst>
                <a:path w="6350" h="728" extrusionOk="0">
                  <a:moveTo>
                    <a:pt x="1" y="1"/>
                  </a:moveTo>
                  <a:lnTo>
                    <a:pt x="1" y="727"/>
                  </a:lnTo>
                  <a:lnTo>
                    <a:pt x="6350" y="727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"/>
            <p:cNvSpPr/>
            <p:nvPr/>
          </p:nvSpPr>
          <p:spPr>
            <a:xfrm>
              <a:off x="4733675" y="3882425"/>
              <a:ext cx="178150" cy="18200"/>
            </a:xfrm>
            <a:custGeom>
              <a:avLst/>
              <a:gdLst/>
              <a:ahLst/>
              <a:cxnLst/>
              <a:rect l="l" t="t" r="r" b="b"/>
              <a:pathLst>
                <a:path w="712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"/>
            <p:cNvSpPr/>
            <p:nvPr/>
          </p:nvSpPr>
          <p:spPr>
            <a:xfrm>
              <a:off x="4733675" y="4139450"/>
              <a:ext cx="178150" cy="18200"/>
            </a:xfrm>
            <a:custGeom>
              <a:avLst/>
              <a:gdLst/>
              <a:ahLst/>
              <a:cxnLst/>
              <a:rect l="l" t="t" r="r" b="b"/>
              <a:pathLst>
                <a:path w="7126" h="728" extrusionOk="0">
                  <a:moveTo>
                    <a:pt x="1" y="1"/>
                  </a:moveTo>
                  <a:lnTo>
                    <a:pt x="1" y="727"/>
                  </a:lnTo>
                  <a:lnTo>
                    <a:pt x="7126" y="727"/>
                  </a:lnTo>
                  <a:lnTo>
                    <a:pt x="7126" y="51"/>
                  </a:lnTo>
                  <a:lnTo>
                    <a:pt x="3206" y="51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"/>
            <p:cNvSpPr/>
            <p:nvPr/>
          </p:nvSpPr>
          <p:spPr>
            <a:xfrm>
              <a:off x="4813825" y="3992325"/>
              <a:ext cx="97700" cy="18175"/>
            </a:xfrm>
            <a:custGeom>
              <a:avLst/>
              <a:gdLst/>
              <a:ahLst/>
              <a:cxnLst/>
              <a:rect l="l" t="t" r="r" b="b"/>
              <a:pathLst>
                <a:path w="3908" h="727" extrusionOk="0">
                  <a:moveTo>
                    <a:pt x="0" y="0"/>
                  </a:moveTo>
                  <a:lnTo>
                    <a:pt x="0" y="727"/>
                  </a:lnTo>
                  <a:lnTo>
                    <a:pt x="3907" y="727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"/>
            <p:cNvSpPr/>
            <p:nvPr/>
          </p:nvSpPr>
          <p:spPr>
            <a:xfrm>
              <a:off x="4733675" y="3992325"/>
              <a:ext cx="59200" cy="18175"/>
            </a:xfrm>
            <a:custGeom>
              <a:avLst/>
              <a:gdLst/>
              <a:ahLst/>
              <a:cxnLst/>
              <a:rect l="l" t="t" r="r" b="b"/>
              <a:pathLst>
                <a:path w="2368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367" y="727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"/>
            <p:cNvSpPr/>
            <p:nvPr/>
          </p:nvSpPr>
          <p:spPr>
            <a:xfrm>
              <a:off x="5038600" y="40856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30" y="715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"/>
            <p:cNvSpPr/>
            <p:nvPr/>
          </p:nvSpPr>
          <p:spPr>
            <a:xfrm>
              <a:off x="5038600" y="4166700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0"/>
                  </a:moveTo>
                  <a:lnTo>
                    <a:pt x="0" y="714"/>
                  </a:lnTo>
                  <a:lnTo>
                    <a:pt x="2330" y="7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"/>
            <p:cNvSpPr/>
            <p:nvPr/>
          </p:nvSpPr>
          <p:spPr>
            <a:xfrm>
              <a:off x="4939050" y="4085600"/>
              <a:ext cx="71700" cy="17875"/>
            </a:xfrm>
            <a:custGeom>
              <a:avLst/>
              <a:gdLst/>
              <a:ahLst/>
              <a:cxnLst/>
              <a:rect l="l" t="t" r="r" b="b"/>
              <a:pathLst>
                <a:path w="2868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868" y="71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"/>
            <p:cNvSpPr/>
            <p:nvPr/>
          </p:nvSpPr>
          <p:spPr>
            <a:xfrm>
              <a:off x="4813825" y="4139450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0" y="1"/>
                  </a:moveTo>
                  <a:lnTo>
                    <a:pt x="0" y="51"/>
                  </a:lnTo>
                  <a:lnTo>
                    <a:pt x="3907" y="51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"/>
            <p:cNvSpPr/>
            <p:nvPr/>
          </p:nvSpPr>
          <p:spPr>
            <a:xfrm>
              <a:off x="4970975" y="39444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"/>
            <p:cNvSpPr/>
            <p:nvPr/>
          </p:nvSpPr>
          <p:spPr>
            <a:xfrm>
              <a:off x="4947500" y="41325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"/>
            <p:cNvSpPr/>
            <p:nvPr/>
          </p:nvSpPr>
          <p:spPr>
            <a:xfrm>
              <a:off x="4871425" y="4168250"/>
              <a:ext cx="31950" cy="31975"/>
            </a:xfrm>
            <a:custGeom>
              <a:avLst/>
              <a:gdLst/>
              <a:ahLst/>
              <a:cxnLst/>
              <a:rect l="l" t="t" r="r" b="b"/>
              <a:pathLst>
                <a:path w="1278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"/>
            <p:cNvSpPr/>
            <p:nvPr/>
          </p:nvSpPr>
          <p:spPr>
            <a:xfrm>
              <a:off x="4862650" y="3928150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66" y="1277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"/>
            <p:cNvSpPr/>
            <p:nvPr/>
          </p:nvSpPr>
          <p:spPr>
            <a:xfrm>
              <a:off x="4798175" y="3907175"/>
              <a:ext cx="31950" cy="31625"/>
            </a:xfrm>
            <a:custGeom>
              <a:avLst/>
              <a:gdLst/>
              <a:ahLst/>
              <a:cxnLst/>
              <a:rect l="l" t="t" r="r" b="b"/>
              <a:pathLst>
                <a:path w="1278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"/>
            <p:cNvSpPr/>
            <p:nvPr/>
          </p:nvSpPr>
          <p:spPr>
            <a:xfrm>
              <a:off x="5031700" y="400922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1266" y="1278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"/>
            <p:cNvSpPr/>
            <p:nvPr/>
          </p:nvSpPr>
          <p:spPr>
            <a:xfrm>
              <a:off x="4739300" y="4157625"/>
              <a:ext cx="84250" cy="31625"/>
            </a:xfrm>
            <a:custGeom>
              <a:avLst/>
              <a:gdLst/>
              <a:ahLst/>
              <a:cxnLst/>
              <a:rect l="l" t="t" r="r" b="b"/>
              <a:pathLst>
                <a:path w="3370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3369" y="1265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"/>
            <p:cNvSpPr/>
            <p:nvPr/>
          </p:nvSpPr>
          <p:spPr>
            <a:xfrm>
              <a:off x="4814125" y="4053675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2944" y="1265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8"/>
          <p:cNvGrpSpPr/>
          <p:nvPr/>
        </p:nvGrpSpPr>
        <p:grpSpPr>
          <a:xfrm>
            <a:off x="8565080" y="4636014"/>
            <a:ext cx="606948" cy="539489"/>
            <a:chOff x="4364275" y="539900"/>
            <a:chExt cx="413875" cy="366600"/>
          </a:xfrm>
        </p:grpSpPr>
        <p:sp>
          <p:nvSpPr>
            <p:cNvPr id="2160" name="Google Shape;2160;p8"/>
            <p:cNvSpPr/>
            <p:nvPr/>
          </p:nvSpPr>
          <p:spPr>
            <a:xfrm>
              <a:off x="4381475" y="5549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4364275" y="5399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4678575" y="5399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4364275" y="80692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4678575" y="80692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4509525" y="67325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4364575" y="673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4364275" y="539900"/>
              <a:ext cx="268925" cy="30700"/>
            </a:xfrm>
            <a:custGeom>
              <a:avLst/>
              <a:gdLst/>
              <a:ahLst/>
              <a:cxnLst/>
              <a:rect l="l" t="t" r="r" b="b"/>
              <a:pathLst>
                <a:path w="10757" h="1228" extrusionOk="0">
                  <a:moveTo>
                    <a:pt x="0" y="0"/>
                  </a:moveTo>
                  <a:lnTo>
                    <a:pt x="1252" y="1227"/>
                  </a:lnTo>
                  <a:lnTo>
                    <a:pt x="9505" y="1227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4509525" y="67325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4678575" y="539900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2718" y="1227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4364275" y="80692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"/>
            <p:cNvSpPr/>
            <p:nvPr/>
          </p:nvSpPr>
          <p:spPr>
            <a:xfrm>
              <a:off x="4678575" y="8069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"/>
            <p:cNvSpPr/>
            <p:nvPr/>
          </p:nvSpPr>
          <p:spPr>
            <a:xfrm>
              <a:off x="4365825" y="67325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05" y="1253"/>
                  </a:lnTo>
                  <a:lnTo>
                    <a:pt x="39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3" name="Google Shape;2173;p8"/>
          <p:cNvSpPr/>
          <p:nvPr/>
        </p:nvSpPr>
        <p:spPr>
          <a:xfrm>
            <a:off x="1997746" y="2088025"/>
            <a:ext cx="177190" cy="180835"/>
          </a:xfrm>
          <a:custGeom>
            <a:avLst/>
            <a:gdLst/>
            <a:ahLst/>
            <a:cxnLst/>
            <a:rect l="l" t="t" r="r" b="b"/>
            <a:pathLst>
              <a:path w="4570" h="4664" extrusionOk="0">
                <a:moveTo>
                  <a:pt x="1" y="1"/>
                </a:moveTo>
                <a:lnTo>
                  <a:pt x="1" y="4663"/>
                </a:lnTo>
                <a:lnTo>
                  <a:pt x="1887" y="4663"/>
                </a:lnTo>
                <a:lnTo>
                  <a:pt x="1887" y="1887"/>
                </a:lnTo>
                <a:lnTo>
                  <a:pt x="4570" y="1887"/>
                </a:lnTo>
                <a:lnTo>
                  <a:pt x="457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8"/>
          <p:cNvSpPr/>
          <p:nvPr/>
        </p:nvSpPr>
        <p:spPr>
          <a:xfrm>
            <a:off x="2039117" y="482457"/>
            <a:ext cx="94256" cy="553051"/>
          </a:xfrm>
          <a:custGeom>
            <a:avLst/>
            <a:gdLst/>
            <a:ahLst/>
            <a:cxnLst/>
            <a:rect l="l" t="t" r="r" b="b"/>
            <a:pathLst>
              <a:path w="2431" h="14264" extrusionOk="0">
                <a:moveTo>
                  <a:pt x="0" y="1"/>
                </a:moveTo>
                <a:lnTo>
                  <a:pt x="0" y="14264"/>
                </a:lnTo>
                <a:lnTo>
                  <a:pt x="2431" y="14264"/>
                </a:lnTo>
                <a:lnTo>
                  <a:pt x="2431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8"/>
          <p:cNvSpPr/>
          <p:nvPr/>
        </p:nvSpPr>
        <p:spPr>
          <a:xfrm>
            <a:off x="2054239" y="0"/>
            <a:ext cx="64207" cy="60795"/>
          </a:xfrm>
          <a:custGeom>
            <a:avLst/>
            <a:gdLst/>
            <a:ahLst/>
            <a:cxnLst/>
            <a:rect l="l" t="t" r="r" b="b"/>
            <a:pathLst>
              <a:path w="1656" h="1568" extrusionOk="0">
                <a:moveTo>
                  <a:pt x="1480" y="182"/>
                </a:moveTo>
                <a:lnTo>
                  <a:pt x="1480" y="1392"/>
                </a:lnTo>
                <a:lnTo>
                  <a:pt x="182" y="1392"/>
                </a:lnTo>
                <a:lnTo>
                  <a:pt x="182" y="182"/>
                </a:lnTo>
                <a:close/>
                <a:moveTo>
                  <a:pt x="1" y="1"/>
                </a:moveTo>
                <a:lnTo>
                  <a:pt x="1" y="1568"/>
                </a:lnTo>
                <a:lnTo>
                  <a:pt x="1656" y="1568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8"/>
          <p:cNvSpPr/>
          <p:nvPr/>
        </p:nvSpPr>
        <p:spPr>
          <a:xfrm>
            <a:off x="2054239" y="104456"/>
            <a:ext cx="64207" cy="60834"/>
          </a:xfrm>
          <a:custGeom>
            <a:avLst/>
            <a:gdLst/>
            <a:ahLst/>
            <a:cxnLst/>
            <a:rect l="l" t="t" r="r" b="b"/>
            <a:pathLst>
              <a:path w="1656" h="1569" extrusionOk="0">
                <a:moveTo>
                  <a:pt x="1480" y="182"/>
                </a:moveTo>
                <a:lnTo>
                  <a:pt x="1480" y="1392"/>
                </a:lnTo>
                <a:lnTo>
                  <a:pt x="182" y="1392"/>
                </a:lnTo>
                <a:lnTo>
                  <a:pt x="182" y="182"/>
                </a:lnTo>
                <a:close/>
                <a:moveTo>
                  <a:pt x="1" y="1"/>
                </a:moveTo>
                <a:lnTo>
                  <a:pt x="1" y="1568"/>
                </a:lnTo>
                <a:lnTo>
                  <a:pt x="1656" y="1568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8"/>
          <p:cNvSpPr/>
          <p:nvPr/>
        </p:nvSpPr>
        <p:spPr>
          <a:xfrm>
            <a:off x="2054239" y="208717"/>
            <a:ext cx="64207" cy="60795"/>
          </a:xfrm>
          <a:custGeom>
            <a:avLst/>
            <a:gdLst/>
            <a:ahLst/>
            <a:cxnLst/>
            <a:rect l="l" t="t" r="r" b="b"/>
            <a:pathLst>
              <a:path w="1656" h="1568" extrusionOk="0">
                <a:moveTo>
                  <a:pt x="1480" y="182"/>
                </a:moveTo>
                <a:lnTo>
                  <a:pt x="1480" y="1397"/>
                </a:lnTo>
                <a:lnTo>
                  <a:pt x="182" y="1397"/>
                </a:lnTo>
                <a:lnTo>
                  <a:pt x="182" y="182"/>
                </a:lnTo>
                <a:close/>
                <a:moveTo>
                  <a:pt x="1" y="1"/>
                </a:moveTo>
                <a:lnTo>
                  <a:pt x="1" y="1568"/>
                </a:lnTo>
                <a:lnTo>
                  <a:pt x="1656" y="1568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8"/>
          <p:cNvSpPr/>
          <p:nvPr/>
        </p:nvSpPr>
        <p:spPr>
          <a:xfrm>
            <a:off x="1947418" y="2804130"/>
            <a:ext cx="55483" cy="55483"/>
          </a:xfrm>
          <a:custGeom>
            <a:avLst/>
            <a:gdLst/>
            <a:ahLst/>
            <a:cxnLst/>
            <a:rect l="l" t="t" r="r" b="b"/>
            <a:pathLst>
              <a:path w="1431" h="1431" extrusionOk="0">
                <a:moveTo>
                  <a:pt x="1" y="1"/>
                </a:moveTo>
                <a:lnTo>
                  <a:pt x="1" y="1431"/>
                </a:lnTo>
                <a:lnTo>
                  <a:pt x="1431" y="1431"/>
                </a:lnTo>
                <a:lnTo>
                  <a:pt x="1431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8"/>
          <p:cNvSpPr/>
          <p:nvPr/>
        </p:nvSpPr>
        <p:spPr>
          <a:xfrm>
            <a:off x="2002864" y="2859576"/>
            <a:ext cx="55483" cy="55483"/>
          </a:xfrm>
          <a:custGeom>
            <a:avLst/>
            <a:gdLst/>
            <a:ahLst/>
            <a:cxnLst/>
            <a:rect l="l" t="t" r="r" b="b"/>
            <a:pathLst>
              <a:path w="1431" h="1431" extrusionOk="0">
                <a:moveTo>
                  <a:pt x="1" y="1"/>
                </a:moveTo>
                <a:lnTo>
                  <a:pt x="1" y="1430"/>
                </a:lnTo>
                <a:lnTo>
                  <a:pt x="1430" y="1430"/>
                </a:lnTo>
                <a:lnTo>
                  <a:pt x="143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8"/>
          <p:cNvSpPr/>
          <p:nvPr/>
        </p:nvSpPr>
        <p:spPr>
          <a:xfrm>
            <a:off x="2058504" y="2915216"/>
            <a:ext cx="55483" cy="55483"/>
          </a:xfrm>
          <a:custGeom>
            <a:avLst/>
            <a:gdLst/>
            <a:ahLst/>
            <a:cxnLst/>
            <a:rect l="l" t="t" r="r" b="b"/>
            <a:pathLst>
              <a:path w="1431" h="1431" extrusionOk="0">
                <a:moveTo>
                  <a:pt x="1" y="1"/>
                </a:moveTo>
                <a:lnTo>
                  <a:pt x="1" y="1430"/>
                </a:lnTo>
                <a:lnTo>
                  <a:pt x="1430" y="1430"/>
                </a:lnTo>
                <a:lnTo>
                  <a:pt x="143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8"/>
          <p:cNvSpPr/>
          <p:nvPr/>
        </p:nvSpPr>
        <p:spPr>
          <a:xfrm>
            <a:off x="2113950" y="2970662"/>
            <a:ext cx="55445" cy="55445"/>
          </a:xfrm>
          <a:custGeom>
            <a:avLst/>
            <a:gdLst/>
            <a:ahLst/>
            <a:cxnLst/>
            <a:rect l="l" t="t" r="r" b="b"/>
            <a:pathLst>
              <a:path w="1430" h="1430" extrusionOk="0">
                <a:moveTo>
                  <a:pt x="0" y="0"/>
                </a:moveTo>
                <a:lnTo>
                  <a:pt x="0" y="1430"/>
                </a:lnTo>
                <a:lnTo>
                  <a:pt x="1430" y="1430"/>
                </a:lnTo>
                <a:lnTo>
                  <a:pt x="143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8"/>
          <p:cNvSpPr/>
          <p:nvPr/>
        </p:nvSpPr>
        <p:spPr>
          <a:xfrm>
            <a:off x="2169590" y="3026302"/>
            <a:ext cx="55445" cy="55445"/>
          </a:xfrm>
          <a:custGeom>
            <a:avLst/>
            <a:gdLst/>
            <a:ahLst/>
            <a:cxnLst/>
            <a:rect l="l" t="t" r="r" b="b"/>
            <a:pathLst>
              <a:path w="1430" h="1430" extrusionOk="0">
                <a:moveTo>
                  <a:pt x="0" y="0"/>
                </a:moveTo>
                <a:lnTo>
                  <a:pt x="0" y="1430"/>
                </a:lnTo>
                <a:lnTo>
                  <a:pt x="1430" y="1430"/>
                </a:lnTo>
                <a:lnTo>
                  <a:pt x="143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8"/>
          <p:cNvSpPr/>
          <p:nvPr/>
        </p:nvSpPr>
        <p:spPr>
          <a:xfrm>
            <a:off x="2169590" y="2804130"/>
            <a:ext cx="55445" cy="55483"/>
          </a:xfrm>
          <a:custGeom>
            <a:avLst/>
            <a:gdLst/>
            <a:ahLst/>
            <a:cxnLst/>
            <a:rect l="l" t="t" r="r" b="b"/>
            <a:pathLst>
              <a:path w="1430" h="1431" extrusionOk="0">
                <a:moveTo>
                  <a:pt x="0" y="1"/>
                </a:moveTo>
                <a:lnTo>
                  <a:pt x="0" y="1431"/>
                </a:lnTo>
                <a:lnTo>
                  <a:pt x="1430" y="1431"/>
                </a:lnTo>
                <a:lnTo>
                  <a:pt x="143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8"/>
          <p:cNvSpPr/>
          <p:nvPr/>
        </p:nvSpPr>
        <p:spPr>
          <a:xfrm>
            <a:off x="2113950" y="2859576"/>
            <a:ext cx="55445" cy="55483"/>
          </a:xfrm>
          <a:custGeom>
            <a:avLst/>
            <a:gdLst/>
            <a:ahLst/>
            <a:cxnLst/>
            <a:rect l="l" t="t" r="r" b="b"/>
            <a:pathLst>
              <a:path w="1430" h="1431" extrusionOk="0">
                <a:moveTo>
                  <a:pt x="0" y="1"/>
                </a:moveTo>
                <a:lnTo>
                  <a:pt x="0" y="1430"/>
                </a:lnTo>
                <a:lnTo>
                  <a:pt x="1430" y="1430"/>
                </a:lnTo>
                <a:lnTo>
                  <a:pt x="143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8"/>
          <p:cNvSpPr/>
          <p:nvPr/>
        </p:nvSpPr>
        <p:spPr>
          <a:xfrm>
            <a:off x="2002864" y="2970662"/>
            <a:ext cx="55483" cy="55445"/>
          </a:xfrm>
          <a:custGeom>
            <a:avLst/>
            <a:gdLst/>
            <a:ahLst/>
            <a:cxnLst/>
            <a:rect l="l" t="t" r="r" b="b"/>
            <a:pathLst>
              <a:path w="1431" h="1430" extrusionOk="0">
                <a:moveTo>
                  <a:pt x="1" y="0"/>
                </a:moveTo>
                <a:lnTo>
                  <a:pt x="1" y="1430"/>
                </a:lnTo>
                <a:lnTo>
                  <a:pt x="1430" y="1430"/>
                </a:lnTo>
                <a:lnTo>
                  <a:pt x="143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8"/>
          <p:cNvSpPr/>
          <p:nvPr/>
        </p:nvSpPr>
        <p:spPr>
          <a:xfrm>
            <a:off x="1947418" y="3026302"/>
            <a:ext cx="55483" cy="55445"/>
          </a:xfrm>
          <a:custGeom>
            <a:avLst/>
            <a:gdLst/>
            <a:ahLst/>
            <a:cxnLst/>
            <a:rect l="l" t="t" r="r" b="b"/>
            <a:pathLst>
              <a:path w="1431" h="1430" extrusionOk="0">
                <a:moveTo>
                  <a:pt x="1" y="0"/>
                </a:moveTo>
                <a:lnTo>
                  <a:pt x="1" y="1430"/>
                </a:lnTo>
                <a:lnTo>
                  <a:pt x="1431" y="1430"/>
                </a:lnTo>
                <a:lnTo>
                  <a:pt x="143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8"/>
          <p:cNvSpPr/>
          <p:nvPr/>
        </p:nvSpPr>
        <p:spPr>
          <a:xfrm>
            <a:off x="3930397" y="542168"/>
            <a:ext cx="62501" cy="62269"/>
          </a:xfrm>
          <a:custGeom>
            <a:avLst/>
            <a:gdLst/>
            <a:ahLst/>
            <a:cxnLst/>
            <a:rect l="l" t="t" r="r" b="b"/>
            <a:pathLst>
              <a:path w="1612" h="1606" extrusionOk="0">
                <a:moveTo>
                  <a:pt x="1441" y="176"/>
                </a:moveTo>
                <a:lnTo>
                  <a:pt x="1441" y="1435"/>
                </a:lnTo>
                <a:lnTo>
                  <a:pt x="182" y="1435"/>
                </a:lnTo>
                <a:lnTo>
                  <a:pt x="182" y="176"/>
                </a:lnTo>
                <a:close/>
                <a:moveTo>
                  <a:pt x="0" y="0"/>
                </a:moveTo>
                <a:lnTo>
                  <a:pt x="0" y="1606"/>
                </a:lnTo>
                <a:lnTo>
                  <a:pt x="1611" y="1606"/>
                </a:lnTo>
                <a:lnTo>
                  <a:pt x="161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8"/>
          <p:cNvSpPr/>
          <p:nvPr/>
        </p:nvSpPr>
        <p:spPr>
          <a:xfrm>
            <a:off x="3819544" y="542168"/>
            <a:ext cx="117907" cy="173158"/>
          </a:xfrm>
          <a:custGeom>
            <a:avLst/>
            <a:gdLst/>
            <a:ahLst/>
            <a:cxnLst/>
            <a:rect l="l" t="t" r="r" b="b"/>
            <a:pathLst>
              <a:path w="3041" h="4466" extrusionOk="0">
                <a:moveTo>
                  <a:pt x="1430" y="176"/>
                </a:moveTo>
                <a:lnTo>
                  <a:pt x="1430" y="1435"/>
                </a:lnTo>
                <a:lnTo>
                  <a:pt x="176" y="1435"/>
                </a:lnTo>
                <a:lnTo>
                  <a:pt x="176" y="176"/>
                </a:lnTo>
                <a:close/>
                <a:moveTo>
                  <a:pt x="1430" y="1606"/>
                </a:moveTo>
                <a:lnTo>
                  <a:pt x="1430" y="2865"/>
                </a:lnTo>
                <a:lnTo>
                  <a:pt x="176" y="2865"/>
                </a:lnTo>
                <a:lnTo>
                  <a:pt x="176" y="1606"/>
                </a:lnTo>
                <a:close/>
                <a:moveTo>
                  <a:pt x="2859" y="3041"/>
                </a:moveTo>
                <a:lnTo>
                  <a:pt x="2859" y="4300"/>
                </a:lnTo>
                <a:lnTo>
                  <a:pt x="1606" y="4300"/>
                </a:lnTo>
                <a:lnTo>
                  <a:pt x="1606" y="3041"/>
                </a:lnTo>
                <a:close/>
                <a:moveTo>
                  <a:pt x="0" y="0"/>
                </a:moveTo>
                <a:lnTo>
                  <a:pt x="0" y="1430"/>
                </a:lnTo>
                <a:lnTo>
                  <a:pt x="0" y="1606"/>
                </a:lnTo>
                <a:lnTo>
                  <a:pt x="0" y="3035"/>
                </a:lnTo>
                <a:lnTo>
                  <a:pt x="1430" y="3035"/>
                </a:lnTo>
                <a:lnTo>
                  <a:pt x="1430" y="4465"/>
                </a:lnTo>
                <a:lnTo>
                  <a:pt x="3041" y="4465"/>
                </a:lnTo>
                <a:lnTo>
                  <a:pt x="3041" y="2860"/>
                </a:lnTo>
                <a:lnTo>
                  <a:pt x="1611" y="2860"/>
                </a:lnTo>
                <a:lnTo>
                  <a:pt x="1611" y="1606"/>
                </a:lnTo>
                <a:lnTo>
                  <a:pt x="1611" y="1430"/>
                </a:lnTo>
                <a:lnTo>
                  <a:pt x="161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8"/>
          <p:cNvSpPr/>
          <p:nvPr/>
        </p:nvSpPr>
        <p:spPr>
          <a:xfrm>
            <a:off x="3819544" y="431083"/>
            <a:ext cx="62501" cy="62307"/>
          </a:xfrm>
          <a:custGeom>
            <a:avLst/>
            <a:gdLst/>
            <a:ahLst/>
            <a:cxnLst/>
            <a:rect l="l" t="t" r="r" b="b"/>
            <a:pathLst>
              <a:path w="1612" h="1607" extrusionOk="0">
                <a:moveTo>
                  <a:pt x="1430" y="177"/>
                </a:moveTo>
                <a:lnTo>
                  <a:pt x="1430" y="1436"/>
                </a:lnTo>
                <a:lnTo>
                  <a:pt x="176" y="1436"/>
                </a:lnTo>
                <a:lnTo>
                  <a:pt x="176" y="177"/>
                </a:lnTo>
                <a:close/>
                <a:moveTo>
                  <a:pt x="0" y="1"/>
                </a:moveTo>
                <a:lnTo>
                  <a:pt x="0" y="1606"/>
                </a:lnTo>
                <a:lnTo>
                  <a:pt x="1611" y="1606"/>
                </a:lnTo>
                <a:lnTo>
                  <a:pt x="1611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8"/>
          <p:cNvSpPr/>
          <p:nvPr/>
        </p:nvSpPr>
        <p:spPr>
          <a:xfrm>
            <a:off x="3763865" y="319803"/>
            <a:ext cx="62540" cy="62501"/>
          </a:xfrm>
          <a:custGeom>
            <a:avLst/>
            <a:gdLst/>
            <a:ahLst/>
            <a:cxnLst/>
            <a:rect l="l" t="t" r="r" b="b"/>
            <a:pathLst>
              <a:path w="1613" h="1612" extrusionOk="0">
                <a:moveTo>
                  <a:pt x="1436" y="182"/>
                </a:moveTo>
                <a:lnTo>
                  <a:pt x="1436" y="1441"/>
                </a:lnTo>
                <a:lnTo>
                  <a:pt x="182" y="1441"/>
                </a:lnTo>
                <a:lnTo>
                  <a:pt x="182" y="182"/>
                </a:lnTo>
                <a:close/>
                <a:moveTo>
                  <a:pt x="1" y="0"/>
                </a:moveTo>
                <a:lnTo>
                  <a:pt x="1" y="1611"/>
                </a:lnTo>
                <a:lnTo>
                  <a:pt x="1612" y="1611"/>
                </a:lnTo>
                <a:lnTo>
                  <a:pt x="1612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8"/>
          <p:cNvSpPr/>
          <p:nvPr/>
        </p:nvSpPr>
        <p:spPr>
          <a:xfrm>
            <a:off x="6246316" y="770699"/>
            <a:ext cx="62501" cy="62501"/>
          </a:xfrm>
          <a:custGeom>
            <a:avLst/>
            <a:gdLst/>
            <a:ahLst/>
            <a:cxnLst/>
            <a:rect l="l" t="t" r="r" b="b"/>
            <a:pathLst>
              <a:path w="1612" h="1612" extrusionOk="0">
                <a:moveTo>
                  <a:pt x="1436" y="171"/>
                </a:moveTo>
                <a:lnTo>
                  <a:pt x="1436" y="1430"/>
                </a:lnTo>
                <a:lnTo>
                  <a:pt x="182" y="1430"/>
                </a:lnTo>
                <a:lnTo>
                  <a:pt x="182" y="171"/>
                </a:lnTo>
                <a:close/>
                <a:moveTo>
                  <a:pt x="1" y="1"/>
                </a:moveTo>
                <a:lnTo>
                  <a:pt x="1" y="1612"/>
                </a:lnTo>
                <a:lnTo>
                  <a:pt x="1612" y="1612"/>
                </a:lnTo>
                <a:lnTo>
                  <a:pt x="1612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8"/>
          <p:cNvSpPr/>
          <p:nvPr/>
        </p:nvSpPr>
        <p:spPr>
          <a:xfrm>
            <a:off x="6301762" y="659419"/>
            <a:ext cx="118140" cy="173584"/>
          </a:xfrm>
          <a:custGeom>
            <a:avLst/>
            <a:gdLst/>
            <a:ahLst/>
            <a:cxnLst/>
            <a:rect l="l" t="t" r="r" b="b"/>
            <a:pathLst>
              <a:path w="3047" h="4477" extrusionOk="0">
                <a:moveTo>
                  <a:pt x="1436" y="176"/>
                </a:moveTo>
                <a:lnTo>
                  <a:pt x="1436" y="1436"/>
                </a:lnTo>
                <a:lnTo>
                  <a:pt x="182" y="1436"/>
                </a:lnTo>
                <a:lnTo>
                  <a:pt x="182" y="176"/>
                </a:lnTo>
                <a:close/>
                <a:moveTo>
                  <a:pt x="2865" y="1617"/>
                </a:moveTo>
                <a:lnTo>
                  <a:pt x="2865" y="2871"/>
                </a:lnTo>
                <a:lnTo>
                  <a:pt x="1606" y="2871"/>
                </a:lnTo>
                <a:lnTo>
                  <a:pt x="1606" y="1617"/>
                </a:lnTo>
                <a:close/>
                <a:moveTo>
                  <a:pt x="2865" y="3047"/>
                </a:moveTo>
                <a:lnTo>
                  <a:pt x="2865" y="4300"/>
                </a:lnTo>
                <a:lnTo>
                  <a:pt x="1606" y="4300"/>
                </a:lnTo>
                <a:lnTo>
                  <a:pt x="1606" y="3047"/>
                </a:lnTo>
                <a:close/>
                <a:moveTo>
                  <a:pt x="1" y="0"/>
                </a:moveTo>
                <a:lnTo>
                  <a:pt x="1" y="1617"/>
                </a:lnTo>
                <a:lnTo>
                  <a:pt x="1430" y="1617"/>
                </a:lnTo>
                <a:lnTo>
                  <a:pt x="1430" y="2865"/>
                </a:lnTo>
                <a:lnTo>
                  <a:pt x="1436" y="2865"/>
                </a:lnTo>
                <a:lnTo>
                  <a:pt x="1436" y="3047"/>
                </a:lnTo>
                <a:lnTo>
                  <a:pt x="1436" y="4476"/>
                </a:lnTo>
                <a:lnTo>
                  <a:pt x="3047" y="4476"/>
                </a:lnTo>
                <a:lnTo>
                  <a:pt x="3047" y="3047"/>
                </a:lnTo>
                <a:lnTo>
                  <a:pt x="3047" y="2865"/>
                </a:lnTo>
                <a:lnTo>
                  <a:pt x="3047" y="1436"/>
                </a:lnTo>
                <a:lnTo>
                  <a:pt x="1617" y="1436"/>
                </a:lnTo>
                <a:lnTo>
                  <a:pt x="1617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8"/>
          <p:cNvSpPr/>
          <p:nvPr/>
        </p:nvSpPr>
        <p:spPr>
          <a:xfrm>
            <a:off x="489551" y="1725804"/>
            <a:ext cx="62307" cy="62501"/>
          </a:xfrm>
          <a:custGeom>
            <a:avLst/>
            <a:gdLst/>
            <a:ahLst/>
            <a:cxnLst/>
            <a:rect l="l" t="t" r="r" b="b"/>
            <a:pathLst>
              <a:path w="1607" h="1612" extrusionOk="0">
                <a:moveTo>
                  <a:pt x="1436" y="182"/>
                </a:moveTo>
                <a:lnTo>
                  <a:pt x="1436" y="1441"/>
                </a:lnTo>
                <a:lnTo>
                  <a:pt x="177" y="1441"/>
                </a:lnTo>
                <a:lnTo>
                  <a:pt x="177" y="182"/>
                </a:lnTo>
                <a:close/>
                <a:moveTo>
                  <a:pt x="1" y="1"/>
                </a:moveTo>
                <a:lnTo>
                  <a:pt x="1" y="1612"/>
                </a:lnTo>
                <a:lnTo>
                  <a:pt x="1606" y="1612"/>
                </a:lnTo>
                <a:lnTo>
                  <a:pt x="160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8"/>
          <p:cNvSpPr/>
          <p:nvPr/>
        </p:nvSpPr>
        <p:spPr>
          <a:xfrm>
            <a:off x="378698" y="1725804"/>
            <a:ext cx="117713" cy="173778"/>
          </a:xfrm>
          <a:custGeom>
            <a:avLst/>
            <a:gdLst/>
            <a:ahLst/>
            <a:cxnLst/>
            <a:rect l="l" t="t" r="r" b="b"/>
            <a:pathLst>
              <a:path w="3036" h="4482" extrusionOk="0">
                <a:moveTo>
                  <a:pt x="1425" y="182"/>
                </a:moveTo>
                <a:lnTo>
                  <a:pt x="1425" y="1436"/>
                </a:lnTo>
                <a:lnTo>
                  <a:pt x="171" y="1436"/>
                </a:lnTo>
                <a:lnTo>
                  <a:pt x="171" y="182"/>
                </a:lnTo>
                <a:close/>
                <a:moveTo>
                  <a:pt x="1425" y="1612"/>
                </a:moveTo>
                <a:lnTo>
                  <a:pt x="1425" y="2871"/>
                </a:lnTo>
                <a:lnTo>
                  <a:pt x="171" y="2871"/>
                </a:lnTo>
                <a:lnTo>
                  <a:pt x="171" y="1612"/>
                </a:lnTo>
                <a:close/>
                <a:moveTo>
                  <a:pt x="2860" y="3047"/>
                </a:moveTo>
                <a:lnTo>
                  <a:pt x="2860" y="4306"/>
                </a:lnTo>
                <a:lnTo>
                  <a:pt x="1600" y="4306"/>
                </a:lnTo>
                <a:lnTo>
                  <a:pt x="1600" y="3047"/>
                </a:lnTo>
                <a:close/>
                <a:moveTo>
                  <a:pt x="0" y="1"/>
                </a:moveTo>
                <a:lnTo>
                  <a:pt x="0" y="1430"/>
                </a:lnTo>
                <a:lnTo>
                  <a:pt x="0" y="1612"/>
                </a:lnTo>
                <a:lnTo>
                  <a:pt x="0" y="3047"/>
                </a:lnTo>
                <a:lnTo>
                  <a:pt x="1425" y="3047"/>
                </a:lnTo>
                <a:lnTo>
                  <a:pt x="1425" y="4482"/>
                </a:lnTo>
                <a:lnTo>
                  <a:pt x="3036" y="4482"/>
                </a:lnTo>
                <a:lnTo>
                  <a:pt x="3036" y="2876"/>
                </a:lnTo>
                <a:lnTo>
                  <a:pt x="1606" y="2876"/>
                </a:lnTo>
                <a:lnTo>
                  <a:pt x="1606" y="1612"/>
                </a:lnTo>
                <a:lnTo>
                  <a:pt x="1606" y="1430"/>
                </a:lnTo>
                <a:lnTo>
                  <a:pt x="160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8"/>
          <p:cNvSpPr/>
          <p:nvPr/>
        </p:nvSpPr>
        <p:spPr>
          <a:xfrm>
            <a:off x="378698" y="1614757"/>
            <a:ext cx="62269" cy="62695"/>
          </a:xfrm>
          <a:custGeom>
            <a:avLst/>
            <a:gdLst/>
            <a:ahLst/>
            <a:cxnLst/>
            <a:rect l="l" t="t" r="r" b="b"/>
            <a:pathLst>
              <a:path w="1606" h="1617" extrusionOk="0">
                <a:moveTo>
                  <a:pt x="1425" y="182"/>
                </a:moveTo>
                <a:lnTo>
                  <a:pt x="1425" y="1435"/>
                </a:lnTo>
                <a:lnTo>
                  <a:pt x="171" y="1435"/>
                </a:lnTo>
                <a:lnTo>
                  <a:pt x="171" y="182"/>
                </a:lnTo>
                <a:close/>
                <a:moveTo>
                  <a:pt x="0" y="0"/>
                </a:moveTo>
                <a:lnTo>
                  <a:pt x="0" y="1617"/>
                </a:lnTo>
                <a:lnTo>
                  <a:pt x="1606" y="1617"/>
                </a:lnTo>
                <a:lnTo>
                  <a:pt x="1606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8"/>
          <p:cNvSpPr/>
          <p:nvPr/>
        </p:nvSpPr>
        <p:spPr>
          <a:xfrm>
            <a:off x="322825" y="1503671"/>
            <a:ext cx="62501" cy="62269"/>
          </a:xfrm>
          <a:custGeom>
            <a:avLst/>
            <a:gdLst/>
            <a:ahLst/>
            <a:cxnLst/>
            <a:rect l="l" t="t" r="r" b="b"/>
            <a:pathLst>
              <a:path w="1612" h="1606" extrusionOk="0">
                <a:moveTo>
                  <a:pt x="1441" y="176"/>
                </a:moveTo>
                <a:lnTo>
                  <a:pt x="1441" y="1435"/>
                </a:lnTo>
                <a:lnTo>
                  <a:pt x="182" y="1435"/>
                </a:lnTo>
                <a:lnTo>
                  <a:pt x="182" y="176"/>
                </a:lnTo>
                <a:close/>
                <a:moveTo>
                  <a:pt x="1" y="0"/>
                </a:moveTo>
                <a:lnTo>
                  <a:pt x="1" y="1606"/>
                </a:lnTo>
                <a:lnTo>
                  <a:pt x="1612" y="1606"/>
                </a:lnTo>
                <a:lnTo>
                  <a:pt x="1612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8"/>
          <p:cNvSpPr/>
          <p:nvPr/>
        </p:nvSpPr>
        <p:spPr>
          <a:xfrm>
            <a:off x="424101" y="355823"/>
            <a:ext cx="57383" cy="53971"/>
          </a:xfrm>
          <a:custGeom>
            <a:avLst/>
            <a:gdLst/>
            <a:ahLst/>
            <a:cxnLst/>
            <a:rect l="l" t="t" r="r" b="b"/>
            <a:pathLst>
              <a:path w="1480" h="1392" extrusionOk="0">
                <a:moveTo>
                  <a:pt x="1" y="1"/>
                </a:moveTo>
                <a:lnTo>
                  <a:pt x="1" y="1392"/>
                </a:lnTo>
                <a:lnTo>
                  <a:pt x="1480" y="1392"/>
                </a:lnTo>
                <a:lnTo>
                  <a:pt x="148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8"/>
          <p:cNvSpPr/>
          <p:nvPr/>
        </p:nvSpPr>
        <p:spPr>
          <a:xfrm>
            <a:off x="424101" y="460279"/>
            <a:ext cx="57383" cy="53777"/>
          </a:xfrm>
          <a:custGeom>
            <a:avLst/>
            <a:gdLst/>
            <a:ahLst/>
            <a:cxnLst/>
            <a:rect l="l" t="t" r="r" b="b"/>
            <a:pathLst>
              <a:path w="1480" h="1387" extrusionOk="0">
                <a:moveTo>
                  <a:pt x="1" y="1"/>
                </a:moveTo>
                <a:lnTo>
                  <a:pt x="1" y="1387"/>
                </a:lnTo>
                <a:lnTo>
                  <a:pt x="1480" y="1387"/>
                </a:lnTo>
                <a:lnTo>
                  <a:pt x="148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8"/>
          <p:cNvSpPr/>
          <p:nvPr/>
        </p:nvSpPr>
        <p:spPr>
          <a:xfrm>
            <a:off x="424101" y="564773"/>
            <a:ext cx="57383" cy="53971"/>
          </a:xfrm>
          <a:custGeom>
            <a:avLst/>
            <a:gdLst/>
            <a:ahLst/>
            <a:cxnLst/>
            <a:rect l="l" t="t" r="r" b="b"/>
            <a:pathLst>
              <a:path w="1480" h="1392" extrusionOk="0">
                <a:moveTo>
                  <a:pt x="1" y="0"/>
                </a:moveTo>
                <a:lnTo>
                  <a:pt x="1" y="1391"/>
                </a:lnTo>
                <a:lnTo>
                  <a:pt x="1480" y="1391"/>
                </a:lnTo>
                <a:lnTo>
                  <a:pt x="148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8"/>
          <p:cNvSpPr/>
          <p:nvPr/>
        </p:nvSpPr>
        <p:spPr>
          <a:xfrm>
            <a:off x="420689" y="3282982"/>
            <a:ext cx="64207" cy="61028"/>
          </a:xfrm>
          <a:custGeom>
            <a:avLst/>
            <a:gdLst/>
            <a:ahLst/>
            <a:cxnLst/>
            <a:rect l="l" t="t" r="r" b="b"/>
            <a:pathLst>
              <a:path w="1656" h="1574" extrusionOk="0">
                <a:moveTo>
                  <a:pt x="1480" y="187"/>
                </a:moveTo>
                <a:lnTo>
                  <a:pt x="1480" y="1397"/>
                </a:lnTo>
                <a:lnTo>
                  <a:pt x="182" y="1397"/>
                </a:lnTo>
                <a:lnTo>
                  <a:pt x="182" y="187"/>
                </a:lnTo>
                <a:close/>
                <a:moveTo>
                  <a:pt x="1" y="1"/>
                </a:moveTo>
                <a:lnTo>
                  <a:pt x="1" y="1573"/>
                </a:lnTo>
                <a:lnTo>
                  <a:pt x="1656" y="1573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8"/>
          <p:cNvSpPr/>
          <p:nvPr/>
        </p:nvSpPr>
        <p:spPr>
          <a:xfrm>
            <a:off x="420689" y="3387437"/>
            <a:ext cx="64207" cy="60795"/>
          </a:xfrm>
          <a:custGeom>
            <a:avLst/>
            <a:gdLst/>
            <a:ahLst/>
            <a:cxnLst/>
            <a:rect l="l" t="t" r="r" b="b"/>
            <a:pathLst>
              <a:path w="1656" h="1568" extrusionOk="0">
                <a:moveTo>
                  <a:pt x="1480" y="188"/>
                </a:moveTo>
                <a:lnTo>
                  <a:pt x="1480" y="1397"/>
                </a:lnTo>
                <a:lnTo>
                  <a:pt x="182" y="1397"/>
                </a:lnTo>
                <a:lnTo>
                  <a:pt x="182" y="188"/>
                </a:lnTo>
                <a:close/>
                <a:moveTo>
                  <a:pt x="1" y="1"/>
                </a:moveTo>
                <a:lnTo>
                  <a:pt x="1" y="1568"/>
                </a:lnTo>
                <a:lnTo>
                  <a:pt x="1656" y="1568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8"/>
          <p:cNvSpPr/>
          <p:nvPr/>
        </p:nvSpPr>
        <p:spPr>
          <a:xfrm>
            <a:off x="420689" y="3491893"/>
            <a:ext cx="64207" cy="60834"/>
          </a:xfrm>
          <a:custGeom>
            <a:avLst/>
            <a:gdLst/>
            <a:ahLst/>
            <a:cxnLst/>
            <a:rect l="l" t="t" r="r" b="b"/>
            <a:pathLst>
              <a:path w="1656" h="1569" extrusionOk="0">
                <a:moveTo>
                  <a:pt x="1480" y="182"/>
                </a:moveTo>
                <a:lnTo>
                  <a:pt x="1480" y="1398"/>
                </a:lnTo>
                <a:lnTo>
                  <a:pt x="182" y="1398"/>
                </a:lnTo>
                <a:lnTo>
                  <a:pt x="182" y="182"/>
                </a:lnTo>
                <a:close/>
                <a:moveTo>
                  <a:pt x="1" y="1"/>
                </a:moveTo>
                <a:lnTo>
                  <a:pt x="1" y="1568"/>
                </a:lnTo>
                <a:lnTo>
                  <a:pt x="1656" y="1568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8"/>
          <p:cNvSpPr/>
          <p:nvPr/>
        </p:nvSpPr>
        <p:spPr>
          <a:xfrm>
            <a:off x="355666" y="915905"/>
            <a:ext cx="38850" cy="39044"/>
          </a:xfrm>
          <a:custGeom>
            <a:avLst/>
            <a:gdLst/>
            <a:ahLst/>
            <a:cxnLst/>
            <a:rect l="l" t="t" r="r" b="b"/>
            <a:pathLst>
              <a:path w="1002" h="1007" extrusionOk="0">
                <a:moveTo>
                  <a:pt x="1" y="0"/>
                </a:moveTo>
                <a:lnTo>
                  <a:pt x="1" y="1006"/>
                </a:lnTo>
                <a:lnTo>
                  <a:pt x="1001" y="1006"/>
                </a:lnTo>
                <a:lnTo>
                  <a:pt x="100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8"/>
          <p:cNvSpPr/>
          <p:nvPr/>
        </p:nvSpPr>
        <p:spPr>
          <a:xfrm>
            <a:off x="394672" y="954911"/>
            <a:ext cx="38850" cy="39044"/>
          </a:xfrm>
          <a:custGeom>
            <a:avLst/>
            <a:gdLst/>
            <a:ahLst/>
            <a:cxnLst/>
            <a:rect l="l" t="t" r="r" b="b"/>
            <a:pathLst>
              <a:path w="1002" h="1007" extrusionOk="0">
                <a:moveTo>
                  <a:pt x="1" y="0"/>
                </a:moveTo>
                <a:lnTo>
                  <a:pt x="1" y="1007"/>
                </a:lnTo>
                <a:lnTo>
                  <a:pt x="1002" y="1007"/>
                </a:lnTo>
                <a:lnTo>
                  <a:pt x="1002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8"/>
          <p:cNvSpPr/>
          <p:nvPr/>
        </p:nvSpPr>
        <p:spPr>
          <a:xfrm>
            <a:off x="433291" y="993917"/>
            <a:ext cx="38811" cy="38850"/>
          </a:xfrm>
          <a:custGeom>
            <a:avLst/>
            <a:gdLst/>
            <a:ahLst/>
            <a:cxnLst/>
            <a:rect l="l" t="t" r="r" b="b"/>
            <a:pathLst>
              <a:path w="1001" h="1002" extrusionOk="0">
                <a:moveTo>
                  <a:pt x="0" y="1"/>
                </a:moveTo>
                <a:lnTo>
                  <a:pt x="0" y="1001"/>
                </a:lnTo>
                <a:lnTo>
                  <a:pt x="1001" y="1001"/>
                </a:lnTo>
                <a:lnTo>
                  <a:pt x="1001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8"/>
          <p:cNvSpPr/>
          <p:nvPr/>
        </p:nvSpPr>
        <p:spPr>
          <a:xfrm>
            <a:off x="472064" y="1032729"/>
            <a:ext cx="39044" cy="38811"/>
          </a:xfrm>
          <a:custGeom>
            <a:avLst/>
            <a:gdLst/>
            <a:ahLst/>
            <a:cxnLst/>
            <a:rect l="l" t="t" r="r" b="b"/>
            <a:pathLst>
              <a:path w="1007" h="1001" extrusionOk="0">
                <a:moveTo>
                  <a:pt x="1" y="0"/>
                </a:moveTo>
                <a:lnTo>
                  <a:pt x="1" y="1001"/>
                </a:lnTo>
                <a:lnTo>
                  <a:pt x="1007" y="1001"/>
                </a:lnTo>
                <a:lnTo>
                  <a:pt x="1007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8"/>
          <p:cNvSpPr/>
          <p:nvPr/>
        </p:nvSpPr>
        <p:spPr>
          <a:xfrm>
            <a:off x="511070" y="1071735"/>
            <a:ext cx="38850" cy="38850"/>
          </a:xfrm>
          <a:custGeom>
            <a:avLst/>
            <a:gdLst/>
            <a:ahLst/>
            <a:cxnLst/>
            <a:rect l="l" t="t" r="r" b="b"/>
            <a:pathLst>
              <a:path w="1002" h="1002" extrusionOk="0">
                <a:moveTo>
                  <a:pt x="1" y="0"/>
                </a:moveTo>
                <a:lnTo>
                  <a:pt x="1" y="1001"/>
                </a:lnTo>
                <a:lnTo>
                  <a:pt x="1002" y="1001"/>
                </a:lnTo>
                <a:lnTo>
                  <a:pt x="1002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8"/>
          <p:cNvSpPr/>
          <p:nvPr/>
        </p:nvSpPr>
        <p:spPr>
          <a:xfrm>
            <a:off x="511070" y="915905"/>
            <a:ext cx="38850" cy="39044"/>
          </a:xfrm>
          <a:custGeom>
            <a:avLst/>
            <a:gdLst/>
            <a:ahLst/>
            <a:cxnLst/>
            <a:rect l="l" t="t" r="r" b="b"/>
            <a:pathLst>
              <a:path w="1002" h="1007" extrusionOk="0">
                <a:moveTo>
                  <a:pt x="1" y="0"/>
                </a:moveTo>
                <a:lnTo>
                  <a:pt x="1" y="1006"/>
                </a:lnTo>
                <a:lnTo>
                  <a:pt x="1002" y="1006"/>
                </a:lnTo>
                <a:lnTo>
                  <a:pt x="1002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8"/>
          <p:cNvSpPr/>
          <p:nvPr/>
        </p:nvSpPr>
        <p:spPr>
          <a:xfrm>
            <a:off x="472064" y="954911"/>
            <a:ext cx="39044" cy="39044"/>
          </a:xfrm>
          <a:custGeom>
            <a:avLst/>
            <a:gdLst/>
            <a:ahLst/>
            <a:cxnLst/>
            <a:rect l="l" t="t" r="r" b="b"/>
            <a:pathLst>
              <a:path w="1007" h="1007" extrusionOk="0">
                <a:moveTo>
                  <a:pt x="1" y="0"/>
                </a:moveTo>
                <a:lnTo>
                  <a:pt x="1" y="1007"/>
                </a:lnTo>
                <a:lnTo>
                  <a:pt x="1007" y="1007"/>
                </a:lnTo>
                <a:lnTo>
                  <a:pt x="1007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8"/>
          <p:cNvSpPr/>
          <p:nvPr/>
        </p:nvSpPr>
        <p:spPr>
          <a:xfrm>
            <a:off x="394672" y="1032729"/>
            <a:ext cx="38850" cy="38811"/>
          </a:xfrm>
          <a:custGeom>
            <a:avLst/>
            <a:gdLst/>
            <a:ahLst/>
            <a:cxnLst/>
            <a:rect l="l" t="t" r="r" b="b"/>
            <a:pathLst>
              <a:path w="1002" h="1001" extrusionOk="0">
                <a:moveTo>
                  <a:pt x="1" y="0"/>
                </a:moveTo>
                <a:lnTo>
                  <a:pt x="1" y="1001"/>
                </a:lnTo>
                <a:lnTo>
                  <a:pt x="1002" y="1001"/>
                </a:lnTo>
                <a:lnTo>
                  <a:pt x="1002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8"/>
          <p:cNvSpPr/>
          <p:nvPr/>
        </p:nvSpPr>
        <p:spPr>
          <a:xfrm>
            <a:off x="355666" y="1071735"/>
            <a:ext cx="38850" cy="38850"/>
          </a:xfrm>
          <a:custGeom>
            <a:avLst/>
            <a:gdLst/>
            <a:ahLst/>
            <a:cxnLst/>
            <a:rect l="l" t="t" r="r" b="b"/>
            <a:pathLst>
              <a:path w="1002" h="1002" extrusionOk="0">
                <a:moveTo>
                  <a:pt x="1" y="0"/>
                </a:moveTo>
                <a:lnTo>
                  <a:pt x="1" y="1001"/>
                </a:lnTo>
                <a:lnTo>
                  <a:pt x="1001" y="1001"/>
                </a:lnTo>
                <a:lnTo>
                  <a:pt x="100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8"/>
          <p:cNvSpPr/>
          <p:nvPr/>
        </p:nvSpPr>
        <p:spPr>
          <a:xfrm>
            <a:off x="7937641" y="2452805"/>
            <a:ext cx="55445" cy="55483"/>
          </a:xfrm>
          <a:custGeom>
            <a:avLst/>
            <a:gdLst/>
            <a:ahLst/>
            <a:cxnLst/>
            <a:rect l="l" t="t" r="r" b="b"/>
            <a:pathLst>
              <a:path w="1430" h="1431" extrusionOk="0">
                <a:moveTo>
                  <a:pt x="0" y="1"/>
                </a:moveTo>
                <a:lnTo>
                  <a:pt x="0" y="1430"/>
                </a:lnTo>
                <a:lnTo>
                  <a:pt x="1430" y="1430"/>
                </a:lnTo>
                <a:lnTo>
                  <a:pt x="143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8"/>
          <p:cNvSpPr/>
          <p:nvPr/>
        </p:nvSpPr>
        <p:spPr>
          <a:xfrm>
            <a:off x="7882195" y="2563890"/>
            <a:ext cx="55483" cy="55445"/>
          </a:xfrm>
          <a:custGeom>
            <a:avLst/>
            <a:gdLst/>
            <a:ahLst/>
            <a:cxnLst/>
            <a:rect l="l" t="t" r="r" b="b"/>
            <a:pathLst>
              <a:path w="1431" h="1430" extrusionOk="0">
                <a:moveTo>
                  <a:pt x="0" y="0"/>
                </a:moveTo>
                <a:lnTo>
                  <a:pt x="0" y="1430"/>
                </a:lnTo>
                <a:lnTo>
                  <a:pt x="1430" y="1430"/>
                </a:lnTo>
                <a:lnTo>
                  <a:pt x="143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8"/>
          <p:cNvSpPr/>
          <p:nvPr/>
        </p:nvSpPr>
        <p:spPr>
          <a:xfrm>
            <a:off x="7826322" y="2508677"/>
            <a:ext cx="55483" cy="55445"/>
          </a:xfrm>
          <a:custGeom>
            <a:avLst/>
            <a:gdLst/>
            <a:ahLst/>
            <a:cxnLst/>
            <a:rect l="l" t="t" r="r" b="b"/>
            <a:pathLst>
              <a:path w="1431" h="1430" extrusionOk="0">
                <a:moveTo>
                  <a:pt x="1" y="0"/>
                </a:moveTo>
                <a:lnTo>
                  <a:pt x="1" y="1430"/>
                </a:lnTo>
                <a:lnTo>
                  <a:pt x="1430" y="1430"/>
                </a:lnTo>
                <a:lnTo>
                  <a:pt x="143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8"/>
          <p:cNvSpPr/>
          <p:nvPr/>
        </p:nvSpPr>
        <p:spPr>
          <a:xfrm>
            <a:off x="7826322" y="2397359"/>
            <a:ext cx="55483" cy="55483"/>
          </a:xfrm>
          <a:custGeom>
            <a:avLst/>
            <a:gdLst/>
            <a:ahLst/>
            <a:cxnLst/>
            <a:rect l="l" t="t" r="r" b="b"/>
            <a:pathLst>
              <a:path w="1431" h="1431" extrusionOk="0">
                <a:moveTo>
                  <a:pt x="1" y="1"/>
                </a:moveTo>
                <a:lnTo>
                  <a:pt x="1" y="1431"/>
                </a:lnTo>
                <a:lnTo>
                  <a:pt x="1430" y="1431"/>
                </a:lnTo>
                <a:lnTo>
                  <a:pt x="143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8"/>
          <p:cNvSpPr/>
          <p:nvPr/>
        </p:nvSpPr>
        <p:spPr>
          <a:xfrm>
            <a:off x="7822910" y="494206"/>
            <a:ext cx="57383" cy="53739"/>
          </a:xfrm>
          <a:custGeom>
            <a:avLst/>
            <a:gdLst/>
            <a:ahLst/>
            <a:cxnLst/>
            <a:rect l="l" t="t" r="r" b="b"/>
            <a:pathLst>
              <a:path w="1480" h="1386" extrusionOk="0">
                <a:moveTo>
                  <a:pt x="1" y="0"/>
                </a:moveTo>
                <a:lnTo>
                  <a:pt x="1" y="1386"/>
                </a:lnTo>
                <a:lnTo>
                  <a:pt x="1480" y="1386"/>
                </a:lnTo>
                <a:lnTo>
                  <a:pt x="148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8"/>
          <p:cNvSpPr/>
          <p:nvPr/>
        </p:nvSpPr>
        <p:spPr>
          <a:xfrm>
            <a:off x="7822910" y="598429"/>
            <a:ext cx="57383" cy="53777"/>
          </a:xfrm>
          <a:custGeom>
            <a:avLst/>
            <a:gdLst/>
            <a:ahLst/>
            <a:cxnLst/>
            <a:rect l="l" t="t" r="r" b="b"/>
            <a:pathLst>
              <a:path w="1480" h="1387" extrusionOk="0">
                <a:moveTo>
                  <a:pt x="1" y="1"/>
                </a:moveTo>
                <a:lnTo>
                  <a:pt x="1" y="1387"/>
                </a:lnTo>
                <a:lnTo>
                  <a:pt x="1480" y="1387"/>
                </a:lnTo>
                <a:lnTo>
                  <a:pt x="148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8"/>
          <p:cNvSpPr/>
          <p:nvPr/>
        </p:nvSpPr>
        <p:spPr>
          <a:xfrm>
            <a:off x="7822910" y="702690"/>
            <a:ext cx="57383" cy="53971"/>
          </a:xfrm>
          <a:custGeom>
            <a:avLst/>
            <a:gdLst/>
            <a:ahLst/>
            <a:cxnLst/>
            <a:rect l="l" t="t" r="r" b="b"/>
            <a:pathLst>
              <a:path w="1480" h="1392" extrusionOk="0">
                <a:moveTo>
                  <a:pt x="1" y="1"/>
                </a:moveTo>
                <a:lnTo>
                  <a:pt x="1" y="1392"/>
                </a:lnTo>
                <a:lnTo>
                  <a:pt x="1480" y="1392"/>
                </a:lnTo>
                <a:lnTo>
                  <a:pt x="1480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8"/>
          <p:cNvSpPr/>
          <p:nvPr/>
        </p:nvSpPr>
        <p:spPr>
          <a:xfrm>
            <a:off x="7800965" y="1042306"/>
            <a:ext cx="101313" cy="559875"/>
          </a:xfrm>
          <a:custGeom>
            <a:avLst/>
            <a:gdLst/>
            <a:ahLst/>
            <a:cxnLst/>
            <a:rect l="l" t="t" r="r" b="b"/>
            <a:pathLst>
              <a:path w="2613" h="14440" extrusionOk="0">
                <a:moveTo>
                  <a:pt x="2431" y="182"/>
                </a:moveTo>
                <a:lnTo>
                  <a:pt x="2431" y="14264"/>
                </a:lnTo>
                <a:lnTo>
                  <a:pt x="176" y="14264"/>
                </a:lnTo>
                <a:lnTo>
                  <a:pt x="176" y="182"/>
                </a:lnTo>
                <a:close/>
                <a:moveTo>
                  <a:pt x="1" y="1"/>
                </a:moveTo>
                <a:lnTo>
                  <a:pt x="1" y="14440"/>
                </a:lnTo>
                <a:lnTo>
                  <a:pt x="2612" y="14440"/>
                </a:lnTo>
                <a:lnTo>
                  <a:pt x="2612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8"/>
          <p:cNvSpPr/>
          <p:nvPr/>
        </p:nvSpPr>
        <p:spPr>
          <a:xfrm>
            <a:off x="7771768" y="3160186"/>
            <a:ext cx="143303" cy="254154"/>
          </a:xfrm>
          <a:custGeom>
            <a:avLst/>
            <a:gdLst/>
            <a:ahLst/>
            <a:cxnLst/>
            <a:rect l="l" t="t" r="r" b="b"/>
            <a:pathLst>
              <a:path w="3696" h="6555" extrusionOk="0">
                <a:moveTo>
                  <a:pt x="0" y="0"/>
                </a:moveTo>
                <a:lnTo>
                  <a:pt x="0" y="1067"/>
                </a:lnTo>
                <a:lnTo>
                  <a:pt x="1320" y="1067"/>
                </a:lnTo>
                <a:lnTo>
                  <a:pt x="1320" y="6555"/>
                </a:lnTo>
                <a:lnTo>
                  <a:pt x="3695" y="6555"/>
                </a:lnTo>
                <a:lnTo>
                  <a:pt x="3695" y="5493"/>
                </a:lnTo>
                <a:lnTo>
                  <a:pt x="2387" y="5493"/>
                </a:lnTo>
                <a:lnTo>
                  <a:pt x="2387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8"/>
          <p:cNvSpPr/>
          <p:nvPr/>
        </p:nvSpPr>
        <p:spPr>
          <a:xfrm>
            <a:off x="8780066" y="3014980"/>
            <a:ext cx="62307" cy="62307"/>
          </a:xfrm>
          <a:custGeom>
            <a:avLst/>
            <a:gdLst/>
            <a:ahLst/>
            <a:cxnLst/>
            <a:rect l="l" t="t" r="r" b="b"/>
            <a:pathLst>
              <a:path w="1607" h="1607" extrusionOk="0">
                <a:moveTo>
                  <a:pt x="1431" y="177"/>
                </a:moveTo>
                <a:lnTo>
                  <a:pt x="1431" y="1431"/>
                </a:lnTo>
                <a:lnTo>
                  <a:pt x="171" y="1431"/>
                </a:lnTo>
                <a:lnTo>
                  <a:pt x="171" y="177"/>
                </a:lnTo>
                <a:close/>
                <a:moveTo>
                  <a:pt x="1" y="1"/>
                </a:moveTo>
                <a:lnTo>
                  <a:pt x="1" y="1606"/>
                </a:lnTo>
                <a:lnTo>
                  <a:pt x="1607" y="1606"/>
                </a:lnTo>
                <a:lnTo>
                  <a:pt x="1607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8"/>
          <p:cNvSpPr/>
          <p:nvPr/>
        </p:nvSpPr>
        <p:spPr>
          <a:xfrm>
            <a:off x="8669019" y="3014980"/>
            <a:ext cx="117713" cy="173391"/>
          </a:xfrm>
          <a:custGeom>
            <a:avLst/>
            <a:gdLst/>
            <a:ahLst/>
            <a:cxnLst/>
            <a:rect l="l" t="t" r="r" b="b"/>
            <a:pathLst>
              <a:path w="3036" h="4472" extrusionOk="0">
                <a:moveTo>
                  <a:pt x="1435" y="177"/>
                </a:moveTo>
                <a:lnTo>
                  <a:pt x="1435" y="1436"/>
                </a:lnTo>
                <a:lnTo>
                  <a:pt x="176" y="1436"/>
                </a:lnTo>
                <a:lnTo>
                  <a:pt x="176" y="177"/>
                </a:lnTo>
                <a:close/>
                <a:moveTo>
                  <a:pt x="1435" y="1606"/>
                </a:moveTo>
                <a:lnTo>
                  <a:pt x="1435" y="2866"/>
                </a:lnTo>
                <a:lnTo>
                  <a:pt x="176" y="2866"/>
                </a:lnTo>
                <a:lnTo>
                  <a:pt x="176" y="1606"/>
                </a:lnTo>
                <a:close/>
                <a:moveTo>
                  <a:pt x="2865" y="3042"/>
                </a:moveTo>
                <a:lnTo>
                  <a:pt x="2865" y="4301"/>
                </a:lnTo>
                <a:lnTo>
                  <a:pt x="1606" y="4301"/>
                </a:lnTo>
                <a:lnTo>
                  <a:pt x="1606" y="3042"/>
                </a:lnTo>
                <a:close/>
                <a:moveTo>
                  <a:pt x="0" y="1"/>
                </a:moveTo>
                <a:lnTo>
                  <a:pt x="0" y="1431"/>
                </a:lnTo>
                <a:lnTo>
                  <a:pt x="0" y="1606"/>
                </a:lnTo>
                <a:lnTo>
                  <a:pt x="0" y="3036"/>
                </a:lnTo>
                <a:lnTo>
                  <a:pt x="1430" y="3036"/>
                </a:lnTo>
                <a:lnTo>
                  <a:pt x="1430" y="4471"/>
                </a:lnTo>
                <a:lnTo>
                  <a:pt x="3035" y="4471"/>
                </a:lnTo>
                <a:lnTo>
                  <a:pt x="3035" y="2866"/>
                </a:lnTo>
                <a:lnTo>
                  <a:pt x="1606" y="2866"/>
                </a:lnTo>
                <a:lnTo>
                  <a:pt x="1606" y="1606"/>
                </a:lnTo>
                <a:lnTo>
                  <a:pt x="1606" y="1431"/>
                </a:lnTo>
                <a:lnTo>
                  <a:pt x="160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8"/>
          <p:cNvSpPr/>
          <p:nvPr/>
        </p:nvSpPr>
        <p:spPr>
          <a:xfrm>
            <a:off x="8669019" y="2903700"/>
            <a:ext cx="62269" cy="62501"/>
          </a:xfrm>
          <a:custGeom>
            <a:avLst/>
            <a:gdLst/>
            <a:ahLst/>
            <a:cxnLst/>
            <a:rect l="l" t="t" r="r" b="b"/>
            <a:pathLst>
              <a:path w="1606" h="1612" extrusionOk="0">
                <a:moveTo>
                  <a:pt x="1435" y="182"/>
                </a:moveTo>
                <a:lnTo>
                  <a:pt x="1435" y="1441"/>
                </a:lnTo>
                <a:lnTo>
                  <a:pt x="176" y="1441"/>
                </a:lnTo>
                <a:lnTo>
                  <a:pt x="176" y="182"/>
                </a:lnTo>
                <a:close/>
                <a:moveTo>
                  <a:pt x="0" y="1"/>
                </a:moveTo>
                <a:lnTo>
                  <a:pt x="0" y="1612"/>
                </a:lnTo>
                <a:lnTo>
                  <a:pt x="1606" y="1612"/>
                </a:lnTo>
                <a:lnTo>
                  <a:pt x="160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8"/>
          <p:cNvSpPr/>
          <p:nvPr/>
        </p:nvSpPr>
        <p:spPr>
          <a:xfrm>
            <a:off x="8613573" y="2792654"/>
            <a:ext cx="62307" cy="62501"/>
          </a:xfrm>
          <a:custGeom>
            <a:avLst/>
            <a:gdLst/>
            <a:ahLst/>
            <a:cxnLst/>
            <a:rect l="l" t="t" r="r" b="b"/>
            <a:pathLst>
              <a:path w="1607" h="1612" extrusionOk="0">
                <a:moveTo>
                  <a:pt x="1430" y="181"/>
                </a:moveTo>
                <a:lnTo>
                  <a:pt x="1430" y="1435"/>
                </a:lnTo>
                <a:lnTo>
                  <a:pt x="171" y="1435"/>
                </a:lnTo>
                <a:lnTo>
                  <a:pt x="171" y="181"/>
                </a:lnTo>
                <a:close/>
                <a:moveTo>
                  <a:pt x="1" y="0"/>
                </a:moveTo>
                <a:lnTo>
                  <a:pt x="1" y="1611"/>
                </a:lnTo>
                <a:lnTo>
                  <a:pt x="1606" y="1611"/>
                </a:lnTo>
                <a:lnTo>
                  <a:pt x="1606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8"/>
          <p:cNvSpPr/>
          <p:nvPr/>
        </p:nvSpPr>
        <p:spPr>
          <a:xfrm>
            <a:off x="8630866" y="942116"/>
            <a:ext cx="38811" cy="38850"/>
          </a:xfrm>
          <a:custGeom>
            <a:avLst/>
            <a:gdLst/>
            <a:ahLst/>
            <a:cxnLst/>
            <a:rect l="l" t="t" r="r" b="b"/>
            <a:pathLst>
              <a:path w="1001" h="1002" extrusionOk="0">
                <a:moveTo>
                  <a:pt x="0" y="0"/>
                </a:moveTo>
                <a:lnTo>
                  <a:pt x="0" y="1001"/>
                </a:lnTo>
                <a:lnTo>
                  <a:pt x="1001" y="1001"/>
                </a:lnTo>
                <a:lnTo>
                  <a:pt x="100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8"/>
          <p:cNvSpPr/>
          <p:nvPr/>
        </p:nvSpPr>
        <p:spPr>
          <a:xfrm>
            <a:off x="8669639" y="981122"/>
            <a:ext cx="39044" cy="38850"/>
          </a:xfrm>
          <a:custGeom>
            <a:avLst/>
            <a:gdLst/>
            <a:ahLst/>
            <a:cxnLst/>
            <a:rect l="l" t="t" r="r" b="b"/>
            <a:pathLst>
              <a:path w="1007" h="1002" extrusionOk="0">
                <a:moveTo>
                  <a:pt x="1" y="1"/>
                </a:moveTo>
                <a:lnTo>
                  <a:pt x="1" y="1001"/>
                </a:lnTo>
                <a:lnTo>
                  <a:pt x="1007" y="1001"/>
                </a:lnTo>
                <a:lnTo>
                  <a:pt x="1007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8"/>
          <p:cNvSpPr/>
          <p:nvPr/>
        </p:nvSpPr>
        <p:spPr>
          <a:xfrm>
            <a:off x="8708219" y="1019934"/>
            <a:ext cx="39083" cy="38850"/>
          </a:xfrm>
          <a:custGeom>
            <a:avLst/>
            <a:gdLst/>
            <a:ahLst/>
            <a:cxnLst/>
            <a:rect l="l" t="t" r="r" b="b"/>
            <a:pathLst>
              <a:path w="1008" h="1002" extrusionOk="0">
                <a:moveTo>
                  <a:pt x="1" y="0"/>
                </a:moveTo>
                <a:lnTo>
                  <a:pt x="1" y="1001"/>
                </a:lnTo>
                <a:lnTo>
                  <a:pt x="1007" y="1001"/>
                </a:lnTo>
                <a:lnTo>
                  <a:pt x="1007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8"/>
          <p:cNvSpPr/>
          <p:nvPr/>
        </p:nvSpPr>
        <p:spPr>
          <a:xfrm>
            <a:off x="8747263" y="1058940"/>
            <a:ext cx="39044" cy="38850"/>
          </a:xfrm>
          <a:custGeom>
            <a:avLst/>
            <a:gdLst/>
            <a:ahLst/>
            <a:cxnLst/>
            <a:rect l="l" t="t" r="r" b="b"/>
            <a:pathLst>
              <a:path w="1007" h="1002" extrusionOk="0">
                <a:moveTo>
                  <a:pt x="0" y="1"/>
                </a:moveTo>
                <a:lnTo>
                  <a:pt x="0" y="1001"/>
                </a:lnTo>
                <a:lnTo>
                  <a:pt x="1006" y="1001"/>
                </a:lnTo>
                <a:lnTo>
                  <a:pt x="100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8"/>
          <p:cNvSpPr/>
          <p:nvPr/>
        </p:nvSpPr>
        <p:spPr>
          <a:xfrm>
            <a:off x="8786270" y="1097752"/>
            <a:ext cx="38850" cy="39044"/>
          </a:xfrm>
          <a:custGeom>
            <a:avLst/>
            <a:gdLst/>
            <a:ahLst/>
            <a:cxnLst/>
            <a:rect l="l" t="t" r="r" b="b"/>
            <a:pathLst>
              <a:path w="1002" h="1007" extrusionOk="0">
                <a:moveTo>
                  <a:pt x="0" y="0"/>
                </a:moveTo>
                <a:lnTo>
                  <a:pt x="0" y="1007"/>
                </a:lnTo>
                <a:lnTo>
                  <a:pt x="1001" y="1007"/>
                </a:lnTo>
                <a:lnTo>
                  <a:pt x="100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8"/>
          <p:cNvSpPr/>
          <p:nvPr/>
        </p:nvSpPr>
        <p:spPr>
          <a:xfrm>
            <a:off x="8786270" y="942116"/>
            <a:ext cx="38850" cy="38850"/>
          </a:xfrm>
          <a:custGeom>
            <a:avLst/>
            <a:gdLst/>
            <a:ahLst/>
            <a:cxnLst/>
            <a:rect l="l" t="t" r="r" b="b"/>
            <a:pathLst>
              <a:path w="1002" h="1002" extrusionOk="0">
                <a:moveTo>
                  <a:pt x="0" y="0"/>
                </a:moveTo>
                <a:lnTo>
                  <a:pt x="0" y="1001"/>
                </a:lnTo>
                <a:lnTo>
                  <a:pt x="1001" y="1001"/>
                </a:lnTo>
                <a:lnTo>
                  <a:pt x="100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8"/>
          <p:cNvSpPr/>
          <p:nvPr/>
        </p:nvSpPr>
        <p:spPr>
          <a:xfrm>
            <a:off x="8747263" y="981122"/>
            <a:ext cx="39044" cy="38850"/>
          </a:xfrm>
          <a:custGeom>
            <a:avLst/>
            <a:gdLst/>
            <a:ahLst/>
            <a:cxnLst/>
            <a:rect l="l" t="t" r="r" b="b"/>
            <a:pathLst>
              <a:path w="1007" h="1002" extrusionOk="0">
                <a:moveTo>
                  <a:pt x="0" y="1"/>
                </a:moveTo>
                <a:lnTo>
                  <a:pt x="0" y="1001"/>
                </a:lnTo>
                <a:lnTo>
                  <a:pt x="1006" y="1001"/>
                </a:lnTo>
                <a:lnTo>
                  <a:pt x="100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8"/>
          <p:cNvSpPr/>
          <p:nvPr/>
        </p:nvSpPr>
        <p:spPr>
          <a:xfrm>
            <a:off x="8669639" y="1058940"/>
            <a:ext cx="39044" cy="38850"/>
          </a:xfrm>
          <a:custGeom>
            <a:avLst/>
            <a:gdLst/>
            <a:ahLst/>
            <a:cxnLst/>
            <a:rect l="l" t="t" r="r" b="b"/>
            <a:pathLst>
              <a:path w="1007" h="1002" extrusionOk="0">
                <a:moveTo>
                  <a:pt x="1" y="1"/>
                </a:moveTo>
                <a:lnTo>
                  <a:pt x="1" y="1001"/>
                </a:lnTo>
                <a:lnTo>
                  <a:pt x="1007" y="1001"/>
                </a:lnTo>
                <a:lnTo>
                  <a:pt x="1007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8"/>
          <p:cNvSpPr/>
          <p:nvPr/>
        </p:nvSpPr>
        <p:spPr>
          <a:xfrm>
            <a:off x="8630866" y="1097752"/>
            <a:ext cx="38811" cy="39044"/>
          </a:xfrm>
          <a:custGeom>
            <a:avLst/>
            <a:gdLst/>
            <a:ahLst/>
            <a:cxnLst/>
            <a:rect l="l" t="t" r="r" b="b"/>
            <a:pathLst>
              <a:path w="1001" h="1007" extrusionOk="0">
                <a:moveTo>
                  <a:pt x="0" y="0"/>
                </a:moveTo>
                <a:lnTo>
                  <a:pt x="0" y="1007"/>
                </a:lnTo>
                <a:lnTo>
                  <a:pt x="1001" y="1007"/>
                </a:lnTo>
                <a:lnTo>
                  <a:pt x="100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8"/>
          <p:cNvSpPr/>
          <p:nvPr/>
        </p:nvSpPr>
        <p:spPr>
          <a:xfrm>
            <a:off x="8656417" y="366292"/>
            <a:ext cx="143109" cy="254154"/>
          </a:xfrm>
          <a:custGeom>
            <a:avLst/>
            <a:gdLst/>
            <a:ahLst/>
            <a:cxnLst/>
            <a:rect l="l" t="t" r="r" b="b"/>
            <a:pathLst>
              <a:path w="3691" h="6555" extrusionOk="0">
                <a:moveTo>
                  <a:pt x="1" y="0"/>
                </a:moveTo>
                <a:lnTo>
                  <a:pt x="1" y="1072"/>
                </a:lnTo>
                <a:lnTo>
                  <a:pt x="1304" y="1072"/>
                </a:lnTo>
                <a:lnTo>
                  <a:pt x="1304" y="6554"/>
                </a:lnTo>
                <a:lnTo>
                  <a:pt x="3690" y="6554"/>
                </a:lnTo>
                <a:lnTo>
                  <a:pt x="3690" y="5493"/>
                </a:lnTo>
                <a:lnTo>
                  <a:pt x="2371" y="5493"/>
                </a:lnTo>
                <a:lnTo>
                  <a:pt x="2371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8"/>
          <p:cNvSpPr/>
          <p:nvPr/>
        </p:nvSpPr>
        <p:spPr>
          <a:xfrm>
            <a:off x="5530914" y="3633454"/>
            <a:ext cx="75490" cy="442433"/>
          </a:xfrm>
          <a:custGeom>
            <a:avLst/>
            <a:gdLst/>
            <a:ahLst/>
            <a:cxnLst/>
            <a:rect l="l" t="t" r="r" b="b"/>
            <a:pathLst>
              <a:path w="1947" h="11411" extrusionOk="0">
                <a:moveTo>
                  <a:pt x="0" y="1"/>
                </a:moveTo>
                <a:lnTo>
                  <a:pt x="0" y="11410"/>
                </a:lnTo>
                <a:lnTo>
                  <a:pt x="1947" y="11410"/>
                </a:lnTo>
                <a:lnTo>
                  <a:pt x="1947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8"/>
          <p:cNvSpPr/>
          <p:nvPr/>
        </p:nvSpPr>
        <p:spPr>
          <a:xfrm>
            <a:off x="5536653" y="229190"/>
            <a:ext cx="64207" cy="60795"/>
          </a:xfrm>
          <a:custGeom>
            <a:avLst/>
            <a:gdLst/>
            <a:ahLst/>
            <a:cxnLst/>
            <a:rect l="l" t="t" r="r" b="b"/>
            <a:pathLst>
              <a:path w="1656" h="1568" extrusionOk="0">
                <a:moveTo>
                  <a:pt x="1474" y="182"/>
                </a:moveTo>
                <a:lnTo>
                  <a:pt x="1474" y="1392"/>
                </a:lnTo>
                <a:lnTo>
                  <a:pt x="177" y="1392"/>
                </a:lnTo>
                <a:lnTo>
                  <a:pt x="177" y="182"/>
                </a:lnTo>
                <a:close/>
                <a:moveTo>
                  <a:pt x="1" y="1"/>
                </a:moveTo>
                <a:lnTo>
                  <a:pt x="1" y="1568"/>
                </a:lnTo>
                <a:lnTo>
                  <a:pt x="1656" y="1568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8"/>
          <p:cNvSpPr/>
          <p:nvPr/>
        </p:nvSpPr>
        <p:spPr>
          <a:xfrm>
            <a:off x="5536653" y="333645"/>
            <a:ext cx="64207" cy="60795"/>
          </a:xfrm>
          <a:custGeom>
            <a:avLst/>
            <a:gdLst/>
            <a:ahLst/>
            <a:cxnLst/>
            <a:rect l="l" t="t" r="r" b="b"/>
            <a:pathLst>
              <a:path w="1656" h="1568" extrusionOk="0">
                <a:moveTo>
                  <a:pt x="1474" y="182"/>
                </a:moveTo>
                <a:lnTo>
                  <a:pt x="1474" y="1392"/>
                </a:lnTo>
                <a:lnTo>
                  <a:pt x="177" y="1392"/>
                </a:lnTo>
                <a:lnTo>
                  <a:pt x="177" y="182"/>
                </a:lnTo>
                <a:close/>
                <a:moveTo>
                  <a:pt x="1" y="1"/>
                </a:moveTo>
                <a:lnTo>
                  <a:pt x="1" y="1568"/>
                </a:lnTo>
                <a:lnTo>
                  <a:pt x="1656" y="1568"/>
                </a:lnTo>
                <a:lnTo>
                  <a:pt x="1656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8"/>
          <p:cNvSpPr/>
          <p:nvPr/>
        </p:nvSpPr>
        <p:spPr>
          <a:xfrm>
            <a:off x="5536653" y="438139"/>
            <a:ext cx="64207" cy="60795"/>
          </a:xfrm>
          <a:custGeom>
            <a:avLst/>
            <a:gdLst/>
            <a:ahLst/>
            <a:cxnLst/>
            <a:rect l="l" t="t" r="r" b="b"/>
            <a:pathLst>
              <a:path w="1656" h="1568" extrusionOk="0">
                <a:moveTo>
                  <a:pt x="1474" y="182"/>
                </a:moveTo>
                <a:lnTo>
                  <a:pt x="1474" y="1391"/>
                </a:lnTo>
                <a:lnTo>
                  <a:pt x="177" y="1391"/>
                </a:lnTo>
                <a:lnTo>
                  <a:pt x="177" y="182"/>
                </a:lnTo>
                <a:close/>
                <a:moveTo>
                  <a:pt x="1" y="0"/>
                </a:moveTo>
                <a:lnTo>
                  <a:pt x="1" y="1567"/>
                </a:lnTo>
                <a:lnTo>
                  <a:pt x="1656" y="1567"/>
                </a:lnTo>
                <a:lnTo>
                  <a:pt x="1656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8"/>
          <p:cNvSpPr/>
          <p:nvPr/>
        </p:nvSpPr>
        <p:spPr>
          <a:xfrm>
            <a:off x="1172345" y="1229931"/>
            <a:ext cx="154586" cy="157571"/>
          </a:xfrm>
          <a:custGeom>
            <a:avLst/>
            <a:gdLst/>
            <a:ahLst/>
            <a:cxnLst/>
            <a:rect l="l" t="t" r="r" b="b"/>
            <a:pathLst>
              <a:path w="3987" h="4064" extrusionOk="0">
                <a:moveTo>
                  <a:pt x="3811" y="182"/>
                </a:moveTo>
                <a:lnTo>
                  <a:pt x="3811" y="3882"/>
                </a:lnTo>
                <a:lnTo>
                  <a:pt x="182" y="3882"/>
                </a:lnTo>
                <a:lnTo>
                  <a:pt x="182" y="2497"/>
                </a:lnTo>
                <a:lnTo>
                  <a:pt x="2420" y="2497"/>
                </a:lnTo>
                <a:lnTo>
                  <a:pt x="2420" y="182"/>
                </a:lnTo>
                <a:close/>
                <a:moveTo>
                  <a:pt x="2244" y="0"/>
                </a:moveTo>
                <a:lnTo>
                  <a:pt x="2244" y="2315"/>
                </a:lnTo>
                <a:lnTo>
                  <a:pt x="0" y="2315"/>
                </a:lnTo>
                <a:lnTo>
                  <a:pt x="0" y="4064"/>
                </a:lnTo>
                <a:lnTo>
                  <a:pt x="3987" y="4064"/>
                </a:lnTo>
                <a:lnTo>
                  <a:pt x="3987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8"/>
          <p:cNvSpPr/>
          <p:nvPr/>
        </p:nvSpPr>
        <p:spPr>
          <a:xfrm>
            <a:off x="1221161" y="1712815"/>
            <a:ext cx="57151" cy="53739"/>
          </a:xfrm>
          <a:custGeom>
            <a:avLst/>
            <a:gdLst/>
            <a:ahLst/>
            <a:cxnLst/>
            <a:rect l="l" t="t" r="r" b="b"/>
            <a:pathLst>
              <a:path w="1474" h="1386" extrusionOk="0">
                <a:moveTo>
                  <a:pt x="0" y="0"/>
                </a:moveTo>
                <a:lnTo>
                  <a:pt x="0" y="1386"/>
                </a:lnTo>
                <a:lnTo>
                  <a:pt x="1474" y="1386"/>
                </a:lnTo>
                <a:lnTo>
                  <a:pt x="1474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8"/>
          <p:cNvSpPr/>
          <p:nvPr/>
        </p:nvSpPr>
        <p:spPr>
          <a:xfrm>
            <a:off x="1221161" y="1817270"/>
            <a:ext cx="57151" cy="53971"/>
          </a:xfrm>
          <a:custGeom>
            <a:avLst/>
            <a:gdLst/>
            <a:ahLst/>
            <a:cxnLst/>
            <a:rect l="l" t="t" r="r" b="b"/>
            <a:pathLst>
              <a:path w="1474" h="1392" extrusionOk="0">
                <a:moveTo>
                  <a:pt x="0" y="1"/>
                </a:moveTo>
                <a:lnTo>
                  <a:pt x="0" y="1392"/>
                </a:lnTo>
                <a:lnTo>
                  <a:pt x="1474" y="1392"/>
                </a:lnTo>
                <a:lnTo>
                  <a:pt x="1474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8"/>
          <p:cNvSpPr/>
          <p:nvPr/>
        </p:nvSpPr>
        <p:spPr>
          <a:xfrm>
            <a:off x="1221161" y="1921726"/>
            <a:ext cx="57151" cy="53971"/>
          </a:xfrm>
          <a:custGeom>
            <a:avLst/>
            <a:gdLst/>
            <a:ahLst/>
            <a:cxnLst/>
            <a:rect l="l" t="t" r="r" b="b"/>
            <a:pathLst>
              <a:path w="1474" h="1392" extrusionOk="0">
                <a:moveTo>
                  <a:pt x="0" y="1"/>
                </a:moveTo>
                <a:lnTo>
                  <a:pt x="0" y="1392"/>
                </a:lnTo>
                <a:lnTo>
                  <a:pt x="1474" y="1392"/>
                </a:lnTo>
                <a:lnTo>
                  <a:pt x="1474" y="1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8"/>
          <p:cNvSpPr/>
          <p:nvPr/>
        </p:nvSpPr>
        <p:spPr>
          <a:xfrm>
            <a:off x="1176804" y="2407828"/>
            <a:ext cx="114728" cy="183161"/>
          </a:xfrm>
          <a:custGeom>
            <a:avLst/>
            <a:gdLst/>
            <a:ahLst/>
            <a:cxnLst/>
            <a:rect l="l" t="t" r="r" b="b"/>
            <a:pathLst>
              <a:path w="2959" h="4724" extrusionOk="0">
                <a:moveTo>
                  <a:pt x="1" y="0"/>
                </a:moveTo>
                <a:lnTo>
                  <a:pt x="1" y="182"/>
                </a:lnTo>
                <a:lnTo>
                  <a:pt x="1320" y="182"/>
                </a:lnTo>
                <a:lnTo>
                  <a:pt x="1320" y="4724"/>
                </a:lnTo>
                <a:lnTo>
                  <a:pt x="2959" y="4724"/>
                </a:lnTo>
                <a:lnTo>
                  <a:pt x="2959" y="4542"/>
                </a:lnTo>
                <a:lnTo>
                  <a:pt x="1502" y="4542"/>
                </a:lnTo>
                <a:lnTo>
                  <a:pt x="1502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7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3" name="Google Shape;7353;p30"/>
          <p:cNvGrpSpPr/>
          <p:nvPr/>
        </p:nvGrpSpPr>
        <p:grpSpPr>
          <a:xfrm>
            <a:off x="896009" y="4608563"/>
            <a:ext cx="5081865" cy="594356"/>
            <a:chOff x="275675" y="1253050"/>
            <a:chExt cx="3440900" cy="406675"/>
          </a:xfrm>
        </p:grpSpPr>
        <p:sp>
          <p:nvSpPr>
            <p:cNvPr id="7354" name="Google Shape;7354;p30"/>
            <p:cNvSpPr/>
            <p:nvPr/>
          </p:nvSpPr>
          <p:spPr>
            <a:xfrm>
              <a:off x="293200" y="1288425"/>
              <a:ext cx="379475" cy="336250"/>
            </a:xfrm>
            <a:custGeom>
              <a:avLst/>
              <a:gdLst/>
              <a:ahLst/>
              <a:cxnLst/>
              <a:rect l="l" t="t" r="r" b="b"/>
              <a:pathLst>
                <a:path w="15179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78" y="13449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0"/>
            <p:cNvSpPr/>
            <p:nvPr/>
          </p:nvSpPr>
          <p:spPr>
            <a:xfrm>
              <a:off x="276000" y="127307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0"/>
            <p:cNvSpPr/>
            <p:nvPr/>
          </p:nvSpPr>
          <p:spPr>
            <a:xfrm>
              <a:off x="590300" y="127307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0"/>
            <p:cNvSpPr/>
            <p:nvPr/>
          </p:nvSpPr>
          <p:spPr>
            <a:xfrm>
              <a:off x="276000" y="154075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0"/>
            <p:cNvSpPr/>
            <p:nvPr/>
          </p:nvSpPr>
          <p:spPr>
            <a:xfrm>
              <a:off x="590300" y="154075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0"/>
            <p:cNvSpPr/>
            <p:nvPr/>
          </p:nvSpPr>
          <p:spPr>
            <a:xfrm>
              <a:off x="421250" y="140707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0"/>
            <p:cNvSpPr/>
            <p:nvPr/>
          </p:nvSpPr>
          <p:spPr>
            <a:xfrm>
              <a:off x="275675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0"/>
            <p:cNvSpPr/>
            <p:nvPr/>
          </p:nvSpPr>
          <p:spPr>
            <a:xfrm>
              <a:off x="276000" y="127307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0"/>
            <p:cNvSpPr/>
            <p:nvPr/>
          </p:nvSpPr>
          <p:spPr>
            <a:xfrm>
              <a:off x="420950" y="140707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505" y="1252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0"/>
            <p:cNvSpPr/>
            <p:nvPr/>
          </p:nvSpPr>
          <p:spPr>
            <a:xfrm>
              <a:off x="590300" y="1273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0"/>
            <p:cNvSpPr/>
            <p:nvPr/>
          </p:nvSpPr>
          <p:spPr>
            <a:xfrm>
              <a:off x="276000" y="15407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0"/>
            <p:cNvSpPr/>
            <p:nvPr/>
          </p:nvSpPr>
          <p:spPr>
            <a:xfrm>
              <a:off x="590300" y="15407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0"/>
            <p:cNvSpPr/>
            <p:nvPr/>
          </p:nvSpPr>
          <p:spPr>
            <a:xfrm>
              <a:off x="277250" y="1407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3" y="1252"/>
                  </a:lnTo>
                  <a:lnTo>
                    <a:pt x="2730" y="125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0"/>
            <p:cNvSpPr/>
            <p:nvPr/>
          </p:nvSpPr>
          <p:spPr>
            <a:xfrm>
              <a:off x="2556950" y="1288425"/>
              <a:ext cx="379475" cy="336250"/>
            </a:xfrm>
            <a:custGeom>
              <a:avLst/>
              <a:gdLst/>
              <a:ahLst/>
              <a:cxnLst/>
              <a:rect l="l" t="t" r="r" b="b"/>
              <a:pathLst>
                <a:path w="15179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78" y="13449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0"/>
            <p:cNvSpPr/>
            <p:nvPr/>
          </p:nvSpPr>
          <p:spPr>
            <a:xfrm>
              <a:off x="2540050" y="1273075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0"/>
            <p:cNvSpPr/>
            <p:nvPr/>
          </p:nvSpPr>
          <p:spPr>
            <a:xfrm>
              <a:off x="2854050" y="1273075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83" y="398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0"/>
            <p:cNvSpPr/>
            <p:nvPr/>
          </p:nvSpPr>
          <p:spPr>
            <a:xfrm>
              <a:off x="2540050" y="154075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0"/>
            <p:cNvSpPr/>
            <p:nvPr/>
          </p:nvSpPr>
          <p:spPr>
            <a:xfrm>
              <a:off x="2854050" y="154075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0"/>
            <p:cNvSpPr/>
            <p:nvPr/>
          </p:nvSpPr>
          <p:spPr>
            <a:xfrm>
              <a:off x="2685000" y="140707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0"/>
            <p:cNvSpPr/>
            <p:nvPr/>
          </p:nvSpPr>
          <p:spPr>
            <a:xfrm>
              <a:off x="2539425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0"/>
            <p:cNvSpPr/>
            <p:nvPr/>
          </p:nvSpPr>
          <p:spPr>
            <a:xfrm>
              <a:off x="2540050" y="127307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0"/>
            <p:cNvSpPr/>
            <p:nvPr/>
          </p:nvSpPr>
          <p:spPr>
            <a:xfrm>
              <a:off x="2684700" y="140707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505" y="1252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0"/>
            <p:cNvSpPr/>
            <p:nvPr/>
          </p:nvSpPr>
          <p:spPr>
            <a:xfrm>
              <a:off x="2854050" y="1273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0"/>
            <p:cNvSpPr/>
            <p:nvPr/>
          </p:nvSpPr>
          <p:spPr>
            <a:xfrm>
              <a:off x="2540050" y="154075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0"/>
            <p:cNvSpPr/>
            <p:nvPr/>
          </p:nvSpPr>
          <p:spPr>
            <a:xfrm>
              <a:off x="2854050" y="15407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0"/>
            <p:cNvSpPr/>
            <p:nvPr/>
          </p:nvSpPr>
          <p:spPr>
            <a:xfrm>
              <a:off x="2541000" y="1407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2730" y="125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0"/>
            <p:cNvSpPr/>
            <p:nvPr/>
          </p:nvSpPr>
          <p:spPr>
            <a:xfrm>
              <a:off x="2180350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0"/>
                  </a:moveTo>
                  <a:lnTo>
                    <a:pt x="0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0"/>
            <p:cNvSpPr/>
            <p:nvPr/>
          </p:nvSpPr>
          <p:spPr>
            <a:xfrm>
              <a:off x="2163125" y="1273075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32" y="398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0"/>
            <p:cNvSpPr/>
            <p:nvPr/>
          </p:nvSpPr>
          <p:spPr>
            <a:xfrm>
              <a:off x="2477450" y="1273075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0"/>
            <p:cNvSpPr/>
            <p:nvPr/>
          </p:nvSpPr>
          <p:spPr>
            <a:xfrm>
              <a:off x="2163125" y="1540750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0"/>
            <p:cNvSpPr/>
            <p:nvPr/>
          </p:nvSpPr>
          <p:spPr>
            <a:xfrm>
              <a:off x="2477450" y="154075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0"/>
            <p:cNvSpPr/>
            <p:nvPr/>
          </p:nvSpPr>
          <p:spPr>
            <a:xfrm>
              <a:off x="2308075" y="1407075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0"/>
            <p:cNvSpPr/>
            <p:nvPr/>
          </p:nvSpPr>
          <p:spPr>
            <a:xfrm>
              <a:off x="2163125" y="140707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0"/>
            <p:cNvSpPr/>
            <p:nvPr/>
          </p:nvSpPr>
          <p:spPr>
            <a:xfrm>
              <a:off x="2163125" y="1273075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0"/>
            <p:cNvSpPr/>
            <p:nvPr/>
          </p:nvSpPr>
          <p:spPr>
            <a:xfrm>
              <a:off x="2308400" y="1407075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0"/>
            <p:cNvSpPr/>
            <p:nvPr/>
          </p:nvSpPr>
          <p:spPr>
            <a:xfrm>
              <a:off x="2477450" y="127307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0"/>
            <p:cNvSpPr/>
            <p:nvPr/>
          </p:nvSpPr>
          <p:spPr>
            <a:xfrm>
              <a:off x="2163125" y="154075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0"/>
            <p:cNvSpPr/>
            <p:nvPr/>
          </p:nvSpPr>
          <p:spPr>
            <a:xfrm>
              <a:off x="2477450" y="154075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0"/>
            <p:cNvSpPr/>
            <p:nvPr/>
          </p:nvSpPr>
          <p:spPr>
            <a:xfrm>
              <a:off x="2164375" y="1407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0"/>
            <p:cNvSpPr/>
            <p:nvPr/>
          </p:nvSpPr>
          <p:spPr>
            <a:xfrm>
              <a:off x="3320200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0"/>
            <p:cNvSpPr/>
            <p:nvPr/>
          </p:nvSpPr>
          <p:spPr>
            <a:xfrm>
              <a:off x="3302975" y="1273075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0"/>
            <p:cNvSpPr/>
            <p:nvPr/>
          </p:nvSpPr>
          <p:spPr>
            <a:xfrm>
              <a:off x="3617300" y="127307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0"/>
            <p:cNvSpPr/>
            <p:nvPr/>
          </p:nvSpPr>
          <p:spPr>
            <a:xfrm>
              <a:off x="3302975" y="1540750"/>
              <a:ext cx="268650" cy="99250"/>
            </a:xfrm>
            <a:custGeom>
              <a:avLst/>
              <a:gdLst/>
              <a:ahLst/>
              <a:cxnLst/>
              <a:rect l="l" t="t" r="r" b="b"/>
              <a:pathLst>
                <a:path w="10746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0"/>
            <p:cNvSpPr/>
            <p:nvPr/>
          </p:nvSpPr>
          <p:spPr>
            <a:xfrm>
              <a:off x="3617300" y="154075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0"/>
            <p:cNvSpPr/>
            <p:nvPr/>
          </p:nvSpPr>
          <p:spPr>
            <a:xfrm>
              <a:off x="3448250" y="1407075"/>
              <a:ext cx="268325" cy="99250"/>
            </a:xfrm>
            <a:custGeom>
              <a:avLst/>
              <a:gdLst/>
              <a:ahLst/>
              <a:cxnLst/>
              <a:rect l="l" t="t" r="r" b="b"/>
              <a:pathLst>
                <a:path w="1073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0"/>
            <p:cNvSpPr/>
            <p:nvPr/>
          </p:nvSpPr>
          <p:spPr>
            <a:xfrm>
              <a:off x="3302675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0"/>
            <p:cNvSpPr/>
            <p:nvPr/>
          </p:nvSpPr>
          <p:spPr>
            <a:xfrm>
              <a:off x="3302975" y="1273075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0"/>
            <p:cNvSpPr/>
            <p:nvPr/>
          </p:nvSpPr>
          <p:spPr>
            <a:xfrm>
              <a:off x="3447925" y="1407075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93" y="125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0"/>
            <p:cNvSpPr/>
            <p:nvPr/>
          </p:nvSpPr>
          <p:spPr>
            <a:xfrm>
              <a:off x="3617300" y="1273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0"/>
            <p:cNvSpPr/>
            <p:nvPr/>
          </p:nvSpPr>
          <p:spPr>
            <a:xfrm>
              <a:off x="3302975" y="1540750"/>
              <a:ext cx="268650" cy="31325"/>
            </a:xfrm>
            <a:custGeom>
              <a:avLst/>
              <a:gdLst/>
              <a:ahLst/>
              <a:cxnLst/>
              <a:rect l="l" t="t" r="r" b="b"/>
              <a:pathLst>
                <a:path w="10746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493" y="125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0"/>
            <p:cNvSpPr/>
            <p:nvPr/>
          </p:nvSpPr>
          <p:spPr>
            <a:xfrm>
              <a:off x="3617300" y="1540750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0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0"/>
            <p:cNvSpPr/>
            <p:nvPr/>
          </p:nvSpPr>
          <p:spPr>
            <a:xfrm>
              <a:off x="3304225" y="1407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0"/>
            <p:cNvSpPr/>
            <p:nvPr/>
          </p:nvSpPr>
          <p:spPr>
            <a:xfrm>
              <a:off x="1072425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0" y="0"/>
                  </a:moveTo>
                  <a:lnTo>
                    <a:pt x="0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0"/>
            <p:cNvSpPr/>
            <p:nvPr/>
          </p:nvSpPr>
          <p:spPr>
            <a:xfrm>
              <a:off x="1055200" y="127307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0"/>
            <p:cNvSpPr/>
            <p:nvPr/>
          </p:nvSpPr>
          <p:spPr>
            <a:xfrm>
              <a:off x="1369525" y="1273075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0"/>
            <p:cNvSpPr/>
            <p:nvPr/>
          </p:nvSpPr>
          <p:spPr>
            <a:xfrm>
              <a:off x="1055200" y="154075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0"/>
            <p:cNvSpPr/>
            <p:nvPr/>
          </p:nvSpPr>
          <p:spPr>
            <a:xfrm>
              <a:off x="1369525" y="154075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30"/>
            <p:cNvSpPr/>
            <p:nvPr/>
          </p:nvSpPr>
          <p:spPr>
            <a:xfrm>
              <a:off x="1200475" y="1407075"/>
              <a:ext cx="268300" cy="99250"/>
            </a:xfrm>
            <a:custGeom>
              <a:avLst/>
              <a:gdLst/>
              <a:ahLst/>
              <a:cxnLst/>
              <a:rect l="l" t="t" r="r" b="b"/>
              <a:pathLst>
                <a:path w="1073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30"/>
            <p:cNvSpPr/>
            <p:nvPr/>
          </p:nvSpPr>
          <p:spPr>
            <a:xfrm>
              <a:off x="1055200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83" y="397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0"/>
            <p:cNvSpPr/>
            <p:nvPr/>
          </p:nvSpPr>
          <p:spPr>
            <a:xfrm>
              <a:off x="1055200" y="1273075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0"/>
            <p:cNvSpPr/>
            <p:nvPr/>
          </p:nvSpPr>
          <p:spPr>
            <a:xfrm>
              <a:off x="1200475" y="1407075"/>
              <a:ext cx="268300" cy="31325"/>
            </a:xfrm>
            <a:custGeom>
              <a:avLst/>
              <a:gdLst/>
              <a:ahLst/>
              <a:cxnLst/>
              <a:rect l="l" t="t" r="r" b="b"/>
              <a:pathLst>
                <a:path w="10732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80" y="125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0"/>
            <p:cNvSpPr/>
            <p:nvPr/>
          </p:nvSpPr>
          <p:spPr>
            <a:xfrm>
              <a:off x="1369525" y="1273075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0"/>
            <p:cNvSpPr/>
            <p:nvPr/>
          </p:nvSpPr>
          <p:spPr>
            <a:xfrm>
              <a:off x="1055200" y="1540750"/>
              <a:ext cx="268950" cy="31325"/>
            </a:xfrm>
            <a:custGeom>
              <a:avLst/>
              <a:gdLst/>
              <a:ahLst/>
              <a:cxnLst/>
              <a:rect l="l" t="t" r="r" b="b"/>
              <a:pathLst>
                <a:path w="10758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9505" y="1252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0"/>
            <p:cNvSpPr/>
            <p:nvPr/>
          </p:nvSpPr>
          <p:spPr>
            <a:xfrm>
              <a:off x="1369525" y="1540750"/>
              <a:ext cx="99250" cy="31325"/>
            </a:xfrm>
            <a:custGeom>
              <a:avLst/>
              <a:gdLst/>
              <a:ahLst/>
              <a:cxnLst/>
              <a:rect l="l" t="t" r="r" b="b"/>
              <a:pathLst>
                <a:path w="3970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0"/>
            <p:cNvSpPr/>
            <p:nvPr/>
          </p:nvSpPr>
          <p:spPr>
            <a:xfrm>
              <a:off x="1056450" y="140707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18" y="125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0"/>
            <p:cNvSpPr/>
            <p:nvPr/>
          </p:nvSpPr>
          <p:spPr>
            <a:xfrm>
              <a:off x="1436500" y="12884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6" y="13449"/>
                  </a:lnTo>
                  <a:lnTo>
                    <a:pt x="15166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0"/>
            <p:cNvSpPr/>
            <p:nvPr/>
          </p:nvSpPr>
          <p:spPr>
            <a:xfrm>
              <a:off x="1418975" y="127307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0"/>
            <p:cNvSpPr/>
            <p:nvPr/>
          </p:nvSpPr>
          <p:spPr>
            <a:xfrm>
              <a:off x="1733300" y="1273075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3982" y="398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0"/>
            <p:cNvSpPr/>
            <p:nvPr/>
          </p:nvSpPr>
          <p:spPr>
            <a:xfrm>
              <a:off x="1418975" y="154075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0"/>
            <p:cNvSpPr/>
            <p:nvPr/>
          </p:nvSpPr>
          <p:spPr>
            <a:xfrm>
              <a:off x="1733300" y="1540750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0"/>
            <p:cNvSpPr/>
            <p:nvPr/>
          </p:nvSpPr>
          <p:spPr>
            <a:xfrm>
              <a:off x="1564250" y="1407075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0"/>
            <p:cNvSpPr/>
            <p:nvPr/>
          </p:nvSpPr>
          <p:spPr>
            <a:xfrm>
              <a:off x="1419300" y="1407075"/>
              <a:ext cx="99575" cy="99250"/>
            </a:xfrm>
            <a:custGeom>
              <a:avLst/>
              <a:gdLst/>
              <a:ahLst/>
              <a:cxnLst/>
              <a:rect l="l" t="t" r="r" b="b"/>
              <a:pathLst>
                <a:path w="3983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0"/>
            <p:cNvSpPr/>
            <p:nvPr/>
          </p:nvSpPr>
          <p:spPr>
            <a:xfrm>
              <a:off x="1419300" y="127307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0"/>
            <p:cNvSpPr/>
            <p:nvPr/>
          </p:nvSpPr>
          <p:spPr>
            <a:xfrm>
              <a:off x="1564250" y="1407075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0"/>
            <p:cNvSpPr/>
            <p:nvPr/>
          </p:nvSpPr>
          <p:spPr>
            <a:xfrm>
              <a:off x="1733300" y="1273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0"/>
            <p:cNvSpPr/>
            <p:nvPr/>
          </p:nvSpPr>
          <p:spPr>
            <a:xfrm>
              <a:off x="1419300" y="1540750"/>
              <a:ext cx="268625" cy="31325"/>
            </a:xfrm>
            <a:custGeom>
              <a:avLst/>
              <a:gdLst/>
              <a:ahLst/>
              <a:cxnLst/>
              <a:rect l="l" t="t" r="r" b="b"/>
              <a:pathLst>
                <a:path w="10745" h="1253" extrusionOk="0">
                  <a:moveTo>
                    <a:pt x="0" y="0"/>
                  </a:moveTo>
                  <a:lnTo>
                    <a:pt x="1252" y="1252"/>
                  </a:lnTo>
                  <a:lnTo>
                    <a:pt x="9492" y="125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0"/>
            <p:cNvSpPr/>
            <p:nvPr/>
          </p:nvSpPr>
          <p:spPr>
            <a:xfrm>
              <a:off x="1733300" y="1540750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0" y="0"/>
                  </a:moveTo>
                  <a:lnTo>
                    <a:pt x="1253" y="1252"/>
                  </a:lnTo>
                  <a:lnTo>
                    <a:pt x="2730" y="125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0"/>
            <p:cNvSpPr/>
            <p:nvPr/>
          </p:nvSpPr>
          <p:spPr>
            <a:xfrm>
              <a:off x="1420225" y="1407075"/>
              <a:ext cx="99575" cy="31325"/>
            </a:xfrm>
            <a:custGeom>
              <a:avLst/>
              <a:gdLst/>
              <a:ahLst/>
              <a:cxnLst/>
              <a:rect l="l" t="t" r="r" b="b"/>
              <a:pathLst>
                <a:path w="3983" h="1253" extrusionOk="0">
                  <a:moveTo>
                    <a:pt x="1" y="0"/>
                  </a:moveTo>
                  <a:lnTo>
                    <a:pt x="1253" y="1252"/>
                  </a:lnTo>
                  <a:lnTo>
                    <a:pt x="2731" y="125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30"/>
            <p:cNvSpPr/>
            <p:nvPr/>
          </p:nvSpPr>
          <p:spPr>
            <a:xfrm>
              <a:off x="2937025" y="1253050"/>
              <a:ext cx="406675" cy="406675"/>
            </a:xfrm>
            <a:custGeom>
              <a:avLst/>
              <a:gdLst/>
              <a:ahLst/>
              <a:cxnLst/>
              <a:rect l="l" t="t" r="r" b="b"/>
              <a:pathLst>
                <a:path w="16267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30"/>
            <p:cNvSpPr/>
            <p:nvPr/>
          </p:nvSpPr>
          <p:spPr>
            <a:xfrm>
              <a:off x="2958625" y="1276200"/>
              <a:ext cx="159050" cy="179725"/>
            </a:xfrm>
            <a:custGeom>
              <a:avLst/>
              <a:gdLst/>
              <a:ahLst/>
              <a:cxnLst/>
              <a:rect l="l" t="t" r="r" b="b"/>
              <a:pathLst>
                <a:path w="6362" h="7189" extrusionOk="0">
                  <a:moveTo>
                    <a:pt x="0" y="1"/>
                  </a:moveTo>
                  <a:lnTo>
                    <a:pt x="0" y="7189"/>
                  </a:lnTo>
                  <a:lnTo>
                    <a:pt x="6362" y="7189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0"/>
            <p:cNvSpPr/>
            <p:nvPr/>
          </p:nvSpPr>
          <p:spPr>
            <a:xfrm>
              <a:off x="3143950" y="1276200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0" y="1"/>
                  </a:moveTo>
                  <a:lnTo>
                    <a:pt x="0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0"/>
            <p:cNvSpPr/>
            <p:nvPr/>
          </p:nvSpPr>
          <p:spPr>
            <a:xfrm>
              <a:off x="3143950" y="1533225"/>
              <a:ext cx="178150" cy="103975"/>
            </a:xfrm>
            <a:custGeom>
              <a:avLst/>
              <a:gdLst/>
              <a:ahLst/>
              <a:cxnLst/>
              <a:rect l="l" t="t" r="r" b="b"/>
              <a:pathLst>
                <a:path w="7126" h="4159" extrusionOk="0">
                  <a:moveTo>
                    <a:pt x="0" y="1"/>
                  </a:moveTo>
                  <a:lnTo>
                    <a:pt x="0" y="4158"/>
                  </a:lnTo>
                  <a:lnTo>
                    <a:pt x="7126" y="4158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0"/>
            <p:cNvSpPr/>
            <p:nvPr/>
          </p:nvSpPr>
          <p:spPr>
            <a:xfrm>
              <a:off x="3143950" y="1386725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0" y="0"/>
                  </a:moveTo>
                  <a:lnTo>
                    <a:pt x="0" y="5210"/>
                  </a:lnTo>
                  <a:lnTo>
                    <a:pt x="3907" y="5210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0"/>
            <p:cNvSpPr/>
            <p:nvPr/>
          </p:nvSpPr>
          <p:spPr>
            <a:xfrm>
              <a:off x="3263225" y="1386725"/>
              <a:ext cx="58875" cy="64825"/>
            </a:xfrm>
            <a:custGeom>
              <a:avLst/>
              <a:gdLst/>
              <a:ahLst/>
              <a:cxnLst/>
              <a:rect l="l" t="t" r="r" b="b"/>
              <a:pathLst>
                <a:path w="2355" h="2593" extrusionOk="0">
                  <a:moveTo>
                    <a:pt x="1" y="0"/>
                  </a:moveTo>
                  <a:lnTo>
                    <a:pt x="1" y="2592"/>
                  </a:lnTo>
                  <a:lnTo>
                    <a:pt x="2355" y="2592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0"/>
            <p:cNvSpPr/>
            <p:nvPr/>
          </p:nvSpPr>
          <p:spPr>
            <a:xfrm>
              <a:off x="2958625" y="1479375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0" y="1"/>
                  </a:moveTo>
                  <a:lnTo>
                    <a:pt x="0" y="2330"/>
                  </a:lnTo>
                  <a:lnTo>
                    <a:pt x="2329" y="233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0"/>
            <p:cNvSpPr/>
            <p:nvPr/>
          </p:nvSpPr>
          <p:spPr>
            <a:xfrm>
              <a:off x="2958625" y="1560475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0" y="0"/>
                  </a:moveTo>
                  <a:lnTo>
                    <a:pt x="0" y="3081"/>
                  </a:lnTo>
                  <a:lnTo>
                    <a:pt x="2329" y="3081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0"/>
            <p:cNvSpPr/>
            <p:nvPr/>
          </p:nvSpPr>
          <p:spPr>
            <a:xfrm>
              <a:off x="3044700" y="1479375"/>
              <a:ext cx="71725" cy="158125"/>
            </a:xfrm>
            <a:custGeom>
              <a:avLst/>
              <a:gdLst/>
              <a:ahLst/>
              <a:cxnLst/>
              <a:rect l="l" t="t" r="r" b="b"/>
              <a:pathLst>
                <a:path w="2869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68" y="632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0"/>
            <p:cNvSpPr/>
            <p:nvPr/>
          </p:nvSpPr>
          <p:spPr>
            <a:xfrm>
              <a:off x="2958625" y="1276200"/>
              <a:ext cx="159050" cy="17875"/>
            </a:xfrm>
            <a:custGeom>
              <a:avLst/>
              <a:gdLst/>
              <a:ahLst/>
              <a:cxnLst/>
              <a:rect l="l" t="t" r="r" b="b"/>
              <a:pathLst>
                <a:path w="6362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62" y="715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0"/>
            <p:cNvSpPr/>
            <p:nvPr/>
          </p:nvSpPr>
          <p:spPr>
            <a:xfrm>
              <a:off x="3143950" y="1276200"/>
              <a:ext cx="178150" cy="17875"/>
            </a:xfrm>
            <a:custGeom>
              <a:avLst/>
              <a:gdLst/>
              <a:ahLst/>
              <a:cxnLst/>
              <a:rect l="l" t="t" r="r" b="b"/>
              <a:pathLst>
                <a:path w="712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0"/>
            <p:cNvSpPr/>
            <p:nvPr/>
          </p:nvSpPr>
          <p:spPr>
            <a:xfrm>
              <a:off x="3144250" y="1533225"/>
              <a:ext cx="177850" cy="18175"/>
            </a:xfrm>
            <a:custGeom>
              <a:avLst/>
              <a:gdLst/>
              <a:ahLst/>
              <a:cxnLst/>
              <a:rect l="l" t="t" r="r" b="b"/>
              <a:pathLst>
                <a:path w="7114" h="727" extrusionOk="0">
                  <a:moveTo>
                    <a:pt x="3895" y="1"/>
                  </a:moveTo>
                  <a:lnTo>
                    <a:pt x="3895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14" y="727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0"/>
            <p:cNvSpPr/>
            <p:nvPr/>
          </p:nvSpPr>
          <p:spPr>
            <a:xfrm>
              <a:off x="3143950" y="1386725"/>
              <a:ext cx="97700" cy="17850"/>
            </a:xfrm>
            <a:custGeom>
              <a:avLst/>
              <a:gdLst/>
              <a:ahLst/>
              <a:cxnLst/>
              <a:rect l="l" t="t" r="r" b="b"/>
              <a:pathLst>
                <a:path w="3908" h="714" extrusionOk="0">
                  <a:moveTo>
                    <a:pt x="0" y="0"/>
                  </a:moveTo>
                  <a:lnTo>
                    <a:pt x="0" y="714"/>
                  </a:lnTo>
                  <a:lnTo>
                    <a:pt x="3907" y="714"/>
                  </a:lnTo>
                  <a:lnTo>
                    <a:pt x="390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0"/>
            <p:cNvSpPr/>
            <p:nvPr/>
          </p:nvSpPr>
          <p:spPr>
            <a:xfrm>
              <a:off x="3263225" y="1386725"/>
              <a:ext cx="58875" cy="17850"/>
            </a:xfrm>
            <a:custGeom>
              <a:avLst/>
              <a:gdLst/>
              <a:ahLst/>
              <a:cxnLst/>
              <a:rect l="l" t="t" r="r" b="b"/>
              <a:pathLst>
                <a:path w="2355" h="714" extrusionOk="0">
                  <a:moveTo>
                    <a:pt x="1" y="0"/>
                  </a:moveTo>
                  <a:lnTo>
                    <a:pt x="1" y="714"/>
                  </a:lnTo>
                  <a:lnTo>
                    <a:pt x="2355" y="714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0"/>
            <p:cNvSpPr/>
            <p:nvPr/>
          </p:nvSpPr>
          <p:spPr>
            <a:xfrm>
              <a:off x="2958625" y="1479375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29" y="71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0"/>
            <p:cNvSpPr/>
            <p:nvPr/>
          </p:nvSpPr>
          <p:spPr>
            <a:xfrm>
              <a:off x="2958625" y="1560475"/>
              <a:ext cx="58250" cy="17850"/>
            </a:xfrm>
            <a:custGeom>
              <a:avLst/>
              <a:gdLst/>
              <a:ahLst/>
              <a:cxnLst/>
              <a:rect l="l" t="t" r="r" b="b"/>
              <a:pathLst>
                <a:path w="2330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29" y="714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0"/>
            <p:cNvSpPr/>
            <p:nvPr/>
          </p:nvSpPr>
          <p:spPr>
            <a:xfrm>
              <a:off x="3044700" y="1479375"/>
              <a:ext cx="71725" cy="17875"/>
            </a:xfrm>
            <a:custGeom>
              <a:avLst/>
              <a:gdLst/>
              <a:ahLst/>
              <a:cxnLst/>
              <a:rect l="l" t="t" r="r" b="b"/>
              <a:pathLst>
                <a:path w="2869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868" y="71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0"/>
            <p:cNvSpPr/>
            <p:nvPr/>
          </p:nvSpPr>
          <p:spPr>
            <a:xfrm>
              <a:off x="3143950" y="1533225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0" y="1"/>
                  </a:moveTo>
                  <a:lnTo>
                    <a:pt x="0" y="51"/>
                  </a:lnTo>
                  <a:lnTo>
                    <a:pt x="3907" y="51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0"/>
            <p:cNvSpPr/>
            <p:nvPr/>
          </p:nvSpPr>
          <p:spPr>
            <a:xfrm>
              <a:off x="3053475" y="133787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30"/>
            <p:cNvSpPr/>
            <p:nvPr/>
          </p:nvSpPr>
          <p:spPr>
            <a:xfrm>
              <a:off x="3076325" y="15266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30"/>
            <p:cNvSpPr/>
            <p:nvPr/>
          </p:nvSpPr>
          <p:spPr>
            <a:xfrm>
              <a:off x="3152400" y="15623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0"/>
            <p:cNvSpPr/>
            <p:nvPr/>
          </p:nvSpPr>
          <p:spPr>
            <a:xfrm>
              <a:off x="3161475" y="1322225"/>
              <a:ext cx="31650" cy="31950"/>
            </a:xfrm>
            <a:custGeom>
              <a:avLst/>
              <a:gdLst/>
              <a:ahLst/>
              <a:cxnLst/>
              <a:rect l="l" t="t" r="r" b="b"/>
              <a:pathLst>
                <a:path w="126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0"/>
            <p:cNvSpPr/>
            <p:nvPr/>
          </p:nvSpPr>
          <p:spPr>
            <a:xfrm>
              <a:off x="3225650" y="13012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0"/>
            <p:cNvSpPr/>
            <p:nvPr/>
          </p:nvSpPr>
          <p:spPr>
            <a:xfrm>
              <a:off x="2992125" y="14030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0"/>
            <p:cNvSpPr/>
            <p:nvPr/>
          </p:nvSpPr>
          <p:spPr>
            <a:xfrm>
              <a:off x="3232225" y="1551375"/>
              <a:ext cx="83925" cy="31650"/>
            </a:xfrm>
            <a:custGeom>
              <a:avLst/>
              <a:gdLst/>
              <a:ahLst/>
              <a:cxnLst/>
              <a:rect l="l" t="t" r="r" b="b"/>
              <a:pathLst>
                <a:path w="3357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3357" y="1266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0"/>
            <p:cNvSpPr/>
            <p:nvPr/>
          </p:nvSpPr>
          <p:spPr>
            <a:xfrm>
              <a:off x="3168050" y="1447775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2943" y="1265"/>
                  </a:lnTo>
                  <a:lnTo>
                    <a:pt x="2943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0"/>
            <p:cNvSpPr/>
            <p:nvPr/>
          </p:nvSpPr>
          <p:spPr>
            <a:xfrm>
              <a:off x="673275" y="1253050"/>
              <a:ext cx="406675" cy="406675"/>
            </a:xfrm>
            <a:custGeom>
              <a:avLst/>
              <a:gdLst/>
              <a:ahLst/>
              <a:cxnLst/>
              <a:rect l="l" t="t" r="r" b="b"/>
              <a:pathLst>
                <a:path w="16267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0"/>
            <p:cNvSpPr/>
            <p:nvPr/>
          </p:nvSpPr>
          <p:spPr>
            <a:xfrm>
              <a:off x="695175" y="1276200"/>
              <a:ext cx="159075" cy="179725"/>
            </a:xfrm>
            <a:custGeom>
              <a:avLst/>
              <a:gdLst/>
              <a:ahLst/>
              <a:cxnLst/>
              <a:rect l="l" t="t" r="r" b="b"/>
              <a:pathLst>
                <a:path w="6363" h="7189" extrusionOk="0">
                  <a:moveTo>
                    <a:pt x="1" y="1"/>
                  </a:moveTo>
                  <a:lnTo>
                    <a:pt x="1" y="7189"/>
                  </a:lnTo>
                  <a:lnTo>
                    <a:pt x="6362" y="7189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0"/>
            <p:cNvSpPr/>
            <p:nvPr/>
          </p:nvSpPr>
          <p:spPr>
            <a:xfrm>
              <a:off x="880200" y="1276200"/>
              <a:ext cx="178150" cy="89875"/>
            </a:xfrm>
            <a:custGeom>
              <a:avLst/>
              <a:gdLst/>
              <a:ahLst/>
              <a:cxnLst/>
              <a:rect l="l" t="t" r="r" b="b"/>
              <a:pathLst>
                <a:path w="7126" h="3595" extrusionOk="0">
                  <a:moveTo>
                    <a:pt x="1" y="1"/>
                  </a:moveTo>
                  <a:lnTo>
                    <a:pt x="1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0"/>
            <p:cNvSpPr/>
            <p:nvPr/>
          </p:nvSpPr>
          <p:spPr>
            <a:xfrm>
              <a:off x="880200" y="1533225"/>
              <a:ext cx="178150" cy="103975"/>
            </a:xfrm>
            <a:custGeom>
              <a:avLst/>
              <a:gdLst/>
              <a:ahLst/>
              <a:cxnLst/>
              <a:rect l="l" t="t" r="r" b="b"/>
              <a:pathLst>
                <a:path w="7126" h="4159" extrusionOk="0">
                  <a:moveTo>
                    <a:pt x="1" y="1"/>
                  </a:moveTo>
                  <a:lnTo>
                    <a:pt x="1" y="4158"/>
                  </a:lnTo>
                  <a:lnTo>
                    <a:pt x="7126" y="4158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0"/>
            <p:cNvSpPr/>
            <p:nvPr/>
          </p:nvSpPr>
          <p:spPr>
            <a:xfrm>
              <a:off x="880200" y="1386725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1" y="0"/>
                  </a:moveTo>
                  <a:lnTo>
                    <a:pt x="1" y="5210"/>
                  </a:lnTo>
                  <a:lnTo>
                    <a:pt x="3908" y="5210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30"/>
            <p:cNvSpPr/>
            <p:nvPr/>
          </p:nvSpPr>
          <p:spPr>
            <a:xfrm>
              <a:off x="999175" y="1386725"/>
              <a:ext cx="59175" cy="64825"/>
            </a:xfrm>
            <a:custGeom>
              <a:avLst/>
              <a:gdLst/>
              <a:ahLst/>
              <a:cxnLst/>
              <a:rect l="l" t="t" r="r" b="b"/>
              <a:pathLst>
                <a:path w="2367" h="2593" extrusionOk="0">
                  <a:moveTo>
                    <a:pt x="0" y="0"/>
                  </a:moveTo>
                  <a:lnTo>
                    <a:pt x="0" y="2592"/>
                  </a:lnTo>
                  <a:lnTo>
                    <a:pt x="2367" y="2592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30"/>
            <p:cNvSpPr/>
            <p:nvPr/>
          </p:nvSpPr>
          <p:spPr>
            <a:xfrm>
              <a:off x="695175" y="1479375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1" y="1"/>
                  </a:moveTo>
                  <a:lnTo>
                    <a:pt x="1" y="2330"/>
                  </a:lnTo>
                  <a:lnTo>
                    <a:pt x="2330" y="2330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0"/>
            <p:cNvSpPr/>
            <p:nvPr/>
          </p:nvSpPr>
          <p:spPr>
            <a:xfrm>
              <a:off x="695175" y="1560475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1" y="0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0"/>
            <p:cNvSpPr/>
            <p:nvPr/>
          </p:nvSpPr>
          <p:spPr>
            <a:xfrm>
              <a:off x="780950" y="1479375"/>
              <a:ext cx="71425" cy="158125"/>
            </a:xfrm>
            <a:custGeom>
              <a:avLst/>
              <a:gdLst/>
              <a:ahLst/>
              <a:cxnLst/>
              <a:rect l="l" t="t" r="r" b="b"/>
              <a:pathLst>
                <a:path w="2857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56" y="632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0"/>
            <p:cNvSpPr/>
            <p:nvPr/>
          </p:nvSpPr>
          <p:spPr>
            <a:xfrm>
              <a:off x="695175" y="1276200"/>
              <a:ext cx="159075" cy="17875"/>
            </a:xfrm>
            <a:custGeom>
              <a:avLst/>
              <a:gdLst/>
              <a:ahLst/>
              <a:cxnLst/>
              <a:rect l="l" t="t" r="r" b="b"/>
              <a:pathLst>
                <a:path w="6363" h="715" extrusionOk="0">
                  <a:moveTo>
                    <a:pt x="1" y="1"/>
                  </a:moveTo>
                  <a:lnTo>
                    <a:pt x="1" y="715"/>
                  </a:lnTo>
                  <a:lnTo>
                    <a:pt x="6362" y="715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0"/>
            <p:cNvSpPr/>
            <p:nvPr/>
          </p:nvSpPr>
          <p:spPr>
            <a:xfrm>
              <a:off x="880200" y="1276200"/>
              <a:ext cx="178150" cy="17875"/>
            </a:xfrm>
            <a:custGeom>
              <a:avLst/>
              <a:gdLst/>
              <a:ahLst/>
              <a:cxnLst/>
              <a:rect l="l" t="t" r="r" b="b"/>
              <a:pathLst>
                <a:path w="7126" h="715" extrusionOk="0">
                  <a:moveTo>
                    <a:pt x="1" y="1"/>
                  </a:moveTo>
                  <a:lnTo>
                    <a:pt x="1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0"/>
            <p:cNvSpPr/>
            <p:nvPr/>
          </p:nvSpPr>
          <p:spPr>
            <a:xfrm>
              <a:off x="880200" y="1533225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3920" y="1"/>
                  </a:moveTo>
                  <a:lnTo>
                    <a:pt x="3920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0"/>
            <p:cNvSpPr/>
            <p:nvPr/>
          </p:nvSpPr>
          <p:spPr>
            <a:xfrm>
              <a:off x="880200" y="1386725"/>
              <a:ext cx="97700" cy="17850"/>
            </a:xfrm>
            <a:custGeom>
              <a:avLst/>
              <a:gdLst/>
              <a:ahLst/>
              <a:cxnLst/>
              <a:rect l="l" t="t" r="r" b="b"/>
              <a:pathLst>
                <a:path w="3908" h="714" extrusionOk="0">
                  <a:moveTo>
                    <a:pt x="1" y="0"/>
                  </a:moveTo>
                  <a:lnTo>
                    <a:pt x="1" y="714"/>
                  </a:lnTo>
                  <a:lnTo>
                    <a:pt x="3908" y="714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0"/>
            <p:cNvSpPr/>
            <p:nvPr/>
          </p:nvSpPr>
          <p:spPr>
            <a:xfrm>
              <a:off x="999175" y="1386725"/>
              <a:ext cx="59175" cy="17850"/>
            </a:xfrm>
            <a:custGeom>
              <a:avLst/>
              <a:gdLst/>
              <a:ahLst/>
              <a:cxnLst/>
              <a:rect l="l" t="t" r="r" b="b"/>
              <a:pathLst>
                <a:path w="2367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67" y="7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0"/>
            <p:cNvSpPr/>
            <p:nvPr/>
          </p:nvSpPr>
          <p:spPr>
            <a:xfrm>
              <a:off x="695175" y="1479375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330" y="715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0"/>
            <p:cNvSpPr/>
            <p:nvPr/>
          </p:nvSpPr>
          <p:spPr>
            <a:xfrm>
              <a:off x="695175" y="1560475"/>
              <a:ext cx="58250" cy="17850"/>
            </a:xfrm>
            <a:custGeom>
              <a:avLst/>
              <a:gdLst/>
              <a:ahLst/>
              <a:cxnLst/>
              <a:rect l="l" t="t" r="r" b="b"/>
              <a:pathLst>
                <a:path w="2330" h="714" extrusionOk="0">
                  <a:moveTo>
                    <a:pt x="1" y="0"/>
                  </a:moveTo>
                  <a:lnTo>
                    <a:pt x="1" y="714"/>
                  </a:lnTo>
                  <a:lnTo>
                    <a:pt x="2330" y="7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0"/>
            <p:cNvSpPr/>
            <p:nvPr/>
          </p:nvSpPr>
          <p:spPr>
            <a:xfrm>
              <a:off x="780950" y="1479375"/>
              <a:ext cx="71425" cy="17875"/>
            </a:xfrm>
            <a:custGeom>
              <a:avLst/>
              <a:gdLst/>
              <a:ahLst/>
              <a:cxnLst/>
              <a:rect l="l" t="t" r="r" b="b"/>
              <a:pathLst>
                <a:path w="2857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856" y="71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30"/>
            <p:cNvSpPr/>
            <p:nvPr/>
          </p:nvSpPr>
          <p:spPr>
            <a:xfrm>
              <a:off x="880200" y="1533225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1" y="1"/>
                  </a:moveTo>
                  <a:lnTo>
                    <a:pt x="1" y="51"/>
                  </a:lnTo>
                  <a:lnTo>
                    <a:pt x="3908" y="5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30"/>
            <p:cNvSpPr/>
            <p:nvPr/>
          </p:nvSpPr>
          <p:spPr>
            <a:xfrm>
              <a:off x="789425" y="1337875"/>
              <a:ext cx="31625" cy="31950"/>
            </a:xfrm>
            <a:custGeom>
              <a:avLst/>
              <a:gdLst/>
              <a:ahLst/>
              <a:cxnLst/>
              <a:rect l="l" t="t" r="r" b="b"/>
              <a:pathLst>
                <a:path w="1265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65" y="127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0"/>
            <p:cNvSpPr/>
            <p:nvPr/>
          </p:nvSpPr>
          <p:spPr>
            <a:xfrm>
              <a:off x="812575" y="15266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0"/>
            <p:cNvSpPr/>
            <p:nvPr/>
          </p:nvSpPr>
          <p:spPr>
            <a:xfrm>
              <a:off x="888975" y="156235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0"/>
            <p:cNvSpPr/>
            <p:nvPr/>
          </p:nvSpPr>
          <p:spPr>
            <a:xfrm>
              <a:off x="897425" y="132222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0"/>
            <p:cNvSpPr/>
            <p:nvPr/>
          </p:nvSpPr>
          <p:spPr>
            <a:xfrm>
              <a:off x="961600" y="13012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0"/>
            <p:cNvSpPr/>
            <p:nvPr/>
          </p:nvSpPr>
          <p:spPr>
            <a:xfrm>
              <a:off x="728375" y="14030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77" y="126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0"/>
            <p:cNvSpPr/>
            <p:nvPr/>
          </p:nvSpPr>
          <p:spPr>
            <a:xfrm>
              <a:off x="968475" y="1551375"/>
              <a:ext cx="83925" cy="31650"/>
            </a:xfrm>
            <a:custGeom>
              <a:avLst/>
              <a:gdLst/>
              <a:ahLst/>
              <a:cxnLst/>
              <a:rect l="l" t="t" r="r" b="b"/>
              <a:pathLst>
                <a:path w="3357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3357" y="1266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0"/>
            <p:cNvSpPr/>
            <p:nvPr/>
          </p:nvSpPr>
          <p:spPr>
            <a:xfrm>
              <a:off x="904000" y="1447775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2943" y="1265"/>
                  </a:lnTo>
                  <a:lnTo>
                    <a:pt x="2943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0"/>
            <p:cNvSpPr/>
            <p:nvPr/>
          </p:nvSpPr>
          <p:spPr>
            <a:xfrm>
              <a:off x="1805300" y="1253050"/>
              <a:ext cx="406700" cy="406675"/>
            </a:xfrm>
            <a:custGeom>
              <a:avLst/>
              <a:gdLst/>
              <a:ahLst/>
              <a:cxnLst/>
              <a:rect l="l" t="t" r="r" b="b"/>
              <a:pathLst>
                <a:path w="16268" h="16267" extrusionOk="0">
                  <a:moveTo>
                    <a:pt x="0" y="0"/>
                  </a:moveTo>
                  <a:lnTo>
                    <a:pt x="0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0"/>
            <p:cNvSpPr/>
            <p:nvPr/>
          </p:nvSpPr>
          <p:spPr>
            <a:xfrm>
              <a:off x="1826900" y="1276200"/>
              <a:ext cx="158750" cy="179725"/>
            </a:xfrm>
            <a:custGeom>
              <a:avLst/>
              <a:gdLst/>
              <a:ahLst/>
              <a:cxnLst/>
              <a:rect l="l" t="t" r="r" b="b"/>
              <a:pathLst>
                <a:path w="6350" h="7189" extrusionOk="0">
                  <a:moveTo>
                    <a:pt x="0" y="1"/>
                  </a:moveTo>
                  <a:lnTo>
                    <a:pt x="0" y="7189"/>
                  </a:lnTo>
                  <a:lnTo>
                    <a:pt x="6349" y="7189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0"/>
            <p:cNvSpPr/>
            <p:nvPr/>
          </p:nvSpPr>
          <p:spPr>
            <a:xfrm>
              <a:off x="2012225" y="1276200"/>
              <a:ext cx="178175" cy="89875"/>
            </a:xfrm>
            <a:custGeom>
              <a:avLst/>
              <a:gdLst/>
              <a:ahLst/>
              <a:cxnLst/>
              <a:rect l="l" t="t" r="r" b="b"/>
              <a:pathLst>
                <a:path w="7127" h="3595" extrusionOk="0">
                  <a:moveTo>
                    <a:pt x="1" y="1"/>
                  </a:moveTo>
                  <a:lnTo>
                    <a:pt x="1" y="3595"/>
                  </a:lnTo>
                  <a:lnTo>
                    <a:pt x="7126" y="359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0"/>
            <p:cNvSpPr/>
            <p:nvPr/>
          </p:nvSpPr>
          <p:spPr>
            <a:xfrm>
              <a:off x="2012225" y="1533225"/>
              <a:ext cx="178175" cy="103975"/>
            </a:xfrm>
            <a:custGeom>
              <a:avLst/>
              <a:gdLst/>
              <a:ahLst/>
              <a:cxnLst/>
              <a:rect l="l" t="t" r="r" b="b"/>
              <a:pathLst>
                <a:path w="7127" h="4159" extrusionOk="0">
                  <a:moveTo>
                    <a:pt x="1" y="1"/>
                  </a:moveTo>
                  <a:lnTo>
                    <a:pt x="1" y="4158"/>
                  </a:lnTo>
                  <a:lnTo>
                    <a:pt x="7126" y="4158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0"/>
            <p:cNvSpPr/>
            <p:nvPr/>
          </p:nvSpPr>
          <p:spPr>
            <a:xfrm>
              <a:off x="2012225" y="1386725"/>
              <a:ext cx="97700" cy="130250"/>
            </a:xfrm>
            <a:custGeom>
              <a:avLst/>
              <a:gdLst/>
              <a:ahLst/>
              <a:cxnLst/>
              <a:rect l="l" t="t" r="r" b="b"/>
              <a:pathLst>
                <a:path w="3908" h="5210" extrusionOk="0">
                  <a:moveTo>
                    <a:pt x="1" y="0"/>
                  </a:moveTo>
                  <a:lnTo>
                    <a:pt x="1" y="5210"/>
                  </a:lnTo>
                  <a:lnTo>
                    <a:pt x="3908" y="5210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0"/>
            <p:cNvSpPr/>
            <p:nvPr/>
          </p:nvSpPr>
          <p:spPr>
            <a:xfrm>
              <a:off x="2131200" y="1386725"/>
              <a:ext cx="59200" cy="64825"/>
            </a:xfrm>
            <a:custGeom>
              <a:avLst/>
              <a:gdLst/>
              <a:ahLst/>
              <a:cxnLst/>
              <a:rect l="l" t="t" r="r" b="b"/>
              <a:pathLst>
                <a:path w="2368" h="2593" extrusionOk="0">
                  <a:moveTo>
                    <a:pt x="0" y="0"/>
                  </a:moveTo>
                  <a:lnTo>
                    <a:pt x="0" y="2592"/>
                  </a:lnTo>
                  <a:lnTo>
                    <a:pt x="2367" y="2592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0"/>
            <p:cNvSpPr/>
            <p:nvPr/>
          </p:nvSpPr>
          <p:spPr>
            <a:xfrm>
              <a:off x="1826900" y="1479375"/>
              <a:ext cx="58250" cy="58275"/>
            </a:xfrm>
            <a:custGeom>
              <a:avLst/>
              <a:gdLst/>
              <a:ahLst/>
              <a:cxnLst/>
              <a:rect l="l" t="t" r="r" b="b"/>
              <a:pathLst>
                <a:path w="2330" h="2331" extrusionOk="0">
                  <a:moveTo>
                    <a:pt x="0" y="1"/>
                  </a:moveTo>
                  <a:lnTo>
                    <a:pt x="0" y="2330"/>
                  </a:lnTo>
                  <a:lnTo>
                    <a:pt x="2330" y="2330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0"/>
            <p:cNvSpPr/>
            <p:nvPr/>
          </p:nvSpPr>
          <p:spPr>
            <a:xfrm>
              <a:off x="1826900" y="1560475"/>
              <a:ext cx="58250" cy="77025"/>
            </a:xfrm>
            <a:custGeom>
              <a:avLst/>
              <a:gdLst/>
              <a:ahLst/>
              <a:cxnLst/>
              <a:rect l="l" t="t" r="r" b="b"/>
              <a:pathLst>
                <a:path w="2330" h="3081" extrusionOk="0">
                  <a:moveTo>
                    <a:pt x="0" y="0"/>
                  </a:moveTo>
                  <a:lnTo>
                    <a:pt x="0" y="3081"/>
                  </a:lnTo>
                  <a:lnTo>
                    <a:pt x="2330" y="308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0"/>
            <p:cNvSpPr/>
            <p:nvPr/>
          </p:nvSpPr>
          <p:spPr>
            <a:xfrm>
              <a:off x="1912675" y="1479375"/>
              <a:ext cx="71400" cy="158125"/>
            </a:xfrm>
            <a:custGeom>
              <a:avLst/>
              <a:gdLst/>
              <a:ahLst/>
              <a:cxnLst/>
              <a:rect l="l" t="t" r="r" b="b"/>
              <a:pathLst>
                <a:path w="2856" h="6325" extrusionOk="0">
                  <a:moveTo>
                    <a:pt x="1" y="1"/>
                  </a:moveTo>
                  <a:lnTo>
                    <a:pt x="1" y="6325"/>
                  </a:lnTo>
                  <a:lnTo>
                    <a:pt x="2856" y="632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0"/>
            <p:cNvSpPr/>
            <p:nvPr/>
          </p:nvSpPr>
          <p:spPr>
            <a:xfrm>
              <a:off x="1826900" y="1276200"/>
              <a:ext cx="158750" cy="17875"/>
            </a:xfrm>
            <a:custGeom>
              <a:avLst/>
              <a:gdLst/>
              <a:ahLst/>
              <a:cxnLst/>
              <a:rect l="l" t="t" r="r" b="b"/>
              <a:pathLst>
                <a:path w="635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6349" y="715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30"/>
            <p:cNvSpPr/>
            <p:nvPr/>
          </p:nvSpPr>
          <p:spPr>
            <a:xfrm>
              <a:off x="2012225" y="1276200"/>
              <a:ext cx="178175" cy="17875"/>
            </a:xfrm>
            <a:custGeom>
              <a:avLst/>
              <a:gdLst/>
              <a:ahLst/>
              <a:cxnLst/>
              <a:rect l="l" t="t" r="r" b="b"/>
              <a:pathLst>
                <a:path w="7127" h="715" extrusionOk="0">
                  <a:moveTo>
                    <a:pt x="1" y="1"/>
                  </a:moveTo>
                  <a:lnTo>
                    <a:pt x="1" y="715"/>
                  </a:lnTo>
                  <a:lnTo>
                    <a:pt x="7126" y="715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30"/>
            <p:cNvSpPr/>
            <p:nvPr/>
          </p:nvSpPr>
          <p:spPr>
            <a:xfrm>
              <a:off x="2012550" y="1533225"/>
              <a:ext cx="177525" cy="18175"/>
            </a:xfrm>
            <a:custGeom>
              <a:avLst/>
              <a:gdLst/>
              <a:ahLst/>
              <a:cxnLst/>
              <a:rect l="l" t="t" r="r" b="b"/>
              <a:pathLst>
                <a:path w="7101" h="727" extrusionOk="0">
                  <a:moveTo>
                    <a:pt x="3895" y="1"/>
                  </a:moveTo>
                  <a:lnTo>
                    <a:pt x="3895" y="51"/>
                  </a:lnTo>
                  <a:lnTo>
                    <a:pt x="0" y="51"/>
                  </a:lnTo>
                  <a:lnTo>
                    <a:pt x="0" y="727"/>
                  </a:lnTo>
                  <a:lnTo>
                    <a:pt x="7101" y="727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0"/>
            <p:cNvSpPr/>
            <p:nvPr/>
          </p:nvSpPr>
          <p:spPr>
            <a:xfrm>
              <a:off x="2012225" y="1386725"/>
              <a:ext cx="97700" cy="17850"/>
            </a:xfrm>
            <a:custGeom>
              <a:avLst/>
              <a:gdLst/>
              <a:ahLst/>
              <a:cxnLst/>
              <a:rect l="l" t="t" r="r" b="b"/>
              <a:pathLst>
                <a:path w="3908" h="714" extrusionOk="0">
                  <a:moveTo>
                    <a:pt x="1" y="0"/>
                  </a:moveTo>
                  <a:lnTo>
                    <a:pt x="1" y="714"/>
                  </a:lnTo>
                  <a:lnTo>
                    <a:pt x="3908" y="714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0"/>
            <p:cNvSpPr/>
            <p:nvPr/>
          </p:nvSpPr>
          <p:spPr>
            <a:xfrm>
              <a:off x="2131200" y="1386725"/>
              <a:ext cx="59200" cy="17850"/>
            </a:xfrm>
            <a:custGeom>
              <a:avLst/>
              <a:gdLst/>
              <a:ahLst/>
              <a:cxnLst/>
              <a:rect l="l" t="t" r="r" b="b"/>
              <a:pathLst>
                <a:path w="2368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67" y="7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0"/>
            <p:cNvSpPr/>
            <p:nvPr/>
          </p:nvSpPr>
          <p:spPr>
            <a:xfrm>
              <a:off x="1826900" y="1479375"/>
              <a:ext cx="58250" cy="17875"/>
            </a:xfrm>
            <a:custGeom>
              <a:avLst/>
              <a:gdLst/>
              <a:ahLst/>
              <a:cxnLst/>
              <a:rect l="l" t="t" r="r" b="b"/>
              <a:pathLst>
                <a:path w="2330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330" y="715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0"/>
            <p:cNvSpPr/>
            <p:nvPr/>
          </p:nvSpPr>
          <p:spPr>
            <a:xfrm>
              <a:off x="1826900" y="1560475"/>
              <a:ext cx="58250" cy="17850"/>
            </a:xfrm>
            <a:custGeom>
              <a:avLst/>
              <a:gdLst/>
              <a:ahLst/>
              <a:cxnLst/>
              <a:rect l="l" t="t" r="r" b="b"/>
              <a:pathLst>
                <a:path w="2330" h="714" extrusionOk="0">
                  <a:moveTo>
                    <a:pt x="0" y="0"/>
                  </a:moveTo>
                  <a:lnTo>
                    <a:pt x="0" y="714"/>
                  </a:lnTo>
                  <a:lnTo>
                    <a:pt x="2330" y="7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0"/>
            <p:cNvSpPr/>
            <p:nvPr/>
          </p:nvSpPr>
          <p:spPr>
            <a:xfrm>
              <a:off x="1912675" y="1479375"/>
              <a:ext cx="71400" cy="17875"/>
            </a:xfrm>
            <a:custGeom>
              <a:avLst/>
              <a:gdLst/>
              <a:ahLst/>
              <a:cxnLst/>
              <a:rect l="l" t="t" r="r" b="b"/>
              <a:pathLst>
                <a:path w="2856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856" y="71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0"/>
            <p:cNvSpPr/>
            <p:nvPr/>
          </p:nvSpPr>
          <p:spPr>
            <a:xfrm>
              <a:off x="2012225" y="1533225"/>
              <a:ext cx="97700" cy="1275"/>
            </a:xfrm>
            <a:custGeom>
              <a:avLst/>
              <a:gdLst/>
              <a:ahLst/>
              <a:cxnLst/>
              <a:rect l="l" t="t" r="r" b="b"/>
              <a:pathLst>
                <a:path w="3908" h="51" extrusionOk="0">
                  <a:moveTo>
                    <a:pt x="1" y="1"/>
                  </a:moveTo>
                  <a:lnTo>
                    <a:pt x="1" y="51"/>
                  </a:lnTo>
                  <a:lnTo>
                    <a:pt x="3908" y="5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0"/>
            <p:cNvSpPr/>
            <p:nvPr/>
          </p:nvSpPr>
          <p:spPr>
            <a:xfrm>
              <a:off x="1921125" y="1337875"/>
              <a:ext cx="31975" cy="31950"/>
            </a:xfrm>
            <a:custGeom>
              <a:avLst/>
              <a:gdLst/>
              <a:ahLst/>
              <a:cxnLst/>
              <a:rect l="l" t="t" r="r" b="b"/>
              <a:pathLst>
                <a:path w="1279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0"/>
            <p:cNvSpPr/>
            <p:nvPr/>
          </p:nvSpPr>
          <p:spPr>
            <a:xfrm>
              <a:off x="1944600" y="1526650"/>
              <a:ext cx="31975" cy="31650"/>
            </a:xfrm>
            <a:custGeom>
              <a:avLst/>
              <a:gdLst/>
              <a:ahLst/>
              <a:cxnLst/>
              <a:rect l="l" t="t" r="r" b="b"/>
              <a:pathLst>
                <a:path w="1279" h="1266" extrusionOk="0">
                  <a:moveTo>
                    <a:pt x="1" y="1"/>
                  </a:moveTo>
                  <a:lnTo>
                    <a:pt x="1" y="1265"/>
                  </a:lnTo>
                  <a:lnTo>
                    <a:pt x="1278" y="126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0"/>
            <p:cNvSpPr/>
            <p:nvPr/>
          </p:nvSpPr>
          <p:spPr>
            <a:xfrm>
              <a:off x="2020675" y="15623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0"/>
            <p:cNvSpPr/>
            <p:nvPr/>
          </p:nvSpPr>
          <p:spPr>
            <a:xfrm>
              <a:off x="2029125" y="1322225"/>
              <a:ext cx="31975" cy="31950"/>
            </a:xfrm>
            <a:custGeom>
              <a:avLst/>
              <a:gdLst/>
              <a:ahLst/>
              <a:cxnLst/>
              <a:rect l="l" t="t" r="r" b="b"/>
              <a:pathLst>
                <a:path w="1279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0"/>
            <p:cNvSpPr/>
            <p:nvPr/>
          </p:nvSpPr>
          <p:spPr>
            <a:xfrm>
              <a:off x="2093950" y="130125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0"/>
            <p:cNvSpPr/>
            <p:nvPr/>
          </p:nvSpPr>
          <p:spPr>
            <a:xfrm>
              <a:off x="1860700" y="140300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0"/>
            <p:cNvSpPr/>
            <p:nvPr/>
          </p:nvSpPr>
          <p:spPr>
            <a:xfrm>
              <a:off x="2099900" y="1551375"/>
              <a:ext cx="84225" cy="31650"/>
            </a:xfrm>
            <a:custGeom>
              <a:avLst/>
              <a:gdLst/>
              <a:ahLst/>
              <a:cxnLst/>
              <a:rect l="l" t="t" r="r" b="b"/>
              <a:pathLst>
                <a:path w="3369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3369" y="126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0"/>
            <p:cNvSpPr/>
            <p:nvPr/>
          </p:nvSpPr>
          <p:spPr>
            <a:xfrm>
              <a:off x="2035700" y="1447775"/>
              <a:ext cx="73600" cy="31625"/>
            </a:xfrm>
            <a:custGeom>
              <a:avLst/>
              <a:gdLst/>
              <a:ahLst/>
              <a:cxnLst/>
              <a:rect l="l" t="t" r="r" b="b"/>
              <a:pathLst>
                <a:path w="2944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2944" y="1265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0" name="Google Shape;7510;p30"/>
          <p:cNvGrpSpPr/>
          <p:nvPr/>
        </p:nvGrpSpPr>
        <p:grpSpPr>
          <a:xfrm>
            <a:off x="7643775" y="4636007"/>
            <a:ext cx="604216" cy="539489"/>
            <a:chOff x="4364275" y="539900"/>
            <a:chExt cx="413875" cy="366600"/>
          </a:xfrm>
        </p:grpSpPr>
        <p:sp>
          <p:nvSpPr>
            <p:cNvPr id="7511" name="Google Shape;7511;p30"/>
            <p:cNvSpPr/>
            <p:nvPr/>
          </p:nvSpPr>
          <p:spPr>
            <a:xfrm>
              <a:off x="4381475" y="5549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0"/>
            <p:cNvSpPr/>
            <p:nvPr/>
          </p:nvSpPr>
          <p:spPr>
            <a:xfrm>
              <a:off x="4364275" y="5399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0"/>
            <p:cNvSpPr/>
            <p:nvPr/>
          </p:nvSpPr>
          <p:spPr>
            <a:xfrm>
              <a:off x="4678575" y="5399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0"/>
            <p:cNvSpPr/>
            <p:nvPr/>
          </p:nvSpPr>
          <p:spPr>
            <a:xfrm>
              <a:off x="4364275" y="80692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0"/>
            <p:cNvSpPr/>
            <p:nvPr/>
          </p:nvSpPr>
          <p:spPr>
            <a:xfrm>
              <a:off x="4678575" y="80692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0"/>
            <p:cNvSpPr/>
            <p:nvPr/>
          </p:nvSpPr>
          <p:spPr>
            <a:xfrm>
              <a:off x="4509525" y="67325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0"/>
            <p:cNvSpPr/>
            <p:nvPr/>
          </p:nvSpPr>
          <p:spPr>
            <a:xfrm>
              <a:off x="4364575" y="673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0"/>
            <p:cNvSpPr/>
            <p:nvPr/>
          </p:nvSpPr>
          <p:spPr>
            <a:xfrm>
              <a:off x="4364275" y="539900"/>
              <a:ext cx="268925" cy="30700"/>
            </a:xfrm>
            <a:custGeom>
              <a:avLst/>
              <a:gdLst/>
              <a:ahLst/>
              <a:cxnLst/>
              <a:rect l="l" t="t" r="r" b="b"/>
              <a:pathLst>
                <a:path w="10757" h="1228" extrusionOk="0">
                  <a:moveTo>
                    <a:pt x="0" y="0"/>
                  </a:moveTo>
                  <a:lnTo>
                    <a:pt x="1252" y="1227"/>
                  </a:lnTo>
                  <a:lnTo>
                    <a:pt x="9505" y="1227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0"/>
            <p:cNvSpPr/>
            <p:nvPr/>
          </p:nvSpPr>
          <p:spPr>
            <a:xfrm>
              <a:off x="4509525" y="67325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0"/>
            <p:cNvSpPr/>
            <p:nvPr/>
          </p:nvSpPr>
          <p:spPr>
            <a:xfrm>
              <a:off x="4678575" y="539900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2718" y="1227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0"/>
            <p:cNvSpPr/>
            <p:nvPr/>
          </p:nvSpPr>
          <p:spPr>
            <a:xfrm>
              <a:off x="4364275" y="80692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0"/>
            <p:cNvSpPr/>
            <p:nvPr/>
          </p:nvSpPr>
          <p:spPr>
            <a:xfrm>
              <a:off x="4678575" y="8069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30"/>
            <p:cNvSpPr/>
            <p:nvPr/>
          </p:nvSpPr>
          <p:spPr>
            <a:xfrm>
              <a:off x="4365825" y="67325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05" y="1253"/>
                  </a:lnTo>
                  <a:lnTo>
                    <a:pt x="39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4" name="Google Shape;7524;p30"/>
          <p:cNvGrpSpPr/>
          <p:nvPr/>
        </p:nvGrpSpPr>
        <p:grpSpPr>
          <a:xfrm>
            <a:off x="7106250" y="4636007"/>
            <a:ext cx="604216" cy="539489"/>
            <a:chOff x="4364275" y="539900"/>
            <a:chExt cx="413875" cy="366600"/>
          </a:xfrm>
        </p:grpSpPr>
        <p:sp>
          <p:nvSpPr>
            <p:cNvPr id="7525" name="Google Shape;7525;p30"/>
            <p:cNvSpPr/>
            <p:nvPr/>
          </p:nvSpPr>
          <p:spPr>
            <a:xfrm>
              <a:off x="4381475" y="554925"/>
              <a:ext cx="379150" cy="336250"/>
            </a:xfrm>
            <a:custGeom>
              <a:avLst/>
              <a:gdLst/>
              <a:ahLst/>
              <a:cxnLst/>
              <a:rect l="l" t="t" r="r" b="b"/>
              <a:pathLst>
                <a:path w="15166" h="13450" extrusionOk="0">
                  <a:moveTo>
                    <a:pt x="1" y="0"/>
                  </a:moveTo>
                  <a:lnTo>
                    <a:pt x="1" y="13449"/>
                  </a:lnTo>
                  <a:lnTo>
                    <a:pt x="15165" y="13449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30"/>
            <p:cNvSpPr/>
            <p:nvPr/>
          </p:nvSpPr>
          <p:spPr>
            <a:xfrm>
              <a:off x="4364275" y="539900"/>
              <a:ext cx="268625" cy="99250"/>
            </a:xfrm>
            <a:custGeom>
              <a:avLst/>
              <a:gdLst/>
              <a:ahLst/>
              <a:cxnLst/>
              <a:rect l="l" t="t" r="r" b="b"/>
              <a:pathLst>
                <a:path w="1074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30"/>
            <p:cNvSpPr/>
            <p:nvPr/>
          </p:nvSpPr>
          <p:spPr>
            <a:xfrm>
              <a:off x="4678575" y="539900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30"/>
            <p:cNvSpPr/>
            <p:nvPr/>
          </p:nvSpPr>
          <p:spPr>
            <a:xfrm>
              <a:off x="4364275" y="806925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4" y="398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30"/>
            <p:cNvSpPr/>
            <p:nvPr/>
          </p:nvSpPr>
          <p:spPr>
            <a:xfrm>
              <a:off x="4678575" y="806925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30"/>
            <p:cNvSpPr/>
            <p:nvPr/>
          </p:nvSpPr>
          <p:spPr>
            <a:xfrm>
              <a:off x="4509525" y="67325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1"/>
                  </a:moveTo>
                  <a:lnTo>
                    <a:pt x="0" y="3983"/>
                  </a:lnTo>
                  <a:lnTo>
                    <a:pt x="10745" y="398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30"/>
            <p:cNvSpPr/>
            <p:nvPr/>
          </p:nvSpPr>
          <p:spPr>
            <a:xfrm>
              <a:off x="4364575" y="673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1"/>
                  </a:moveTo>
                  <a:lnTo>
                    <a:pt x="1" y="3983"/>
                  </a:lnTo>
                  <a:lnTo>
                    <a:pt x="3970" y="398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30"/>
            <p:cNvSpPr/>
            <p:nvPr/>
          </p:nvSpPr>
          <p:spPr>
            <a:xfrm>
              <a:off x="4364275" y="539900"/>
              <a:ext cx="268925" cy="30700"/>
            </a:xfrm>
            <a:custGeom>
              <a:avLst/>
              <a:gdLst/>
              <a:ahLst/>
              <a:cxnLst/>
              <a:rect l="l" t="t" r="r" b="b"/>
              <a:pathLst>
                <a:path w="10757" h="1228" extrusionOk="0">
                  <a:moveTo>
                    <a:pt x="0" y="0"/>
                  </a:moveTo>
                  <a:lnTo>
                    <a:pt x="1252" y="1227"/>
                  </a:lnTo>
                  <a:lnTo>
                    <a:pt x="9505" y="1227"/>
                  </a:lnTo>
                  <a:lnTo>
                    <a:pt x="10757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30"/>
            <p:cNvSpPr/>
            <p:nvPr/>
          </p:nvSpPr>
          <p:spPr>
            <a:xfrm>
              <a:off x="4509525" y="673250"/>
              <a:ext cx="268325" cy="31325"/>
            </a:xfrm>
            <a:custGeom>
              <a:avLst/>
              <a:gdLst/>
              <a:ahLst/>
              <a:cxnLst/>
              <a:rect l="l" t="t" r="r" b="b"/>
              <a:pathLst>
                <a:path w="10733" h="1253" extrusionOk="0">
                  <a:moveTo>
                    <a:pt x="0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30"/>
            <p:cNvSpPr/>
            <p:nvPr/>
          </p:nvSpPr>
          <p:spPr>
            <a:xfrm>
              <a:off x="4678575" y="539900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0"/>
                  </a:moveTo>
                  <a:lnTo>
                    <a:pt x="1253" y="1227"/>
                  </a:lnTo>
                  <a:lnTo>
                    <a:pt x="2718" y="1227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30"/>
            <p:cNvSpPr/>
            <p:nvPr/>
          </p:nvSpPr>
          <p:spPr>
            <a:xfrm>
              <a:off x="4364275" y="806925"/>
              <a:ext cx="268925" cy="31325"/>
            </a:xfrm>
            <a:custGeom>
              <a:avLst/>
              <a:gdLst/>
              <a:ahLst/>
              <a:cxnLst/>
              <a:rect l="l" t="t" r="r" b="b"/>
              <a:pathLst>
                <a:path w="10757" h="1253" extrusionOk="0">
                  <a:moveTo>
                    <a:pt x="0" y="1"/>
                  </a:moveTo>
                  <a:lnTo>
                    <a:pt x="1252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0"/>
            <p:cNvSpPr/>
            <p:nvPr/>
          </p:nvSpPr>
          <p:spPr>
            <a:xfrm>
              <a:off x="4678575" y="806925"/>
              <a:ext cx="99275" cy="31325"/>
            </a:xfrm>
            <a:custGeom>
              <a:avLst/>
              <a:gdLst/>
              <a:ahLst/>
              <a:cxnLst/>
              <a:rect l="l" t="t" r="r" b="b"/>
              <a:pathLst>
                <a:path w="3971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0"/>
            <p:cNvSpPr/>
            <p:nvPr/>
          </p:nvSpPr>
          <p:spPr>
            <a:xfrm>
              <a:off x="4365825" y="673250"/>
              <a:ext cx="98950" cy="31325"/>
            </a:xfrm>
            <a:custGeom>
              <a:avLst/>
              <a:gdLst/>
              <a:ahLst/>
              <a:cxnLst/>
              <a:rect l="l" t="t" r="r" b="b"/>
              <a:pathLst>
                <a:path w="3958" h="1253" extrusionOk="0">
                  <a:moveTo>
                    <a:pt x="1" y="1"/>
                  </a:moveTo>
                  <a:lnTo>
                    <a:pt x="1253" y="1253"/>
                  </a:lnTo>
                  <a:lnTo>
                    <a:pt x="2705" y="1253"/>
                  </a:lnTo>
                  <a:lnTo>
                    <a:pt x="39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8" name="Google Shape;7538;p30"/>
          <p:cNvGrpSpPr/>
          <p:nvPr/>
        </p:nvGrpSpPr>
        <p:grpSpPr>
          <a:xfrm>
            <a:off x="322825" y="80725"/>
            <a:ext cx="8519548" cy="3639339"/>
            <a:chOff x="322825" y="80725"/>
            <a:chExt cx="8519548" cy="3639339"/>
          </a:xfrm>
        </p:grpSpPr>
        <p:sp>
          <p:nvSpPr>
            <p:cNvPr id="7539" name="Google Shape;7539;p30"/>
            <p:cNvSpPr/>
            <p:nvPr/>
          </p:nvSpPr>
          <p:spPr>
            <a:xfrm rot="10800000" flipH="1">
              <a:off x="2845522" y="504200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431" y="1430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0"/>
            <p:cNvSpPr/>
            <p:nvPr/>
          </p:nvSpPr>
          <p:spPr>
            <a:xfrm rot="10800000" flipH="1">
              <a:off x="2901394" y="615286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0"/>
            <p:cNvSpPr/>
            <p:nvPr/>
          </p:nvSpPr>
          <p:spPr>
            <a:xfrm rot="10800000" flipH="1">
              <a:off x="2956608" y="560073"/>
              <a:ext cx="55910" cy="55445"/>
            </a:xfrm>
            <a:custGeom>
              <a:avLst/>
              <a:gdLst/>
              <a:ahLst/>
              <a:cxnLst/>
              <a:rect l="l" t="t" r="r" b="b"/>
              <a:pathLst>
                <a:path w="1442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41" y="143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0"/>
            <p:cNvSpPr/>
            <p:nvPr/>
          </p:nvSpPr>
          <p:spPr>
            <a:xfrm rot="10800000" flipH="1">
              <a:off x="2956608" y="448560"/>
              <a:ext cx="55910" cy="55677"/>
            </a:xfrm>
            <a:custGeom>
              <a:avLst/>
              <a:gdLst/>
              <a:ahLst/>
              <a:cxnLst/>
              <a:rect l="l" t="t" r="r" b="b"/>
              <a:pathLst>
                <a:path w="1442" h="1436" extrusionOk="0">
                  <a:moveTo>
                    <a:pt x="1" y="0"/>
                  </a:moveTo>
                  <a:lnTo>
                    <a:pt x="1" y="1436"/>
                  </a:lnTo>
                  <a:lnTo>
                    <a:pt x="1441" y="143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0"/>
            <p:cNvSpPr/>
            <p:nvPr/>
          </p:nvSpPr>
          <p:spPr>
            <a:xfrm rot="10800000" flipH="1">
              <a:off x="3067887" y="337707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0"/>
            <p:cNvSpPr/>
            <p:nvPr/>
          </p:nvSpPr>
          <p:spPr>
            <a:xfrm rot="10800000" flipH="1">
              <a:off x="489551" y="2287583"/>
              <a:ext cx="62307" cy="62501"/>
            </a:xfrm>
            <a:custGeom>
              <a:avLst/>
              <a:gdLst/>
              <a:ahLst/>
              <a:cxnLst/>
              <a:rect l="l" t="t" r="r" b="b"/>
              <a:pathLst>
                <a:path w="1607" h="1612" extrusionOk="0">
                  <a:moveTo>
                    <a:pt x="1436" y="182"/>
                  </a:moveTo>
                  <a:lnTo>
                    <a:pt x="1436" y="1441"/>
                  </a:lnTo>
                  <a:lnTo>
                    <a:pt x="177" y="1441"/>
                  </a:lnTo>
                  <a:lnTo>
                    <a:pt x="177" y="182"/>
                  </a:lnTo>
                  <a:close/>
                  <a:moveTo>
                    <a:pt x="1" y="1"/>
                  </a:moveTo>
                  <a:lnTo>
                    <a:pt x="1" y="1612"/>
                  </a:lnTo>
                  <a:lnTo>
                    <a:pt x="1606" y="1612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0"/>
            <p:cNvSpPr/>
            <p:nvPr/>
          </p:nvSpPr>
          <p:spPr>
            <a:xfrm rot="10800000" flipH="1">
              <a:off x="378698" y="2176306"/>
              <a:ext cx="117713" cy="173778"/>
            </a:xfrm>
            <a:custGeom>
              <a:avLst/>
              <a:gdLst/>
              <a:ahLst/>
              <a:cxnLst/>
              <a:rect l="l" t="t" r="r" b="b"/>
              <a:pathLst>
                <a:path w="3036" h="4482" extrusionOk="0">
                  <a:moveTo>
                    <a:pt x="1425" y="182"/>
                  </a:moveTo>
                  <a:lnTo>
                    <a:pt x="1425" y="1436"/>
                  </a:lnTo>
                  <a:lnTo>
                    <a:pt x="171" y="1436"/>
                  </a:lnTo>
                  <a:lnTo>
                    <a:pt x="171" y="182"/>
                  </a:lnTo>
                  <a:close/>
                  <a:moveTo>
                    <a:pt x="1425" y="1612"/>
                  </a:moveTo>
                  <a:lnTo>
                    <a:pt x="1425" y="2871"/>
                  </a:lnTo>
                  <a:lnTo>
                    <a:pt x="171" y="2871"/>
                  </a:lnTo>
                  <a:lnTo>
                    <a:pt x="171" y="1612"/>
                  </a:lnTo>
                  <a:close/>
                  <a:moveTo>
                    <a:pt x="2860" y="3047"/>
                  </a:moveTo>
                  <a:lnTo>
                    <a:pt x="2860" y="4306"/>
                  </a:lnTo>
                  <a:lnTo>
                    <a:pt x="1600" y="4306"/>
                  </a:lnTo>
                  <a:lnTo>
                    <a:pt x="1600" y="3047"/>
                  </a:lnTo>
                  <a:close/>
                  <a:moveTo>
                    <a:pt x="0" y="1"/>
                  </a:moveTo>
                  <a:lnTo>
                    <a:pt x="0" y="1430"/>
                  </a:lnTo>
                  <a:lnTo>
                    <a:pt x="0" y="1612"/>
                  </a:lnTo>
                  <a:lnTo>
                    <a:pt x="0" y="3047"/>
                  </a:lnTo>
                  <a:lnTo>
                    <a:pt x="1425" y="3047"/>
                  </a:lnTo>
                  <a:lnTo>
                    <a:pt x="1425" y="4482"/>
                  </a:lnTo>
                  <a:lnTo>
                    <a:pt x="3036" y="4482"/>
                  </a:lnTo>
                  <a:lnTo>
                    <a:pt x="3036" y="2876"/>
                  </a:lnTo>
                  <a:lnTo>
                    <a:pt x="1606" y="2876"/>
                  </a:lnTo>
                  <a:lnTo>
                    <a:pt x="1606" y="1612"/>
                  </a:lnTo>
                  <a:lnTo>
                    <a:pt x="1606" y="143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0"/>
            <p:cNvSpPr/>
            <p:nvPr/>
          </p:nvSpPr>
          <p:spPr>
            <a:xfrm rot="10800000" flipH="1">
              <a:off x="378698" y="2398436"/>
              <a:ext cx="62269" cy="62695"/>
            </a:xfrm>
            <a:custGeom>
              <a:avLst/>
              <a:gdLst/>
              <a:ahLst/>
              <a:cxnLst/>
              <a:rect l="l" t="t" r="r" b="b"/>
              <a:pathLst>
                <a:path w="1606" h="1617" extrusionOk="0">
                  <a:moveTo>
                    <a:pt x="1425" y="182"/>
                  </a:moveTo>
                  <a:lnTo>
                    <a:pt x="1425" y="1435"/>
                  </a:lnTo>
                  <a:lnTo>
                    <a:pt x="171" y="1435"/>
                  </a:lnTo>
                  <a:lnTo>
                    <a:pt x="171" y="182"/>
                  </a:lnTo>
                  <a:close/>
                  <a:moveTo>
                    <a:pt x="0" y="0"/>
                  </a:moveTo>
                  <a:lnTo>
                    <a:pt x="0" y="1617"/>
                  </a:lnTo>
                  <a:lnTo>
                    <a:pt x="1606" y="1617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0"/>
            <p:cNvSpPr/>
            <p:nvPr/>
          </p:nvSpPr>
          <p:spPr>
            <a:xfrm rot="10800000" flipH="1">
              <a:off x="322825" y="2509948"/>
              <a:ext cx="62501" cy="62269"/>
            </a:xfrm>
            <a:custGeom>
              <a:avLst/>
              <a:gdLst/>
              <a:ahLst/>
              <a:cxnLst/>
              <a:rect l="l" t="t" r="r" b="b"/>
              <a:pathLst>
                <a:path w="1612" h="1606" extrusionOk="0">
                  <a:moveTo>
                    <a:pt x="1441" y="176"/>
                  </a:moveTo>
                  <a:lnTo>
                    <a:pt x="1441" y="1435"/>
                  </a:lnTo>
                  <a:lnTo>
                    <a:pt x="182" y="1435"/>
                  </a:lnTo>
                  <a:lnTo>
                    <a:pt x="182" y="176"/>
                  </a:lnTo>
                  <a:close/>
                  <a:moveTo>
                    <a:pt x="1" y="0"/>
                  </a:moveTo>
                  <a:lnTo>
                    <a:pt x="1" y="1606"/>
                  </a:lnTo>
                  <a:lnTo>
                    <a:pt x="1612" y="1606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0"/>
            <p:cNvSpPr/>
            <p:nvPr/>
          </p:nvSpPr>
          <p:spPr>
            <a:xfrm rot="10800000" flipH="1">
              <a:off x="424101" y="3666093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1480" y="1392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0"/>
            <p:cNvSpPr/>
            <p:nvPr/>
          </p:nvSpPr>
          <p:spPr>
            <a:xfrm rot="10800000" flipH="1">
              <a:off x="424101" y="3561831"/>
              <a:ext cx="57383" cy="53777"/>
            </a:xfrm>
            <a:custGeom>
              <a:avLst/>
              <a:gdLst/>
              <a:ahLst/>
              <a:cxnLst/>
              <a:rect l="l" t="t" r="r" b="b"/>
              <a:pathLst>
                <a:path w="14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1480" y="1387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0"/>
            <p:cNvSpPr/>
            <p:nvPr/>
          </p:nvSpPr>
          <p:spPr>
            <a:xfrm rot="10800000" flipH="1">
              <a:off x="424101" y="3457143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0"/>
                  </a:moveTo>
                  <a:lnTo>
                    <a:pt x="1" y="1391"/>
                  </a:lnTo>
                  <a:lnTo>
                    <a:pt x="1480" y="1391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0"/>
            <p:cNvSpPr/>
            <p:nvPr/>
          </p:nvSpPr>
          <p:spPr>
            <a:xfrm rot="10800000" flipH="1">
              <a:off x="420689" y="731878"/>
              <a:ext cx="64207" cy="61028"/>
            </a:xfrm>
            <a:custGeom>
              <a:avLst/>
              <a:gdLst/>
              <a:ahLst/>
              <a:cxnLst/>
              <a:rect l="l" t="t" r="r" b="b"/>
              <a:pathLst>
                <a:path w="1656" h="1574" extrusionOk="0">
                  <a:moveTo>
                    <a:pt x="1480" y="187"/>
                  </a:moveTo>
                  <a:lnTo>
                    <a:pt x="1480" y="1397"/>
                  </a:lnTo>
                  <a:lnTo>
                    <a:pt x="182" y="1397"/>
                  </a:lnTo>
                  <a:lnTo>
                    <a:pt x="182" y="187"/>
                  </a:lnTo>
                  <a:close/>
                  <a:moveTo>
                    <a:pt x="1" y="1"/>
                  </a:moveTo>
                  <a:lnTo>
                    <a:pt x="1" y="1573"/>
                  </a:lnTo>
                  <a:lnTo>
                    <a:pt x="1656" y="1573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0"/>
            <p:cNvSpPr/>
            <p:nvPr/>
          </p:nvSpPr>
          <p:spPr>
            <a:xfrm rot="10800000" flipH="1">
              <a:off x="420689" y="627655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8"/>
                  </a:moveTo>
                  <a:lnTo>
                    <a:pt x="1480" y="1397"/>
                  </a:lnTo>
                  <a:lnTo>
                    <a:pt x="182" y="1397"/>
                  </a:lnTo>
                  <a:lnTo>
                    <a:pt x="182" y="188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0"/>
            <p:cNvSpPr/>
            <p:nvPr/>
          </p:nvSpPr>
          <p:spPr>
            <a:xfrm rot="10800000" flipH="1">
              <a:off x="420689" y="523161"/>
              <a:ext cx="64207" cy="60834"/>
            </a:xfrm>
            <a:custGeom>
              <a:avLst/>
              <a:gdLst/>
              <a:ahLst/>
              <a:cxnLst/>
              <a:rect l="l" t="t" r="r" b="b"/>
              <a:pathLst>
                <a:path w="1656" h="1569" extrusionOk="0">
                  <a:moveTo>
                    <a:pt x="1480" y="182"/>
                  </a:moveTo>
                  <a:lnTo>
                    <a:pt x="1480" y="1398"/>
                  </a:lnTo>
                  <a:lnTo>
                    <a:pt x="182" y="1398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0"/>
            <p:cNvSpPr/>
            <p:nvPr/>
          </p:nvSpPr>
          <p:spPr>
            <a:xfrm rot="10800000" flipH="1">
              <a:off x="355666" y="3120939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1" y="0"/>
                  </a:moveTo>
                  <a:lnTo>
                    <a:pt x="1" y="1006"/>
                  </a:lnTo>
                  <a:lnTo>
                    <a:pt x="1001" y="1006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0"/>
            <p:cNvSpPr/>
            <p:nvPr/>
          </p:nvSpPr>
          <p:spPr>
            <a:xfrm rot="10800000" flipH="1">
              <a:off x="394672" y="3081932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2" y="10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0"/>
            <p:cNvSpPr/>
            <p:nvPr/>
          </p:nvSpPr>
          <p:spPr>
            <a:xfrm rot="10800000" flipH="1">
              <a:off x="433291" y="3043120"/>
              <a:ext cx="38811" cy="388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0"/>
            <p:cNvSpPr/>
            <p:nvPr/>
          </p:nvSpPr>
          <p:spPr>
            <a:xfrm rot="10800000" flipH="1">
              <a:off x="472064" y="3004347"/>
              <a:ext cx="39044" cy="38811"/>
            </a:xfrm>
            <a:custGeom>
              <a:avLst/>
              <a:gdLst/>
              <a:ahLst/>
              <a:cxnLst/>
              <a:rect l="l" t="t" r="r" b="b"/>
              <a:pathLst>
                <a:path w="1007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0"/>
            <p:cNvSpPr/>
            <p:nvPr/>
          </p:nvSpPr>
          <p:spPr>
            <a:xfrm rot="10800000" flipH="1">
              <a:off x="511070" y="2965302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0"/>
            <p:cNvSpPr/>
            <p:nvPr/>
          </p:nvSpPr>
          <p:spPr>
            <a:xfrm rot="10800000" flipH="1">
              <a:off x="511070" y="3120939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1" y="0"/>
                  </a:moveTo>
                  <a:lnTo>
                    <a:pt x="1" y="1006"/>
                  </a:lnTo>
                  <a:lnTo>
                    <a:pt x="1002" y="1006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0"/>
            <p:cNvSpPr/>
            <p:nvPr/>
          </p:nvSpPr>
          <p:spPr>
            <a:xfrm rot="10800000" flipH="1">
              <a:off x="472064" y="3081932"/>
              <a:ext cx="39044" cy="3904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7" y="100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0"/>
            <p:cNvSpPr/>
            <p:nvPr/>
          </p:nvSpPr>
          <p:spPr>
            <a:xfrm rot="10800000" flipH="1">
              <a:off x="394672" y="3004347"/>
              <a:ext cx="38850" cy="38811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0"/>
            <p:cNvSpPr/>
            <p:nvPr/>
          </p:nvSpPr>
          <p:spPr>
            <a:xfrm rot="10800000" flipH="1">
              <a:off x="355666" y="2965302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0"/>
            <p:cNvSpPr/>
            <p:nvPr/>
          </p:nvSpPr>
          <p:spPr>
            <a:xfrm rot="10800000" flipH="1">
              <a:off x="7771768" y="661547"/>
              <a:ext cx="143303" cy="254154"/>
            </a:xfrm>
            <a:custGeom>
              <a:avLst/>
              <a:gdLst/>
              <a:ahLst/>
              <a:cxnLst/>
              <a:rect l="l" t="t" r="r" b="b"/>
              <a:pathLst>
                <a:path w="3696" h="6555" extrusionOk="0">
                  <a:moveTo>
                    <a:pt x="0" y="0"/>
                  </a:moveTo>
                  <a:lnTo>
                    <a:pt x="0" y="1067"/>
                  </a:lnTo>
                  <a:lnTo>
                    <a:pt x="1320" y="1067"/>
                  </a:lnTo>
                  <a:lnTo>
                    <a:pt x="1320" y="6555"/>
                  </a:lnTo>
                  <a:lnTo>
                    <a:pt x="3695" y="6555"/>
                  </a:lnTo>
                  <a:lnTo>
                    <a:pt x="3695" y="5493"/>
                  </a:lnTo>
                  <a:lnTo>
                    <a:pt x="2387" y="5493"/>
                  </a:lnTo>
                  <a:lnTo>
                    <a:pt x="238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64" name="Google Shape;7564;p30"/>
            <p:cNvGrpSpPr/>
            <p:nvPr/>
          </p:nvGrpSpPr>
          <p:grpSpPr>
            <a:xfrm rot="10800000" flipH="1">
              <a:off x="8613573" y="887517"/>
              <a:ext cx="228801" cy="2822079"/>
              <a:chOff x="7622973" y="366292"/>
              <a:chExt cx="228801" cy="2822079"/>
            </a:xfrm>
          </p:grpSpPr>
          <p:sp>
            <p:nvSpPr>
              <p:cNvPr id="7565" name="Google Shape;7565;p30"/>
              <p:cNvSpPr/>
              <p:nvPr/>
            </p:nvSpPr>
            <p:spPr>
              <a:xfrm>
                <a:off x="7789466" y="3014980"/>
                <a:ext cx="62307" cy="62307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607" extrusionOk="0">
                    <a:moveTo>
                      <a:pt x="1431" y="177"/>
                    </a:moveTo>
                    <a:lnTo>
                      <a:pt x="1431" y="1431"/>
                    </a:lnTo>
                    <a:lnTo>
                      <a:pt x="171" y="1431"/>
                    </a:lnTo>
                    <a:lnTo>
                      <a:pt x="171" y="177"/>
                    </a:lnTo>
                    <a:close/>
                    <a:moveTo>
                      <a:pt x="1" y="1"/>
                    </a:moveTo>
                    <a:lnTo>
                      <a:pt x="1" y="1606"/>
                    </a:lnTo>
                    <a:lnTo>
                      <a:pt x="1607" y="1606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30"/>
              <p:cNvSpPr/>
              <p:nvPr/>
            </p:nvSpPr>
            <p:spPr>
              <a:xfrm>
                <a:off x="7678419" y="3014980"/>
                <a:ext cx="117713" cy="173391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472" extrusionOk="0">
                    <a:moveTo>
                      <a:pt x="1435" y="177"/>
                    </a:moveTo>
                    <a:lnTo>
                      <a:pt x="1435" y="1436"/>
                    </a:lnTo>
                    <a:lnTo>
                      <a:pt x="176" y="1436"/>
                    </a:lnTo>
                    <a:lnTo>
                      <a:pt x="176" y="177"/>
                    </a:lnTo>
                    <a:close/>
                    <a:moveTo>
                      <a:pt x="1435" y="1606"/>
                    </a:moveTo>
                    <a:lnTo>
                      <a:pt x="1435" y="2866"/>
                    </a:lnTo>
                    <a:lnTo>
                      <a:pt x="176" y="2866"/>
                    </a:lnTo>
                    <a:lnTo>
                      <a:pt x="176" y="1606"/>
                    </a:lnTo>
                    <a:close/>
                    <a:moveTo>
                      <a:pt x="2865" y="3042"/>
                    </a:moveTo>
                    <a:lnTo>
                      <a:pt x="2865" y="4301"/>
                    </a:lnTo>
                    <a:lnTo>
                      <a:pt x="1606" y="4301"/>
                    </a:lnTo>
                    <a:lnTo>
                      <a:pt x="1606" y="3042"/>
                    </a:lnTo>
                    <a:close/>
                    <a:moveTo>
                      <a:pt x="0" y="1"/>
                    </a:moveTo>
                    <a:lnTo>
                      <a:pt x="0" y="1431"/>
                    </a:lnTo>
                    <a:lnTo>
                      <a:pt x="0" y="1606"/>
                    </a:lnTo>
                    <a:lnTo>
                      <a:pt x="0" y="3036"/>
                    </a:lnTo>
                    <a:lnTo>
                      <a:pt x="1430" y="3036"/>
                    </a:lnTo>
                    <a:lnTo>
                      <a:pt x="1430" y="4471"/>
                    </a:lnTo>
                    <a:lnTo>
                      <a:pt x="3035" y="4471"/>
                    </a:lnTo>
                    <a:lnTo>
                      <a:pt x="3035" y="2866"/>
                    </a:lnTo>
                    <a:lnTo>
                      <a:pt x="1606" y="2866"/>
                    </a:lnTo>
                    <a:lnTo>
                      <a:pt x="1606" y="1606"/>
                    </a:lnTo>
                    <a:lnTo>
                      <a:pt x="1606" y="1431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30"/>
              <p:cNvSpPr/>
              <p:nvPr/>
            </p:nvSpPr>
            <p:spPr>
              <a:xfrm>
                <a:off x="7678419" y="2903700"/>
                <a:ext cx="62269" cy="62501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612" extrusionOk="0">
                    <a:moveTo>
                      <a:pt x="1435" y="182"/>
                    </a:moveTo>
                    <a:lnTo>
                      <a:pt x="1435" y="1441"/>
                    </a:lnTo>
                    <a:lnTo>
                      <a:pt x="176" y="1441"/>
                    </a:lnTo>
                    <a:lnTo>
                      <a:pt x="176" y="182"/>
                    </a:lnTo>
                    <a:close/>
                    <a:moveTo>
                      <a:pt x="0" y="1"/>
                    </a:moveTo>
                    <a:lnTo>
                      <a:pt x="0" y="1612"/>
                    </a:lnTo>
                    <a:lnTo>
                      <a:pt x="1606" y="1612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30"/>
              <p:cNvSpPr/>
              <p:nvPr/>
            </p:nvSpPr>
            <p:spPr>
              <a:xfrm>
                <a:off x="7622973" y="2792654"/>
                <a:ext cx="62307" cy="62501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612" extrusionOk="0">
                    <a:moveTo>
                      <a:pt x="1430" y="181"/>
                    </a:moveTo>
                    <a:lnTo>
                      <a:pt x="1430" y="1435"/>
                    </a:lnTo>
                    <a:lnTo>
                      <a:pt x="171" y="1435"/>
                    </a:lnTo>
                    <a:lnTo>
                      <a:pt x="171" y="181"/>
                    </a:lnTo>
                    <a:close/>
                    <a:moveTo>
                      <a:pt x="1" y="0"/>
                    </a:moveTo>
                    <a:lnTo>
                      <a:pt x="1" y="1611"/>
                    </a:lnTo>
                    <a:lnTo>
                      <a:pt x="1606" y="1611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30"/>
              <p:cNvSpPr/>
              <p:nvPr/>
            </p:nvSpPr>
            <p:spPr>
              <a:xfrm>
                <a:off x="7640266" y="942116"/>
                <a:ext cx="38811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30"/>
              <p:cNvSpPr/>
              <p:nvPr/>
            </p:nvSpPr>
            <p:spPr>
              <a:xfrm>
                <a:off x="7679039" y="981122"/>
                <a:ext cx="39044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7" y="1001"/>
                    </a:ln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30"/>
              <p:cNvSpPr/>
              <p:nvPr/>
            </p:nvSpPr>
            <p:spPr>
              <a:xfrm>
                <a:off x="7717619" y="1019934"/>
                <a:ext cx="39083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7" y="1001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30"/>
              <p:cNvSpPr/>
              <p:nvPr/>
            </p:nvSpPr>
            <p:spPr>
              <a:xfrm>
                <a:off x="7756663" y="1058940"/>
                <a:ext cx="39044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6" y="1001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30"/>
              <p:cNvSpPr/>
              <p:nvPr/>
            </p:nvSpPr>
            <p:spPr>
              <a:xfrm>
                <a:off x="7795670" y="1097752"/>
                <a:ext cx="38850" cy="3904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7" extrusionOk="0">
                    <a:moveTo>
                      <a:pt x="0" y="0"/>
                    </a:moveTo>
                    <a:lnTo>
                      <a:pt x="0" y="1007"/>
                    </a:lnTo>
                    <a:lnTo>
                      <a:pt x="1001" y="1007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30"/>
              <p:cNvSpPr/>
              <p:nvPr/>
            </p:nvSpPr>
            <p:spPr>
              <a:xfrm>
                <a:off x="7795670" y="942116"/>
                <a:ext cx="3885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30"/>
              <p:cNvSpPr/>
              <p:nvPr/>
            </p:nvSpPr>
            <p:spPr>
              <a:xfrm>
                <a:off x="7756663" y="981122"/>
                <a:ext cx="39044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6" y="1001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30"/>
              <p:cNvSpPr/>
              <p:nvPr/>
            </p:nvSpPr>
            <p:spPr>
              <a:xfrm>
                <a:off x="7679039" y="1058940"/>
                <a:ext cx="39044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7" y="1001"/>
                    </a:ln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30"/>
              <p:cNvSpPr/>
              <p:nvPr/>
            </p:nvSpPr>
            <p:spPr>
              <a:xfrm>
                <a:off x="7640266" y="1097752"/>
                <a:ext cx="38811" cy="3904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7" extrusionOk="0">
                    <a:moveTo>
                      <a:pt x="0" y="0"/>
                    </a:moveTo>
                    <a:lnTo>
                      <a:pt x="0" y="1007"/>
                    </a:lnTo>
                    <a:lnTo>
                      <a:pt x="1001" y="1007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30"/>
              <p:cNvSpPr/>
              <p:nvPr/>
            </p:nvSpPr>
            <p:spPr>
              <a:xfrm>
                <a:off x="7665817" y="366292"/>
                <a:ext cx="143109" cy="254154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6555" extrusionOk="0">
                    <a:moveTo>
                      <a:pt x="1" y="0"/>
                    </a:moveTo>
                    <a:lnTo>
                      <a:pt x="1" y="1072"/>
                    </a:lnTo>
                    <a:lnTo>
                      <a:pt x="1304" y="1072"/>
                    </a:lnTo>
                    <a:lnTo>
                      <a:pt x="1304" y="6554"/>
                    </a:lnTo>
                    <a:lnTo>
                      <a:pt x="3690" y="6554"/>
                    </a:lnTo>
                    <a:lnTo>
                      <a:pt x="3690" y="5493"/>
                    </a:lnTo>
                    <a:lnTo>
                      <a:pt x="2371" y="5493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79" name="Google Shape;7579;p30"/>
            <p:cNvSpPr/>
            <p:nvPr/>
          </p:nvSpPr>
          <p:spPr>
            <a:xfrm rot="10800000" flipH="1">
              <a:off x="1211889" y="80725"/>
              <a:ext cx="75490" cy="442433"/>
            </a:xfrm>
            <a:custGeom>
              <a:avLst/>
              <a:gdLst/>
              <a:ahLst/>
              <a:cxnLst/>
              <a:rect l="l" t="t" r="r" b="b"/>
              <a:pathLst>
                <a:path w="1947" h="11411" extrusionOk="0">
                  <a:moveTo>
                    <a:pt x="0" y="1"/>
                  </a:moveTo>
                  <a:lnTo>
                    <a:pt x="0" y="11410"/>
                  </a:lnTo>
                  <a:lnTo>
                    <a:pt x="1947" y="114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0" name="Google Shape;7580;p30"/>
            <p:cNvGrpSpPr/>
            <p:nvPr/>
          </p:nvGrpSpPr>
          <p:grpSpPr>
            <a:xfrm rot="10800000" flipH="1">
              <a:off x="1172345" y="1484899"/>
              <a:ext cx="154586" cy="1361058"/>
              <a:chOff x="1341638" y="1229931"/>
              <a:chExt cx="154586" cy="1361058"/>
            </a:xfrm>
          </p:grpSpPr>
          <p:sp>
            <p:nvSpPr>
              <p:cNvPr id="7581" name="Google Shape;7581;p30"/>
              <p:cNvSpPr/>
              <p:nvPr/>
            </p:nvSpPr>
            <p:spPr>
              <a:xfrm>
                <a:off x="1341638" y="1229931"/>
                <a:ext cx="154586" cy="157571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4064" extrusionOk="0">
                    <a:moveTo>
                      <a:pt x="3811" y="182"/>
                    </a:moveTo>
                    <a:lnTo>
                      <a:pt x="3811" y="3882"/>
                    </a:lnTo>
                    <a:lnTo>
                      <a:pt x="182" y="3882"/>
                    </a:lnTo>
                    <a:lnTo>
                      <a:pt x="182" y="2497"/>
                    </a:lnTo>
                    <a:lnTo>
                      <a:pt x="2420" y="2497"/>
                    </a:lnTo>
                    <a:lnTo>
                      <a:pt x="2420" y="182"/>
                    </a:lnTo>
                    <a:close/>
                    <a:moveTo>
                      <a:pt x="2244" y="0"/>
                    </a:moveTo>
                    <a:lnTo>
                      <a:pt x="2244" y="2315"/>
                    </a:lnTo>
                    <a:lnTo>
                      <a:pt x="0" y="2315"/>
                    </a:lnTo>
                    <a:lnTo>
                      <a:pt x="0" y="4064"/>
                    </a:lnTo>
                    <a:lnTo>
                      <a:pt x="3987" y="4064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30"/>
              <p:cNvSpPr/>
              <p:nvPr/>
            </p:nvSpPr>
            <p:spPr>
              <a:xfrm>
                <a:off x="1390454" y="1712815"/>
                <a:ext cx="57151" cy="5373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386" extrusionOk="0">
                    <a:moveTo>
                      <a:pt x="0" y="0"/>
                    </a:moveTo>
                    <a:lnTo>
                      <a:pt x="0" y="1386"/>
                    </a:lnTo>
                    <a:lnTo>
                      <a:pt x="1474" y="1386"/>
                    </a:lnTo>
                    <a:lnTo>
                      <a:pt x="1474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30"/>
              <p:cNvSpPr/>
              <p:nvPr/>
            </p:nvSpPr>
            <p:spPr>
              <a:xfrm>
                <a:off x="1390454" y="1817270"/>
                <a:ext cx="57151" cy="5397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392" extrusionOk="0">
                    <a:moveTo>
                      <a:pt x="0" y="1"/>
                    </a:moveTo>
                    <a:lnTo>
                      <a:pt x="0" y="1392"/>
                    </a:lnTo>
                    <a:lnTo>
                      <a:pt x="1474" y="1392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30"/>
              <p:cNvSpPr/>
              <p:nvPr/>
            </p:nvSpPr>
            <p:spPr>
              <a:xfrm>
                <a:off x="1390454" y="1921726"/>
                <a:ext cx="57151" cy="5397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392" extrusionOk="0">
                    <a:moveTo>
                      <a:pt x="0" y="1"/>
                    </a:moveTo>
                    <a:lnTo>
                      <a:pt x="0" y="1392"/>
                    </a:lnTo>
                    <a:lnTo>
                      <a:pt x="1474" y="1392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30"/>
              <p:cNvSpPr/>
              <p:nvPr/>
            </p:nvSpPr>
            <p:spPr>
              <a:xfrm>
                <a:off x="1346097" y="2407828"/>
                <a:ext cx="114728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4724" extrusionOk="0">
                    <a:moveTo>
                      <a:pt x="1" y="0"/>
                    </a:moveTo>
                    <a:lnTo>
                      <a:pt x="1" y="182"/>
                    </a:lnTo>
                    <a:lnTo>
                      <a:pt x="1320" y="182"/>
                    </a:lnTo>
                    <a:lnTo>
                      <a:pt x="1320" y="4724"/>
                    </a:lnTo>
                    <a:lnTo>
                      <a:pt x="2959" y="4724"/>
                    </a:lnTo>
                    <a:lnTo>
                      <a:pt x="2959" y="4542"/>
                    </a:lnTo>
                    <a:lnTo>
                      <a:pt x="1502" y="4542"/>
                    </a:ln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917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86" name="Google Shape;7586;p30"/>
            <p:cNvSpPr/>
            <p:nvPr/>
          </p:nvSpPr>
          <p:spPr>
            <a:xfrm rot="10800000" flipH="1">
              <a:off x="8699289" y="2053643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1480" y="1392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0"/>
            <p:cNvSpPr/>
            <p:nvPr/>
          </p:nvSpPr>
          <p:spPr>
            <a:xfrm rot="10800000" flipH="1">
              <a:off x="8699289" y="1949381"/>
              <a:ext cx="57383" cy="53777"/>
            </a:xfrm>
            <a:custGeom>
              <a:avLst/>
              <a:gdLst/>
              <a:ahLst/>
              <a:cxnLst/>
              <a:rect l="l" t="t" r="r" b="b"/>
              <a:pathLst>
                <a:path w="14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1480" y="1387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0"/>
            <p:cNvSpPr/>
            <p:nvPr/>
          </p:nvSpPr>
          <p:spPr>
            <a:xfrm rot="10800000" flipH="1">
              <a:off x="8699289" y="1844693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0"/>
                  </a:moveTo>
                  <a:lnTo>
                    <a:pt x="1" y="1391"/>
                  </a:lnTo>
                  <a:lnTo>
                    <a:pt x="1480" y="1391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0"/>
            <p:cNvSpPr/>
            <p:nvPr/>
          </p:nvSpPr>
          <p:spPr>
            <a:xfrm rot="10800000" flipH="1">
              <a:off x="7704497" y="166500"/>
              <a:ext cx="55483" cy="5548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431" y="1430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0"/>
            <p:cNvSpPr/>
            <p:nvPr/>
          </p:nvSpPr>
          <p:spPr>
            <a:xfrm rot="10800000" flipH="1">
              <a:off x="7760369" y="277586"/>
              <a:ext cx="55483" cy="55445"/>
            </a:xfrm>
            <a:custGeom>
              <a:avLst/>
              <a:gdLst/>
              <a:ahLst/>
              <a:cxnLst/>
              <a:rect l="l" t="t" r="r" b="b"/>
              <a:pathLst>
                <a:path w="1431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30" y="1430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0"/>
            <p:cNvSpPr/>
            <p:nvPr/>
          </p:nvSpPr>
          <p:spPr>
            <a:xfrm rot="10800000" flipH="1">
              <a:off x="7815583" y="222373"/>
              <a:ext cx="55910" cy="55445"/>
            </a:xfrm>
            <a:custGeom>
              <a:avLst/>
              <a:gdLst/>
              <a:ahLst/>
              <a:cxnLst/>
              <a:rect l="l" t="t" r="r" b="b"/>
              <a:pathLst>
                <a:path w="1442" h="1430" extrusionOk="0">
                  <a:moveTo>
                    <a:pt x="1" y="0"/>
                  </a:moveTo>
                  <a:lnTo>
                    <a:pt x="1" y="1430"/>
                  </a:lnTo>
                  <a:lnTo>
                    <a:pt x="1441" y="143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0"/>
            <p:cNvSpPr/>
            <p:nvPr/>
          </p:nvSpPr>
          <p:spPr>
            <a:xfrm rot="10800000" flipH="1">
              <a:off x="7815583" y="110860"/>
              <a:ext cx="55910" cy="55677"/>
            </a:xfrm>
            <a:custGeom>
              <a:avLst/>
              <a:gdLst/>
              <a:ahLst/>
              <a:cxnLst/>
              <a:rect l="l" t="t" r="r" b="b"/>
              <a:pathLst>
                <a:path w="1442" h="1436" extrusionOk="0">
                  <a:moveTo>
                    <a:pt x="1" y="0"/>
                  </a:moveTo>
                  <a:lnTo>
                    <a:pt x="1" y="1436"/>
                  </a:lnTo>
                  <a:lnTo>
                    <a:pt x="1441" y="143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3" name="Google Shape;7593;p30"/>
          <p:cNvSpPr/>
          <p:nvPr/>
        </p:nvSpPr>
        <p:spPr>
          <a:xfrm rot="10800000" flipH="1">
            <a:off x="7926862" y="7"/>
            <a:ext cx="55483" cy="55445"/>
          </a:xfrm>
          <a:custGeom>
            <a:avLst/>
            <a:gdLst/>
            <a:ahLst/>
            <a:cxnLst/>
            <a:rect l="l" t="t" r="r" b="b"/>
            <a:pathLst>
              <a:path w="1431" h="1430" extrusionOk="0">
                <a:moveTo>
                  <a:pt x="1" y="0"/>
                </a:moveTo>
                <a:lnTo>
                  <a:pt x="1" y="1430"/>
                </a:lnTo>
                <a:lnTo>
                  <a:pt x="1430" y="1430"/>
                </a:lnTo>
                <a:lnTo>
                  <a:pt x="1430" y="0"/>
                </a:lnTo>
                <a:close/>
              </a:path>
            </a:pathLst>
          </a:custGeom>
          <a:solidFill>
            <a:srgbClr val="917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4_1_1_1_2_1">
    <p:spTree>
      <p:nvGrpSpPr>
        <p:cNvPr id="1" name="Shape 7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5" name="Google Shape;7595;p31"/>
          <p:cNvGrpSpPr/>
          <p:nvPr/>
        </p:nvGrpSpPr>
        <p:grpSpPr>
          <a:xfrm>
            <a:off x="-65344" y="4608576"/>
            <a:ext cx="6597431" cy="594351"/>
            <a:chOff x="325150" y="4463150"/>
            <a:chExt cx="4458025" cy="406700"/>
          </a:xfrm>
        </p:grpSpPr>
        <p:sp>
          <p:nvSpPr>
            <p:cNvPr id="7596" name="Google Shape;7596;p31"/>
            <p:cNvSpPr/>
            <p:nvPr/>
          </p:nvSpPr>
          <p:spPr>
            <a:xfrm>
              <a:off x="342350" y="44979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1"/>
            <p:cNvSpPr/>
            <p:nvPr/>
          </p:nvSpPr>
          <p:spPr>
            <a:xfrm>
              <a:off x="325150" y="4482875"/>
              <a:ext cx="268300" cy="99275"/>
            </a:xfrm>
            <a:custGeom>
              <a:avLst/>
              <a:gdLst/>
              <a:ahLst/>
              <a:cxnLst/>
              <a:rect l="l" t="t" r="r" b="b"/>
              <a:pathLst>
                <a:path w="10732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1"/>
            <p:cNvSpPr/>
            <p:nvPr/>
          </p:nvSpPr>
          <p:spPr>
            <a:xfrm>
              <a:off x="639150" y="448287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1"/>
            <p:cNvSpPr/>
            <p:nvPr/>
          </p:nvSpPr>
          <p:spPr>
            <a:xfrm>
              <a:off x="325150" y="4750250"/>
              <a:ext cx="268300" cy="99575"/>
            </a:xfrm>
            <a:custGeom>
              <a:avLst/>
              <a:gdLst/>
              <a:ahLst/>
              <a:cxnLst/>
              <a:rect l="l" t="t" r="r" b="b"/>
              <a:pathLst>
                <a:path w="10732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32" y="398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1"/>
            <p:cNvSpPr/>
            <p:nvPr/>
          </p:nvSpPr>
          <p:spPr>
            <a:xfrm>
              <a:off x="639150" y="475025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82" y="398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31"/>
            <p:cNvSpPr/>
            <p:nvPr/>
          </p:nvSpPr>
          <p:spPr>
            <a:xfrm>
              <a:off x="470100" y="46165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44" y="3971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31"/>
            <p:cNvSpPr/>
            <p:nvPr/>
          </p:nvSpPr>
          <p:spPr>
            <a:xfrm>
              <a:off x="325150" y="4616550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82" y="397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1"/>
            <p:cNvSpPr/>
            <p:nvPr/>
          </p:nvSpPr>
          <p:spPr>
            <a:xfrm>
              <a:off x="325150" y="4482875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1"/>
            <p:cNvSpPr/>
            <p:nvPr/>
          </p:nvSpPr>
          <p:spPr>
            <a:xfrm>
              <a:off x="470100" y="4616550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92" y="1253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31"/>
            <p:cNvSpPr/>
            <p:nvPr/>
          </p:nvSpPr>
          <p:spPr>
            <a:xfrm>
              <a:off x="639150" y="4482875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31"/>
            <p:cNvSpPr/>
            <p:nvPr/>
          </p:nvSpPr>
          <p:spPr>
            <a:xfrm>
              <a:off x="325150" y="4750550"/>
              <a:ext cx="268625" cy="30700"/>
            </a:xfrm>
            <a:custGeom>
              <a:avLst/>
              <a:gdLst/>
              <a:ahLst/>
              <a:cxnLst/>
              <a:rect l="l" t="t" r="r" b="b"/>
              <a:pathLst>
                <a:path w="10745" h="1228" extrusionOk="0">
                  <a:moveTo>
                    <a:pt x="0" y="1"/>
                  </a:moveTo>
                  <a:lnTo>
                    <a:pt x="1252" y="1228"/>
                  </a:lnTo>
                  <a:lnTo>
                    <a:pt x="9492" y="1228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1"/>
            <p:cNvSpPr/>
            <p:nvPr/>
          </p:nvSpPr>
          <p:spPr>
            <a:xfrm>
              <a:off x="639150" y="4750550"/>
              <a:ext cx="99575" cy="30700"/>
            </a:xfrm>
            <a:custGeom>
              <a:avLst/>
              <a:gdLst/>
              <a:ahLst/>
              <a:cxnLst/>
              <a:rect l="l" t="t" r="r" b="b"/>
              <a:pathLst>
                <a:path w="3983" h="1228" extrusionOk="0">
                  <a:moveTo>
                    <a:pt x="0" y="1"/>
                  </a:moveTo>
                  <a:lnTo>
                    <a:pt x="1253" y="1228"/>
                  </a:lnTo>
                  <a:lnTo>
                    <a:pt x="2730" y="1228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1"/>
            <p:cNvSpPr/>
            <p:nvPr/>
          </p:nvSpPr>
          <p:spPr>
            <a:xfrm>
              <a:off x="326700" y="4616550"/>
              <a:ext cx="98950" cy="31350"/>
            </a:xfrm>
            <a:custGeom>
              <a:avLst/>
              <a:gdLst/>
              <a:ahLst/>
              <a:cxnLst/>
              <a:rect l="l" t="t" r="r" b="b"/>
              <a:pathLst>
                <a:path w="3958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06" y="1253"/>
                  </a:lnTo>
                  <a:lnTo>
                    <a:pt x="39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1"/>
            <p:cNvSpPr/>
            <p:nvPr/>
          </p:nvSpPr>
          <p:spPr>
            <a:xfrm>
              <a:off x="706150" y="4497900"/>
              <a:ext cx="379125" cy="336275"/>
            </a:xfrm>
            <a:custGeom>
              <a:avLst/>
              <a:gdLst/>
              <a:ahLst/>
              <a:cxnLst/>
              <a:rect l="l" t="t" r="r" b="b"/>
              <a:pathLst>
                <a:path w="15165" h="13451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1"/>
            <p:cNvSpPr/>
            <p:nvPr/>
          </p:nvSpPr>
          <p:spPr>
            <a:xfrm>
              <a:off x="688925" y="44828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1"/>
            <p:cNvSpPr/>
            <p:nvPr/>
          </p:nvSpPr>
          <p:spPr>
            <a:xfrm>
              <a:off x="1003225" y="44828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1"/>
            <p:cNvSpPr/>
            <p:nvPr/>
          </p:nvSpPr>
          <p:spPr>
            <a:xfrm>
              <a:off x="688925" y="475025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32" y="398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1"/>
            <p:cNvSpPr/>
            <p:nvPr/>
          </p:nvSpPr>
          <p:spPr>
            <a:xfrm>
              <a:off x="1003225" y="4750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1" y="3982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31"/>
            <p:cNvSpPr/>
            <p:nvPr/>
          </p:nvSpPr>
          <p:spPr>
            <a:xfrm>
              <a:off x="834175" y="4616550"/>
              <a:ext cx="268650" cy="99275"/>
            </a:xfrm>
            <a:custGeom>
              <a:avLst/>
              <a:gdLst/>
              <a:ahLst/>
              <a:cxnLst/>
              <a:rect l="l" t="t" r="r" b="b"/>
              <a:pathLst>
                <a:path w="10746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45" y="397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31"/>
            <p:cNvSpPr/>
            <p:nvPr/>
          </p:nvSpPr>
          <p:spPr>
            <a:xfrm>
              <a:off x="689225" y="4616550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70" y="397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1"/>
            <p:cNvSpPr/>
            <p:nvPr/>
          </p:nvSpPr>
          <p:spPr>
            <a:xfrm>
              <a:off x="688925" y="4482875"/>
              <a:ext cx="268950" cy="31350"/>
            </a:xfrm>
            <a:custGeom>
              <a:avLst/>
              <a:gdLst/>
              <a:ahLst/>
              <a:cxnLst/>
              <a:rect l="l" t="t" r="r" b="b"/>
              <a:pathLst>
                <a:path w="10758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1"/>
            <p:cNvSpPr/>
            <p:nvPr/>
          </p:nvSpPr>
          <p:spPr>
            <a:xfrm>
              <a:off x="834175" y="4616550"/>
              <a:ext cx="268325" cy="31350"/>
            </a:xfrm>
            <a:custGeom>
              <a:avLst/>
              <a:gdLst/>
              <a:ahLst/>
              <a:cxnLst/>
              <a:rect l="l" t="t" r="r" b="b"/>
              <a:pathLst>
                <a:path w="10733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31"/>
            <p:cNvSpPr/>
            <p:nvPr/>
          </p:nvSpPr>
          <p:spPr>
            <a:xfrm>
              <a:off x="1003225" y="44828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1"/>
            <p:cNvSpPr/>
            <p:nvPr/>
          </p:nvSpPr>
          <p:spPr>
            <a:xfrm>
              <a:off x="688925" y="4750550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0" y="1"/>
                  </a:moveTo>
                  <a:lnTo>
                    <a:pt x="1253" y="1228"/>
                  </a:lnTo>
                  <a:lnTo>
                    <a:pt x="9505" y="1228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1"/>
            <p:cNvSpPr/>
            <p:nvPr/>
          </p:nvSpPr>
          <p:spPr>
            <a:xfrm>
              <a:off x="1003225" y="4750550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2718" y="1228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1"/>
            <p:cNvSpPr/>
            <p:nvPr/>
          </p:nvSpPr>
          <p:spPr>
            <a:xfrm>
              <a:off x="690475" y="4616550"/>
              <a:ext cx="98975" cy="31350"/>
            </a:xfrm>
            <a:custGeom>
              <a:avLst/>
              <a:gdLst/>
              <a:ahLst/>
              <a:cxnLst/>
              <a:rect l="l" t="t" r="r" b="b"/>
              <a:pathLst>
                <a:path w="3959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06" y="1253"/>
                  </a:lnTo>
                  <a:lnTo>
                    <a:pt x="39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1"/>
            <p:cNvSpPr/>
            <p:nvPr/>
          </p:nvSpPr>
          <p:spPr>
            <a:xfrm>
              <a:off x="2567300" y="4497900"/>
              <a:ext cx="379125" cy="336275"/>
            </a:xfrm>
            <a:custGeom>
              <a:avLst/>
              <a:gdLst/>
              <a:ahLst/>
              <a:cxnLst/>
              <a:rect l="l" t="t" r="r" b="b"/>
              <a:pathLst>
                <a:path w="15165" h="13451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1"/>
            <p:cNvSpPr/>
            <p:nvPr/>
          </p:nvSpPr>
          <p:spPr>
            <a:xfrm>
              <a:off x="2550075" y="44828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1"/>
            <p:cNvSpPr/>
            <p:nvPr/>
          </p:nvSpPr>
          <p:spPr>
            <a:xfrm>
              <a:off x="2864375" y="44828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1"/>
            <p:cNvSpPr/>
            <p:nvPr/>
          </p:nvSpPr>
          <p:spPr>
            <a:xfrm>
              <a:off x="2550075" y="475025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32" y="398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1"/>
            <p:cNvSpPr/>
            <p:nvPr/>
          </p:nvSpPr>
          <p:spPr>
            <a:xfrm>
              <a:off x="2864375" y="4750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1" y="3982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1"/>
            <p:cNvSpPr/>
            <p:nvPr/>
          </p:nvSpPr>
          <p:spPr>
            <a:xfrm>
              <a:off x="2695025" y="46165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45" y="397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1"/>
            <p:cNvSpPr/>
            <p:nvPr/>
          </p:nvSpPr>
          <p:spPr>
            <a:xfrm>
              <a:off x="2549750" y="4616550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70" y="397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1"/>
            <p:cNvSpPr/>
            <p:nvPr/>
          </p:nvSpPr>
          <p:spPr>
            <a:xfrm>
              <a:off x="2550075" y="4482875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9492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1"/>
            <p:cNvSpPr/>
            <p:nvPr/>
          </p:nvSpPr>
          <p:spPr>
            <a:xfrm>
              <a:off x="2694700" y="4616550"/>
              <a:ext cx="268950" cy="31350"/>
            </a:xfrm>
            <a:custGeom>
              <a:avLst/>
              <a:gdLst/>
              <a:ahLst/>
              <a:cxnLst/>
              <a:rect l="l" t="t" r="r" b="b"/>
              <a:pathLst>
                <a:path w="10758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1"/>
            <p:cNvSpPr/>
            <p:nvPr/>
          </p:nvSpPr>
          <p:spPr>
            <a:xfrm>
              <a:off x="2864375" y="44828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1"/>
            <p:cNvSpPr/>
            <p:nvPr/>
          </p:nvSpPr>
          <p:spPr>
            <a:xfrm>
              <a:off x="2550075" y="4750550"/>
              <a:ext cx="268625" cy="30700"/>
            </a:xfrm>
            <a:custGeom>
              <a:avLst/>
              <a:gdLst/>
              <a:ahLst/>
              <a:cxnLst/>
              <a:rect l="l" t="t" r="r" b="b"/>
              <a:pathLst>
                <a:path w="10745" h="1228" extrusionOk="0">
                  <a:moveTo>
                    <a:pt x="0" y="1"/>
                  </a:moveTo>
                  <a:lnTo>
                    <a:pt x="1253" y="1228"/>
                  </a:lnTo>
                  <a:lnTo>
                    <a:pt x="9492" y="1228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1"/>
            <p:cNvSpPr/>
            <p:nvPr/>
          </p:nvSpPr>
          <p:spPr>
            <a:xfrm>
              <a:off x="2864375" y="4750550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2718" y="1228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1"/>
            <p:cNvSpPr/>
            <p:nvPr/>
          </p:nvSpPr>
          <p:spPr>
            <a:xfrm>
              <a:off x="2551325" y="4616550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1"/>
            <p:cNvSpPr/>
            <p:nvPr/>
          </p:nvSpPr>
          <p:spPr>
            <a:xfrm>
              <a:off x="2931375" y="44979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31"/>
            <p:cNvSpPr/>
            <p:nvPr/>
          </p:nvSpPr>
          <p:spPr>
            <a:xfrm>
              <a:off x="2913850" y="44828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1"/>
            <p:cNvSpPr/>
            <p:nvPr/>
          </p:nvSpPr>
          <p:spPr>
            <a:xfrm>
              <a:off x="3228175" y="448287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82" y="3970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1"/>
            <p:cNvSpPr/>
            <p:nvPr/>
          </p:nvSpPr>
          <p:spPr>
            <a:xfrm>
              <a:off x="2913850" y="475025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1"/>
            <p:cNvSpPr/>
            <p:nvPr/>
          </p:nvSpPr>
          <p:spPr>
            <a:xfrm>
              <a:off x="3228175" y="475025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82" y="398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1"/>
            <p:cNvSpPr/>
            <p:nvPr/>
          </p:nvSpPr>
          <p:spPr>
            <a:xfrm>
              <a:off x="3059100" y="4616550"/>
              <a:ext cx="268650" cy="99275"/>
            </a:xfrm>
            <a:custGeom>
              <a:avLst/>
              <a:gdLst/>
              <a:ahLst/>
              <a:cxnLst/>
              <a:rect l="l" t="t" r="r" b="b"/>
              <a:pathLst>
                <a:path w="10746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45" y="397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1"/>
            <p:cNvSpPr/>
            <p:nvPr/>
          </p:nvSpPr>
          <p:spPr>
            <a:xfrm>
              <a:off x="2913525" y="4616550"/>
              <a:ext cx="99600" cy="99275"/>
            </a:xfrm>
            <a:custGeom>
              <a:avLst/>
              <a:gdLst/>
              <a:ahLst/>
              <a:cxnLst/>
              <a:rect l="l" t="t" r="r" b="b"/>
              <a:pathLst>
                <a:path w="3984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83" y="3971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1"/>
            <p:cNvSpPr/>
            <p:nvPr/>
          </p:nvSpPr>
          <p:spPr>
            <a:xfrm>
              <a:off x="2914150" y="4482875"/>
              <a:ext cx="268325" cy="31350"/>
            </a:xfrm>
            <a:custGeom>
              <a:avLst/>
              <a:gdLst/>
              <a:ahLst/>
              <a:cxnLst/>
              <a:rect l="l" t="t" r="r" b="b"/>
              <a:pathLst>
                <a:path w="10733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1"/>
            <p:cNvSpPr/>
            <p:nvPr/>
          </p:nvSpPr>
          <p:spPr>
            <a:xfrm>
              <a:off x="3058800" y="4616550"/>
              <a:ext cx="268950" cy="31350"/>
            </a:xfrm>
            <a:custGeom>
              <a:avLst/>
              <a:gdLst/>
              <a:ahLst/>
              <a:cxnLst/>
              <a:rect l="l" t="t" r="r" b="b"/>
              <a:pathLst>
                <a:path w="10758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1"/>
            <p:cNvSpPr/>
            <p:nvPr/>
          </p:nvSpPr>
          <p:spPr>
            <a:xfrm>
              <a:off x="3228175" y="4482875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30" y="125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1"/>
            <p:cNvSpPr/>
            <p:nvPr/>
          </p:nvSpPr>
          <p:spPr>
            <a:xfrm>
              <a:off x="2914150" y="4750550"/>
              <a:ext cx="268325" cy="30700"/>
            </a:xfrm>
            <a:custGeom>
              <a:avLst/>
              <a:gdLst/>
              <a:ahLst/>
              <a:cxnLst/>
              <a:rect l="l" t="t" r="r" b="b"/>
              <a:pathLst>
                <a:path w="10733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9480" y="1228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1"/>
            <p:cNvSpPr/>
            <p:nvPr/>
          </p:nvSpPr>
          <p:spPr>
            <a:xfrm>
              <a:off x="3228175" y="4750550"/>
              <a:ext cx="99575" cy="30700"/>
            </a:xfrm>
            <a:custGeom>
              <a:avLst/>
              <a:gdLst/>
              <a:ahLst/>
              <a:cxnLst/>
              <a:rect l="l" t="t" r="r" b="b"/>
              <a:pathLst>
                <a:path w="3983" h="1228" extrusionOk="0">
                  <a:moveTo>
                    <a:pt x="0" y="1"/>
                  </a:moveTo>
                  <a:lnTo>
                    <a:pt x="1252" y="1228"/>
                  </a:lnTo>
                  <a:lnTo>
                    <a:pt x="2730" y="1228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1"/>
            <p:cNvSpPr/>
            <p:nvPr/>
          </p:nvSpPr>
          <p:spPr>
            <a:xfrm>
              <a:off x="2915100" y="4616550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1"/>
            <p:cNvSpPr/>
            <p:nvPr/>
          </p:nvSpPr>
          <p:spPr>
            <a:xfrm>
              <a:off x="1082125" y="44979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1"/>
            <p:cNvSpPr/>
            <p:nvPr/>
          </p:nvSpPr>
          <p:spPr>
            <a:xfrm>
              <a:off x="1064900" y="4482875"/>
              <a:ext cx="268650" cy="99275"/>
            </a:xfrm>
            <a:custGeom>
              <a:avLst/>
              <a:gdLst/>
              <a:ahLst/>
              <a:cxnLst/>
              <a:rect l="l" t="t" r="r" b="b"/>
              <a:pathLst>
                <a:path w="10746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1"/>
            <p:cNvSpPr/>
            <p:nvPr/>
          </p:nvSpPr>
          <p:spPr>
            <a:xfrm>
              <a:off x="1379225" y="4482875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83" y="3970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1"/>
            <p:cNvSpPr/>
            <p:nvPr/>
          </p:nvSpPr>
          <p:spPr>
            <a:xfrm>
              <a:off x="1064900" y="4750250"/>
              <a:ext cx="268650" cy="99575"/>
            </a:xfrm>
            <a:custGeom>
              <a:avLst/>
              <a:gdLst/>
              <a:ahLst/>
              <a:cxnLst/>
              <a:rect l="l" t="t" r="r" b="b"/>
              <a:pathLst>
                <a:path w="10746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1"/>
            <p:cNvSpPr/>
            <p:nvPr/>
          </p:nvSpPr>
          <p:spPr>
            <a:xfrm>
              <a:off x="1379225" y="4750250"/>
              <a:ext cx="99575" cy="99575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83" y="3982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1"/>
            <p:cNvSpPr/>
            <p:nvPr/>
          </p:nvSpPr>
          <p:spPr>
            <a:xfrm>
              <a:off x="1210175" y="46165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45" y="397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1"/>
            <p:cNvSpPr/>
            <p:nvPr/>
          </p:nvSpPr>
          <p:spPr>
            <a:xfrm>
              <a:off x="1064900" y="4616550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70" y="397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1"/>
            <p:cNvSpPr/>
            <p:nvPr/>
          </p:nvSpPr>
          <p:spPr>
            <a:xfrm>
              <a:off x="1064900" y="4482875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1"/>
            <p:cNvSpPr/>
            <p:nvPr/>
          </p:nvSpPr>
          <p:spPr>
            <a:xfrm>
              <a:off x="1209850" y="4616550"/>
              <a:ext cx="268950" cy="31350"/>
            </a:xfrm>
            <a:custGeom>
              <a:avLst/>
              <a:gdLst/>
              <a:ahLst/>
              <a:cxnLst/>
              <a:rect l="l" t="t" r="r" b="b"/>
              <a:pathLst>
                <a:path w="10758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8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1"/>
            <p:cNvSpPr/>
            <p:nvPr/>
          </p:nvSpPr>
          <p:spPr>
            <a:xfrm>
              <a:off x="1379225" y="4482875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1"/>
            <p:cNvSpPr/>
            <p:nvPr/>
          </p:nvSpPr>
          <p:spPr>
            <a:xfrm>
              <a:off x="1064900" y="4750550"/>
              <a:ext cx="268650" cy="30700"/>
            </a:xfrm>
            <a:custGeom>
              <a:avLst/>
              <a:gdLst/>
              <a:ahLst/>
              <a:cxnLst/>
              <a:rect l="l" t="t" r="r" b="b"/>
              <a:pathLst>
                <a:path w="10746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9493" y="1228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1"/>
            <p:cNvSpPr/>
            <p:nvPr/>
          </p:nvSpPr>
          <p:spPr>
            <a:xfrm>
              <a:off x="1379225" y="4750550"/>
              <a:ext cx="99575" cy="30700"/>
            </a:xfrm>
            <a:custGeom>
              <a:avLst/>
              <a:gdLst/>
              <a:ahLst/>
              <a:cxnLst/>
              <a:rect l="l" t="t" r="r" b="b"/>
              <a:pathLst>
                <a:path w="3983" h="1228" extrusionOk="0">
                  <a:moveTo>
                    <a:pt x="0" y="1"/>
                  </a:moveTo>
                  <a:lnTo>
                    <a:pt x="1253" y="1228"/>
                  </a:lnTo>
                  <a:lnTo>
                    <a:pt x="2730" y="1228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1"/>
            <p:cNvSpPr/>
            <p:nvPr/>
          </p:nvSpPr>
          <p:spPr>
            <a:xfrm>
              <a:off x="1066150" y="4616550"/>
              <a:ext cx="99600" cy="31350"/>
            </a:xfrm>
            <a:custGeom>
              <a:avLst/>
              <a:gdLst/>
              <a:ahLst/>
              <a:cxnLst/>
              <a:rect l="l" t="t" r="r" b="b"/>
              <a:pathLst>
                <a:path w="3984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1"/>
            <p:cNvSpPr/>
            <p:nvPr/>
          </p:nvSpPr>
          <p:spPr>
            <a:xfrm>
              <a:off x="2208825" y="44979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1" y="1"/>
                  </a:moveTo>
                  <a:lnTo>
                    <a:pt x="1" y="13450"/>
                  </a:lnTo>
                  <a:lnTo>
                    <a:pt x="15166" y="13450"/>
                  </a:lnTo>
                  <a:lnTo>
                    <a:pt x="15166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1"/>
            <p:cNvSpPr/>
            <p:nvPr/>
          </p:nvSpPr>
          <p:spPr>
            <a:xfrm>
              <a:off x="2191625" y="44828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4" y="3970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1"/>
            <p:cNvSpPr/>
            <p:nvPr/>
          </p:nvSpPr>
          <p:spPr>
            <a:xfrm>
              <a:off x="2505925" y="44828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1"/>
            <p:cNvSpPr/>
            <p:nvPr/>
          </p:nvSpPr>
          <p:spPr>
            <a:xfrm>
              <a:off x="2191625" y="475025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44" y="3982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1"/>
            <p:cNvSpPr/>
            <p:nvPr/>
          </p:nvSpPr>
          <p:spPr>
            <a:xfrm>
              <a:off x="2505925" y="4750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1"/>
            <p:cNvSpPr/>
            <p:nvPr/>
          </p:nvSpPr>
          <p:spPr>
            <a:xfrm>
              <a:off x="2336575" y="46165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44" y="3971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1"/>
            <p:cNvSpPr/>
            <p:nvPr/>
          </p:nvSpPr>
          <p:spPr>
            <a:xfrm>
              <a:off x="2191625" y="46165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70" y="397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1"/>
            <p:cNvSpPr/>
            <p:nvPr/>
          </p:nvSpPr>
          <p:spPr>
            <a:xfrm>
              <a:off x="2191625" y="4482875"/>
              <a:ext cx="268300" cy="31350"/>
            </a:xfrm>
            <a:custGeom>
              <a:avLst/>
              <a:gdLst/>
              <a:ahLst/>
              <a:cxnLst/>
              <a:rect l="l" t="t" r="r" b="b"/>
              <a:pathLst>
                <a:path w="10732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1"/>
            <p:cNvSpPr/>
            <p:nvPr/>
          </p:nvSpPr>
          <p:spPr>
            <a:xfrm>
              <a:off x="2336875" y="4616550"/>
              <a:ext cx="268325" cy="31350"/>
            </a:xfrm>
            <a:custGeom>
              <a:avLst/>
              <a:gdLst/>
              <a:ahLst/>
              <a:cxnLst/>
              <a:rect l="l" t="t" r="r" b="b"/>
              <a:pathLst>
                <a:path w="10733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1"/>
            <p:cNvSpPr/>
            <p:nvPr/>
          </p:nvSpPr>
          <p:spPr>
            <a:xfrm>
              <a:off x="2505925" y="44828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1"/>
            <p:cNvSpPr/>
            <p:nvPr/>
          </p:nvSpPr>
          <p:spPr>
            <a:xfrm>
              <a:off x="2191625" y="4750550"/>
              <a:ext cx="268300" cy="30700"/>
            </a:xfrm>
            <a:custGeom>
              <a:avLst/>
              <a:gdLst/>
              <a:ahLst/>
              <a:cxnLst/>
              <a:rect l="l" t="t" r="r" b="b"/>
              <a:pathLst>
                <a:path w="10732" h="1228" extrusionOk="0">
                  <a:moveTo>
                    <a:pt x="0" y="1"/>
                  </a:moveTo>
                  <a:lnTo>
                    <a:pt x="1252" y="1228"/>
                  </a:lnTo>
                  <a:lnTo>
                    <a:pt x="9480" y="1228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1"/>
            <p:cNvSpPr/>
            <p:nvPr/>
          </p:nvSpPr>
          <p:spPr>
            <a:xfrm>
              <a:off x="2505925" y="4750550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2718" y="122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1"/>
            <p:cNvSpPr/>
            <p:nvPr/>
          </p:nvSpPr>
          <p:spPr>
            <a:xfrm>
              <a:off x="2192875" y="4616550"/>
              <a:ext cx="99250" cy="31350"/>
            </a:xfrm>
            <a:custGeom>
              <a:avLst/>
              <a:gdLst/>
              <a:ahLst/>
              <a:cxnLst/>
              <a:rect l="l" t="t" r="r" b="b"/>
              <a:pathLst>
                <a:path w="3970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1"/>
            <p:cNvSpPr/>
            <p:nvPr/>
          </p:nvSpPr>
          <p:spPr>
            <a:xfrm>
              <a:off x="1448100" y="4497900"/>
              <a:ext cx="379125" cy="336275"/>
            </a:xfrm>
            <a:custGeom>
              <a:avLst/>
              <a:gdLst/>
              <a:ahLst/>
              <a:cxnLst/>
              <a:rect l="l" t="t" r="r" b="b"/>
              <a:pathLst>
                <a:path w="15165" h="13451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1"/>
            <p:cNvSpPr/>
            <p:nvPr/>
          </p:nvSpPr>
          <p:spPr>
            <a:xfrm>
              <a:off x="1430875" y="44828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1"/>
            <p:cNvSpPr/>
            <p:nvPr/>
          </p:nvSpPr>
          <p:spPr>
            <a:xfrm>
              <a:off x="1745200" y="448287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1"/>
            <p:cNvSpPr/>
            <p:nvPr/>
          </p:nvSpPr>
          <p:spPr>
            <a:xfrm>
              <a:off x="1430875" y="475025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32" y="398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1"/>
            <p:cNvSpPr/>
            <p:nvPr/>
          </p:nvSpPr>
          <p:spPr>
            <a:xfrm>
              <a:off x="1745200" y="4750250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1"/>
            <p:cNvSpPr/>
            <p:nvPr/>
          </p:nvSpPr>
          <p:spPr>
            <a:xfrm>
              <a:off x="1576125" y="4616550"/>
              <a:ext cx="268650" cy="99275"/>
            </a:xfrm>
            <a:custGeom>
              <a:avLst/>
              <a:gdLst/>
              <a:ahLst/>
              <a:cxnLst/>
              <a:rect l="l" t="t" r="r" b="b"/>
              <a:pathLst>
                <a:path w="10746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45" y="397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1"/>
            <p:cNvSpPr/>
            <p:nvPr/>
          </p:nvSpPr>
          <p:spPr>
            <a:xfrm>
              <a:off x="1430575" y="4616550"/>
              <a:ext cx="99575" cy="99275"/>
            </a:xfrm>
            <a:custGeom>
              <a:avLst/>
              <a:gdLst/>
              <a:ahLst/>
              <a:cxnLst/>
              <a:rect l="l" t="t" r="r" b="b"/>
              <a:pathLst>
                <a:path w="3983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82" y="3971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1"/>
            <p:cNvSpPr/>
            <p:nvPr/>
          </p:nvSpPr>
          <p:spPr>
            <a:xfrm>
              <a:off x="1430875" y="4482875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1"/>
            <p:cNvSpPr/>
            <p:nvPr/>
          </p:nvSpPr>
          <p:spPr>
            <a:xfrm>
              <a:off x="1575825" y="4616550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9492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1"/>
            <p:cNvSpPr/>
            <p:nvPr/>
          </p:nvSpPr>
          <p:spPr>
            <a:xfrm>
              <a:off x="1745200" y="4482875"/>
              <a:ext cx="99250" cy="31350"/>
            </a:xfrm>
            <a:custGeom>
              <a:avLst/>
              <a:gdLst/>
              <a:ahLst/>
              <a:cxnLst/>
              <a:rect l="l" t="t" r="r" b="b"/>
              <a:pathLst>
                <a:path w="3970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17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1"/>
            <p:cNvSpPr/>
            <p:nvPr/>
          </p:nvSpPr>
          <p:spPr>
            <a:xfrm>
              <a:off x="1430875" y="4750550"/>
              <a:ext cx="268625" cy="30700"/>
            </a:xfrm>
            <a:custGeom>
              <a:avLst/>
              <a:gdLst/>
              <a:ahLst/>
              <a:cxnLst/>
              <a:rect l="l" t="t" r="r" b="b"/>
              <a:pathLst>
                <a:path w="10745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9493" y="1228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1"/>
            <p:cNvSpPr/>
            <p:nvPr/>
          </p:nvSpPr>
          <p:spPr>
            <a:xfrm>
              <a:off x="1745200" y="4750550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1"/>
                  </a:moveTo>
                  <a:lnTo>
                    <a:pt x="1252" y="1228"/>
                  </a:lnTo>
                  <a:lnTo>
                    <a:pt x="2717" y="122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1"/>
            <p:cNvSpPr/>
            <p:nvPr/>
          </p:nvSpPr>
          <p:spPr>
            <a:xfrm>
              <a:off x="1432125" y="4616550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1"/>
            <p:cNvSpPr/>
            <p:nvPr/>
          </p:nvSpPr>
          <p:spPr>
            <a:xfrm>
              <a:off x="4022725" y="4497900"/>
              <a:ext cx="379125" cy="336275"/>
            </a:xfrm>
            <a:custGeom>
              <a:avLst/>
              <a:gdLst/>
              <a:ahLst/>
              <a:cxnLst/>
              <a:rect l="l" t="t" r="r" b="b"/>
              <a:pathLst>
                <a:path w="15165" h="13451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1"/>
            <p:cNvSpPr/>
            <p:nvPr/>
          </p:nvSpPr>
          <p:spPr>
            <a:xfrm>
              <a:off x="4005500" y="44828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1"/>
            <p:cNvSpPr/>
            <p:nvPr/>
          </p:nvSpPr>
          <p:spPr>
            <a:xfrm>
              <a:off x="4319800" y="44828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1"/>
            <p:cNvSpPr/>
            <p:nvPr/>
          </p:nvSpPr>
          <p:spPr>
            <a:xfrm>
              <a:off x="4005500" y="475025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32" y="398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1"/>
            <p:cNvSpPr/>
            <p:nvPr/>
          </p:nvSpPr>
          <p:spPr>
            <a:xfrm>
              <a:off x="4319800" y="4750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1"/>
            <p:cNvSpPr/>
            <p:nvPr/>
          </p:nvSpPr>
          <p:spPr>
            <a:xfrm>
              <a:off x="4150450" y="46165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44" y="3971"/>
                  </a:lnTo>
                  <a:lnTo>
                    <a:pt x="10744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1"/>
            <p:cNvSpPr/>
            <p:nvPr/>
          </p:nvSpPr>
          <p:spPr>
            <a:xfrm>
              <a:off x="4005500" y="46165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70" y="397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1"/>
            <p:cNvSpPr/>
            <p:nvPr/>
          </p:nvSpPr>
          <p:spPr>
            <a:xfrm>
              <a:off x="4005500" y="4482875"/>
              <a:ext cx="268950" cy="31350"/>
            </a:xfrm>
            <a:custGeom>
              <a:avLst/>
              <a:gdLst/>
              <a:ahLst/>
              <a:cxnLst/>
              <a:rect l="l" t="t" r="r" b="b"/>
              <a:pathLst>
                <a:path w="10758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1"/>
            <p:cNvSpPr/>
            <p:nvPr/>
          </p:nvSpPr>
          <p:spPr>
            <a:xfrm>
              <a:off x="4150750" y="4616550"/>
              <a:ext cx="268325" cy="31350"/>
            </a:xfrm>
            <a:custGeom>
              <a:avLst/>
              <a:gdLst/>
              <a:ahLst/>
              <a:cxnLst/>
              <a:rect l="l" t="t" r="r" b="b"/>
              <a:pathLst>
                <a:path w="10733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1"/>
            <p:cNvSpPr/>
            <p:nvPr/>
          </p:nvSpPr>
          <p:spPr>
            <a:xfrm>
              <a:off x="4319800" y="4482875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1"/>
            <p:cNvSpPr/>
            <p:nvPr/>
          </p:nvSpPr>
          <p:spPr>
            <a:xfrm>
              <a:off x="4005500" y="4750550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0" y="1"/>
                  </a:moveTo>
                  <a:lnTo>
                    <a:pt x="1253" y="1228"/>
                  </a:lnTo>
                  <a:lnTo>
                    <a:pt x="9505" y="1228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1"/>
            <p:cNvSpPr/>
            <p:nvPr/>
          </p:nvSpPr>
          <p:spPr>
            <a:xfrm>
              <a:off x="4319800" y="4750550"/>
              <a:ext cx="99275" cy="30700"/>
            </a:xfrm>
            <a:custGeom>
              <a:avLst/>
              <a:gdLst/>
              <a:ahLst/>
              <a:cxnLst/>
              <a:rect l="l" t="t" r="r" b="b"/>
              <a:pathLst>
                <a:path w="3971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2718" y="122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1"/>
            <p:cNvSpPr/>
            <p:nvPr/>
          </p:nvSpPr>
          <p:spPr>
            <a:xfrm>
              <a:off x="4006750" y="4616550"/>
              <a:ext cx="99250" cy="31350"/>
            </a:xfrm>
            <a:custGeom>
              <a:avLst/>
              <a:gdLst/>
              <a:ahLst/>
              <a:cxnLst/>
              <a:rect l="l" t="t" r="r" b="b"/>
              <a:pathLst>
                <a:path w="3970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1"/>
            <p:cNvSpPr/>
            <p:nvPr/>
          </p:nvSpPr>
          <p:spPr>
            <a:xfrm>
              <a:off x="4386500" y="4497900"/>
              <a:ext cx="379125" cy="336275"/>
            </a:xfrm>
            <a:custGeom>
              <a:avLst/>
              <a:gdLst/>
              <a:ahLst/>
              <a:cxnLst/>
              <a:rect l="l" t="t" r="r" b="b"/>
              <a:pathLst>
                <a:path w="15165" h="13451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1"/>
            <p:cNvSpPr/>
            <p:nvPr/>
          </p:nvSpPr>
          <p:spPr>
            <a:xfrm>
              <a:off x="4369275" y="44828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1"/>
            <p:cNvSpPr/>
            <p:nvPr/>
          </p:nvSpPr>
          <p:spPr>
            <a:xfrm>
              <a:off x="4683575" y="44828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971" y="3970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1"/>
            <p:cNvSpPr/>
            <p:nvPr/>
          </p:nvSpPr>
          <p:spPr>
            <a:xfrm>
              <a:off x="4369275" y="475025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1"/>
            <p:cNvSpPr/>
            <p:nvPr/>
          </p:nvSpPr>
          <p:spPr>
            <a:xfrm>
              <a:off x="4683575" y="4750250"/>
              <a:ext cx="99275" cy="99575"/>
            </a:xfrm>
            <a:custGeom>
              <a:avLst/>
              <a:gdLst/>
              <a:ahLst/>
              <a:cxnLst/>
              <a:rect l="l" t="t" r="r" b="b"/>
              <a:pathLst>
                <a:path w="3971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3971" y="3982"/>
                  </a:lnTo>
                  <a:lnTo>
                    <a:pt x="3971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1"/>
            <p:cNvSpPr/>
            <p:nvPr/>
          </p:nvSpPr>
          <p:spPr>
            <a:xfrm>
              <a:off x="4514525" y="4616550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33" y="397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1"/>
            <p:cNvSpPr/>
            <p:nvPr/>
          </p:nvSpPr>
          <p:spPr>
            <a:xfrm>
              <a:off x="4369575" y="4616550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3971" y="3971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1"/>
            <p:cNvSpPr/>
            <p:nvPr/>
          </p:nvSpPr>
          <p:spPr>
            <a:xfrm>
              <a:off x="4369275" y="4482875"/>
              <a:ext cx="268950" cy="31350"/>
            </a:xfrm>
            <a:custGeom>
              <a:avLst/>
              <a:gdLst/>
              <a:ahLst/>
              <a:cxnLst/>
              <a:rect l="l" t="t" r="r" b="b"/>
              <a:pathLst>
                <a:path w="10758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1"/>
            <p:cNvSpPr/>
            <p:nvPr/>
          </p:nvSpPr>
          <p:spPr>
            <a:xfrm>
              <a:off x="4514525" y="4616550"/>
              <a:ext cx="268650" cy="31350"/>
            </a:xfrm>
            <a:custGeom>
              <a:avLst/>
              <a:gdLst/>
              <a:ahLst/>
              <a:cxnLst/>
              <a:rect l="l" t="t" r="r" b="b"/>
              <a:pathLst>
                <a:path w="10746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1"/>
            <p:cNvSpPr/>
            <p:nvPr/>
          </p:nvSpPr>
          <p:spPr>
            <a:xfrm>
              <a:off x="4683575" y="4482875"/>
              <a:ext cx="99600" cy="31350"/>
            </a:xfrm>
            <a:custGeom>
              <a:avLst/>
              <a:gdLst/>
              <a:ahLst/>
              <a:cxnLst/>
              <a:rect l="l" t="t" r="r" b="b"/>
              <a:pathLst>
                <a:path w="3984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31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1"/>
            <p:cNvSpPr/>
            <p:nvPr/>
          </p:nvSpPr>
          <p:spPr>
            <a:xfrm>
              <a:off x="4369275" y="4750550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0" y="1"/>
                  </a:moveTo>
                  <a:lnTo>
                    <a:pt x="1253" y="1228"/>
                  </a:lnTo>
                  <a:lnTo>
                    <a:pt x="9505" y="1228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1"/>
            <p:cNvSpPr/>
            <p:nvPr/>
          </p:nvSpPr>
          <p:spPr>
            <a:xfrm>
              <a:off x="4683575" y="4750550"/>
              <a:ext cx="99600" cy="30700"/>
            </a:xfrm>
            <a:custGeom>
              <a:avLst/>
              <a:gdLst/>
              <a:ahLst/>
              <a:cxnLst/>
              <a:rect l="l" t="t" r="r" b="b"/>
              <a:pathLst>
                <a:path w="3984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2731" y="1228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1"/>
            <p:cNvSpPr/>
            <p:nvPr/>
          </p:nvSpPr>
          <p:spPr>
            <a:xfrm>
              <a:off x="4370525" y="4616550"/>
              <a:ext cx="99575" cy="31350"/>
            </a:xfrm>
            <a:custGeom>
              <a:avLst/>
              <a:gdLst/>
              <a:ahLst/>
              <a:cxnLst/>
              <a:rect l="l" t="t" r="r" b="b"/>
              <a:pathLst>
                <a:path w="3983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2730" y="1253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1"/>
            <p:cNvSpPr/>
            <p:nvPr/>
          </p:nvSpPr>
          <p:spPr>
            <a:xfrm>
              <a:off x="3664575" y="4497900"/>
              <a:ext cx="379150" cy="336275"/>
            </a:xfrm>
            <a:custGeom>
              <a:avLst/>
              <a:gdLst/>
              <a:ahLst/>
              <a:cxnLst/>
              <a:rect l="l" t="t" r="r" b="b"/>
              <a:pathLst>
                <a:path w="15166" h="13451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1"/>
            <p:cNvSpPr/>
            <p:nvPr/>
          </p:nvSpPr>
          <p:spPr>
            <a:xfrm>
              <a:off x="3647350" y="4482875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45" y="3970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1"/>
            <p:cNvSpPr/>
            <p:nvPr/>
          </p:nvSpPr>
          <p:spPr>
            <a:xfrm>
              <a:off x="3961675" y="448287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1"/>
            <p:cNvSpPr/>
            <p:nvPr/>
          </p:nvSpPr>
          <p:spPr>
            <a:xfrm>
              <a:off x="3647350" y="4750250"/>
              <a:ext cx="268625" cy="99575"/>
            </a:xfrm>
            <a:custGeom>
              <a:avLst/>
              <a:gdLst/>
              <a:ahLst/>
              <a:cxnLst/>
              <a:rect l="l" t="t" r="r" b="b"/>
              <a:pathLst>
                <a:path w="10745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45" y="3982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1"/>
            <p:cNvSpPr/>
            <p:nvPr/>
          </p:nvSpPr>
          <p:spPr>
            <a:xfrm>
              <a:off x="3961675" y="4750250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1"/>
            <p:cNvSpPr/>
            <p:nvPr/>
          </p:nvSpPr>
          <p:spPr>
            <a:xfrm>
              <a:off x="3792300" y="4616550"/>
              <a:ext cx="268625" cy="99275"/>
            </a:xfrm>
            <a:custGeom>
              <a:avLst/>
              <a:gdLst/>
              <a:ahLst/>
              <a:cxnLst/>
              <a:rect l="l" t="t" r="r" b="b"/>
              <a:pathLst>
                <a:path w="10745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10745" y="3971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1"/>
            <p:cNvSpPr/>
            <p:nvPr/>
          </p:nvSpPr>
          <p:spPr>
            <a:xfrm>
              <a:off x="3647050" y="46165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70" y="397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1"/>
            <p:cNvSpPr/>
            <p:nvPr/>
          </p:nvSpPr>
          <p:spPr>
            <a:xfrm>
              <a:off x="3647350" y="4482875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1"/>
            <p:cNvSpPr/>
            <p:nvPr/>
          </p:nvSpPr>
          <p:spPr>
            <a:xfrm>
              <a:off x="3792300" y="4616550"/>
              <a:ext cx="268625" cy="31350"/>
            </a:xfrm>
            <a:custGeom>
              <a:avLst/>
              <a:gdLst/>
              <a:ahLst/>
              <a:cxnLst/>
              <a:rect l="l" t="t" r="r" b="b"/>
              <a:pathLst>
                <a:path w="10745" h="1254" extrusionOk="0">
                  <a:moveTo>
                    <a:pt x="0" y="1"/>
                  </a:moveTo>
                  <a:lnTo>
                    <a:pt x="1253" y="1253"/>
                  </a:lnTo>
                  <a:lnTo>
                    <a:pt x="9493" y="1253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1"/>
            <p:cNvSpPr/>
            <p:nvPr/>
          </p:nvSpPr>
          <p:spPr>
            <a:xfrm>
              <a:off x="3961675" y="4482875"/>
              <a:ext cx="99250" cy="31350"/>
            </a:xfrm>
            <a:custGeom>
              <a:avLst/>
              <a:gdLst/>
              <a:ahLst/>
              <a:cxnLst/>
              <a:rect l="l" t="t" r="r" b="b"/>
              <a:pathLst>
                <a:path w="3970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1"/>
            <p:cNvSpPr/>
            <p:nvPr/>
          </p:nvSpPr>
          <p:spPr>
            <a:xfrm>
              <a:off x="3647350" y="4750550"/>
              <a:ext cx="268625" cy="30700"/>
            </a:xfrm>
            <a:custGeom>
              <a:avLst/>
              <a:gdLst/>
              <a:ahLst/>
              <a:cxnLst/>
              <a:rect l="l" t="t" r="r" b="b"/>
              <a:pathLst>
                <a:path w="10745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9493" y="1228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1"/>
            <p:cNvSpPr/>
            <p:nvPr/>
          </p:nvSpPr>
          <p:spPr>
            <a:xfrm>
              <a:off x="3961675" y="4750550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1"/>
                  </a:moveTo>
                  <a:lnTo>
                    <a:pt x="1252" y="1228"/>
                  </a:lnTo>
                  <a:lnTo>
                    <a:pt x="2718" y="122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1"/>
            <p:cNvSpPr/>
            <p:nvPr/>
          </p:nvSpPr>
          <p:spPr>
            <a:xfrm>
              <a:off x="3648600" y="4616550"/>
              <a:ext cx="99275" cy="31350"/>
            </a:xfrm>
            <a:custGeom>
              <a:avLst/>
              <a:gdLst/>
              <a:ahLst/>
              <a:cxnLst/>
              <a:rect l="l" t="t" r="r" b="b"/>
              <a:pathLst>
                <a:path w="3971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2718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1"/>
            <p:cNvSpPr/>
            <p:nvPr/>
          </p:nvSpPr>
          <p:spPr>
            <a:xfrm>
              <a:off x="3294850" y="4497900"/>
              <a:ext cx="379125" cy="336275"/>
            </a:xfrm>
            <a:custGeom>
              <a:avLst/>
              <a:gdLst/>
              <a:ahLst/>
              <a:cxnLst/>
              <a:rect l="l" t="t" r="r" b="b"/>
              <a:pathLst>
                <a:path w="15165" h="13451" extrusionOk="0">
                  <a:moveTo>
                    <a:pt x="0" y="1"/>
                  </a:moveTo>
                  <a:lnTo>
                    <a:pt x="0" y="13450"/>
                  </a:lnTo>
                  <a:lnTo>
                    <a:pt x="15165" y="13450"/>
                  </a:lnTo>
                  <a:lnTo>
                    <a:pt x="15165" y="1"/>
                  </a:lnTo>
                  <a:close/>
                </a:path>
              </a:pathLst>
            </a:custGeom>
            <a:solidFill>
              <a:srgbClr val="E58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1"/>
            <p:cNvSpPr/>
            <p:nvPr/>
          </p:nvSpPr>
          <p:spPr>
            <a:xfrm>
              <a:off x="3277625" y="4482875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0732" y="3970"/>
                  </a:lnTo>
                  <a:lnTo>
                    <a:pt x="10732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1"/>
            <p:cNvSpPr/>
            <p:nvPr/>
          </p:nvSpPr>
          <p:spPr>
            <a:xfrm>
              <a:off x="3591950" y="4482875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0"/>
                  </a:lnTo>
                  <a:lnTo>
                    <a:pt x="3970" y="3970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1"/>
            <p:cNvSpPr/>
            <p:nvPr/>
          </p:nvSpPr>
          <p:spPr>
            <a:xfrm>
              <a:off x="3277625" y="4750250"/>
              <a:ext cx="268325" cy="99575"/>
            </a:xfrm>
            <a:custGeom>
              <a:avLst/>
              <a:gdLst/>
              <a:ahLst/>
              <a:cxnLst/>
              <a:rect l="l" t="t" r="r" b="b"/>
              <a:pathLst>
                <a:path w="10733" h="3983" extrusionOk="0">
                  <a:moveTo>
                    <a:pt x="1" y="0"/>
                  </a:moveTo>
                  <a:lnTo>
                    <a:pt x="1" y="3982"/>
                  </a:lnTo>
                  <a:lnTo>
                    <a:pt x="10732" y="398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1"/>
            <p:cNvSpPr/>
            <p:nvPr/>
          </p:nvSpPr>
          <p:spPr>
            <a:xfrm>
              <a:off x="3591950" y="4750250"/>
              <a:ext cx="99250" cy="99575"/>
            </a:xfrm>
            <a:custGeom>
              <a:avLst/>
              <a:gdLst/>
              <a:ahLst/>
              <a:cxnLst/>
              <a:rect l="l" t="t" r="r" b="b"/>
              <a:pathLst>
                <a:path w="3970" h="3983" extrusionOk="0">
                  <a:moveTo>
                    <a:pt x="0" y="0"/>
                  </a:moveTo>
                  <a:lnTo>
                    <a:pt x="0" y="3982"/>
                  </a:lnTo>
                  <a:lnTo>
                    <a:pt x="3970" y="3982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1"/>
            <p:cNvSpPr/>
            <p:nvPr/>
          </p:nvSpPr>
          <p:spPr>
            <a:xfrm>
              <a:off x="3422875" y="4616550"/>
              <a:ext cx="268325" cy="99275"/>
            </a:xfrm>
            <a:custGeom>
              <a:avLst/>
              <a:gdLst/>
              <a:ahLst/>
              <a:cxnLst/>
              <a:rect l="l" t="t" r="r" b="b"/>
              <a:pathLst>
                <a:path w="10733" h="3971" extrusionOk="0">
                  <a:moveTo>
                    <a:pt x="1" y="1"/>
                  </a:moveTo>
                  <a:lnTo>
                    <a:pt x="1" y="3971"/>
                  </a:lnTo>
                  <a:lnTo>
                    <a:pt x="10733" y="3971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1"/>
            <p:cNvSpPr/>
            <p:nvPr/>
          </p:nvSpPr>
          <p:spPr>
            <a:xfrm>
              <a:off x="3277950" y="4616550"/>
              <a:ext cx="99250" cy="99275"/>
            </a:xfrm>
            <a:custGeom>
              <a:avLst/>
              <a:gdLst/>
              <a:ahLst/>
              <a:cxnLst/>
              <a:rect l="l" t="t" r="r" b="b"/>
              <a:pathLst>
                <a:path w="3970" h="3971" extrusionOk="0">
                  <a:moveTo>
                    <a:pt x="0" y="1"/>
                  </a:moveTo>
                  <a:lnTo>
                    <a:pt x="0" y="3971"/>
                  </a:lnTo>
                  <a:lnTo>
                    <a:pt x="3970" y="397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5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1"/>
            <p:cNvSpPr/>
            <p:nvPr/>
          </p:nvSpPr>
          <p:spPr>
            <a:xfrm>
              <a:off x="3277625" y="4482875"/>
              <a:ext cx="268950" cy="31350"/>
            </a:xfrm>
            <a:custGeom>
              <a:avLst/>
              <a:gdLst/>
              <a:ahLst/>
              <a:cxnLst/>
              <a:rect l="l" t="t" r="r" b="b"/>
              <a:pathLst>
                <a:path w="10758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505" y="1253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1"/>
            <p:cNvSpPr/>
            <p:nvPr/>
          </p:nvSpPr>
          <p:spPr>
            <a:xfrm>
              <a:off x="3422875" y="4616550"/>
              <a:ext cx="268325" cy="31350"/>
            </a:xfrm>
            <a:custGeom>
              <a:avLst/>
              <a:gdLst/>
              <a:ahLst/>
              <a:cxnLst/>
              <a:rect l="l" t="t" r="r" b="b"/>
              <a:pathLst>
                <a:path w="10733" h="1254" extrusionOk="0">
                  <a:moveTo>
                    <a:pt x="1" y="1"/>
                  </a:moveTo>
                  <a:lnTo>
                    <a:pt x="1253" y="1253"/>
                  </a:lnTo>
                  <a:lnTo>
                    <a:pt x="9480" y="1253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1"/>
            <p:cNvSpPr/>
            <p:nvPr/>
          </p:nvSpPr>
          <p:spPr>
            <a:xfrm>
              <a:off x="3591950" y="4482875"/>
              <a:ext cx="99250" cy="31350"/>
            </a:xfrm>
            <a:custGeom>
              <a:avLst/>
              <a:gdLst/>
              <a:ahLst/>
              <a:cxnLst/>
              <a:rect l="l" t="t" r="r" b="b"/>
              <a:pathLst>
                <a:path w="3970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17" y="1253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1"/>
            <p:cNvSpPr/>
            <p:nvPr/>
          </p:nvSpPr>
          <p:spPr>
            <a:xfrm>
              <a:off x="3277625" y="4750550"/>
              <a:ext cx="268950" cy="30700"/>
            </a:xfrm>
            <a:custGeom>
              <a:avLst/>
              <a:gdLst/>
              <a:ahLst/>
              <a:cxnLst/>
              <a:rect l="l" t="t" r="r" b="b"/>
              <a:pathLst>
                <a:path w="10758" h="1228" extrusionOk="0">
                  <a:moveTo>
                    <a:pt x="1" y="1"/>
                  </a:moveTo>
                  <a:lnTo>
                    <a:pt x="1253" y="1228"/>
                  </a:lnTo>
                  <a:lnTo>
                    <a:pt x="9505" y="1228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1"/>
            <p:cNvSpPr/>
            <p:nvPr/>
          </p:nvSpPr>
          <p:spPr>
            <a:xfrm>
              <a:off x="3591950" y="4750550"/>
              <a:ext cx="99250" cy="30700"/>
            </a:xfrm>
            <a:custGeom>
              <a:avLst/>
              <a:gdLst/>
              <a:ahLst/>
              <a:cxnLst/>
              <a:rect l="l" t="t" r="r" b="b"/>
              <a:pathLst>
                <a:path w="3970" h="1228" extrusionOk="0">
                  <a:moveTo>
                    <a:pt x="0" y="1"/>
                  </a:moveTo>
                  <a:lnTo>
                    <a:pt x="1252" y="1228"/>
                  </a:lnTo>
                  <a:lnTo>
                    <a:pt x="2717" y="1228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1"/>
            <p:cNvSpPr/>
            <p:nvPr/>
          </p:nvSpPr>
          <p:spPr>
            <a:xfrm>
              <a:off x="3279200" y="4616550"/>
              <a:ext cx="98950" cy="31350"/>
            </a:xfrm>
            <a:custGeom>
              <a:avLst/>
              <a:gdLst/>
              <a:ahLst/>
              <a:cxnLst/>
              <a:rect l="l" t="t" r="r" b="b"/>
              <a:pathLst>
                <a:path w="3958" h="1254" extrusionOk="0">
                  <a:moveTo>
                    <a:pt x="0" y="1"/>
                  </a:moveTo>
                  <a:lnTo>
                    <a:pt x="1252" y="1253"/>
                  </a:lnTo>
                  <a:lnTo>
                    <a:pt x="2705" y="1253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FF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1"/>
            <p:cNvSpPr/>
            <p:nvPr/>
          </p:nvSpPr>
          <p:spPr>
            <a:xfrm>
              <a:off x="1819700" y="4463150"/>
              <a:ext cx="406700" cy="406700"/>
            </a:xfrm>
            <a:custGeom>
              <a:avLst/>
              <a:gdLst/>
              <a:ahLst/>
              <a:cxnLst/>
              <a:rect l="l" t="t" r="r" b="b"/>
              <a:pathLst>
                <a:path w="16268" h="16268" extrusionOk="0">
                  <a:moveTo>
                    <a:pt x="0" y="1"/>
                  </a:moveTo>
                  <a:lnTo>
                    <a:pt x="0" y="16268"/>
                  </a:lnTo>
                  <a:lnTo>
                    <a:pt x="16267" y="16268"/>
                  </a:lnTo>
                  <a:lnTo>
                    <a:pt x="1626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1"/>
            <p:cNvSpPr/>
            <p:nvPr/>
          </p:nvSpPr>
          <p:spPr>
            <a:xfrm>
              <a:off x="2046050" y="4485700"/>
              <a:ext cx="158750" cy="179725"/>
            </a:xfrm>
            <a:custGeom>
              <a:avLst/>
              <a:gdLst/>
              <a:ahLst/>
              <a:cxnLst/>
              <a:rect l="l" t="t" r="r" b="b"/>
              <a:pathLst>
                <a:path w="6350" h="7189" extrusionOk="0">
                  <a:moveTo>
                    <a:pt x="0" y="1"/>
                  </a:moveTo>
                  <a:lnTo>
                    <a:pt x="0" y="7188"/>
                  </a:lnTo>
                  <a:lnTo>
                    <a:pt x="6349" y="7188"/>
                  </a:lnTo>
                  <a:lnTo>
                    <a:pt x="634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1"/>
            <p:cNvSpPr/>
            <p:nvPr/>
          </p:nvSpPr>
          <p:spPr>
            <a:xfrm>
              <a:off x="1841625" y="4485400"/>
              <a:ext cx="178150" cy="90175"/>
            </a:xfrm>
            <a:custGeom>
              <a:avLst/>
              <a:gdLst/>
              <a:ahLst/>
              <a:cxnLst/>
              <a:rect l="l" t="t" r="r" b="b"/>
              <a:pathLst>
                <a:path w="7126" h="3607" extrusionOk="0">
                  <a:moveTo>
                    <a:pt x="0" y="0"/>
                  </a:moveTo>
                  <a:lnTo>
                    <a:pt x="0" y="3607"/>
                  </a:lnTo>
                  <a:lnTo>
                    <a:pt x="7125" y="3607"/>
                  </a:lnTo>
                  <a:lnTo>
                    <a:pt x="712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1"/>
            <p:cNvSpPr/>
            <p:nvPr/>
          </p:nvSpPr>
          <p:spPr>
            <a:xfrm>
              <a:off x="1841625" y="4743050"/>
              <a:ext cx="178150" cy="103950"/>
            </a:xfrm>
            <a:custGeom>
              <a:avLst/>
              <a:gdLst/>
              <a:ahLst/>
              <a:cxnLst/>
              <a:rect l="l" t="t" r="r" b="b"/>
              <a:pathLst>
                <a:path w="7126" h="4158" extrusionOk="0">
                  <a:moveTo>
                    <a:pt x="0" y="0"/>
                  </a:moveTo>
                  <a:lnTo>
                    <a:pt x="0" y="4157"/>
                  </a:lnTo>
                  <a:lnTo>
                    <a:pt x="7125" y="4157"/>
                  </a:lnTo>
                  <a:lnTo>
                    <a:pt x="712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1"/>
            <p:cNvSpPr/>
            <p:nvPr/>
          </p:nvSpPr>
          <p:spPr>
            <a:xfrm>
              <a:off x="1922075" y="4596200"/>
              <a:ext cx="97375" cy="130275"/>
            </a:xfrm>
            <a:custGeom>
              <a:avLst/>
              <a:gdLst/>
              <a:ahLst/>
              <a:cxnLst/>
              <a:rect l="l" t="t" r="r" b="b"/>
              <a:pathLst>
                <a:path w="3895" h="5211" extrusionOk="0">
                  <a:moveTo>
                    <a:pt x="0" y="1"/>
                  </a:moveTo>
                  <a:lnTo>
                    <a:pt x="0" y="5210"/>
                  </a:lnTo>
                  <a:lnTo>
                    <a:pt x="3895" y="5210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1"/>
            <p:cNvSpPr/>
            <p:nvPr/>
          </p:nvSpPr>
          <p:spPr>
            <a:xfrm>
              <a:off x="1841625" y="4596200"/>
              <a:ext cx="58875" cy="65150"/>
            </a:xfrm>
            <a:custGeom>
              <a:avLst/>
              <a:gdLst/>
              <a:ahLst/>
              <a:cxnLst/>
              <a:rect l="l" t="t" r="r" b="b"/>
              <a:pathLst>
                <a:path w="2355" h="2606" extrusionOk="0">
                  <a:moveTo>
                    <a:pt x="0" y="1"/>
                  </a:moveTo>
                  <a:lnTo>
                    <a:pt x="0" y="2606"/>
                  </a:lnTo>
                  <a:lnTo>
                    <a:pt x="2354" y="2606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1"/>
            <p:cNvSpPr/>
            <p:nvPr/>
          </p:nvSpPr>
          <p:spPr>
            <a:xfrm>
              <a:off x="2146525" y="4688575"/>
              <a:ext cx="58275" cy="58250"/>
            </a:xfrm>
            <a:custGeom>
              <a:avLst/>
              <a:gdLst/>
              <a:ahLst/>
              <a:cxnLst/>
              <a:rect l="l" t="t" r="r" b="b"/>
              <a:pathLst>
                <a:path w="2331" h="2330" extrusionOk="0">
                  <a:moveTo>
                    <a:pt x="1" y="0"/>
                  </a:moveTo>
                  <a:lnTo>
                    <a:pt x="1" y="2329"/>
                  </a:lnTo>
                  <a:lnTo>
                    <a:pt x="2330" y="2329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1"/>
            <p:cNvSpPr/>
            <p:nvPr/>
          </p:nvSpPr>
          <p:spPr>
            <a:xfrm>
              <a:off x="2146525" y="4769950"/>
              <a:ext cx="58275" cy="77050"/>
            </a:xfrm>
            <a:custGeom>
              <a:avLst/>
              <a:gdLst/>
              <a:ahLst/>
              <a:cxnLst/>
              <a:rect l="l" t="t" r="r" b="b"/>
              <a:pathLst>
                <a:path w="2331" h="3082" extrusionOk="0">
                  <a:moveTo>
                    <a:pt x="1" y="1"/>
                  </a:moveTo>
                  <a:lnTo>
                    <a:pt x="1" y="3081"/>
                  </a:lnTo>
                  <a:lnTo>
                    <a:pt x="2330" y="3081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1"/>
            <p:cNvSpPr/>
            <p:nvPr/>
          </p:nvSpPr>
          <p:spPr>
            <a:xfrm>
              <a:off x="2047300" y="4688575"/>
              <a:ext cx="71700" cy="158100"/>
            </a:xfrm>
            <a:custGeom>
              <a:avLst/>
              <a:gdLst/>
              <a:ahLst/>
              <a:cxnLst/>
              <a:rect l="l" t="t" r="r" b="b"/>
              <a:pathLst>
                <a:path w="2868" h="6324" extrusionOk="0">
                  <a:moveTo>
                    <a:pt x="0" y="0"/>
                  </a:moveTo>
                  <a:lnTo>
                    <a:pt x="0" y="6324"/>
                  </a:lnTo>
                  <a:lnTo>
                    <a:pt x="2868" y="6324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1"/>
            <p:cNvSpPr/>
            <p:nvPr/>
          </p:nvSpPr>
          <p:spPr>
            <a:xfrm>
              <a:off x="2045725" y="4485700"/>
              <a:ext cx="158750" cy="18175"/>
            </a:xfrm>
            <a:custGeom>
              <a:avLst/>
              <a:gdLst/>
              <a:ahLst/>
              <a:cxnLst/>
              <a:rect l="l" t="t" r="r" b="b"/>
              <a:pathLst>
                <a:path w="6350" h="727" extrusionOk="0">
                  <a:moveTo>
                    <a:pt x="1" y="1"/>
                  </a:moveTo>
                  <a:lnTo>
                    <a:pt x="1" y="727"/>
                  </a:lnTo>
                  <a:lnTo>
                    <a:pt x="6350" y="727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1"/>
            <p:cNvSpPr/>
            <p:nvPr/>
          </p:nvSpPr>
          <p:spPr>
            <a:xfrm>
              <a:off x="1841300" y="4485700"/>
              <a:ext cx="178150" cy="18175"/>
            </a:xfrm>
            <a:custGeom>
              <a:avLst/>
              <a:gdLst/>
              <a:ahLst/>
              <a:cxnLst/>
              <a:rect l="l" t="t" r="r" b="b"/>
              <a:pathLst>
                <a:path w="7126" h="727" extrusionOk="0">
                  <a:moveTo>
                    <a:pt x="1" y="1"/>
                  </a:moveTo>
                  <a:lnTo>
                    <a:pt x="1" y="727"/>
                  </a:lnTo>
                  <a:lnTo>
                    <a:pt x="7126" y="727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1"/>
            <p:cNvSpPr/>
            <p:nvPr/>
          </p:nvSpPr>
          <p:spPr>
            <a:xfrm>
              <a:off x="1841300" y="4743050"/>
              <a:ext cx="178150" cy="17850"/>
            </a:xfrm>
            <a:custGeom>
              <a:avLst/>
              <a:gdLst/>
              <a:ahLst/>
              <a:cxnLst/>
              <a:rect l="l" t="t" r="r" b="b"/>
              <a:pathLst>
                <a:path w="7126" h="714" extrusionOk="0">
                  <a:moveTo>
                    <a:pt x="1" y="0"/>
                  </a:moveTo>
                  <a:lnTo>
                    <a:pt x="1" y="714"/>
                  </a:lnTo>
                  <a:lnTo>
                    <a:pt x="7126" y="714"/>
                  </a:lnTo>
                  <a:lnTo>
                    <a:pt x="7126" y="38"/>
                  </a:lnTo>
                  <a:lnTo>
                    <a:pt x="3231" y="38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1"/>
            <p:cNvSpPr/>
            <p:nvPr/>
          </p:nvSpPr>
          <p:spPr>
            <a:xfrm>
              <a:off x="1922075" y="4595900"/>
              <a:ext cx="97375" cy="17875"/>
            </a:xfrm>
            <a:custGeom>
              <a:avLst/>
              <a:gdLst/>
              <a:ahLst/>
              <a:cxnLst/>
              <a:rect l="l" t="t" r="r" b="b"/>
              <a:pathLst>
                <a:path w="3895" h="715" extrusionOk="0">
                  <a:moveTo>
                    <a:pt x="0" y="0"/>
                  </a:moveTo>
                  <a:lnTo>
                    <a:pt x="0" y="714"/>
                  </a:lnTo>
                  <a:lnTo>
                    <a:pt x="3895" y="714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1"/>
            <p:cNvSpPr/>
            <p:nvPr/>
          </p:nvSpPr>
          <p:spPr>
            <a:xfrm>
              <a:off x="1841300" y="4595900"/>
              <a:ext cx="59200" cy="17875"/>
            </a:xfrm>
            <a:custGeom>
              <a:avLst/>
              <a:gdLst/>
              <a:ahLst/>
              <a:cxnLst/>
              <a:rect l="l" t="t" r="r" b="b"/>
              <a:pathLst>
                <a:path w="2368" h="715" extrusionOk="0">
                  <a:moveTo>
                    <a:pt x="1" y="0"/>
                  </a:moveTo>
                  <a:lnTo>
                    <a:pt x="1" y="714"/>
                  </a:lnTo>
                  <a:lnTo>
                    <a:pt x="2367" y="7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1"/>
            <p:cNvSpPr/>
            <p:nvPr/>
          </p:nvSpPr>
          <p:spPr>
            <a:xfrm>
              <a:off x="2146525" y="4688875"/>
              <a:ext cx="58575" cy="18175"/>
            </a:xfrm>
            <a:custGeom>
              <a:avLst/>
              <a:gdLst/>
              <a:ahLst/>
              <a:cxnLst/>
              <a:rect l="l" t="t" r="r" b="b"/>
              <a:pathLst>
                <a:path w="2343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343" y="727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1"/>
            <p:cNvSpPr/>
            <p:nvPr/>
          </p:nvSpPr>
          <p:spPr>
            <a:xfrm>
              <a:off x="2146525" y="4769650"/>
              <a:ext cx="58575" cy="17875"/>
            </a:xfrm>
            <a:custGeom>
              <a:avLst/>
              <a:gdLst/>
              <a:ahLst/>
              <a:cxnLst/>
              <a:rect l="l" t="t" r="r" b="b"/>
              <a:pathLst>
                <a:path w="2343" h="715" extrusionOk="0">
                  <a:moveTo>
                    <a:pt x="1" y="0"/>
                  </a:moveTo>
                  <a:lnTo>
                    <a:pt x="1" y="714"/>
                  </a:lnTo>
                  <a:lnTo>
                    <a:pt x="2343" y="714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1"/>
            <p:cNvSpPr/>
            <p:nvPr/>
          </p:nvSpPr>
          <p:spPr>
            <a:xfrm>
              <a:off x="2047300" y="4688875"/>
              <a:ext cx="71400" cy="18175"/>
            </a:xfrm>
            <a:custGeom>
              <a:avLst/>
              <a:gdLst/>
              <a:ahLst/>
              <a:cxnLst/>
              <a:rect l="l" t="t" r="r" b="b"/>
              <a:pathLst>
                <a:path w="2856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855" y="727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1"/>
            <p:cNvSpPr/>
            <p:nvPr/>
          </p:nvSpPr>
          <p:spPr>
            <a:xfrm>
              <a:off x="1922075" y="4743050"/>
              <a:ext cx="97375" cy="1275"/>
            </a:xfrm>
            <a:custGeom>
              <a:avLst/>
              <a:gdLst/>
              <a:ahLst/>
              <a:cxnLst/>
              <a:rect l="l" t="t" r="r" b="b"/>
              <a:pathLst>
                <a:path w="3895" h="51" extrusionOk="0">
                  <a:moveTo>
                    <a:pt x="0" y="0"/>
                  </a:moveTo>
                  <a:lnTo>
                    <a:pt x="0" y="50"/>
                  </a:lnTo>
                  <a:lnTo>
                    <a:pt x="3895" y="50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1"/>
            <p:cNvSpPr/>
            <p:nvPr/>
          </p:nvSpPr>
          <p:spPr>
            <a:xfrm>
              <a:off x="2078600" y="45477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1"/>
            <p:cNvSpPr/>
            <p:nvPr/>
          </p:nvSpPr>
          <p:spPr>
            <a:xfrm>
              <a:off x="2055425" y="47358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1266" y="1266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1"/>
            <p:cNvSpPr/>
            <p:nvPr/>
          </p:nvSpPr>
          <p:spPr>
            <a:xfrm>
              <a:off x="1979350" y="477185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1"/>
            <p:cNvSpPr/>
            <p:nvPr/>
          </p:nvSpPr>
          <p:spPr>
            <a:xfrm>
              <a:off x="1970900" y="453172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extrusionOk="0">
                  <a:moveTo>
                    <a:pt x="1" y="0"/>
                  </a:moveTo>
                  <a:lnTo>
                    <a:pt x="1" y="1265"/>
                  </a:lnTo>
                  <a:lnTo>
                    <a:pt x="1266" y="126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1"/>
            <p:cNvSpPr/>
            <p:nvPr/>
          </p:nvSpPr>
          <p:spPr>
            <a:xfrm>
              <a:off x="1906425" y="451042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1265" y="1266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1"/>
            <p:cNvSpPr/>
            <p:nvPr/>
          </p:nvSpPr>
          <p:spPr>
            <a:xfrm>
              <a:off x="2139650" y="4612800"/>
              <a:ext cx="31950" cy="31650"/>
            </a:xfrm>
            <a:custGeom>
              <a:avLst/>
              <a:gdLst/>
              <a:ahLst/>
              <a:cxnLst/>
              <a:rect l="l" t="t" r="r" b="b"/>
              <a:pathLst>
                <a:path w="1278" h="1266" extrusionOk="0">
                  <a:moveTo>
                    <a:pt x="0" y="1"/>
                  </a:moveTo>
                  <a:lnTo>
                    <a:pt x="0" y="1265"/>
                  </a:lnTo>
                  <a:lnTo>
                    <a:pt x="1278" y="126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1"/>
            <p:cNvSpPr/>
            <p:nvPr/>
          </p:nvSpPr>
          <p:spPr>
            <a:xfrm>
              <a:off x="1847550" y="4760875"/>
              <a:ext cx="84250" cy="31650"/>
            </a:xfrm>
            <a:custGeom>
              <a:avLst/>
              <a:gdLst/>
              <a:ahLst/>
              <a:cxnLst/>
              <a:rect l="l" t="t" r="r" b="b"/>
              <a:pathLst>
                <a:path w="3370" h="1266" extrusionOk="0">
                  <a:moveTo>
                    <a:pt x="1" y="1"/>
                  </a:moveTo>
                  <a:lnTo>
                    <a:pt x="1" y="1266"/>
                  </a:lnTo>
                  <a:lnTo>
                    <a:pt x="3370" y="126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1"/>
            <p:cNvSpPr/>
            <p:nvPr/>
          </p:nvSpPr>
          <p:spPr>
            <a:xfrm>
              <a:off x="1922075" y="4657250"/>
              <a:ext cx="73600" cy="31650"/>
            </a:xfrm>
            <a:custGeom>
              <a:avLst/>
              <a:gdLst/>
              <a:ahLst/>
              <a:cxnLst/>
              <a:rect l="l" t="t" r="r" b="b"/>
              <a:pathLst>
                <a:path w="2944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2943" y="1266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5" name="Google Shape;7765;p31"/>
          <p:cNvGrpSpPr/>
          <p:nvPr/>
        </p:nvGrpSpPr>
        <p:grpSpPr>
          <a:xfrm>
            <a:off x="8608455" y="4608580"/>
            <a:ext cx="594351" cy="594356"/>
            <a:chOff x="5203575" y="518925"/>
            <a:chExt cx="406700" cy="406675"/>
          </a:xfrm>
        </p:grpSpPr>
        <p:sp>
          <p:nvSpPr>
            <p:cNvPr id="7766" name="Google Shape;7766;p31"/>
            <p:cNvSpPr/>
            <p:nvPr/>
          </p:nvSpPr>
          <p:spPr>
            <a:xfrm>
              <a:off x="5203575" y="518925"/>
              <a:ext cx="406700" cy="406675"/>
            </a:xfrm>
            <a:custGeom>
              <a:avLst/>
              <a:gdLst/>
              <a:ahLst/>
              <a:cxnLst/>
              <a:rect l="l" t="t" r="r" b="b"/>
              <a:pathLst>
                <a:path w="16268" h="16267" extrusionOk="0">
                  <a:moveTo>
                    <a:pt x="1" y="0"/>
                  </a:moveTo>
                  <a:lnTo>
                    <a:pt x="1" y="16267"/>
                  </a:lnTo>
                  <a:lnTo>
                    <a:pt x="16267" y="16267"/>
                  </a:lnTo>
                  <a:lnTo>
                    <a:pt x="1626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1"/>
            <p:cNvSpPr/>
            <p:nvPr/>
          </p:nvSpPr>
          <p:spPr>
            <a:xfrm>
              <a:off x="5225500" y="541775"/>
              <a:ext cx="159050" cy="179725"/>
            </a:xfrm>
            <a:custGeom>
              <a:avLst/>
              <a:gdLst/>
              <a:ahLst/>
              <a:cxnLst/>
              <a:rect l="l" t="t" r="r" b="b"/>
              <a:pathLst>
                <a:path w="6362" h="7189" extrusionOk="0">
                  <a:moveTo>
                    <a:pt x="0" y="0"/>
                  </a:moveTo>
                  <a:lnTo>
                    <a:pt x="0" y="7188"/>
                  </a:lnTo>
                  <a:lnTo>
                    <a:pt x="6362" y="7188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1"/>
            <p:cNvSpPr/>
            <p:nvPr/>
          </p:nvSpPr>
          <p:spPr>
            <a:xfrm>
              <a:off x="5410825" y="541775"/>
              <a:ext cx="177850" cy="89875"/>
            </a:xfrm>
            <a:custGeom>
              <a:avLst/>
              <a:gdLst/>
              <a:ahLst/>
              <a:cxnLst/>
              <a:rect l="l" t="t" r="r" b="b"/>
              <a:pathLst>
                <a:path w="7114" h="3595" extrusionOk="0">
                  <a:moveTo>
                    <a:pt x="1" y="0"/>
                  </a:moveTo>
                  <a:lnTo>
                    <a:pt x="1" y="3594"/>
                  </a:lnTo>
                  <a:lnTo>
                    <a:pt x="7113" y="3594"/>
                  </a:lnTo>
                  <a:lnTo>
                    <a:pt x="7113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1"/>
            <p:cNvSpPr/>
            <p:nvPr/>
          </p:nvSpPr>
          <p:spPr>
            <a:xfrm>
              <a:off x="5410825" y="799100"/>
              <a:ext cx="177850" cy="103975"/>
            </a:xfrm>
            <a:custGeom>
              <a:avLst/>
              <a:gdLst/>
              <a:ahLst/>
              <a:cxnLst/>
              <a:rect l="l" t="t" r="r" b="b"/>
              <a:pathLst>
                <a:path w="7114" h="4159" extrusionOk="0">
                  <a:moveTo>
                    <a:pt x="1" y="1"/>
                  </a:moveTo>
                  <a:lnTo>
                    <a:pt x="1" y="4158"/>
                  </a:lnTo>
                  <a:lnTo>
                    <a:pt x="7113" y="4158"/>
                  </a:lnTo>
                  <a:lnTo>
                    <a:pt x="7113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1"/>
            <p:cNvSpPr/>
            <p:nvPr/>
          </p:nvSpPr>
          <p:spPr>
            <a:xfrm>
              <a:off x="5410825" y="651975"/>
              <a:ext cx="97400" cy="130550"/>
            </a:xfrm>
            <a:custGeom>
              <a:avLst/>
              <a:gdLst/>
              <a:ahLst/>
              <a:cxnLst/>
              <a:rect l="l" t="t" r="r" b="b"/>
              <a:pathLst>
                <a:path w="3896" h="5222" extrusionOk="0">
                  <a:moveTo>
                    <a:pt x="1" y="0"/>
                  </a:moveTo>
                  <a:lnTo>
                    <a:pt x="1" y="5222"/>
                  </a:lnTo>
                  <a:lnTo>
                    <a:pt x="3895" y="5222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1"/>
            <p:cNvSpPr/>
            <p:nvPr/>
          </p:nvSpPr>
          <p:spPr>
            <a:xfrm>
              <a:off x="5529475" y="651975"/>
              <a:ext cx="59200" cy="65125"/>
            </a:xfrm>
            <a:custGeom>
              <a:avLst/>
              <a:gdLst/>
              <a:ahLst/>
              <a:cxnLst/>
              <a:rect l="l" t="t" r="r" b="b"/>
              <a:pathLst>
                <a:path w="2368" h="2605" extrusionOk="0">
                  <a:moveTo>
                    <a:pt x="1" y="0"/>
                  </a:moveTo>
                  <a:lnTo>
                    <a:pt x="1" y="2605"/>
                  </a:lnTo>
                  <a:lnTo>
                    <a:pt x="2367" y="2605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1"/>
            <p:cNvSpPr/>
            <p:nvPr/>
          </p:nvSpPr>
          <p:spPr>
            <a:xfrm>
              <a:off x="5225500" y="744625"/>
              <a:ext cx="58250" cy="58575"/>
            </a:xfrm>
            <a:custGeom>
              <a:avLst/>
              <a:gdLst/>
              <a:ahLst/>
              <a:cxnLst/>
              <a:rect l="l" t="t" r="r" b="b"/>
              <a:pathLst>
                <a:path w="2330" h="2343" extrusionOk="0">
                  <a:moveTo>
                    <a:pt x="0" y="1"/>
                  </a:moveTo>
                  <a:lnTo>
                    <a:pt x="0" y="2342"/>
                  </a:lnTo>
                  <a:lnTo>
                    <a:pt x="2329" y="2342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1"/>
            <p:cNvSpPr/>
            <p:nvPr/>
          </p:nvSpPr>
          <p:spPr>
            <a:xfrm>
              <a:off x="5225500" y="825725"/>
              <a:ext cx="58250" cy="77350"/>
            </a:xfrm>
            <a:custGeom>
              <a:avLst/>
              <a:gdLst/>
              <a:ahLst/>
              <a:cxnLst/>
              <a:rect l="l" t="t" r="r" b="b"/>
              <a:pathLst>
                <a:path w="2330" h="3094" extrusionOk="0">
                  <a:moveTo>
                    <a:pt x="0" y="0"/>
                  </a:moveTo>
                  <a:lnTo>
                    <a:pt x="0" y="3093"/>
                  </a:lnTo>
                  <a:lnTo>
                    <a:pt x="2329" y="3093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1"/>
            <p:cNvSpPr/>
            <p:nvPr/>
          </p:nvSpPr>
          <p:spPr>
            <a:xfrm>
              <a:off x="5311275" y="744625"/>
              <a:ext cx="71725" cy="158450"/>
            </a:xfrm>
            <a:custGeom>
              <a:avLst/>
              <a:gdLst/>
              <a:ahLst/>
              <a:cxnLst/>
              <a:rect l="l" t="t" r="r" b="b"/>
              <a:pathLst>
                <a:path w="2869" h="6338" extrusionOk="0">
                  <a:moveTo>
                    <a:pt x="0" y="1"/>
                  </a:moveTo>
                  <a:lnTo>
                    <a:pt x="0" y="6337"/>
                  </a:lnTo>
                  <a:lnTo>
                    <a:pt x="2868" y="6337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BDA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1"/>
            <p:cNvSpPr/>
            <p:nvPr/>
          </p:nvSpPr>
          <p:spPr>
            <a:xfrm>
              <a:off x="5225500" y="541775"/>
              <a:ext cx="159050" cy="17850"/>
            </a:xfrm>
            <a:custGeom>
              <a:avLst/>
              <a:gdLst/>
              <a:ahLst/>
              <a:cxnLst/>
              <a:rect l="l" t="t" r="r" b="b"/>
              <a:pathLst>
                <a:path w="6362" h="714" extrusionOk="0">
                  <a:moveTo>
                    <a:pt x="0" y="0"/>
                  </a:moveTo>
                  <a:lnTo>
                    <a:pt x="0" y="714"/>
                  </a:lnTo>
                  <a:lnTo>
                    <a:pt x="6362" y="714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1"/>
            <p:cNvSpPr/>
            <p:nvPr/>
          </p:nvSpPr>
          <p:spPr>
            <a:xfrm>
              <a:off x="5410825" y="541775"/>
              <a:ext cx="177850" cy="17850"/>
            </a:xfrm>
            <a:custGeom>
              <a:avLst/>
              <a:gdLst/>
              <a:ahLst/>
              <a:cxnLst/>
              <a:rect l="l" t="t" r="r" b="b"/>
              <a:pathLst>
                <a:path w="7114" h="714" extrusionOk="0">
                  <a:moveTo>
                    <a:pt x="1" y="0"/>
                  </a:moveTo>
                  <a:lnTo>
                    <a:pt x="1" y="714"/>
                  </a:lnTo>
                  <a:lnTo>
                    <a:pt x="7113" y="714"/>
                  </a:lnTo>
                  <a:lnTo>
                    <a:pt x="7113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1"/>
            <p:cNvSpPr/>
            <p:nvPr/>
          </p:nvSpPr>
          <p:spPr>
            <a:xfrm>
              <a:off x="5410825" y="799100"/>
              <a:ext cx="177850" cy="18175"/>
            </a:xfrm>
            <a:custGeom>
              <a:avLst/>
              <a:gdLst/>
              <a:ahLst/>
              <a:cxnLst/>
              <a:rect l="l" t="t" r="r" b="b"/>
              <a:pathLst>
                <a:path w="7114" h="727" extrusionOk="0">
                  <a:moveTo>
                    <a:pt x="3908" y="1"/>
                  </a:moveTo>
                  <a:lnTo>
                    <a:pt x="3908" y="51"/>
                  </a:lnTo>
                  <a:lnTo>
                    <a:pt x="1" y="51"/>
                  </a:lnTo>
                  <a:lnTo>
                    <a:pt x="1" y="727"/>
                  </a:lnTo>
                  <a:lnTo>
                    <a:pt x="7113" y="727"/>
                  </a:lnTo>
                  <a:lnTo>
                    <a:pt x="7113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1"/>
            <p:cNvSpPr/>
            <p:nvPr/>
          </p:nvSpPr>
          <p:spPr>
            <a:xfrm>
              <a:off x="5410825" y="651975"/>
              <a:ext cx="97400" cy="18175"/>
            </a:xfrm>
            <a:custGeom>
              <a:avLst/>
              <a:gdLst/>
              <a:ahLst/>
              <a:cxnLst/>
              <a:rect l="l" t="t" r="r" b="b"/>
              <a:pathLst>
                <a:path w="3896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95" y="726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1"/>
            <p:cNvSpPr/>
            <p:nvPr/>
          </p:nvSpPr>
          <p:spPr>
            <a:xfrm>
              <a:off x="5529475" y="651975"/>
              <a:ext cx="59200" cy="18175"/>
            </a:xfrm>
            <a:custGeom>
              <a:avLst/>
              <a:gdLst/>
              <a:ahLst/>
              <a:cxnLst/>
              <a:rect l="l" t="t" r="r" b="b"/>
              <a:pathLst>
                <a:path w="2368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367" y="726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1"/>
            <p:cNvSpPr/>
            <p:nvPr/>
          </p:nvSpPr>
          <p:spPr>
            <a:xfrm>
              <a:off x="5225500" y="744625"/>
              <a:ext cx="58250" cy="18200"/>
            </a:xfrm>
            <a:custGeom>
              <a:avLst/>
              <a:gdLst/>
              <a:ahLst/>
              <a:cxnLst/>
              <a:rect l="l" t="t" r="r" b="b"/>
              <a:pathLst>
                <a:path w="2330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329" y="7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1"/>
            <p:cNvSpPr/>
            <p:nvPr/>
          </p:nvSpPr>
          <p:spPr>
            <a:xfrm>
              <a:off x="5225500" y="825725"/>
              <a:ext cx="58250" cy="18175"/>
            </a:xfrm>
            <a:custGeom>
              <a:avLst/>
              <a:gdLst/>
              <a:ahLst/>
              <a:cxnLst/>
              <a:rect l="l" t="t" r="r" b="b"/>
              <a:pathLst>
                <a:path w="2330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329" y="726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1"/>
            <p:cNvSpPr/>
            <p:nvPr/>
          </p:nvSpPr>
          <p:spPr>
            <a:xfrm>
              <a:off x="5311275" y="744625"/>
              <a:ext cx="71725" cy="18200"/>
            </a:xfrm>
            <a:custGeom>
              <a:avLst/>
              <a:gdLst/>
              <a:ahLst/>
              <a:cxnLst/>
              <a:rect l="l" t="t" r="r" b="b"/>
              <a:pathLst>
                <a:path w="2869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868" y="727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1"/>
            <p:cNvSpPr/>
            <p:nvPr/>
          </p:nvSpPr>
          <p:spPr>
            <a:xfrm>
              <a:off x="5410825" y="799100"/>
              <a:ext cx="97400" cy="1275"/>
            </a:xfrm>
            <a:custGeom>
              <a:avLst/>
              <a:gdLst/>
              <a:ahLst/>
              <a:cxnLst/>
              <a:rect l="l" t="t" r="r" b="b"/>
              <a:pathLst>
                <a:path w="3896" h="51" extrusionOk="0">
                  <a:moveTo>
                    <a:pt x="1" y="1"/>
                  </a:moveTo>
                  <a:lnTo>
                    <a:pt x="1" y="51"/>
                  </a:lnTo>
                  <a:lnTo>
                    <a:pt x="3895" y="51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rgbClr val="D7C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1"/>
            <p:cNvSpPr/>
            <p:nvPr/>
          </p:nvSpPr>
          <p:spPr>
            <a:xfrm>
              <a:off x="5319725" y="603750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1278" y="127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1"/>
            <p:cNvSpPr/>
            <p:nvPr/>
          </p:nvSpPr>
          <p:spPr>
            <a:xfrm>
              <a:off x="5342900" y="792225"/>
              <a:ext cx="31950" cy="31625"/>
            </a:xfrm>
            <a:custGeom>
              <a:avLst/>
              <a:gdLst/>
              <a:ahLst/>
              <a:cxnLst/>
              <a:rect l="l" t="t" r="r" b="b"/>
              <a:pathLst>
                <a:path w="1278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1278" y="126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1"/>
            <p:cNvSpPr/>
            <p:nvPr/>
          </p:nvSpPr>
          <p:spPr>
            <a:xfrm>
              <a:off x="5419275" y="828225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1"/>
            <p:cNvSpPr/>
            <p:nvPr/>
          </p:nvSpPr>
          <p:spPr>
            <a:xfrm>
              <a:off x="5427725" y="587800"/>
              <a:ext cx="31975" cy="31950"/>
            </a:xfrm>
            <a:custGeom>
              <a:avLst/>
              <a:gdLst/>
              <a:ahLst/>
              <a:cxnLst/>
              <a:rect l="l" t="t" r="r" b="b"/>
              <a:pathLst>
                <a:path w="1279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278" y="1277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1"/>
            <p:cNvSpPr/>
            <p:nvPr/>
          </p:nvSpPr>
          <p:spPr>
            <a:xfrm>
              <a:off x="5491900" y="566825"/>
              <a:ext cx="31975" cy="31625"/>
            </a:xfrm>
            <a:custGeom>
              <a:avLst/>
              <a:gdLst/>
              <a:ahLst/>
              <a:cxnLst/>
              <a:rect l="l" t="t" r="r" b="b"/>
              <a:pathLst>
                <a:path w="1279" h="1265" extrusionOk="0">
                  <a:moveTo>
                    <a:pt x="1" y="0"/>
                  </a:moveTo>
                  <a:lnTo>
                    <a:pt x="1" y="1265"/>
                  </a:lnTo>
                  <a:lnTo>
                    <a:pt x="1278" y="126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1"/>
            <p:cNvSpPr/>
            <p:nvPr/>
          </p:nvSpPr>
          <p:spPr>
            <a:xfrm>
              <a:off x="5259000" y="66887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1265" y="126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1"/>
            <p:cNvSpPr/>
            <p:nvPr/>
          </p:nvSpPr>
          <p:spPr>
            <a:xfrm>
              <a:off x="5498800" y="817250"/>
              <a:ext cx="84225" cy="31650"/>
            </a:xfrm>
            <a:custGeom>
              <a:avLst/>
              <a:gdLst/>
              <a:ahLst/>
              <a:cxnLst/>
              <a:rect l="l" t="t" r="r" b="b"/>
              <a:pathLst>
                <a:path w="3369" h="1266" extrusionOk="0">
                  <a:moveTo>
                    <a:pt x="0" y="1"/>
                  </a:moveTo>
                  <a:lnTo>
                    <a:pt x="0" y="1266"/>
                  </a:lnTo>
                  <a:lnTo>
                    <a:pt x="3369" y="126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1"/>
            <p:cNvSpPr/>
            <p:nvPr/>
          </p:nvSpPr>
          <p:spPr>
            <a:xfrm>
              <a:off x="5434625" y="713000"/>
              <a:ext cx="73600" cy="31975"/>
            </a:xfrm>
            <a:custGeom>
              <a:avLst/>
              <a:gdLst/>
              <a:ahLst/>
              <a:cxnLst/>
              <a:rect l="l" t="t" r="r" b="b"/>
              <a:pathLst>
                <a:path w="2944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2943" y="1278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B0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2" name="Google Shape;7792;p31"/>
          <p:cNvGrpSpPr/>
          <p:nvPr/>
        </p:nvGrpSpPr>
        <p:grpSpPr>
          <a:xfrm>
            <a:off x="322825" y="0"/>
            <a:ext cx="8519548" cy="3552727"/>
            <a:chOff x="322825" y="0"/>
            <a:chExt cx="8519548" cy="3552727"/>
          </a:xfrm>
        </p:grpSpPr>
        <p:sp>
          <p:nvSpPr>
            <p:cNvPr id="7793" name="Google Shape;7793;p31"/>
            <p:cNvSpPr/>
            <p:nvPr/>
          </p:nvSpPr>
          <p:spPr>
            <a:xfrm>
              <a:off x="2039117" y="482457"/>
              <a:ext cx="94256" cy="553051"/>
            </a:xfrm>
            <a:custGeom>
              <a:avLst/>
              <a:gdLst/>
              <a:ahLst/>
              <a:cxnLst/>
              <a:rect l="l" t="t" r="r" b="b"/>
              <a:pathLst>
                <a:path w="2431" h="14264" extrusionOk="0">
                  <a:moveTo>
                    <a:pt x="0" y="1"/>
                  </a:moveTo>
                  <a:lnTo>
                    <a:pt x="0" y="14264"/>
                  </a:lnTo>
                  <a:lnTo>
                    <a:pt x="2431" y="14264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1"/>
            <p:cNvSpPr/>
            <p:nvPr/>
          </p:nvSpPr>
          <p:spPr>
            <a:xfrm>
              <a:off x="2054239" y="0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2"/>
                  </a:moveTo>
                  <a:lnTo>
                    <a:pt x="1480" y="1392"/>
                  </a:lnTo>
                  <a:lnTo>
                    <a:pt x="182" y="1392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1"/>
            <p:cNvSpPr/>
            <p:nvPr/>
          </p:nvSpPr>
          <p:spPr>
            <a:xfrm>
              <a:off x="2054239" y="104456"/>
              <a:ext cx="64207" cy="60834"/>
            </a:xfrm>
            <a:custGeom>
              <a:avLst/>
              <a:gdLst/>
              <a:ahLst/>
              <a:cxnLst/>
              <a:rect l="l" t="t" r="r" b="b"/>
              <a:pathLst>
                <a:path w="1656" h="1569" extrusionOk="0">
                  <a:moveTo>
                    <a:pt x="1480" y="182"/>
                  </a:moveTo>
                  <a:lnTo>
                    <a:pt x="1480" y="1392"/>
                  </a:lnTo>
                  <a:lnTo>
                    <a:pt x="182" y="1392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1"/>
            <p:cNvSpPr/>
            <p:nvPr/>
          </p:nvSpPr>
          <p:spPr>
            <a:xfrm>
              <a:off x="2054239" y="208717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2"/>
                  </a:moveTo>
                  <a:lnTo>
                    <a:pt x="1480" y="1397"/>
                  </a:lnTo>
                  <a:lnTo>
                    <a:pt x="182" y="1397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1"/>
            <p:cNvSpPr/>
            <p:nvPr/>
          </p:nvSpPr>
          <p:spPr>
            <a:xfrm>
              <a:off x="3930397" y="542168"/>
              <a:ext cx="62501" cy="62269"/>
            </a:xfrm>
            <a:custGeom>
              <a:avLst/>
              <a:gdLst/>
              <a:ahLst/>
              <a:cxnLst/>
              <a:rect l="l" t="t" r="r" b="b"/>
              <a:pathLst>
                <a:path w="1612" h="1606" extrusionOk="0">
                  <a:moveTo>
                    <a:pt x="1441" y="176"/>
                  </a:moveTo>
                  <a:lnTo>
                    <a:pt x="1441" y="1435"/>
                  </a:lnTo>
                  <a:lnTo>
                    <a:pt x="182" y="1435"/>
                  </a:lnTo>
                  <a:lnTo>
                    <a:pt x="182" y="176"/>
                  </a:lnTo>
                  <a:close/>
                  <a:moveTo>
                    <a:pt x="0" y="0"/>
                  </a:moveTo>
                  <a:lnTo>
                    <a:pt x="0" y="1606"/>
                  </a:lnTo>
                  <a:lnTo>
                    <a:pt x="1611" y="1606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1"/>
            <p:cNvSpPr/>
            <p:nvPr/>
          </p:nvSpPr>
          <p:spPr>
            <a:xfrm>
              <a:off x="3819544" y="542168"/>
              <a:ext cx="117907" cy="173158"/>
            </a:xfrm>
            <a:custGeom>
              <a:avLst/>
              <a:gdLst/>
              <a:ahLst/>
              <a:cxnLst/>
              <a:rect l="l" t="t" r="r" b="b"/>
              <a:pathLst>
                <a:path w="3041" h="4466" extrusionOk="0">
                  <a:moveTo>
                    <a:pt x="1430" y="176"/>
                  </a:moveTo>
                  <a:lnTo>
                    <a:pt x="1430" y="1435"/>
                  </a:lnTo>
                  <a:lnTo>
                    <a:pt x="176" y="1435"/>
                  </a:lnTo>
                  <a:lnTo>
                    <a:pt x="176" y="176"/>
                  </a:lnTo>
                  <a:close/>
                  <a:moveTo>
                    <a:pt x="1430" y="1606"/>
                  </a:moveTo>
                  <a:lnTo>
                    <a:pt x="1430" y="2865"/>
                  </a:lnTo>
                  <a:lnTo>
                    <a:pt x="176" y="2865"/>
                  </a:lnTo>
                  <a:lnTo>
                    <a:pt x="176" y="1606"/>
                  </a:lnTo>
                  <a:close/>
                  <a:moveTo>
                    <a:pt x="2859" y="3041"/>
                  </a:moveTo>
                  <a:lnTo>
                    <a:pt x="2859" y="4300"/>
                  </a:lnTo>
                  <a:lnTo>
                    <a:pt x="1606" y="4300"/>
                  </a:lnTo>
                  <a:lnTo>
                    <a:pt x="1606" y="3041"/>
                  </a:lnTo>
                  <a:close/>
                  <a:moveTo>
                    <a:pt x="0" y="0"/>
                  </a:moveTo>
                  <a:lnTo>
                    <a:pt x="0" y="1430"/>
                  </a:lnTo>
                  <a:lnTo>
                    <a:pt x="0" y="1606"/>
                  </a:lnTo>
                  <a:lnTo>
                    <a:pt x="0" y="3035"/>
                  </a:lnTo>
                  <a:lnTo>
                    <a:pt x="1430" y="3035"/>
                  </a:lnTo>
                  <a:lnTo>
                    <a:pt x="1430" y="4465"/>
                  </a:lnTo>
                  <a:lnTo>
                    <a:pt x="3041" y="4465"/>
                  </a:lnTo>
                  <a:lnTo>
                    <a:pt x="3041" y="2860"/>
                  </a:lnTo>
                  <a:lnTo>
                    <a:pt x="1611" y="2860"/>
                  </a:lnTo>
                  <a:lnTo>
                    <a:pt x="1611" y="1606"/>
                  </a:lnTo>
                  <a:lnTo>
                    <a:pt x="1611" y="1430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1"/>
            <p:cNvSpPr/>
            <p:nvPr/>
          </p:nvSpPr>
          <p:spPr>
            <a:xfrm>
              <a:off x="3819544" y="431083"/>
              <a:ext cx="62501" cy="62307"/>
            </a:xfrm>
            <a:custGeom>
              <a:avLst/>
              <a:gdLst/>
              <a:ahLst/>
              <a:cxnLst/>
              <a:rect l="l" t="t" r="r" b="b"/>
              <a:pathLst>
                <a:path w="1612" h="1607" extrusionOk="0">
                  <a:moveTo>
                    <a:pt x="1430" y="177"/>
                  </a:moveTo>
                  <a:lnTo>
                    <a:pt x="1430" y="1436"/>
                  </a:lnTo>
                  <a:lnTo>
                    <a:pt x="176" y="1436"/>
                  </a:lnTo>
                  <a:lnTo>
                    <a:pt x="176" y="177"/>
                  </a:lnTo>
                  <a:close/>
                  <a:moveTo>
                    <a:pt x="0" y="1"/>
                  </a:moveTo>
                  <a:lnTo>
                    <a:pt x="0" y="1606"/>
                  </a:lnTo>
                  <a:lnTo>
                    <a:pt x="1611" y="1606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1"/>
            <p:cNvSpPr/>
            <p:nvPr/>
          </p:nvSpPr>
          <p:spPr>
            <a:xfrm>
              <a:off x="3763865" y="319803"/>
              <a:ext cx="62540" cy="62501"/>
            </a:xfrm>
            <a:custGeom>
              <a:avLst/>
              <a:gdLst/>
              <a:ahLst/>
              <a:cxnLst/>
              <a:rect l="l" t="t" r="r" b="b"/>
              <a:pathLst>
                <a:path w="1613" h="1612" extrusionOk="0">
                  <a:moveTo>
                    <a:pt x="1436" y="182"/>
                  </a:moveTo>
                  <a:lnTo>
                    <a:pt x="1436" y="1441"/>
                  </a:lnTo>
                  <a:lnTo>
                    <a:pt x="182" y="1441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612" y="1611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1"/>
            <p:cNvSpPr/>
            <p:nvPr/>
          </p:nvSpPr>
          <p:spPr>
            <a:xfrm>
              <a:off x="6246316" y="770699"/>
              <a:ext cx="62501" cy="625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1436" y="171"/>
                  </a:moveTo>
                  <a:lnTo>
                    <a:pt x="1436" y="1430"/>
                  </a:lnTo>
                  <a:lnTo>
                    <a:pt x="182" y="1430"/>
                  </a:lnTo>
                  <a:lnTo>
                    <a:pt x="182" y="171"/>
                  </a:lnTo>
                  <a:close/>
                  <a:moveTo>
                    <a:pt x="1" y="1"/>
                  </a:moveTo>
                  <a:lnTo>
                    <a:pt x="1" y="1612"/>
                  </a:lnTo>
                  <a:lnTo>
                    <a:pt x="1612" y="161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1"/>
            <p:cNvSpPr/>
            <p:nvPr/>
          </p:nvSpPr>
          <p:spPr>
            <a:xfrm>
              <a:off x="6301762" y="659419"/>
              <a:ext cx="118140" cy="173584"/>
            </a:xfrm>
            <a:custGeom>
              <a:avLst/>
              <a:gdLst/>
              <a:ahLst/>
              <a:cxnLst/>
              <a:rect l="l" t="t" r="r" b="b"/>
              <a:pathLst>
                <a:path w="3047" h="4477" extrusionOk="0">
                  <a:moveTo>
                    <a:pt x="1436" y="176"/>
                  </a:moveTo>
                  <a:lnTo>
                    <a:pt x="1436" y="1436"/>
                  </a:lnTo>
                  <a:lnTo>
                    <a:pt x="182" y="1436"/>
                  </a:lnTo>
                  <a:lnTo>
                    <a:pt x="182" y="176"/>
                  </a:lnTo>
                  <a:close/>
                  <a:moveTo>
                    <a:pt x="2865" y="1617"/>
                  </a:moveTo>
                  <a:lnTo>
                    <a:pt x="2865" y="2871"/>
                  </a:lnTo>
                  <a:lnTo>
                    <a:pt x="1606" y="2871"/>
                  </a:lnTo>
                  <a:lnTo>
                    <a:pt x="1606" y="1617"/>
                  </a:lnTo>
                  <a:close/>
                  <a:moveTo>
                    <a:pt x="2865" y="3047"/>
                  </a:moveTo>
                  <a:lnTo>
                    <a:pt x="2865" y="4300"/>
                  </a:lnTo>
                  <a:lnTo>
                    <a:pt x="1606" y="4300"/>
                  </a:lnTo>
                  <a:lnTo>
                    <a:pt x="1606" y="3047"/>
                  </a:lnTo>
                  <a:close/>
                  <a:moveTo>
                    <a:pt x="1" y="0"/>
                  </a:moveTo>
                  <a:lnTo>
                    <a:pt x="1" y="1617"/>
                  </a:lnTo>
                  <a:lnTo>
                    <a:pt x="1430" y="1617"/>
                  </a:lnTo>
                  <a:lnTo>
                    <a:pt x="1430" y="2865"/>
                  </a:lnTo>
                  <a:lnTo>
                    <a:pt x="1436" y="2865"/>
                  </a:lnTo>
                  <a:lnTo>
                    <a:pt x="1436" y="3047"/>
                  </a:lnTo>
                  <a:lnTo>
                    <a:pt x="1436" y="4476"/>
                  </a:lnTo>
                  <a:lnTo>
                    <a:pt x="3047" y="4476"/>
                  </a:lnTo>
                  <a:lnTo>
                    <a:pt x="3047" y="3047"/>
                  </a:lnTo>
                  <a:lnTo>
                    <a:pt x="3047" y="2865"/>
                  </a:lnTo>
                  <a:lnTo>
                    <a:pt x="3047" y="1436"/>
                  </a:lnTo>
                  <a:lnTo>
                    <a:pt x="1617" y="143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1"/>
            <p:cNvSpPr/>
            <p:nvPr/>
          </p:nvSpPr>
          <p:spPr>
            <a:xfrm>
              <a:off x="6357402" y="881552"/>
              <a:ext cx="62501" cy="62501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1430" y="182"/>
                  </a:moveTo>
                  <a:lnTo>
                    <a:pt x="1430" y="1436"/>
                  </a:lnTo>
                  <a:lnTo>
                    <a:pt x="171" y="1436"/>
                  </a:lnTo>
                  <a:lnTo>
                    <a:pt x="171" y="182"/>
                  </a:lnTo>
                  <a:close/>
                  <a:moveTo>
                    <a:pt x="1" y="1"/>
                  </a:moveTo>
                  <a:lnTo>
                    <a:pt x="1" y="1612"/>
                  </a:lnTo>
                  <a:lnTo>
                    <a:pt x="1612" y="161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1"/>
            <p:cNvSpPr/>
            <p:nvPr/>
          </p:nvSpPr>
          <p:spPr>
            <a:xfrm>
              <a:off x="6412848" y="992870"/>
              <a:ext cx="62501" cy="62269"/>
            </a:xfrm>
            <a:custGeom>
              <a:avLst/>
              <a:gdLst/>
              <a:ahLst/>
              <a:cxnLst/>
              <a:rect l="l" t="t" r="r" b="b"/>
              <a:pathLst>
                <a:path w="1612" h="1606" extrusionOk="0">
                  <a:moveTo>
                    <a:pt x="1441" y="176"/>
                  </a:moveTo>
                  <a:lnTo>
                    <a:pt x="1441" y="1435"/>
                  </a:lnTo>
                  <a:lnTo>
                    <a:pt x="182" y="1435"/>
                  </a:lnTo>
                  <a:lnTo>
                    <a:pt x="182" y="176"/>
                  </a:lnTo>
                  <a:close/>
                  <a:moveTo>
                    <a:pt x="0" y="0"/>
                  </a:moveTo>
                  <a:lnTo>
                    <a:pt x="0" y="1606"/>
                  </a:lnTo>
                  <a:lnTo>
                    <a:pt x="1611" y="1606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1"/>
            <p:cNvSpPr/>
            <p:nvPr/>
          </p:nvSpPr>
          <p:spPr>
            <a:xfrm>
              <a:off x="2907365" y="823586"/>
              <a:ext cx="154586" cy="157571"/>
            </a:xfrm>
            <a:custGeom>
              <a:avLst/>
              <a:gdLst/>
              <a:ahLst/>
              <a:cxnLst/>
              <a:rect l="l" t="t" r="r" b="b"/>
              <a:pathLst>
                <a:path w="3987" h="4064" extrusionOk="0">
                  <a:moveTo>
                    <a:pt x="3811" y="176"/>
                  </a:moveTo>
                  <a:lnTo>
                    <a:pt x="3811" y="1567"/>
                  </a:lnTo>
                  <a:lnTo>
                    <a:pt x="1568" y="1567"/>
                  </a:lnTo>
                  <a:lnTo>
                    <a:pt x="1568" y="3882"/>
                  </a:lnTo>
                  <a:lnTo>
                    <a:pt x="182" y="3882"/>
                  </a:lnTo>
                  <a:lnTo>
                    <a:pt x="182" y="176"/>
                  </a:lnTo>
                  <a:close/>
                  <a:moveTo>
                    <a:pt x="0" y="0"/>
                  </a:moveTo>
                  <a:lnTo>
                    <a:pt x="0" y="4064"/>
                  </a:lnTo>
                  <a:lnTo>
                    <a:pt x="1749" y="4064"/>
                  </a:lnTo>
                  <a:lnTo>
                    <a:pt x="1749" y="1743"/>
                  </a:lnTo>
                  <a:lnTo>
                    <a:pt x="3987" y="1743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1"/>
            <p:cNvSpPr/>
            <p:nvPr/>
          </p:nvSpPr>
          <p:spPr>
            <a:xfrm>
              <a:off x="489551" y="1725804"/>
              <a:ext cx="62307" cy="62501"/>
            </a:xfrm>
            <a:custGeom>
              <a:avLst/>
              <a:gdLst/>
              <a:ahLst/>
              <a:cxnLst/>
              <a:rect l="l" t="t" r="r" b="b"/>
              <a:pathLst>
                <a:path w="1607" h="1612" extrusionOk="0">
                  <a:moveTo>
                    <a:pt x="1436" y="182"/>
                  </a:moveTo>
                  <a:lnTo>
                    <a:pt x="1436" y="1441"/>
                  </a:lnTo>
                  <a:lnTo>
                    <a:pt x="177" y="1441"/>
                  </a:lnTo>
                  <a:lnTo>
                    <a:pt x="177" y="182"/>
                  </a:lnTo>
                  <a:close/>
                  <a:moveTo>
                    <a:pt x="1" y="1"/>
                  </a:moveTo>
                  <a:lnTo>
                    <a:pt x="1" y="1612"/>
                  </a:lnTo>
                  <a:lnTo>
                    <a:pt x="1606" y="1612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1"/>
            <p:cNvSpPr/>
            <p:nvPr/>
          </p:nvSpPr>
          <p:spPr>
            <a:xfrm>
              <a:off x="378698" y="1725804"/>
              <a:ext cx="117713" cy="173778"/>
            </a:xfrm>
            <a:custGeom>
              <a:avLst/>
              <a:gdLst/>
              <a:ahLst/>
              <a:cxnLst/>
              <a:rect l="l" t="t" r="r" b="b"/>
              <a:pathLst>
                <a:path w="3036" h="4482" extrusionOk="0">
                  <a:moveTo>
                    <a:pt x="1425" y="182"/>
                  </a:moveTo>
                  <a:lnTo>
                    <a:pt x="1425" y="1436"/>
                  </a:lnTo>
                  <a:lnTo>
                    <a:pt x="171" y="1436"/>
                  </a:lnTo>
                  <a:lnTo>
                    <a:pt x="171" y="182"/>
                  </a:lnTo>
                  <a:close/>
                  <a:moveTo>
                    <a:pt x="1425" y="1612"/>
                  </a:moveTo>
                  <a:lnTo>
                    <a:pt x="1425" y="2871"/>
                  </a:lnTo>
                  <a:lnTo>
                    <a:pt x="171" y="2871"/>
                  </a:lnTo>
                  <a:lnTo>
                    <a:pt x="171" y="1612"/>
                  </a:lnTo>
                  <a:close/>
                  <a:moveTo>
                    <a:pt x="2860" y="3047"/>
                  </a:moveTo>
                  <a:lnTo>
                    <a:pt x="2860" y="4306"/>
                  </a:lnTo>
                  <a:lnTo>
                    <a:pt x="1600" y="4306"/>
                  </a:lnTo>
                  <a:lnTo>
                    <a:pt x="1600" y="3047"/>
                  </a:lnTo>
                  <a:close/>
                  <a:moveTo>
                    <a:pt x="0" y="1"/>
                  </a:moveTo>
                  <a:lnTo>
                    <a:pt x="0" y="1430"/>
                  </a:lnTo>
                  <a:lnTo>
                    <a:pt x="0" y="1612"/>
                  </a:lnTo>
                  <a:lnTo>
                    <a:pt x="0" y="3047"/>
                  </a:lnTo>
                  <a:lnTo>
                    <a:pt x="1425" y="3047"/>
                  </a:lnTo>
                  <a:lnTo>
                    <a:pt x="1425" y="4482"/>
                  </a:lnTo>
                  <a:lnTo>
                    <a:pt x="3036" y="4482"/>
                  </a:lnTo>
                  <a:lnTo>
                    <a:pt x="3036" y="2876"/>
                  </a:lnTo>
                  <a:lnTo>
                    <a:pt x="1606" y="2876"/>
                  </a:lnTo>
                  <a:lnTo>
                    <a:pt x="1606" y="1612"/>
                  </a:lnTo>
                  <a:lnTo>
                    <a:pt x="1606" y="143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1"/>
            <p:cNvSpPr/>
            <p:nvPr/>
          </p:nvSpPr>
          <p:spPr>
            <a:xfrm>
              <a:off x="378698" y="1614757"/>
              <a:ext cx="62269" cy="62695"/>
            </a:xfrm>
            <a:custGeom>
              <a:avLst/>
              <a:gdLst/>
              <a:ahLst/>
              <a:cxnLst/>
              <a:rect l="l" t="t" r="r" b="b"/>
              <a:pathLst>
                <a:path w="1606" h="1617" extrusionOk="0">
                  <a:moveTo>
                    <a:pt x="1425" y="182"/>
                  </a:moveTo>
                  <a:lnTo>
                    <a:pt x="1425" y="1435"/>
                  </a:lnTo>
                  <a:lnTo>
                    <a:pt x="171" y="1435"/>
                  </a:lnTo>
                  <a:lnTo>
                    <a:pt x="171" y="182"/>
                  </a:lnTo>
                  <a:close/>
                  <a:moveTo>
                    <a:pt x="0" y="0"/>
                  </a:moveTo>
                  <a:lnTo>
                    <a:pt x="0" y="1617"/>
                  </a:lnTo>
                  <a:lnTo>
                    <a:pt x="1606" y="1617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1"/>
            <p:cNvSpPr/>
            <p:nvPr/>
          </p:nvSpPr>
          <p:spPr>
            <a:xfrm>
              <a:off x="322825" y="1503671"/>
              <a:ext cx="62501" cy="62269"/>
            </a:xfrm>
            <a:custGeom>
              <a:avLst/>
              <a:gdLst/>
              <a:ahLst/>
              <a:cxnLst/>
              <a:rect l="l" t="t" r="r" b="b"/>
              <a:pathLst>
                <a:path w="1612" h="1606" extrusionOk="0">
                  <a:moveTo>
                    <a:pt x="1441" y="176"/>
                  </a:moveTo>
                  <a:lnTo>
                    <a:pt x="1441" y="1435"/>
                  </a:lnTo>
                  <a:lnTo>
                    <a:pt x="182" y="1435"/>
                  </a:lnTo>
                  <a:lnTo>
                    <a:pt x="182" y="176"/>
                  </a:lnTo>
                  <a:close/>
                  <a:moveTo>
                    <a:pt x="1" y="0"/>
                  </a:moveTo>
                  <a:lnTo>
                    <a:pt x="1" y="1606"/>
                  </a:lnTo>
                  <a:lnTo>
                    <a:pt x="1612" y="1606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1"/>
            <p:cNvSpPr/>
            <p:nvPr/>
          </p:nvSpPr>
          <p:spPr>
            <a:xfrm>
              <a:off x="424101" y="355823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1480" y="1392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1"/>
            <p:cNvSpPr/>
            <p:nvPr/>
          </p:nvSpPr>
          <p:spPr>
            <a:xfrm>
              <a:off x="424101" y="460279"/>
              <a:ext cx="57383" cy="53777"/>
            </a:xfrm>
            <a:custGeom>
              <a:avLst/>
              <a:gdLst/>
              <a:ahLst/>
              <a:cxnLst/>
              <a:rect l="l" t="t" r="r" b="b"/>
              <a:pathLst>
                <a:path w="14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1480" y="1387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1"/>
            <p:cNvSpPr/>
            <p:nvPr/>
          </p:nvSpPr>
          <p:spPr>
            <a:xfrm>
              <a:off x="424101" y="564773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0"/>
                  </a:moveTo>
                  <a:lnTo>
                    <a:pt x="1" y="1391"/>
                  </a:lnTo>
                  <a:lnTo>
                    <a:pt x="1480" y="1391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1"/>
            <p:cNvSpPr/>
            <p:nvPr/>
          </p:nvSpPr>
          <p:spPr>
            <a:xfrm>
              <a:off x="420689" y="3282982"/>
              <a:ext cx="64207" cy="61028"/>
            </a:xfrm>
            <a:custGeom>
              <a:avLst/>
              <a:gdLst/>
              <a:ahLst/>
              <a:cxnLst/>
              <a:rect l="l" t="t" r="r" b="b"/>
              <a:pathLst>
                <a:path w="1656" h="1574" extrusionOk="0">
                  <a:moveTo>
                    <a:pt x="1480" y="187"/>
                  </a:moveTo>
                  <a:lnTo>
                    <a:pt x="1480" y="1397"/>
                  </a:lnTo>
                  <a:lnTo>
                    <a:pt x="182" y="1397"/>
                  </a:lnTo>
                  <a:lnTo>
                    <a:pt x="182" y="187"/>
                  </a:lnTo>
                  <a:close/>
                  <a:moveTo>
                    <a:pt x="1" y="1"/>
                  </a:moveTo>
                  <a:lnTo>
                    <a:pt x="1" y="1573"/>
                  </a:lnTo>
                  <a:lnTo>
                    <a:pt x="1656" y="1573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1"/>
            <p:cNvSpPr/>
            <p:nvPr/>
          </p:nvSpPr>
          <p:spPr>
            <a:xfrm>
              <a:off x="420689" y="3387437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80" y="188"/>
                  </a:moveTo>
                  <a:lnTo>
                    <a:pt x="1480" y="1397"/>
                  </a:lnTo>
                  <a:lnTo>
                    <a:pt x="182" y="1397"/>
                  </a:lnTo>
                  <a:lnTo>
                    <a:pt x="182" y="188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1"/>
            <p:cNvSpPr/>
            <p:nvPr/>
          </p:nvSpPr>
          <p:spPr>
            <a:xfrm>
              <a:off x="420689" y="3491893"/>
              <a:ext cx="64207" cy="60834"/>
            </a:xfrm>
            <a:custGeom>
              <a:avLst/>
              <a:gdLst/>
              <a:ahLst/>
              <a:cxnLst/>
              <a:rect l="l" t="t" r="r" b="b"/>
              <a:pathLst>
                <a:path w="1656" h="1569" extrusionOk="0">
                  <a:moveTo>
                    <a:pt x="1480" y="182"/>
                  </a:moveTo>
                  <a:lnTo>
                    <a:pt x="1480" y="1398"/>
                  </a:lnTo>
                  <a:lnTo>
                    <a:pt x="182" y="1398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1"/>
            <p:cNvSpPr/>
            <p:nvPr/>
          </p:nvSpPr>
          <p:spPr>
            <a:xfrm>
              <a:off x="355666" y="915905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1" y="0"/>
                  </a:moveTo>
                  <a:lnTo>
                    <a:pt x="1" y="1006"/>
                  </a:lnTo>
                  <a:lnTo>
                    <a:pt x="1001" y="1006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1"/>
            <p:cNvSpPr/>
            <p:nvPr/>
          </p:nvSpPr>
          <p:spPr>
            <a:xfrm>
              <a:off x="394672" y="954911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2" y="10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1"/>
            <p:cNvSpPr/>
            <p:nvPr/>
          </p:nvSpPr>
          <p:spPr>
            <a:xfrm>
              <a:off x="433291" y="993917"/>
              <a:ext cx="38811" cy="388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1"/>
            <p:cNvSpPr/>
            <p:nvPr/>
          </p:nvSpPr>
          <p:spPr>
            <a:xfrm>
              <a:off x="472064" y="1032729"/>
              <a:ext cx="39044" cy="38811"/>
            </a:xfrm>
            <a:custGeom>
              <a:avLst/>
              <a:gdLst/>
              <a:ahLst/>
              <a:cxnLst/>
              <a:rect l="l" t="t" r="r" b="b"/>
              <a:pathLst>
                <a:path w="1007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1"/>
            <p:cNvSpPr/>
            <p:nvPr/>
          </p:nvSpPr>
          <p:spPr>
            <a:xfrm>
              <a:off x="511070" y="1071735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1"/>
            <p:cNvSpPr/>
            <p:nvPr/>
          </p:nvSpPr>
          <p:spPr>
            <a:xfrm>
              <a:off x="511070" y="915905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1" y="0"/>
                  </a:moveTo>
                  <a:lnTo>
                    <a:pt x="1" y="1006"/>
                  </a:lnTo>
                  <a:lnTo>
                    <a:pt x="1002" y="1006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1"/>
            <p:cNvSpPr/>
            <p:nvPr/>
          </p:nvSpPr>
          <p:spPr>
            <a:xfrm>
              <a:off x="472064" y="954911"/>
              <a:ext cx="39044" cy="3904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1007" y="100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1"/>
            <p:cNvSpPr/>
            <p:nvPr/>
          </p:nvSpPr>
          <p:spPr>
            <a:xfrm>
              <a:off x="394672" y="1032729"/>
              <a:ext cx="38850" cy="38811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1"/>
            <p:cNvSpPr/>
            <p:nvPr/>
          </p:nvSpPr>
          <p:spPr>
            <a:xfrm>
              <a:off x="355666" y="1071735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1"/>
            <p:cNvSpPr/>
            <p:nvPr/>
          </p:nvSpPr>
          <p:spPr>
            <a:xfrm>
              <a:off x="7822910" y="494206"/>
              <a:ext cx="57383" cy="53739"/>
            </a:xfrm>
            <a:custGeom>
              <a:avLst/>
              <a:gdLst/>
              <a:ahLst/>
              <a:cxnLst/>
              <a:rect l="l" t="t" r="r" b="b"/>
              <a:pathLst>
                <a:path w="1480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1480" y="138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1"/>
            <p:cNvSpPr/>
            <p:nvPr/>
          </p:nvSpPr>
          <p:spPr>
            <a:xfrm>
              <a:off x="7822910" y="598429"/>
              <a:ext cx="57383" cy="53777"/>
            </a:xfrm>
            <a:custGeom>
              <a:avLst/>
              <a:gdLst/>
              <a:ahLst/>
              <a:cxnLst/>
              <a:rect l="l" t="t" r="r" b="b"/>
              <a:pathLst>
                <a:path w="14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1480" y="1387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1"/>
            <p:cNvSpPr/>
            <p:nvPr/>
          </p:nvSpPr>
          <p:spPr>
            <a:xfrm>
              <a:off x="7822910" y="702690"/>
              <a:ext cx="57383" cy="53971"/>
            </a:xfrm>
            <a:custGeom>
              <a:avLst/>
              <a:gdLst/>
              <a:ahLst/>
              <a:cxnLst/>
              <a:rect l="l" t="t" r="r" b="b"/>
              <a:pathLst>
                <a:path w="1480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1480" y="1392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1"/>
            <p:cNvSpPr/>
            <p:nvPr/>
          </p:nvSpPr>
          <p:spPr>
            <a:xfrm>
              <a:off x="4663054" y="835295"/>
              <a:ext cx="143303" cy="254154"/>
            </a:xfrm>
            <a:custGeom>
              <a:avLst/>
              <a:gdLst/>
              <a:ahLst/>
              <a:cxnLst/>
              <a:rect l="l" t="t" r="r" b="b"/>
              <a:pathLst>
                <a:path w="3696" h="6555" extrusionOk="0">
                  <a:moveTo>
                    <a:pt x="0" y="1"/>
                  </a:moveTo>
                  <a:lnTo>
                    <a:pt x="0" y="1073"/>
                  </a:lnTo>
                  <a:lnTo>
                    <a:pt x="1320" y="1073"/>
                  </a:lnTo>
                  <a:lnTo>
                    <a:pt x="1320" y="6555"/>
                  </a:lnTo>
                  <a:lnTo>
                    <a:pt x="3695" y="6555"/>
                  </a:lnTo>
                  <a:lnTo>
                    <a:pt x="3695" y="5494"/>
                  </a:lnTo>
                  <a:lnTo>
                    <a:pt x="2387" y="5494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1"/>
            <p:cNvSpPr/>
            <p:nvPr/>
          </p:nvSpPr>
          <p:spPr>
            <a:xfrm>
              <a:off x="8780066" y="3014980"/>
              <a:ext cx="62307" cy="62307"/>
            </a:xfrm>
            <a:custGeom>
              <a:avLst/>
              <a:gdLst/>
              <a:ahLst/>
              <a:cxnLst/>
              <a:rect l="l" t="t" r="r" b="b"/>
              <a:pathLst>
                <a:path w="1607" h="1607" extrusionOk="0">
                  <a:moveTo>
                    <a:pt x="1431" y="177"/>
                  </a:moveTo>
                  <a:lnTo>
                    <a:pt x="1431" y="1431"/>
                  </a:lnTo>
                  <a:lnTo>
                    <a:pt x="171" y="1431"/>
                  </a:lnTo>
                  <a:lnTo>
                    <a:pt x="171" y="177"/>
                  </a:lnTo>
                  <a:close/>
                  <a:moveTo>
                    <a:pt x="1" y="1"/>
                  </a:moveTo>
                  <a:lnTo>
                    <a:pt x="1" y="1606"/>
                  </a:lnTo>
                  <a:lnTo>
                    <a:pt x="1607" y="1606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1"/>
            <p:cNvSpPr/>
            <p:nvPr/>
          </p:nvSpPr>
          <p:spPr>
            <a:xfrm>
              <a:off x="8669019" y="3014980"/>
              <a:ext cx="117713" cy="173391"/>
            </a:xfrm>
            <a:custGeom>
              <a:avLst/>
              <a:gdLst/>
              <a:ahLst/>
              <a:cxnLst/>
              <a:rect l="l" t="t" r="r" b="b"/>
              <a:pathLst>
                <a:path w="3036" h="4472" extrusionOk="0">
                  <a:moveTo>
                    <a:pt x="1435" y="177"/>
                  </a:moveTo>
                  <a:lnTo>
                    <a:pt x="1435" y="1436"/>
                  </a:lnTo>
                  <a:lnTo>
                    <a:pt x="176" y="1436"/>
                  </a:lnTo>
                  <a:lnTo>
                    <a:pt x="176" y="177"/>
                  </a:lnTo>
                  <a:close/>
                  <a:moveTo>
                    <a:pt x="1435" y="1606"/>
                  </a:moveTo>
                  <a:lnTo>
                    <a:pt x="1435" y="2866"/>
                  </a:lnTo>
                  <a:lnTo>
                    <a:pt x="176" y="2866"/>
                  </a:lnTo>
                  <a:lnTo>
                    <a:pt x="176" y="1606"/>
                  </a:lnTo>
                  <a:close/>
                  <a:moveTo>
                    <a:pt x="2865" y="3042"/>
                  </a:moveTo>
                  <a:lnTo>
                    <a:pt x="2865" y="4301"/>
                  </a:lnTo>
                  <a:lnTo>
                    <a:pt x="1606" y="4301"/>
                  </a:lnTo>
                  <a:lnTo>
                    <a:pt x="1606" y="3042"/>
                  </a:lnTo>
                  <a:close/>
                  <a:moveTo>
                    <a:pt x="0" y="1"/>
                  </a:moveTo>
                  <a:lnTo>
                    <a:pt x="0" y="1431"/>
                  </a:lnTo>
                  <a:lnTo>
                    <a:pt x="0" y="1606"/>
                  </a:lnTo>
                  <a:lnTo>
                    <a:pt x="0" y="3036"/>
                  </a:lnTo>
                  <a:lnTo>
                    <a:pt x="1430" y="3036"/>
                  </a:lnTo>
                  <a:lnTo>
                    <a:pt x="1430" y="4471"/>
                  </a:lnTo>
                  <a:lnTo>
                    <a:pt x="3035" y="4471"/>
                  </a:lnTo>
                  <a:lnTo>
                    <a:pt x="3035" y="2866"/>
                  </a:lnTo>
                  <a:lnTo>
                    <a:pt x="1606" y="2866"/>
                  </a:lnTo>
                  <a:lnTo>
                    <a:pt x="1606" y="1606"/>
                  </a:lnTo>
                  <a:lnTo>
                    <a:pt x="1606" y="1431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1"/>
            <p:cNvSpPr/>
            <p:nvPr/>
          </p:nvSpPr>
          <p:spPr>
            <a:xfrm>
              <a:off x="8669019" y="2903700"/>
              <a:ext cx="62269" cy="62501"/>
            </a:xfrm>
            <a:custGeom>
              <a:avLst/>
              <a:gdLst/>
              <a:ahLst/>
              <a:cxnLst/>
              <a:rect l="l" t="t" r="r" b="b"/>
              <a:pathLst>
                <a:path w="1606" h="1612" extrusionOk="0">
                  <a:moveTo>
                    <a:pt x="1435" y="182"/>
                  </a:moveTo>
                  <a:lnTo>
                    <a:pt x="1435" y="1441"/>
                  </a:lnTo>
                  <a:lnTo>
                    <a:pt x="176" y="1441"/>
                  </a:lnTo>
                  <a:lnTo>
                    <a:pt x="176" y="182"/>
                  </a:lnTo>
                  <a:close/>
                  <a:moveTo>
                    <a:pt x="0" y="1"/>
                  </a:moveTo>
                  <a:lnTo>
                    <a:pt x="0" y="1612"/>
                  </a:lnTo>
                  <a:lnTo>
                    <a:pt x="1606" y="1612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1"/>
            <p:cNvSpPr/>
            <p:nvPr/>
          </p:nvSpPr>
          <p:spPr>
            <a:xfrm>
              <a:off x="8613573" y="2792654"/>
              <a:ext cx="62307" cy="62501"/>
            </a:xfrm>
            <a:custGeom>
              <a:avLst/>
              <a:gdLst/>
              <a:ahLst/>
              <a:cxnLst/>
              <a:rect l="l" t="t" r="r" b="b"/>
              <a:pathLst>
                <a:path w="1607" h="1612" extrusionOk="0">
                  <a:moveTo>
                    <a:pt x="1430" y="181"/>
                  </a:moveTo>
                  <a:lnTo>
                    <a:pt x="1430" y="1435"/>
                  </a:lnTo>
                  <a:lnTo>
                    <a:pt x="171" y="1435"/>
                  </a:lnTo>
                  <a:lnTo>
                    <a:pt x="171" y="181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606" y="1611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1"/>
            <p:cNvSpPr/>
            <p:nvPr/>
          </p:nvSpPr>
          <p:spPr>
            <a:xfrm>
              <a:off x="8630866" y="942116"/>
              <a:ext cx="38811" cy="388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1"/>
            <p:cNvSpPr/>
            <p:nvPr/>
          </p:nvSpPr>
          <p:spPr>
            <a:xfrm>
              <a:off x="8669639" y="981122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1"/>
            <p:cNvSpPr/>
            <p:nvPr/>
          </p:nvSpPr>
          <p:spPr>
            <a:xfrm>
              <a:off x="8708219" y="1019934"/>
              <a:ext cx="39083" cy="38850"/>
            </a:xfrm>
            <a:custGeom>
              <a:avLst/>
              <a:gdLst/>
              <a:ahLst/>
              <a:cxnLst/>
              <a:rect l="l" t="t" r="r" b="b"/>
              <a:pathLst>
                <a:path w="1008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1"/>
            <p:cNvSpPr/>
            <p:nvPr/>
          </p:nvSpPr>
          <p:spPr>
            <a:xfrm>
              <a:off x="8747263" y="1058940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6" y="1001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1"/>
            <p:cNvSpPr/>
            <p:nvPr/>
          </p:nvSpPr>
          <p:spPr>
            <a:xfrm>
              <a:off x="8786270" y="1097752"/>
              <a:ext cx="38850" cy="39044"/>
            </a:xfrm>
            <a:custGeom>
              <a:avLst/>
              <a:gdLst/>
              <a:ahLst/>
              <a:cxnLst/>
              <a:rect l="l" t="t" r="r" b="b"/>
              <a:pathLst>
                <a:path w="1002" h="1007" extrusionOk="0">
                  <a:moveTo>
                    <a:pt x="0" y="0"/>
                  </a:moveTo>
                  <a:lnTo>
                    <a:pt x="0" y="1007"/>
                  </a:lnTo>
                  <a:lnTo>
                    <a:pt x="1001" y="100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1"/>
            <p:cNvSpPr/>
            <p:nvPr/>
          </p:nvSpPr>
          <p:spPr>
            <a:xfrm>
              <a:off x="8786270" y="942116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1"/>
            <p:cNvSpPr/>
            <p:nvPr/>
          </p:nvSpPr>
          <p:spPr>
            <a:xfrm>
              <a:off x="8747263" y="981122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6" y="1001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1"/>
            <p:cNvSpPr/>
            <p:nvPr/>
          </p:nvSpPr>
          <p:spPr>
            <a:xfrm>
              <a:off x="8669639" y="1058940"/>
              <a:ext cx="39044" cy="38850"/>
            </a:xfrm>
            <a:custGeom>
              <a:avLst/>
              <a:gdLst/>
              <a:ahLst/>
              <a:cxnLst/>
              <a:rect l="l" t="t" r="r" b="b"/>
              <a:pathLst>
                <a:path w="1007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7" y="100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1"/>
            <p:cNvSpPr/>
            <p:nvPr/>
          </p:nvSpPr>
          <p:spPr>
            <a:xfrm>
              <a:off x="8630866" y="1097752"/>
              <a:ext cx="38811" cy="39044"/>
            </a:xfrm>
            <a:custGeom>
              <a:avLst/>
              <a:gdLst/>
              <a:ahLst/>
              <a:cxnLst/>
              <a:rect l="l" t="t" r="r" b="b"/>
              <a:pathLst>
                <a:path w="1001" h="1007" extrusionOk="0">
                  <a:moveTo>
                    <a:pt x="0" y="0"/>
                  </a:moveTo>
                  <a:lnTo>
                    <a:pt x="0" y="1007"/>
                  </a:lnTo>
                  <a:lnTo>
                    <a:pt x="1001" y="100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1"/>
            <p:cNvSpPr/>
            <p:nvPr/>
          </p:nvSpPr>
          <p:spPr>
            <a:xfrm>
              <a:off x="8656417" y="366292"/>
              <a:ext cx="143109" cy="254154"/>
            </a:xfrm>
            <a:custGeom>
              <a:avLst/>
              <a:gdLst/>
              <a:ahLst/>
              <a:cxnLst/>
              <a:rect l="l" t="t" r="r" b="b"/>
              <a:pathLst>
                <a:path w="3691" h="6555" extrusionOk="0">
                  <a:moveTo>
                    <a:pt x="1" y="0"/>
                  </a:moveTo>
                  <a:lnTo>
                    <a:pt x="1" y="1072"/>
                  </a:lnTo>
                  <a:lnTo>
                    <a:pt x="1304" y="1072"/>
                  </a:lnTo>
                  <a:lnTo>
                    <a:pt x="1304" y="6554"/>
                  </a:lnTo>
                  <a:lnTo>
                    <a:pt x="3690" y="6554"/>
                  </a:lnTo>
                  <a:lnTo>
                    <a:pt x="3690" y="5493"/>
                  </a:lnTo>
                  <a:lnTo>
                    <a:pt x="2371" y="5493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1"/>
            <p:cNvSpPr/>
            <p:nvPr/>
          </p:nvSpPr>
          <p:spPr>
            <a:xfrm>
              <a:off x="5517887" y="739564"/>
              <a:ext cx="101313" cy="559875"/>
            </a:xfrm>
            <a:custGeom>
              <a:avLst/>
              <a:gdLst/>
              <a:ahLst/>
              <a:cxnLst/>
              <a:rect l="l" t="t" r="r" b="b"/>
              <a:pathLst>
                <a:path w="2613" h="14440" extrusionOk="0">
                  <a:moveTo>
                    <a:pt x="2437" y="182"/>
                  </a:moveTo>
                  <a:lnTo>
                    <a:pt x="2437" y="14264"/>
                  </a:lnTo>
                  <a:lnTo>
                    <a:pt x="182" y="14264"/>
                  </a:lnTo>
                  <a:lnTo>
                    <a:pt x="182" y="182"/>
                  </a:lnTo>
                  <a:close/>
                  <a:moveTo>
                    <a:pt x="1" y="1"/>
                  </a:moveTo>
                  <a:lnTo>
                    <a:pt x="1" y="14440"/>
                  </a:lnTo>
                  <a:lnTo>
                    <a:pt x="2613" y="14440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1"/>
            <p:cNvSpPr/>
            <p:nvPr/>
          </p:nvSpPr>
          <p:spPr>
            <a:xfrm>
              <a:off x="5536653" y="229190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2"/>
                  </a:moveTo>
                  <a:lnTo>
                    <a:pt x="1474" y="1392"/>
                  </a:lnTo>
                  <a:lnTo>
                    <a:pt x="177" y="1392"/>
                  </a:lnTo>
                  <a:lnTo>
                    <a:pt x="177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1"/>
            <p:cNvSpPr/>
            <p:nvPr/>
          </p:nvSpPr>
          <p:spPr>
            <a:xfrm>
              <a:off x="5536653" y="333645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2"/>
                  </a:moveTo>
                  <a:lnTo>
                    <a:pt x="1474" y="1392"/>
                  </a:lnTo>
                  <a:lnTo>
                    <a:pt x="177" y="1392"/>
                  </a:lnTo>
                  <a:lnTo>
                    <a:pt x="177" y="182"/>
                  </a:lnTo>
                  <a:close/>
                  <a:moveTo>
                    <a:pt x="1" y="1"/>
                  </a:moveTo>
                  <a:lnTo>
                    <a:pt x="1" y="1568"/>
                  </a:lnTo>
                  <a:lnTo>
                    <a:pt x="1656" y="1568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1"/>
            <p:cNvSpPr/>
            <p:nvPr/>
          </p:nvSpPr>
          <p:spPr>
            <a:xfrm>
              <a:off x="5536653" y="438139"/>
              <a:ext cx="64207" cy="60795"/>
            </a:xfrm>
            <a:custGeom>
              <a:avLst/>
              <a:gdLst/>
              <a:ahLst/>
              <a:cxnLst/>
              <a:rect l="l" t="t" r="r" b="b"/>
              <a:pathLst>
                <a:path w="1656" h="1568" extrusionOk="0">
                  <a:moveTo>
                    <a:pt x="1474" y="182"/>
                  </a:moveTo>
                  <a:lnTo>
                    <a:pt x="1474" y="1391"/>
                  </a:lnTo>
                  <a:lnTo>
                    <a:pt x="177" y="1391"/>
                  </a:lnTo>
                  <a:lnTo>
                    <a:pt x="177" y="182"/>
                  </a:lnTo>
                  <a:close/>
                  <a:moveTo>
                    <a:pt x="1" y="0"/>
                  </a:moveTo>
                  <a:lnTo>
                    <a:pt x="1" y="1567"/>
                  </a:lnTo>
                  <a:lnTo>
                    <a:pt x="1656" y="1567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1"/>
            <p:cNvSpPr/>
            <p:nvPr/>
          </p:nvSpPr>
          <p:spPr>
            <a:xfrm>
              <a:off x="1172345" y="1229931"/>
              <a:ext cx="154586" cy="157571"/>
            </a:xfrm>
            <a:custGeom>
              <a:avLst/>
              <a:gdLst/>
              <a:ahLst/>
              <a:cxnLst/>
              <a:rect l="l" t="t" r="r" b="b"/>
              <a:pathLst>
                <a:path w="3987" h="4064" extrusionOk="0">
                  <a:moveTo>
                    <a:pt x="3811" y="182"/>
                  </a:moveTo>
                  <a:lnTo>
                    <a:pt x="3811" y="3882"/>
                  </a:lnTo>
                  <a:lnTo>
                    <a:pt x="182" y="3882"/>
                  </a:lnTo>
                  <a:lnTo>
                    <a:pt x="182" y="2497"/>
                  </a:lnTo>
                  <a:lnTo>
                    <a:pt x="2420" y="2497"/>
                  </a:lnTo>
                  <a:lnTo>
                    <a:pt x="2420" y="182"/>
                  </a:lnTo>
                  <a:close/>
                  <a:moveTo>
                    <a:pt x="2244" y="0"/>
                  </a:moveTo>
                  <a:lnTo>
                    <a:pt x="2244" y="2315"/>
                  </a:lnTo>
                  <a:lnTo>
                    <a:pt x="0" y="2315"/>
                  </a:lnTo>
                  <a:lnTo>
                    <a:pt x="0" y="4064"/>
                  </a:lnTo>
                  <a:lnTo>
                    <a:pt x="3987" y="4064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1"/>
            <p:cNvSpPr/>
            <p:nvPr/>
          </p:nvSpPr>
          <p:spPr>
            <a:xfrm>
              <a:off x="1221161" y="1712815"/>
              <a:ext cx="57151" cy="53739"/>
            </a:xfrm>
            <a:custGeom>
              <a:avLst/>
              <a:gdLst/>
              <a:ahLst/>
              <a:cxnLst/>
              <a:rect l="l" t="t" r="r" b="b"/>
              <a:pathLst>
                <a:path w="1474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1474" y="1386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1"/>
            <p:cNvSpPr/>
            <p:nvPr/>
          </p:nvSpPr>
          <p:spPr>
            <a:xfrm>
              <a:off x="1221161" y="1817270"/>
              <a:ext cx="57151" cy="53971"/>
            </a:xfrm>
            <a:custGeom>
              <a:avLst/>
              <a:gdLst/>
              <a:ahLst/>
              <a:cxnLst/>
              <a:rect l="l" t="t" r="r" b="b"/>
              <a:pathLst>
                <a:path w="1474" h="1392" extrusionOk="0">
                  <a:moveTo>
                    <a:pt x="0" y="1"/>
                  </a:moveTo>
                  <a:lnTo>
                    <a:pt x="0" y="1392"/>
                  </a:lnTo>
                  <a:lnTo>
                    <a:pt x="1474" y="1392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1"/>
            <p:cNvSpPr/>
            <p:nvPr/>
          </p:nvSpPr>
          <p:spPr>
            <a:xfrm>
              <a:off x="1221161" y="1921726"/>
              <a:ext cx="57151" cy="53971"/>
            </a:xfrm>
            <a:custGeom>
              <a:avLst/>
              <a:gdLst/>
              <a:ahLst/>
              <a:cxnLst/>
              <a:rect l="l" t="t" r="r" b="b"/>
              <a:pathLst>
                <a:path w="1474" h="1392" extrusionOk="0">
                  <a:moveTo>
                    <a:pt x="0" y="1"/>
                  </a:moveTo>
                  <a:lnTo>
                    <a:pt x="0" y="1392"/>
                  </a:lnTo>
                  <a:lnTo>
                    <a:pt x="1474" y="1392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1"/>
            <p:cNvSpPr/>
            <p:nvPr/>
          </p:nvSpPr>
          <p:spPr>
            <a:xfrm>
              <a:off x="1176804" y="2407828"/>
              <a:ext cx="114728" cy="183161"/>
            </a:xfrm>
            <a:custGeom>
              <a:avLst/>
              <a:gdLst/>
              <a:ahLst/>
              <a:cxnLst/>
              <a:rect l="l" t="t" r="r" b="b"/>
              <a:pathLst>
                <a:path w="2959" h="4724" extrusionOk="0">
                  <a:moveTo>
                    <a:pt x="1" y="0"/>
                  </a:moveTo>
                  <a:lnTo>
                    <a:pt x="1" y="182"/>
                  </a:lnTo>
                  <a:lnTo>
                    <a:pt x="1320" y="182"/>
                  </a:lnTo>
                  <a:lnTo>
                    <a:pt x="1320" y="4724"/>
                  </a:lnTo>
                  <a:lnTo>
                    <a:pt x="2959" y="4724"/>
                  </a:lnTo>
                  <a:lnTo>
                    <a:pt x="2959" y="4542"/>
                  </a:lnTo>
                  <a:lnTo>
                    <a:pt x="1502" y="454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917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T323"/>
              <a:buNone/>
              <a:defRPr sz="40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341543/why-do-old-game-consoles-look-so-bad-on-modern-tv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igitaltrends.com/gaming/best-game-streaming-service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2" name="Google Shape;7862;p34"/>
          <p:cNvGrpSpPr/>
          <p:nvPr/>
        </p:nvGrpSpPr>
        <p:grpSpPr>
          <a:xfrm>
            <a:off x="728026" y="880675"/>
            <a:ext cx="3844099" cy="3293925"/>
            <a:chOff x="728026" y="880675"/>
            <a:chExt cx="3844099" cy="3293925"/>
          </a:xfrm>
        </p:grpSpPr>
        <p:sp>
          <p:nvSpPr>
            <p:cNvPr id="7863" name="Google Shape;7863;p34"/>
            <p:cNvSpPr/>
            <p:nvPr/>
          </p:nvSpPr>
          <p:spPr>
            <a:xfrm>
              <a:off x="969500" y="880675"/>
              <a:ext cx="3326700" cy="18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4"/>
            <p:cNvSpPr/>
            <p:nvPr/>
          </p:nvSpPr>
          <p:spPr>
            <a:xfrm>
              <a:off x="887350" y="1043500"/>
              <a:ext cx="481800" cy="47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4"/>
            <p:cNvSpPr/>
            <p:nvPr/>
          </p:nvSpPr>
          <p:spPr>
            <a:xfrm>
              <a:off x="4029925" y="1043500"/>
              <a:ext cx="481800" cy="47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4"/>
            <p:cNvSpPr/>
            <p:nvPr/>
          </p:nvSpPr>
          <p:spPr>
            <a:xfrm>
              <a:off x="3679075" y="1043500"/>
              <a:ext cx="481800" cy="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4"/>
            <p:cNvSpPr/>
            <p:nvPr/>
          </p:nvSpPr>
          <p:spPr>
            <a:xfrm>
              <a:off x="1241225" y="1043500"/>
              <a:ext cx="481800" cy="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4"/>
            <p:cNvSpPr/>
            <p:nvPr/>
          </p:nvSpPr>
          <p:spPr>
            <a:xfrm>
              <a:off x="4280825" y="1443150"/>
              <a:ext cx="291300" cy="233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4"/>
            <p:cNvSpPr/>
            <p:nvPr/>
          </p:nvSpPr>
          <p:spPr>
            <a:xfrm>
              <a:off x="728026" y="1406100"/>
              <a:ext cx="291300" cy="233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4"/>
            <p:cNvSpPr/>
            <p:nvPr/>
          </p:nvSpPr>
          <p:spPr>
            <a:xfrm>
              <a:off x="954250" y="3322500"/>
              <a:ext cx="4149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4"/>
            <p:cNvSpPr/>
            <p:nvPr/>
          </p:nvSpPr>
          <p:spPr>
            <a:xfrm>
              <a:off x="865875" y="3700900"/>
              <a:ext cx="857100" cy="47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4"/>
            <p:cNvSpPr/>
            <p:nvPr/>
          </p:nvSpPr>
          <p:spPr>
            <a:xfrm>
              <a:off x="3679075" y="3700900"/>
              <a:ext cx="665100" cy="47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4"/>
            <p:cNvSpPr/>
            <p:nvPr/>
          </p:nvSpPr>
          <p:spPr>
            <a:xfrm>
              <a:off x="4029925" y="3322500"/>
              <a:ext cx="4149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4"/>
            <p:cNvSpPr/>
            <p:nvPr/>
          </p:nvSpPr>
          <p:spPr>
            <a:xfrm>
              <a:off x="3712525" y="3322500"/>
              <a:ext cx="414900" cy="414900"/>
            </a:xfrm>
            <a:prstGeom prst="rect">
              <a:avLst/>
            </a:prstGeom>
            <a:solidFill>
              <a:srgbClr val="292929">
                <a:alpha val="34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4"/>
            <p:cNvSpPr/>
            <p:nvPr/>
          </p:nvSpPr>
          <p:spPr>
            <a:xfrm>
              <a:off x="3369075" y="3700900"/>
              <a:ext cx="414900" cy="414900"/>
            </a:xfrm>
            <a:prstGeom prst="rect">
              <a:avLst/>
            </a:prstGeom>
            <a:solidFill>
              <a:srgbClr val="292929">
                <a:alpha val="34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4"/>
            <p:cNvSpPr/>
            <p:nvPr/>
          </p:nvSpPr>
          <p:spPr>
            <a:xfrm>
              <a:off x="3712525" y="1129300"/>
              <a:ext cx="414900" cy="414900"/>
            </a:xfrm>
            <a:prstGeom prst="rect">
              <a:avLst/>
            </a:prstGeom>
            <a:solidFill>
              <a:srgbClr val="292929">
                <a:alpha val="34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4"/>
            <p:cNvSpPr/>
            <p:nvPr/>
          </p:nvSpPr>
          <p:spPr>
            <a:xfrm>
              <a:off x="3369075" y="1043500"/>
              <a:ext cx="414900" cy="85800"/>
            </a:xfrm>
            <a:prstGeom prst="rect">
              <a:avLst/>
            </a:prstGeom>
            <a:solidFill>
              <a:srgbClr val="292929">
                <a:alpha val="34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9" name="Google Shape;7879;p34"/>
          <p:cNvGrpSpPr/>
          <p:nvPr/>
        </p:nvGrpSpPr>
        <p:grpSpPr>
          <a:xfrm>
            <a:off x="820627" y="545858"/>
            <a:ext cx="3726402" cy="3720841"/>
            <a:chOff x="836275" y="756823"/>
            <a:chExt cx="3567300" cy="3561977"/>
          </a:xfrm>
        </p:grpSpPr>
        <p:sp>
          <p:nvSpPr>
            <p:cNvPr id="7880" name="Google Shape;7880;p34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4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4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4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4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4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4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4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4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4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4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4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4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4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4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4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4"/>
            <p:cNvSpPr/>
            <p:nvPr/>
          </p:nvSpPr>
          <p:spPr>
            <a:xfrm>
              <a:off x="4027920" y="2117647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4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4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0" name="Google Shape;7860;p34"/>
          <p:cNvSpPr txBox="1">
            <a:spLocks noGrp="1"/>
          </p:cNvSpPr>
          <p:nvPr>
            <p:ph type="ctrTitle"/>
          </p:nvPr>
        </p:nvSpPr>
        <p:spPr>
          <a:xfrm>
            <a:off x="954250" y="749673"/>
            <a:ext cx="7476650" cy="24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compression in video games</a:t>
            </a:r>
            <a:endParaRPr dirty="0"/>
          </a:p>
        </p:txBody>
      </p:sp>
      <p:sp>
        <p:nvSpPr>
          <p:cNvPr id="7861" name="Google Shape;7861;p34"/>
          <p:cNvSpPr txBox="1">
            <a:spLocks noGrp="1"/>
          </p:cNvSpPr>
          <p:nvPr>
            <p:ph type="subTitle" idx="1"/>
          </p:nvPr>
        </p:nvSpPr>
        <p:spPr>
          <a:xfrm>
            <a:off x="2909454" y="3396419"/>
            <a:ext cx="3858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Jairo Miguel Marulanda Giraldo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3" name="Google Shape;8023;p42"/>
          <p:cNvSpPr txBox="1">
            <a:spLocks noGrp="1"/>
          </p:cNvSpPr>
          <p:nvPr>
            <p:ph type="title"/>
          </p:nvPr>
        </p:nvSpPr>
        <p:spPr>
          <a:xfrm>
            <a:off x="1388100" y="1078443"/>
            <a:ext cx="6367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Cloud </a:t>
            </a:r>
            <a:r>
              <a:rPr lang="es-CO" dirty="0" err="1"/>
              <a:t>gaming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093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4268A472-4F47-4BE1-946E-DD3D650F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36" y="717082"/>
            <a:ext cx="3240639" cy="3240639"/>
          </a:xfrm>
          <a:prstGeom prst="rect">
            <a:avLst/>
          </a:prstGeom>
        </p:spPr>
      </p:pic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5496069" y="1278669"/>
            <a:ext cx="2998500" cy="2989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cloud gaming systems, the game program runs at servers in the cloud, while clients access game services by sending input events to the servers and receiving game scenes via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video streaming.</a:t>
            </a: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5390878" y="1031065"/>
            <a:ext cx="299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</a:t>
            </a:r>
            <a:endParaRPr dirty="0"/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87831" y="617701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154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BD8A8A4D-AAAC-48A8-88B3-C1D97053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2" y="839418"/>
            <a:ext cx="3322385" cy="3322385"/>
          </a:xfrm>
          <a:prstGeom prst="rect">
            <a:avLst/>
          </a:prstGeom>
        </p:spPr>
      </p:pic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5496069" y="1278669"/>
            <a:ext cx="2998500" cy="2989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Remote rendering is motivated by the need to allow thin clients to display graphics efficiently by migrating rendering tasks to remote servers. </a:t>
            </a: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5399193" y="1004853"/>
            <a:ext cx="299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87831" y="617701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130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5513C8B-0C9F-4D84-AF1B-80230257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77" y="876940"/>
            <a:ext cx="3286680" cy="3286680"/>
          </a:xfrm>
          <a:prstGeom prst="rect">
            <a:avLst/>
          </a:prstGeom>
        </p:spPr>
      </p:pic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4987575" y="1312000"/>
            <a:ext cx="3612213" cy="330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post-rendering video streaming technique; in one way it encodes the game screens as video steaming,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 another it uses graphics command semantics to assist the encoding.</a:t>
            </a: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4774627" y="561469"/>
            <a:ext cx="382516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Video </a:t>
            </a:r>
            <a:r>
              <a:rPr lang="es-CO" dirty="0" err="1"/>
              <a:t>streaming</a:t>
            </a:r>
            <a:r>
              <a:rPr lang="es-CO" dirty="0"/>
              <a:t> </a:t>
            </a:r>
            <a:r>
              <a:rPr lang="es-CO" dirty="0" err="1"/>
              <a:t>approach</a:t>
            </a:r>
            <a:endParaRPr lang="es-CO" dirty="0"/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02276" y="531194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551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213E03D6-463C-45BC-B242-35FF05CD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4" y="914348"/>
            <a:ext cx="3256463" cy="3256463"/>
          </a:xfrm>
          <a:prstGeom prst="rect">
            <a:avLst/>
          </a:prstGeom>
        </p:spPr>
      </p:pic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4987575" y="1312000"/>
            <a:ext cx="3612213" cy="330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execution occurs at the servers, and graphics commands are captured and transmitted to clients for screen renderings. Its main limitation is that it is very bandwidth consuming.</a:t>
            </a: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4476750" y="644497"/>
            <a:ext cx="4375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Graphics</a:t>
            </a:r>
            <a:r>
              <a:rPr lang="es-CO" dirty="0"/>
              <a:t> </a:t>
            </a:r>
            <a:r>
              <a:rPr lang="es-CO" dirty="0" err="1"/>
              <a:t>streaming</a:t>
            </a:r>
            <a:r>
              <a:rPr lang="es-CO" dirty="0"/>
              <a:t> </a:t>
            </a:r>
            <a:r>
              <a:rPr lang="es-CO" dirty="0" err="1"/>
              <a:t>approach</a:t>
            </a:r>
            <a:endParaRPr lang="es-CO" dirty="0"/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87831" y="617701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53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84945553-271B-4BE2-83CD-171A6B94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4" y="712285"/>
            <a:ext cx="3495253" cy="3495253"/>
          </a:xfrm>
          <a:prstGeom prst="rect">
            <a:avLst/>
          </a:prstGeom>
        </p:spPr>
      </p:pic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4987575" y="1312000"/>
            <a:ext cx="3612213" cy="330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LiveRender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reduces transmission bandwidth by compressing graphics data and using caches. Caching is aimed to reduce redundant transmission by replacing reusable data structures with short references.</a:t>
            </a: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4476750" y="644497"/>
            <a:ext cx="4375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Live Render</a:t>
            </a:r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87831" y="617701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723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4987575" y="1312000"/>
            <a:ext cx="3612213" cy="330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Xbox Game Pass (Xbox One, *PC)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PlayStation Now (PS4, PC)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GeForce Now (PC, Mac, Nvidia Shield)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Stadia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Shadow</a:t>
            </a: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4476750" y="644497"/>
            <a:ext cx="4375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Alternatives</a:t>
            </a:r>
            <a:endParaRPr lang="es-CO" dirty="0"/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87831" y="617701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95EDE5B-7AED-4A7C-A121-C9B13415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2" y="-270163"/>
            <a:ext cx="34156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6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3" name="Google Shape;8023;p42"/>
          <p:cNvSpPr txBox="1">
            <a:spLocks noGrp="1"/>
          </p:cNvSpPr>
          <p:nvPr>
            <p:ph type="title"/>
          </p:nvPr>
        </p:nvSpPr>
        <p:spPr>
          <a:xfrm>
            <a:off x="1388100" y="1078443"/>
            <a:ext cx="6367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AC706A-BDC4-41B2-ACA3-52BA90AF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0" y="181978"/>
            <a:ext cx="858322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2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590550" y="937433"/>
            <a:ext cx="5524320" cy="3300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 Liao et al.,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LiveRender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Cloud Gaming System Based on Compressed Graphics Streaming," in IEEE/ACM Transactions on Networking, vol. 24, no. 4, pp. 2128-2139, Aug. 2016,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10.1109/TNET.2015.2450254.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Crider M. (2018). How to Geek: Why Do Old Game Consoles Look So Bad on Modern TVs?. Retrieved from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https://www.howtogeek.com/341543/why-do-old-game-consoles-look-so-bad-on-modern-tvs/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Gurwin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J. (2021).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Digitaltrends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best game-streaming services for 2021. Retrieved from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https://www.digitaltrends.com/gaming/best-game-streaming-services/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2824595" y="0"/>
            <a:ext cx="4375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Bibliography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237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F15BF2B-C05C-4F7F-BA36-8FD4EA62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908" y="1445725"/>
            <a:ext cx="3339295" cy="3190009"/>
          </a:xfrm>
          <a:prstGeom prst="rect">
            <a:avLst/>
          </a:prstGeom>
        </p:spPr>
      </p:pic>
      <p:sp>
        <p:nvSpPr>
          <p:cNvPr id="8023" name="Google Shape;8023;p42"/>
          <p:cNvSpPr txBox="1">
            <a:spLocks noGrp="1"/>
          </p:cNvSpPr>
          <p:nvPr>
            <p:ph type="title"/>
          </p:nvPr>
        </p:nvSpPr>
        <p:spPr>
          <a:xfrm>
            <a:off x="1076373" y="797888"/>
            <a:ext cx="6367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Vielen</a:t>
            </a:r>
            <a:r>
              <a:rPr lang="es-CO" dirty="0"/>
              <a:t> </a:t>
            </a:r>
            <a:r>
              <a:rPr lang="es-CO" dirty="0" err="1"/>
              <a:t>Dank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732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p44"/>
          <p:cNvSpPr txBox="1">
            <a:spLocks noGrp="1"/>
          </p:cNvSpPr>
          <p:nvPr>
            <p:ph type="subTitle" idx="3"/>
          </p:nvPr>
        </p:nvSpPr>
        <p:spPr>
          <a:xfrm>
            <a:off x="4953000" y="2558300"/>
            <a:ext cx="316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gaming</a:t>
            </a:r>
            <a:endParaRPr dirty="0"/>
          </a:p>
        </p:txBody>
      </p:sp>
      <p:sp>
        <p:nvSpPr>
          <p:cNvPr id="8056" name="Google Shape;805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you need to divide the content</a:t>
            </a:r>
            <a:endParaRPr/>
          </a:p>
        </p:txBody>
      </p:sp>
      <p:sp>
        <p:nvSpPr>
          <p:cNvPr id="8057" name="Google Shape;8057;p44"/>
          <p:cNvSpPr txBox="1">
            <a:spLocks noGrp="1"/>
          </p:cNvSpPr>
          <p:nvPr>
            <p:ph type="subTitle" idx="1"/>
          </p:nvPr>
        </p:nvSpPr>
        <p:spPr>
          <a:xfrm>
            <a:off x="1062025" y="2558300"/>
            <a:ext cx="316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on New</a:t>
            </a:r>
            <a:endParaRPr dirty="0"/>
          </a:p>
        </p:txBody>
      </p:sp>
      <p:sp>
        <p:nvSpPr>
          <p:cNvPr id="8058" name="Google Shape;8058;p44"/>
          <p:cNvSpPr txBox="1">
            <a:spLocks noGrp="1"/>
          </p:cNvSpPr>
          <p:nvPr>
            <p:ph type="subTitle" idx="2"/>
          </p:nvPr>
        </p:nvSpPr>
        <p:spPr>
          <a:xfrm>
            <a:off x="1062029" y="2962688"/>
            <a:ext cx="31662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Old Game Consoles Look So Bad on Modern TVs?</a:t>
            </a:r>
          </a:p>
        </p:txBody>
      </p:sp>
      <p:sp>
        <p:nvSpPr>
          <p:cNvPr id="8059" name="Google Shape;8059;p44"/>
          <p:cNvSpPr txBox="1">
            <a:spLocks noGrp="1"/>
          </p:cNvSpPr>
          <p:nvPr>
            <p:ph type="subTitle" idx="4"/>
          </p:nvPr>
        </p:nvSpPr>
        <p:spPr>
          <a:xfrm>
            <a:off x="4953004" y="2969900"/>
            <a:ext cx="31662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compression applied in game streaming</a:t>
            </a:r>
            <a:endParaRPr dirty="0"/>
          </a:p>
        </p:txBody>
      </p:sp>
      <p:sp>
        <p:nvSpPr>
          <p:cNvPr id="8060" name="Google Shape;8060;p44"/>
          <p:cNvSpPr/>
          <p:nvPr/>
        </p:nvSpPr>
        <p:spPr>
          <a:xfrm>
            <a:off x="2358838" y="1658200"/>
            <a:ext cx="572568" cy="572696"/>
          </a:xfrm>
          <a:custGeom>
            <a:avLst/>
            <a:gdLst/>
            <a:ahLst/>
            <a:cxnLst/>
            <a:rect l="l" t="t" r="r" b="b"/>
            <a:pathLst>
              <a:path w="9733" h="9736" extrusionOk="0">
                <a:moveTo>
                  <a:pt x="5294" y="1906"/>
                </a:moveTo>
                <a:lnTo>
                  <a:pt x="5294" y="2752"/>
                </a:lnTo>
                <a:lnTo>
                  <a:pt x="4447" y="2752"/>
                </a:lnTo>
                <a:lnTo>
                  <a:pt x="4447" y="1906"/>
                </a:lnTo>
                <a:close/>
                <a:moveTo>
                  <a:pt x="5294" y="3387"/>
                </a:moveTo>
                <a:lnTo>
                  <a:pt x="5294" y="6560"/>
                </a:lnTo>
                <a:lnTo>
                  <a:pt x="4447" y="6560"/>
                </a:lnTo>
                <a:lnTo>
                  <a:pt x="4447" y="3387"/>
                </a:lnTo>
                <a:close/>
                <a:moveTo>
                  <a:pt x="3176" y="1"/>
                </a:moveTo>
                <a:lnTo>
                  <a:pt x="3176" y="635"/>
                </a:lnTo>
                <a:lnTo>
                  <a:pt x="1906" y="635"/>
                </a:lnTo>
                <a:lnTo>
                  <a:pt x="1906" y="1271"/>
                </a:lnTo>
                <a:lnTo>
                  <a:pt x="1271" y="1271"/>
                </a:lnTo>
                <a:lnTo>
                  <a:pt x="1271" y="1906"/>
                </a:lnTo>
                <a:lnTo>
                  <a:pt x="636" y="1906"/>
                </a:lnTo>
                <a:lnTo>
                  <a:pt x="636" y="2752"/>
                </a:lnTo>
                <a:lnTo>
                  <a:pt x="0" y="2752"/>
                </a:lnTo>
                <a:lnTo>
                  <a:pt x="0" y="6349"/>
                </a:lnTo>
                <a:lnTo>
                  <a:pt x="636" y="6349"/>
                </a:lnTo>
                <a:lnTo>
                  <a:pt x="636" y="7196"/>
                </a:lnTo>
                <a:lnTo>
                  <a:pt x="1271" y="7196"/>
                </a:lnTo>
                <a:lnTo>
                  <a:pt x="1271" y="7831"/>
                </a:lnTo>
                <a:lnTo>
                  <a:pt x="2540" y="7831"/>
                </a:lnTo>
                <a:lnTo>
                  <a:pt x="2540" y="8465"/>
                </a:lnTo>
                <a:lnTo>
                  <a:pt x="1906" y="8465"/>
                </a:lnTo>
                <a:lnTo>
                  <a:pt x="1906" y="9100"/>
                </a:lnTo>
                <a:lnTo>
                  <a:pt x="1271" y="9100"/>
                </a:lnTo>
                <a:lnTo>
                  <a:pt x="1271" y="9736"/>
                </a:lnTo>
                <a:lnTo>
                  <a:pt x="5078" y="9736"/>
                </a:lnTo>
                <a:lnTo>
                  <a:pt x="5078" y="9100"/>
                </a:lnTo>
                <a:lnTo>
                  <a:pt x="6558" y="9100"/>
                </a:lnTo>
                <a:lnTo>
                  <a:pt x="6558" y="8465"/>
                </a:lnTo>
                <a:lnTo>
                  <a:pt x="7829" y="8465"/>
                </a:lnTo>
                <a:lnTo>
                  <a:pt x="7829" y="7831"/>
                </a:lnTo>
                <a:lnTo>
                  <a:pt x="8463" y="7831"/>
                </a:lnTo>
                <a:lnTo>
                  <a:pt x="8463" y="7196"/>
                </a:lnTo>
                <a:lnTo>
                  <a:pt x="9098" y="7196"/>
                </a:lnTo>
                <a:lnTo>
                  <a:pt x="9098" y="6349"/>
                </a:lnTo>
                <a:lnTo>
                  <a:pt x="9732" y="6349"/>
                </a:lnTo>
                <a:lnTo>
                  <a:pt x="9732" y="2752"/>
                </a:lnTo>
                <a:lnTo>
                  <a:pt x="9099" y="2752"/>
                </a:lnTo>
                <a:lnTo>
                  <a:pt x="9099" y="1906"/>
                </a:lnTo>
                <a:lnTo>
                  <a:pt x="8465" y="1906"/>
                </a:lnTo>
                <a:lnTo>
                  <a:pt x="8465" y="1271"/>
                </a:lnTo>
                <a:lnTo>
                  <a:pt x="7830" y="1271"/>
                </a:lnTo>
                <a:lnTo>
                  <a:pt x="7830" y="635"/>
                </a:lnTo>
                <a:lnTo>
                  <a:pt x="6560" y="635"/>
                </a:lnTo>
                <a:lnTo>
                  <a:pt x="6560" y="1"/>
                </a:lnTo>
                <a:close/>
              </a:path>
            </a:pathLst>
          </a:custGeom>
          <a:solidFill>
            <a:srgbClr val="F3D6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1" name="Google Shape;8061;p44"/>
          <p:cNvSpPr/>
          <p:nvPr/>
        </p:nvSpPr>
        <p:spPr>
          <a:xfrm>
            <a:off x="6249807" y="1658200"/>
            <a:ext cx="572568" cy="572696"/>
          </a:xfrm>
          <a:custGeom>
            <a:avLst/>
            <a:gdLst/>
            <a:ahLst/>
            <a:cxnLst/>
            <a:rect l="l" t="t" r="r" b="b"/>
            <a:pathLst>
              <a:path w="9733" h="9736" extrusionOk="0">
                <a:moveTo>
                  <a:pt x="3176" y="3598"/>
                </a:moveTo>
                <a:lnTo>
                  <a:pt x="3176" y="4867"/>
                </a:lnTo>
                <a:lnTo>
                  <a:pt x="1907" y="4867"/>
                </a:lnTo>
                <a:lnTo>
                  <a:pt x="1907" y="3598"/>
                </a:lnTo>
                <a:close/>
                <a:moveTo>
                  <a:pt x="5502" y="3598"/>
                </a:moveTo>
                <a:lnTo>
                  <a:pt x="5502" y="4867"/>
                </a:lnTo>
                <a:lnTo>
                  <a:pt x="4233" y="4867"/>
                </a:lnTo>
                <a:lnTo>
                  <a:pt x="4233" y="3598"/>
                </a:lnTo>
                <a:close/>
                <a:moveTo>
                  <a:pt x="7828" y="3598"/>
                </a:moveTo>
                <a:lnTo>
                  <a:pt x="7828" y="4867"/>
                </a:lnTo>
                <a:lnTo>
                  <a:pt x="6559" y="4867"/>
                </a:lnTo>
                <a:lnTo>
                  <a:pt x="6559" y="3598"/>
                </a:lnTo>
                <a:close/>
                <a:moveTo>
                  <a:pt x="3174" y="1"/>
                </a:moveTo>
                <a:lnTo>
                  <a:pt x="3174" y="635"/>
                </a:lnTo>
                <a:lnTo>
                  <a:pt x="1905" y="635"/>
                </a:lnTo>
                <a:lnTo>
                  <a:pt x="1905" y="1271"/>
                </a:lnTo>
                <a:lnTo>
                  <a:pt x="1269" y="1271"/>
                </a:lnTo>
                <a:lnTo>
                  <a:pt x="1269" y="1906"/>
                </a:lnTo>
                <a:lnTo>
                  <a:pt x="635" y="1906"/>
                </a:lnTo>
                <a:lnTo>
                  <a:pt x="635" y="2752"/>
                </a:lnTo>
                <a:lnTo>
                  <a:pt x="0" y="2752"/>
                </a:lnTo>
                <a:lnTo>
                  <a:pt x="0" y="6349"/>
                </a:lnTo>
                <a:lnTo>
                  <a:pt x="635" y="6349"/>
                </a:lnTo>
                <a:lnTo>
                  <a:pt x="635" y="7196"/>
                </a:lnTo>
                <a:lnTo>
                  <a:pt x="1269" y="7196"/>
                </a:lnTo>
                <a:lnTo>
                  <a:pt x="1269" y="7831"/>
                </a:lnTo>
                <a:lnTo>
                  <a:pt x="2540" y="7831"/>
                </a:lnTo>
                <a:lnTo>
                  <a:pt x="2540" y="8465"/>
                </a:lnTo>
                <a:lnTo>
                  <a:pt x="1905" y="8465"/>
                </a:lnTo>
                <a:lnTo>
                  <a:pt x="1905" y="9100"/>
                </a:lnTo>
                <a:lnTo>
                  <a:pt x="1269" y="9100"/>
                </a:lnTo>
                <a:lnTo>
                  <a:pt x="1269" y="9736"/>
                </a:lnTo>
                <a:lnTo>
                  <a:pt x="5078" y="9736"/>
                </a:lnTo>
                <a:lnTo>
                  <a:pt x="5078" y="9100"/>
                </a:lnTo>
                <a:lnTo>
                  <a:pt x="6558" y="9100"/>
                </a:lnTo>
                <a:lnTo>
                  <a:pt x="6558" y="8465"/>
                </a:lnTo>
                <a:lnTo>
                  <a:pt x="7827" y="8465"/>
                </a:lnTo>
                <a:lnTo>
                  <a:pt x="7827" y="7831"/>
                </a:lnTo>
                <a:lnTo>
                  <a:pt x="8461" y="7831"/>
                </a:lnTo>
                <a:lnTo>
                  <a:pt x="8461" y="7196"/>
                </a:lnTo>
                <a:lnTo>
                  <a:pt x="9098" y="7196"/>
                </a:lnTo>
                <a:lnTo>
                  <a:pt x="9098" y="6349"/>
                </a:lnTo>
                <a:lnTo>
                  <a:pt x="9732" y="6349"/>
                </a:lnTo>
                <a:lnTo>
                  <a:pt x="9732" y="2752"/>
                </a:lnTo>
                <a:lnTo>
                  <a:pt x="9099" y="2752"/>
                </a:lnTo>
                <a:lnTo>
                  <a:pt x="9099" y="1906"/>
                </a:lnTo>
                <a:lnTo>
                  <a:pt x="8465" y="1906"/>
                </a:lnTo>
                <a:lnTo>
                  <a:pt x="8465" y="1271"/>
                </a:lnTo>
                <a:lnTo>
                  <a:pt x="7828" y="1271"/>
                </a:lnTo>
                <a:lnTo>
                  <a:pt x="7828" y="635"/>
                </a:lnTo>
                <a:lnTo>
                  <a:pt x="6559" y="635"/>
                </a:lnTo>
                <a:lnTo>
                  <a:pt x="6559" y="1"/>
                </a:lnTo>
                <a:close/>
              </a:path>
            </a:pathLst>
          </a:custGeom>
          <a:solidFill>
            <a:srgbClr val="F3D6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3" name="Google Shape;8023;p42"/>
          <p:cNvSpPr txBox="1">
            <a:spLocks noGrp="1"/>
          </p:cNvSpPr>
          <p:nvPr>
            <p:ph type="title"/>
          </p:nvPr>
        </p:nvSpPr>
        <p:spPr>
          <a:xfrm>
            <a:off x="1388100" y="1078443"/>
            <a:ext cx="6367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Old </a:t>
            </a:r>
            <a:r>
              <a:rPr lang="es-CO" dirty="0" err="1"/>
              <a:t>on</a:t>
            </a:r>
            <a:r>
              <a:rPr lang="es-CO" dirty="0"/>
              <a:t> New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8BB30C-E4EF-481B-9E7F-44E54B4721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49" y="919136"/>
            <a:ext cx="6340302" cy="35697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28;p37">
            <a:extLst>
              <a:ext uri="{FF2B5EF4-FFF2-40B4-BE49-F238E27FC236}">
                <a16:creationId xmlns:a16="http://schemas.microsoft.com/office/drawing/2014/main" id="{EC35BBA6-951C-4255-BDD1-946EE8ED56A5}"/>
              </a:ext>
            </a:extLst>
          </p:cNvPr>
          <p:cNvSpPr txBox="1">
            <a:spLocks/>
          </p:cNvSpPr>
          <p:nvPr/>
        </p:nvSpPr>
        <p:spPr>
          <a:xfrm>
            <a:off x="2995568" y="919136"/>
            <a:ext cx="2998500" cy="11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 Up</a:t>
            </a:r>
          </a:p>
        </p:txBody>
      </p:sp>
    </p:spTree>
    <p:extLst>
      <p:ext uri="{BB962C8B-B14F-4D97-AF65-F5344CB8AC3E}">
        <p14:creationId xmlns:p14="http://schemas.microsoft.com/office/powerpoint/2010/main" val="92398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A880C9-5CB4-4496-A625-23923C3FAB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81" y="767697"/>
            <a:ext cx="6723437" cy="310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6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A880C9-5CB4-4496-A625-23923C3FAB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81" y="767697"/>
            <a:ext cx="6723437" cy="310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6D3214-430E-4C13-BBBD-98D6769F8B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80" y="767696"/>
            <a:ext cx="6723437" cy="310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99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29;p37">
            <a:extLst>
              <a:ext uri="{FF2B5EF4-FFF2-40B4-BE49-F238E27FC236}">
                <a16:creationId xmlns:a16="http://schemas.microsoft.com/office/drawing/2014/main" id="{AAD11181-4789-4B35-A765-45AC5ECB5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9695" y="591340"/>
            <a:ext cx="299878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 Ratio Problems</a:t>
            </a:r>
            <a:endParaRPr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F23543-7E50-49FA-84E5-400CCDA688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9" y="1460864"/>
            <a:ext cx="6388227" cy="294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5382859-7AA8-4A0E-9EEB-DC49825B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6" y="1460864"/>
            <a:ext cx="5236152" cy="294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0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T shader debate - Shaders - Libretro Forums">
            <a:extLst>
              <a:ext uri="{FF2B5EF4-FFF2-40B4-BE49-F238E27FC236}">
                <a16:creationId xmlns:a16="http://schemas.microsoft.com/office/drawing/2014/main" id="{2487B5B1-ECE3-4922-9CAE-420285C8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8" y="795696"/>
            <a:ext cx="3226767" cy="35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5245781" y="1812002"/>
            <a:ext cx="2998500" cy="11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bloom phosphor effect </a:t>
            </a: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Scanlines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240p signals sometimes aren’t even supported on modern TVs</a:t>
            </a: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low resolution didn’t affect CRT televisions</a:t>
            </a:r>
            <a:endParaRPr dirty="0"/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5357617" y="627998"/>
            <a:ext cx="299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issues</a:t>
            </a:r>
            <a:endParaRPr dirty="0"/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87831" y="617701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19D6269-8E4A-4F42-89A1-02110FBC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38" y="817337"/>
            <a:ext cx="3404053" cy="3404053"/>
          </a:xfrm>
          <a:prstGeom prst="rect">
            <a:avLst/>
          </a:prstGeom>
        </p:spPr>
      </p:pic>
      <p:sp>
        <p:nvSpPr>
          <p:cNvPr id="7928" name="Google Shape;7928;p37"/>
          <p:cNvSpPr txBox="1">
            <a:spLocks noGrp="1"/>
          </p:cNvSpPr>
          <p:nvPr>
            <p:ph type="subTitle" idx="1"/>
          </p:nvPr>
        </p:nvSpPr>
        <p:spPr>
          <a:xfrm>
            <a:off x="5245781" y="1812002"/>
            <a:ext cx="2998500" cy="11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downloads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upscaling on the game console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algn="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emulation</a:t>
            </a:r>
          </a:p>
        </p:txBody>
      </p:sp>
      <p:sp>
        <p:nvSpPr>
          <p:cNvPr id="7929" name="Google Shape;7929;p37"/>
          <p:cNvSpPr txBox="1">
            <a:spLocks noGrp="1"/>
          </p:cNvSpPr>
          <p:nvPr>
            <p:ph type="title"/>
          </p:nvPr>
        </p:nvSpPr>
        <p:spPr>
          <a:xfrm>
            <a:off x="5183977" y="1031065"/>
            <a:ext cx="299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grpSp>
        <p:nvGrpSpPr>
          <p:cNvPr id="7930" name="Google Shape;7930;p37"/>
          <p:cNvGrpSpPr/>
          <p:nvPr/>
        </p:nvGrpSpPr>
        <p:grpSpPr>
          <a:xfrm>
            <a:off x="787831" y="617701"/>
            <a:ext cx="3735677" cy="3730102"/>
            <a:chOff x="836275" y="756823"/>
            <a:chExt cx="3567300" cy="3561977"/>
          </a:xfrm>
        </p:grpSpPr>
        <p:sp>
          <p:nvSpPr>
            <p:cNvPr id="7931" name="Google Shape;7931;p37"/>
            <p:cNvSpPr/>
            <p:nvPr/>
          </p:nvSpPr>
          <p:spPr>
            <a:xfrm>
              <a:off x="836325" y="82680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7"/>
            <p:cNvSpPr/>
            <p:nvPr/>
          </p:nvSpPr>
          <p:spPr>
            <a:xfrm>
              <a:off x="909650" y="1211700"/>
              <a:ext cx="3849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7"/>
            <p:cNvSpPr/>
            <p:nvPr/>
          </p:nvSpPr>
          <p:spPr>
            <a:xfrm>
              <a:off x="3844725" y="3544625"/>
              <a:ext cx="5142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7"/>
            <p:cNvSpPr/>
            <p:nvPr/>
          </p:nvSpPr>
          <p:spPr>
            <a:xfrm>
              <a:off x="3530875" y="3892200"/>
              <a:ext cx="8727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7"/>
            <p:cNvSpPr/>
            <p:nvPr/>
          </p:nvSpPr>
          <p:spPr>
            <a:xfrm>
              <a:off x="836275" y="3892150"/>
              <a:ext cx="762300" cy="42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7"/>
            <p:cNvSpPr/>
            <p:nvPr/>
          </p:nvSpPr>
          <p:spPr>
            <a:xfrm>
              <a:off x="836275" y="3544625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7"/>
            <p:cNvSpPr/>
            <p:nvPr/>
          </p:nvSpPr>
          <p:spPr>
            <a:xfrm>
              <a:off x="3844725" y="1388000"/>
              <a:ext cx="4584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7"/>
            <p:cNvSpPr/>
            <p:nvPr/>
          </p:nvSpPr>
          <p:spPr>
            <a:xfrm>
              <a:off x="3459825" y="824725"/>
              <a:ext cx="899100" cy="60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7"/>
            <p:cNvSpPr/>
            <p:nvPr/>
          </p:nvSpPr>
          <p:spPr>
            <a:xfrm>
              <a:off x="909650" y="3339600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7"/>
            <p:cNvSpPr/>
            <p:nvPr/>
          </p:nvSpPr>
          <p:spPr>
            <a:xfrm>
              <a:off x="1218350" y="35498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7"/>
            <p:cNvSpPr/>
            <p:nvPr/>
          </p:nvSpPr>
          <p:spPr>
            <a:xfrm>
              <a:off x="3145971" y="389214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7"/>
            <p:cNvSpPr/>
            <p:nvPr/>
          </p:nvSpPr>
          <p:spPr>
            <a:xfrm>
              <a:off x="3530875" y="3415800"/>
              <a:ext cx="537300" cy="5307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7"/>
            <p:cNvSpPr/>
            <p:nvPr/>
          </p:nvSpPr>
          <p:spPr>
            <a:xfrm>
              <a:off x="1558025" y="389215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7"/>
            <p:cNvSpPr/>
            <p:nvPr/>
          </p:nvSpPr>
          <p:spPr>
            <a:xfrm>
              <a:off x="3317500" y="36036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7"/>
            <p:cNvSpPr/>
            <p:nvPr/>
          </p:nvSpPr>
          <p:spPr>
            <a:xfrm>
              <a:off x="3974025" y="3218775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7"/>
            <p:cNvSpPr/>
            <p:nvPr/>
          </p:nvSpPr>
          <p:spPr>
            <a:xfrm>
              <a:off x="2267925" y="3913000"/>
              <a:ext cx="384900" cy="384900"/>
            </a:xfrm>
            <a:prstGeom prst="rect">
              <a:avLst/>
            </a:prstGeom>
            <a:solidFill>
              <a:srgbClr val="29292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7"/>
            <p:cNvSpPr/>
            <p:nvPr/>
          </p:nvSpPr>
          <p:spPr>
            <a:xfrm>
              <a:off x="4068175" y="1772900"/>
              <a:ext cx="198300" cy="1776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7"/>
            <p:cNvSpPr/>
            <p:nvPr/>
          </p:nvSpPr>
          <p:spPr>
            <a:xfrm>
              <a:off x="3176525" y="756823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7"/>
            <p:cNvSpPr/>
            <p:nvPr/>
          </p:nvSpPr>
          <p:spPr>
            <a:xfrm>
              <a:off x="3530875" y="1253398"/>
              <a:ext cx="384900" cy="384900"/>
            </a:xfrm>
            <a:prstGeom prst="rect">
              <a:avLst/>
            </a:prstGeom>
            <a:solidFill>
              <a:srgbClr val="292929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5326634"/>
      </p:ext>
    </p:extLst>
  </p:cSld>
  <p:clrMapOvr>
    <a:masterClrMapping/>
  </p:clrMapOvr>
</p:sld>
</file>

<file path=ppt/theme/theme1.xml><?xml version="1.0" encoding="utf-8"?>
<a:theme xmlns:a="http://schemas.openxmlformats.org/drawingml/2006/main" name="Best Arcade Event by Slidesgo">
  <a:themeElements>
    <a:clrScheme name="Simple Light">
      <a:dk1>
        <a:srgbClr val="FF5125"/>
      </a:dk1>
      <a:lt1>
        <a:srgbClr val="292929"/>
      </a:lt1>
      <a:dk2>
        <a:srgbClr val="DFDFDF"/>
      </a:dk2>
      <a:lt2>
        <a:srgbClr val="F3D653"/>
      </a:lt2>
      <a:accent1>
        <a:srgbClr val="FF8269"/>
      </a:accent1>
      <a:accent2>
        <a:srgbClr val="E58B7C"/>
      </a:accent2>
      <a:accent3>
        <a:srgbClr val="DFDFDF"/>
      </a:accent3>
      <a:accent4>
        <a:srgbClr val="BDAC92"/>
      </a:accent4>
      <a:accent5>
        <a:srgbClr val="B09B7E"/>
      </a:accent5>
      <a:accent6>
        <a:srgbClr val="D7CCBD"/>
      </a:accent6>
      <a:hlink>
        <a:srgbClr val="FF51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DFDE1E87CBB44CAF8D0316F8FC35DD" ma:contentTypeVersion="8" ma:contentTypeDescription="Create a new document." ma:contentTypeScope="" ma:versionID="6dbc0ecd34cb43d607cc5f9640576b32">
  <xsd:schema xmlns:xsd="http://www.w3.org/2001/XMLSchema" xmlns:xs="http://www.w3.org/2001/XMLSchema" xmlns:p="http://schemas.microsoft.com/office/2006/metadata/properties" xmlns:ns2="b8bb6421-562d-4dfb-bdca-8da1e1e524c6" targetNamespace="http://schemas.microsoft.com/office/2006/metadata/properties" ma:root="true" ma:fieldsID="0c29d3037c9e509356d3d58f5ce1a171" ns2:_="">
    <xsd:import namespace="b8bb6421-562d-4dfb-bdca-8da1e1e524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6421-562d-4dfb-bdca-8da1e1e524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A03A79-51FF-4B31-A0E5-E4F689B73597}"/>
</file>

<file path=customXml/itemProps2.xml><?xml version="1.0" encoding="utf-8"?>
<ds:datastoreItem xmlns:ds="http://schemas.openxmlformats.org/officeDocument/2006/customXml" ds:itemID="{94A7C17C-C3D3-4E59-811A-29C5E8CEE594}"/>
</file>

<file path=customXml/itemProps3.xml><?xml version="1.0" encoding="utf-8"?>
<ds:datastoreItem xmlns:ds="http://schemas.openxmlformats.org/officeDocument/2006/customXml" ds:itemID="{6E428DDF-CBA2-4B68-8342-2B98DD93C9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Presentación en pantalla (16:9)</PresentationFormat>
  <Paragraphs>47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VT323</vt:lpstr>
      <vt:lpstr>Ubuntu</vt:lpstr>
      <vt:lpstr>Calibri</vt:lpstr>
      <vt:lpstr>Best Arcade Event by Slidesgo</vt:lpstr>
      <vt:lpstr>Image compression in video games</vt:lpstr>
      <vt:lpstr>Maybe you need to divide the content</vt:lpstr>
      <vt:lpstr>Old on New</vt:lpstr>
      <vt:lpstr>Presentación de PowerPoint</vt:lpstr>
      <vt:lpstr>Presentación de PowerPoint</vt:lpstr>
      <vt:lpstr>Presentación de PowerPoint</vt:lpstr>
      <vt:lpstr>Aspect Ratio Problems</vt:lpstr>
      <vt:lpstr>Other issues</vt:lpstr>
      <vt:lpstr>Solutions</vt:lpstr>
      <vt:lpstr>Cloud gaming</vt:lpstr>
      <vt:lpstr>What is</vt:lpstr>
      <vt:lpstr>Motivation</vt:lpstr>
      <vt:lpstr>Video streaming approach</vt:lpstr>
      <vt:lpstr>Graphics streaming approach</vt:lpstr>
      <vt:lpstr>Live Render</vt:lpstr>
      <vt:lpstr>Alternatives</vt:lpstr>
      <vt:lpstr>Presentación de PowerPoint</vt:lpstr>
      <vt:lpstr>Bibliography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in video games</dc:title>
  <cp:lastModifiedBy>jairo miguel marulanda giraldo</cp:lastModifiedBy>
  <cp:revision>8</cp:revision>
  <dcterms:modified xsi:type="dcterms:W3CDTF">2021-02-22T21:14:49Z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0x0101000BDFDE1E87CBB44CAF8D0316F8FC35DD</vt:lpwstr>
  </property>
</Properties>
</file>