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E4A4-5FC6-351D-D4F9-47C2AE01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B74F1B-0FB2-3518-75CB-538F9569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AB304-82D5-0ECC-45AD-4BF3A02F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047AD-49B3-7266-A17F-41E3D898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56194-DD13-9987-504F-79E828D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E8377-41F8-DBD8-74CB-1AE79665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03E72-02DF-9575-6BCD-08AC4BAB5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1832-871F-ADE0-238B-A71B41AC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4FB32-3A56-0349-2521-788ADF2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870D1-67B1-3FAF-B475-7CF5848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8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12C837-9B27-48BB-07C3-C68AE613F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145F6-32F3-F48E-F619-5801C119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D40CA-9071-FE22-38FE-B17C6B82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F6FDD-878F-DCF8-D332-56DA3489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6F705-BE34-21C9-7980-042CAD1A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93C0-6BF8-19E4-4A7F-D2F4E40A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E64A-D5BD-33B0-A50D-8BCDDBD3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F5A5E-7B52-F9AD-7953-F9F4A406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3F70D-3FC7-2248-B50E-16CA3BA6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0718E-5F7C-0A24-5C4D-4E62DB11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BEA3E-8868-4220-5D9D-34052134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3AE20-AFA7-67D3-419B-F045FBE2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EE8ED-E544-2C9B-F415-C3B5A231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06156-D3A8-E4BD-86AE-832C068E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24C68-EC86-7666-04B8-9AEE9B06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8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FE4F8-8BE1-AF7B-8160-3D331367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03BC7-F083-93BF-7FC9-A39B67F31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38E35-B5E1-8A22-4C4E-E2C431FC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189EF-5BBA-1F40-615C-C9081A4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F66EF-1BB6-EF59-F1DA-B74072C4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0AA4D-76CD-833A-69A5-1B30F9BD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33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1DE70-5D5D-98B1-B7BB-6FAE40CB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763A2-4FE8-166E-E097-791B1161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02DB4-4A70-81CD-16C4-4B482AD1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0BF91-66FB-D821-A1CB-6CFD0B7C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B8098-80B1-A931-8E53-738534305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7B823-1827-FDD1-21D3-237D0AFC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1801F2-E98A-212E-A615-9C8E53E2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0396F7-C345-3F54-DD17-140E4972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2A916-0090-DA53-A36C-7C8D4084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B1B69-329F-7F51-3B4F-90F5D738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1B16D-730B-C1B1-7E65-E66A25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1814F-6499-4A97-F7B4-D17687E3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1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B0281E-3D5A-5885-E8B4-633A96B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AFF14-15E4-4A76-1725-B56AC70F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79AA4-E596-1D0A-5A22-6D97ACF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7C0F7-1CD5-358F-1274-83165313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6EBFA-9CFB-FF32-F096-C8912A0B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FAA94-57DC-1836-1644-28DBD275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7C056-ABA8-ED26-A858-546E9844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9F6A4-9751-5EC2-35D5-2088B883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6A3ED-0503-2499-5CBC-C16C04FA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21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7BD7-4D60-F38B-51F2-74604D49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08A01-E08B-F645-9166-476E44645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3F437-3829-206C-2EA2-109ACCB6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E3626-46A8-4A14-23DB-9B5E60D5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97EB7-51AC-9923-0C39-3AB5AA86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93F55-697B-11A5-586D-E00DAAFA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6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503E1-934F-A0FD-E711-B8D88DBE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AF514-4C67-F8E0-74D7-1F0CC780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7EB00-0B33-D91A-87F0-C8376ADF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3A9A-D392-194F-83BA-F65A7443BCBA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4E04-847F-37F3-0694-BBBDA7270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14139-A879-F1A7-96EA-6147C1FDF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AE9E-1190-B846-BCA4-ECC8EAA99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7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F74CB-FF3E-503C-C8BB-27F82B263EE9}"/>
              </a:ext>
            </a:extLst>
          </p:cNvPr>
          <p:cNvSpPr txBox="1"/>
          <p:nvPr/>
        </p:nvSpPr>
        <p:spPr>
          <a:xfrm>
            <a:off x="376526" y="253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BDAEAD-E358-F635-B266-925A06B70EC6}"/>
              </a:ext>
            </a:extLst>
          </p:cNvPr>
          <p:cNvCxnSpPr/>
          <p:nvPr/>
        </p:nvCxnSpPr>
        <p:spPr>
          <a:xfrm>
            <a:off x="376526" y="746285"/>
            <a:ext cx="114241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29D39E-EB04-4336-F926-9A9FDCFE9A64}"/>
              </a:ext>
            </a:extLst>
          </p:cNvPr>
          <p:cNvSpPr txBox="1"/>
          <p:nvPr/>
        </p:nvSpPr>
        <p:spPr>
          <a:xfrm>
            <a:off x="951470" y="1235676"/>
            <a:ext cx="9610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预处理，</a:t>
            </a:r>
            <a:r>
              <a:rPr kumimoji="1" lang="en-US" altLang="zh-CN" dirty="0"/>
              <a:t>tokenization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autoregressive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sft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rlhf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moe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计算模型的大小粗略公式 推理消耗 量化模型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模型种类派别 </a:t>
            </a:r>
            <a:r>
              <a:rPr kumimoji="1" lang="en-US" altLang="zh-CN" dirty="0" err="1"/>
              <a:t>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llama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glm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模型权重合并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Huggingface</a:t>
            </a:r>
            <a:r>
              <a:rPr kumimoji="1" lang="zh-CN" altLang="en-US" dirty="0"/>
              <a:t>的实验室、</a:t>
            </a:r>
            <a:r>
              <a:rPr kumimoji="1" lang="en-US" altLang="zh-CN" dirty="0" err="1"/>
              <a:t>complexiity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chatbot</a:t>
            </a:r>
            <a:r>
              <a:rPr kumimoji="1" lang="zh-CN" altLang="en-US" dirty="0"/>
              <a:t>免费使用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71B37E-C323-017C-9C79-305729F5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1" y="4314657"/>
            <a:ext cx="5113638" cy="17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F74CB-FF3E-503C-C8BB-27F82B263EE9}"/>
              </a:ext>
            </a:extLst>
          </p:cNvPr>
          <p:cNvSpPr txBox="1"/>
          <p:nvPr/>
        </p:nvSpPr>
        <p:spPr>
          <a:xfrm>
            <a:off x="376526" y="253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BDAEAD-E358-F635-B266-925A06B70EC6}"/>
              </a:ext>
            </a:extLst>
          </p:cNvPr>
          <p:cNvCxnSpPr/>
          <p:nvPr/>
        </p:nvCxnSpPr>
        <p:spPr>
          <a:xfrm>
            <a:off x="376526" y="746285"/>
            <a:ext cx="114241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F74CB-FF3E-503C-C8BB-27F82B263EE9}"/>
              </a:ext>
            </a:extLst>
          </p:cNvPr>
          <p:cNvSpPr txBox="1"/>
          <p:nvPr/>
        </p:nvSpPr>
        <p:spPr>
          <a:xfrm>
            <a:off x="376526" y="253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BDAEAD-E358-F635-B266-925A06B70EC6}"/>
              </a:ext>
            </a:extLst>
          </p:cNvPr>
          <p:cNvCxnSpPr/>
          <p:nvPr/>
        </p:nvCxnSpPr>
        <p:spPr>
          <a:xfrm>
            <a:off x="376526" y="746285"/>
            <a:ext cx="114241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F74CB-FF3E-503C-C8BB-27F82B263EE9}"/>
              </a:ext>
            </a:extLst>
          </p:cNvPr>
          <p:cNvSpPr txBox="1"/>
          <p:nvPr/>
        </p:nvSpPr>
        <p:spPr>
          <a:xfrm>
            <a:off x="376526" y="253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BDAEAD-E358-F635-B266-925A06B70EC6}"/>
              </a:ext>
            </a:extLst>
          </p:cNvPr>
          <p:cNvCxnSpPr/>
          <p:nvPr/>
        </p:nvCxnSpPr>
        <p:spPr>
          <a:xfrm>
            <a:off x="376526" y="746285"/>
            <a:ext cx="114241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7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2023-12-17T13:32:40Z</dcterms:created>
  <dcterms:modified xsi:type="dcterms:W3CDTF">2023-12-17T15:35:19Z</dcterms:modified>
</cp:coreProperties>
</file>