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B4B"/>
    <a:srgbClr val="43434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-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653981"/>
            <a:ext cx="8991600" cy="112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5672-2838-456B-BD68-5C40BC63A724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F79E-9D0C-494C-A3B2-09AF771AE0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5672-2838-456B-BD68-5C40BC63A724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F79E-9D0C-494C-A3B2-09AF771AE0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5672-2838-456B-BD68-5C40BC63A724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F79E-9D0C-494C-A3B2-09AF771AE0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5672-2838-456B-BD68-5C40BC63A724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F79E-9D0C-494C-A3B2-09AF771AE0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5672-2838-456B-BD68-5C40BC63A724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F79E-9D0C-494C-A3B2-09AF771AE0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5672-2838-456B-BD68-5C40BC63A724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F79E-9D0C-494C-A3B2-09AF771AE0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5672-2838-456B-BD68-5C40BC63A724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F79E-9D0C-494C-A3B2-09AF771AE0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5672-2838-456B-BD68-5C40BC63A724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F79E-9D0C-494C-A3B2-09AF771AE0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6203380"/>
            <a:ext cx="4953000" cy="621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5672-2838-456B-BD68-5C40BC63A724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F79E-9D0C-494C-A3B2-09AF771AE0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5672-2838-456B-BD68-5C40BC63A724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F79E-9D0C-494C-A3B2-09AF771AE0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5672-2838-456B-BD68-5C40BC63A724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F79E-9D0C-494C-A3B2-09AF771AE0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65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545B4B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35672-2838-456B-BD68-5C40BC63A724}" type="datetimeFigureOut">
              <a:rPr lang="en-US" smtClean="0"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2F79E-9D0C-494C-A3B2-09AF771AE03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Custom Design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Nathan Galli</dc:creator>
  <cp:lastModifiedBy>Nathan Galli</cp:lastModifiedBy>
  <cp:revision>4</cp:revision>
  <dcterms:created xsi:type="dcterms:W3CDTF">2012-09-06T22:11:26Z</dcterms:created>
  <dcterms:modified xsi:type="dcterms:W3CDTF">2012-09-06T22:49:43Z</dcterms:modified>
</cp:coreProperties>
</file>