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14630400" cy="8229600"/>
  <p:notesSz cx="6858000" cy="91440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B4B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" y="-1584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676400"/>
            <a:ext cx="12435840" cy="176403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73380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ldav2014_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62"/>
          <a:stretch/>
        </p:blipFill>
        <p:spPr>
          <a:xfrm>
            <a:off x="26190" y="5912324"/>
            <a:ext cx="1878810" cy="2317276"/>
          </a:xfrm>
          <a:prstGeom prst="rect">
            <a:avLst/>
          </a:prstGeom>
        </p:spPr>
      </p:pic>
      <p:pic>
        <p:nvPicPr>
          <p:cNvPr id="6" name="Picture 5" descr="VIS-webbanner2014-header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" t="15131" r="1951"/>
          <a:stretch/>
        </p:blipFill>
        <p:spPr>
          <a:xfrm>
            <a:off x="2333999" y="6436078"/>
            <a:ext cx="10159762" cy="1793521"/>
          </a:xfrm>
          <a:prstGeom prst="rect">
            <a:avLst/>
          </a:prstGeom>
        </p:spPr>
      </p:pic>
      <p:pic>
        <p:nvPicPr>
          <p:cNvPr id="7" name="Picture 6" descr="viwswk6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797500"/>
            <a:ext cx="1825758" cy="1432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6"/>
            <a:ext cx="329184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6"/>
            <a:ext cx="963168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29566"/>
            <a:ext cx="1222248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3" descr="ldav2014_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11" b="36079"/>
          <a:stretch/>
        </p:blipFill>
        <p:spPr>
          <a:xfrm>
            <a:off x="10994" y="-23678"/>
            <a:ext cx="1383621" cy="1700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6"/>
            <a:ext cx="329184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6"/>
            <a:ext cx="963168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76400" y="329566"/>
            <a:ext cx="1222248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ldav2014_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11" b="36079"/>
          <a:stretch/>
        </p:blipFill>
        <p:spPr>
          <a:xfrm>
            <a:off x="10994" y="-23678"/>
            <a:ext cx="1383621" cy="1700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76400" y="329566"/>
            <a:ext cx="1222248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ldav2014_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11" b="36079"/>
          <a:stretch/>
        </p:blipFill>
        <p:spPr>
          <a:xfrm>
            <a:off x="10994" y="-23678"/>
            <a:ext cx="1383621" cy="1700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76400" y="329566"/>
            <a:ext cx="1222248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 descr="ldav2014_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11" b="36079"/>
          <a:stretch/>
        </p:blipFill>
        <p:spPr>
          <a:xfrm>
            <a:off x="10994" y="-23678"/>
            <a:ext cx="1383621" cy="1700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29566"/>
            <a:ext cx="1222248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ldav2014_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11" b="36079"/>
          <a:stretch/>
        </p:blipFill>
        <p:spPr>
          <a:xfrm>
            <a:off x="10994" y="-23678"/>
            <a:ext cx="1383621" cy="1700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65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20" rtl="0" eaLnBrk="1" latinLnBrk="0" hangingPunct="1">
        <a:spcBef>
          <a:spcPct val="0"/>
        </a:spcBef>
        <a:buNone/>
        <a:defRPr sz="6300" b="1" kern="1200">
          <a:solidFill>
            <a:srgbClr val="545B4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35672-2838-456B-BD68-5C40BC63A724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0622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Nathan Galli</dc:creator>
  <cp:lastModifiedBy>Hank Childs</cp:lastModifiedBy>
  <cp:revision>5</cp:revision>
  <dcterms:created xsi:type="dcterms:W3CDTF">2012-09-06T22:11:26Z</dcterms:created>
  <dcterms:modified xsi:type="dcterms:W3CDTF">2014-10-27T00:13:50Z</dcterms:modified>
</cp:coreProperties>
</file>