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4630400" cy="8229600"/>
  <p:notesSz cx="6858000" cy="9144000"/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B4B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47" d="100"/>
          <a:sy n="147" d="100"/>
        </p:scale>
        <p:origin x="-80" y="-80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1"/>
            <a:ext cx="1243584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5672-2838-456B-BD68-5C40BC63A724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F79E-9D0C-494C-A3B2-09AF771AE03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VIS-webbanner2015-header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" t="21000" r="33974" b="518"/>
          <a:stretch/>
        </p:blipFill>
        <p:spPr>
          <a:xfrm>
            <a:off x="7315200" y="0"/>
            <a:ext cx="6705600" cy="172317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571802" y="0"/>
            <a:ext cx="6133798" cy="1693786"/>
            <a:chOff x="876602" y="0"/>
            <a:chExt cx="6133798" cy="1693786"/>
          </a:xfrm>
        </p:grpSpPr>
        <p:pic>
          <p:nvPicPr>
            <p:cNvPr id="7" name="Picture 6" descr="logo-15b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602" y="1"/>
              <a:ext cx="1447800" cy="1693785"/>
            </a:xfrm>
            <a:prstGeom prst="rect">
              <a:avLst/>
            </a:prstGeom>
          </p:spPr>
        </p:pic>
        <p:pic>
          <p:nvPicPr>
            <p:cNvPr id="8" name="Picture 7" descr="banner-15.png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4401" y="0"/>
              <a:ext cx="4685999" cy="16764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5672-2838-456B-BD68-5C40BC63A724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F79E-9D0C-494C-A3B2-09AF771AE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29566"/>
            <a:ext cx="3291840" cy="7021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329566"/>
            <a:ext cx="963168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5672-2838-456B-BD68-5C40BC63A724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F79E-9D0C-494C-A3B2-09AF771AE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920240"/>
            <a:ext cx="646176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920240"/>
            <a:ext cx="646176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0" y="329566"/>
            <a:ext cx="1237488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9" name="Picture 8" descr="logo-15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47800" cy="16937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50"/>
            <a:ext cx="6464301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0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50"/>
            <a:ext cx="6466840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0" y="329566"/>
            <a:ext cx="1237488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 descr="logo-15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47800" cy="16937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24000" y="329566"/>
            <a:ext cx="1237488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 descr="logo-15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47800" cy="16937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29566"/>
            <a:ext cx="1237488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 descr="logo-15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47800" cy="16937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29566"/>
            <a:ext cx="1237488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5672-2838-456B-BD68-5C40BC63A724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F79E-9D0C-494C-A3B2-09AF771AE0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-15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47800" cy="16937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1"/>
            <a:ext cx="12435840" cy="163449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5672-2838-456B-BD68-5C40BC63A724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F79E-9D0C-494C-A3B2-09AF771AE0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-15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47800" cy="16937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29566"/>
            <a:ext cx="1237488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920240"/>
            <a:ext cx="646176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920240"/>
            <a:ext cx="646176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5672-2838-456B-BD68-5C40BC63A724}" type="datetimeFigureOut">
              <a:rPr lang="en-US" smtClean="0"/>
              <a:t>10/9/15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F79E-9D0C-494C-A3B2-09AF771AE03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-15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47800" cy="16937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29566"/>
            <a:ext cx="1237488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50"/>
            <a:ext cx="6464301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0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50"/>
            <a:ext cx="6466840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5672-2838-456B-BD68-5C40BC63A724}" type="datetimeFigureOut">
              <a:rPr lang="en-US" smtClean="0"/>
              <a:t>10/9/15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F79E-9D0C-494C-A3B2-09AF771AE03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1" name="Picture 10" descr="logo-15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47800" cy="16937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29566"/>
            <a:ext cx="12374880" cy="1371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5672-2838-456B-BD68-5C40BC63A724}" type="datetimeFigureOut">
              <a:rPr lang="en-US" smtClean="0"/>
              <a:t>10/9/15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F79E-9D0C-494C-A3B2-09AF771AE03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logo-15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47800" cy="16937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5672-2838-456B-BD68-5C40BC63A724}" type="datetimeFigureOut">
              <a:rPr lang="en-US" smtClean="0"/>
              <a:t>10/9/15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F79E-9D0C-494C-A3B2-09AF771AE03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logo-15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47800" cy="16937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27660"/>
            <a:ext cx="4020822" cy="139446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0"/>
            <a:ext cx="8178800" cy="7023736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828800"/>
            <a:ext cx="4813301" cy="5522596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5672-2838-456B-BD68-5C40BC63A724}" type="datetimeFigureOut">
              <a:rPr lang="en-US" smtClean="0"/>
              <a:t>10/9/15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F79E-9D0C-494C-A3B2-09AF771AE03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-15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47800" cy="16937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5672-2838-456B-BD68-5C40BC63A724}" type="datetimeFigureOut">
              <a:rPr lang="en-US" smtClean="0"/>
              <a:t>10/9/15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F79E-9D0C-494C-A3B2-09AF771AE03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-15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47800" cy="169378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329566"/>
            <a:ext cx="13136880" cy="13716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0"/>
            <a:ext cx="13167360" cy="5431156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1"/>
            <a:ext cx="34137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35672-2838-456B-BD68-5C40BC63A724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1"/>
            <a:ext cx="46329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2F79E-9D0C-494C-A3B2-09AF771AE03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2" r:id="rId12"/>
    <p:sldLayoutId id="2147483653" r:id="rId13"/>
    <p:sldLayoutId id="2147483654" r:id="rId14"/>
    <p:sldLayoutId id="2147483655" r:id="rId15"/>
  </p:sldLayoutIdLst>
  <p:txStyles>
    <p:titleStyle>
      <a:lvl1pPr algn="ctr" defTabSz="130622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833" indent="-489833" algn="l" defTabSz="1306220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304" indent="-408194" algn="l" defTabSz="130622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7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886" indent="-326555" algn="l" defTabSz="1306220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996" indent="-326555" algn="l" defTabSz="1306220" rtl="0" eaLnBrk="1" latinLnBrk="0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8053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Custom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Nathan Galli</dc:creator>
  <cp:lastModifiedBy>Bennett, Janine Camille</cp:lastModifiedBy>
  <cp:revision>36</cp:revision>
  <dcterms:created xsi:type="dcterms:W3CDTF">2012-09-06T22:11:26Z</dcterms:created>
  <dcterms:modified xsi:type="dcterms:W3CDTF">2015-10-09T18:19:46Z</dcterms:modified>
</cp:coreProperties>
</file>