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89"/>
    <p:restoredTop sz="94643"/>
  </p:normalViewPr>
  <p:slideViewPr>
    <p:cSldViewPr snapToObjects="1">
      <p:cViewPr varScale="1">
        <p:scale>
          <a:sx n="67" d="100"/>
          <a:sy n="67" d="100"/>
        </p:scale>
        <p:origin x="184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"/>
            <a:ext cx="10972800" cy="18288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133600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VIS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262" y="6734945"/>
            <a:ext cx="2903687" cy="1160141"/>
          </a:xfrm>
          <a:prstGeom prst="rect">
            <a:avLst/>
          </a:prstGeom>
        </p:spPr>
      </p:pic>
      <p:pic>
        <p:nvPicPr>
          <p:cNvPr id="12" name="IEEE 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534400" y="7395264"/>
            <a:ext cx="2174892" cy="585165"/>
          </a:xfrm>
          <a:prstGeom prst="rect">
            <a:avLst/>
          </a:prstGeom>
        </p:spPr>
      </p:pic>
      <p:pic>
        <p:nvPicPr>
          <p:cNvPr id="13" name="LDAV Logo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1610" y="3925467"/>
            <a:ext cx="5074190" cy="396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995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12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6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155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9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0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1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2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  <a:lumOff val="50000"/>
              </a:schemeClr>
            </a:gs>
            <a:gs pos="50000">
              <a:schemeClr val="bg1">
                <a:lumMod val="75000"/>
                <a:lumOff val="25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60" y="7627621"/>
            <a:ext cx="2827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3070F-F7AA-524A-844D-D4A00AFA917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277245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LDAV Logo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05179" y="7024891"/>
            <a:ext cx="1404518" cy="1098778"/>
          </a:xfrm>
          <a:prstGeom prst="rect">
            <a:avLst/>
          </a:prstGeom>
        </p:spPr>
      </p:pic>
      <p:pic>
        <p:nvPicPr>
          <p:cNvPr id="8" name="VIS Logo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83" y="7574280"/>
            <a:ext cx="137317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17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5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Moreland, Kenneth</dc:creator>
  <cp:lastModifiedBy>Moreland, Kenneth</cp:lastModifiedBy>
  <cp:revision>5</cp:revision>
  <dcterms:created xsi:type="dcterms:W3CDTF">2016-09-19T20:48:41Z</dcterms:created>
  <dcterms:modified xsi:type="dcterms:W3CDTF">2016-09-19T21:25:51Z</dcterms:modified>
</cp:coreProperties>
</file>