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4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1pPr>
    <a:lvl2pPr marL="54864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2pPr>
    <a:lvl3pPr marL="109728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3pPr>
    <a:lvl4pPr marL="164592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4pPr>
    <a:lvl5pPr marL="219456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5pPr>
    <a:lvl6pPr marL="274320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6pPr>
    <a:lvl7pPr marL="329184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7pPr>
    <a:lvl8pPr marL="384048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8pPr>
    <a:lvl9pPr marL="438912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4C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389"/>
    <p:restoredTop sz="94643"/>
  </p:normalViewPr>
  <p:slideViewPr>
    <p:cSldViewPr snapToObjects="1">
      <p:cViewPr varScale="1">
        <p:scale>
          <a:sx n="67" d="100"/>
          <a:sy n="67" d="100"/>
        </p:scale>
        <p:origin x="184" y="1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52400"/>
            <a:ext cx="10972800" cy="182880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2133600"/>
            <a:ext cx="10972800" cy="1986914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11" name="VIS Logo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2262" y="6734945"/>
            <a:ext cx="2903687" cy="1160141"/>
          </a:xfrm>
          <a:prstGeom prst="rect">
            <a:avLst/>
          </a:prstGeom>
        </p:spPr>
      </p:pic>
      <p:pic>
        <p:nvPicPr>
          <p:cNvPr id="12" name="IEEE Logo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8534400" y="7395264"/>
            <a:ext cx="2174892" cy="585165"/>
          </a:xfrm>
          <a:prstGeom prst="rect">
            <a:avLst/>
          </a:prstGeom>
        </p:spPr>
      </p:pic>
      <p:pic>
        <p:nvPicPr>
          <p:cNvPr id="13" name="LDAV Logo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71610" y="3925467"/>
            <a:ext cx="5074190" cy="3969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29953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3070F-F7AA-524A-844D-D4A00AFA917B}" type="datetimeFigureOut">
              <a:rPr lang="en-US" smtClean="0"/>
              <a:t>9/19/16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FF93F-D71B-8E4A-967F-C1D2D5990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45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438150"/>
            <a:ext cx="3154680" cy="697420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0" y="438150"/>
            <a:ext cx="9281160" cy="697420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3070F-F7AA-524A-844D-D4A00AFA917B}" type="datetimeFigureOut">
              <a:rPr lang="en-US" smtClean="0"/>
              <a:t>9/19/16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FF93F-D71B-8E4A-967F-C1D2D5990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69126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3070F-F7AA-524A-844D-D4A00AFA917B}" type="datetimeFigureOut">
              <a:rPr lang="en-US" smtClean="0"/>
              <a:t>9/19/16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FF93F-D71B-8E4A-967F-C1D2D5990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768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0" y="2051686"/>
            <a:ext cx="12618720" cy="342328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0" y="5507356"/>
            <a:ext cx="12618720" cy="1800224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3070F-F7AA-524A-844D-D4A00AFA917B}" type="datetimeFigureOut">
              <a:rPr lang="en-US" smtClean="0"/>
              <a:t>9/19/16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FF93F-D71B-8E4A-967F-C1D2D5990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01559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2190750"/>
            <a:ext cx="6217920" cy="52216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2190750"/>
            <a:ext cx="6217920" cy="52216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3070F-F7AA-524A-844D-D4A00AFA917B}" type="datetimeFigureOut">
              <a:rPr lang="en-US" smtClean="0"/>
              <a:t>9/19/16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FF93F-D71B-8E4A-967F-C1D2D5990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845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438150"/>
            <a:ext cx="12618720" cy="15906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6" y="2017396"/>
            <a:ext cx="6189344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6" y="3006090"/>
            <a:ext cx="6189344" cy="44215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0" y="2017396"/>
            <a:ext cx="6219826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0" y="3006090"/>
            <a:ext cx="6219826" cy="44215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3070F-F7AA-524A-844D-D4A00AFA917B}" type="datetimeFigureOut">
              <a:rPr lang="en-US" smtClean="0"/>
              <a:t>9/19/16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FF93F-D71B-8E4A-967F-C1D2D5990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397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3070F-F7AA-524A-844D-D4A00AFA917B}" type="datetimeFigureOut">
              <a:rPr lang="en-US" smtClean="0"/>
              <a:t>9/19/16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FF93F-D71B-8E4A-967F-C1D2D5990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207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3070F-F7AA-524A-844D-D4A00AFA917B}" type="datetimeFigureOut">
              <a:rPr lang="en-US" smtClean="0"/>
              <a:t>9/19/16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FF93F-D71B-8E4A-967F-C1D2D5990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581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1184911"/>
            <a:ext cx="7406640" cy="5848350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3070F-F7AA-524A-844D-D4A00AFA917B}" type="datetimeFigureOut">
              <a:rPr lang="en-US" smtClean="0"/>
              <a:t>9/19/16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FF93F-D71B-8E4A-967F-C1D2D5990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313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1184911"/>
            <a:ext cx="7406640" cy="5848350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3070F-F7AA-524A-844D-D4A00AFA917B}" type="datetimeFigureOut">
              <a:rPr lang="en-US" smtClean="0"/>
              <a:t>9/19/16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FF93F-D71B-8E4A-967F-C1D2D5990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829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65000"/>
              </a:schemeClr>
            </a:gs>
            <a:gs pos="50000">
              <a:schemeClr val="bg1">
                <a:lumMod val="85000"/>
              </a:schemeClr>
            </a:gs>
            <a:gs pos="100000">
              <a:schemeClr val="bg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438150"/>
            <a:ext cx="1261872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2190750"/>
            <a:ext cx="1261872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360" y="7627621"/>
            <a:ext cx="282732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3070F-F7AA-524A-844D-D4A00AFA917B}" type="datetimeFigureOut">
              <a:rPr lang="en-US" smtClean="0"/>
              <a:t>9/19/16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7627621"/>
            <a:ext cx="2772459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EFF93F-D71B-8E4A-967F-C1D2D599040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LDAV Logo"/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105179" y="7024891"/>
            <a:ext cx="1404518" cy="1098778"/>
          </a:xfrm>
          <a:prstGeom prst="rect">
            <a:avLst/>
          </a:prstGeom>
        </p:spPr>
      </p:pic>
      <p:pic>
        <p:nvPicPr>
          <p:cNvPr id="8" name="VIS Logo"/>
          <p:cNvPicPr>
            <a:picLocks noChangeAspect="1"/>
          </p:cNvPicPr>
          <p:nvPr userDrawn="1"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183" y="7574280"/>
            <a:ext cx="1373177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017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050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Moreland, Kenneth</dc:creator>
  <cp:lastModifiedBy>Moreland, Kenneth</cp:lastModifiedBy>
  <cp:revision>7</cp:revision>
  <dcterms:created xsi:type="dcterms:W3CDTF">2016-09-19T20:48:41Z</dcterms:created>
  <dcterms:modified xsi:type="dcterms:W3CDTF">2016-09-19T21:26:33Z</dcterms:modified>
</cp:coreProperties>
</file>