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9" r:id="rId4"/>
    <p:sldId id="258" r:id="rId5"/>
    <p:sldId id="260" r:id="rId6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528">
          <p15:clr>
            <a:srgbClr val="A4A3A4"/>
          </p15:clr>
        </p15:guide>
        <p15:guide id="3" pos="8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/>
    <p:restoredTop sz="94712"/>
  </p:normalViewPr>
  <p:slideViewPr>
    <p:cSldViewPr>
      <p:cViewPr varScale="1">
        <p:scale>
          <a:sx n="100" d="100"/>
          <a:sy n="100" d="100"/>
        </p:scale>
        <p:origin x="368" y="160"/>
      </p:cViewPr>
      <p:guideLst>
        <p:guide orient="horz" pos="2592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7FF4F3-CCC8-0148-839B-34F52C05D7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3F2D5-478E-F043-809C-74FC0B3E30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0BECC8A-0522-7948-8CFB-E637881DDBFE}" type="datetimeFigureOut">
              <a:rPr lang="en-US" altLang="en-US"/>
              <a:pPr>
                <a:defRPr/>
              </a:pPr>
              <a:t>9/25/19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4E216-EC43-EF4B-9A09-BDB2AD5FAF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3F11-18F4-3841-8420-219C17DC20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07E12F-DDC0-ED41-8015-2652EC060B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38D3ED-3D9B-A34A-9EA0-486D90F16FF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17750" y="2603500"/>
            <a:ext cx="11550650" cy="0"/>
          </a:xfrm>
          <a:prstGeom prst="line">
            <a:avLst/>
          </a:prstGeom>
          <a:noFill/>
          <a:ln w="19050" algn="ctr">
            <a:solidFill>
              <a:srgbClr val="169D95">
                <a:alpha val="43921"/>
              </a:srgb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DB27FBA-FC0C-0A4F-A438-F702BBE3166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210800" y="4419600"/>
            <a:ext cx="5183188" cy="5172075"/>
            <a:chOff x="10363200" y="4648200"/>
            <a:chExt cx="5183333" cy="517139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6C0DD81-B786-154E-BD2D-B2E26D72C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7384" y="5677701"/>
              <a:ext cx="811307" cy="764469"/>
            </a:xfrm>
            <a:custGeom>
              <a:avLst/>
              <a:gdLst>
                <a:gd name="T0" fmla="*/ 1648980093 w 171347"/>
                <a:gd name="T1" fmla="*/ 1643247671 h 161455"/>
                <a:gd name="T2" fmla="*/ 283719305 w 171347"/>
                <a:gd name="T3" fmla="*/ 1645175281 h 161455"/>
                <a:gd name="T4" fmla="*/ 281794246 w 171347"/>
                <a:gd name="T5" fmla="*/ 283066448 h 161455"/>
                <a:gd name="T6" fmla="*/ 1647052590 w 171347"/>
                <a:gd name="T7" fmla="*/ 281150514 h 161455"/>
                <a:gd name="T8" fmla="*/ 1648980093 w 171347"/>
                <a:gd name="T9" fmla="*/ 283066448 h 161455"/>
                <a:gd name="T10" fmla="*/ 1648980093 w 171347"/>
                <a:gd name="T11" fmla="*/ 164324767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DDC3564-6E14-8D4F-8BB5-A3C169080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8675" y="7961205"/>
              <a:ext cx="811307" cy="809436"/>
            </a:xfrm>
            <a:custGeom>
              <a:avLst/>
              <a:gdLst>
                <a:gd name="T0" fmla="*/ 280723174 w 171347"/>
                <a:gd name="T1" fmla="*/ 284126278 h 170953"/>
                <a:gd name="T2" fmla="*/ 1645981519 w 171347"/>
                <a:gd name="T3" fmla="*/ 280068705 h 170953"/>
                <a:gd name="T4" fmla="*/ 1650039143 w 171347"/>
                <a:gd name="T5" fmla="*/ 1642130441 h 170953"/>
                <a:gd name="T6" fmla="*/ 284790376 w 171347"/>
                <a:gd name="T7" fmla="*/ 1646175907 h 170953"/>
                <a:gd name="T8" fmla="*/ 280723174 w 171347"/>
                <a:gd name="T9" fmla="*/ 1642130441 h 170953"/>
                <a:gd name="T10" fmla="*/ 280723174 w 171347"/>
                <a:gd name="T11" fmla="*/ 284126278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681504-83CB-E64A-8A48-B7619C7EB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8232" y="5677701"/>
              <a:ext cx="811307" cy="764469"/>
            </a:xfrm>
            <a:custGeom>
              <a:avLst/>
              <a:gdLst>
                <a:gd name="T0" fmla="*/ 281794246 w 171347"/>
                <a:gd name="T1" fmla="*/ 283066448 h 161455"/>
                <a:gd name="T2" fmla="*/ 1647052590 w 171347"/>
                <a:gd name="T3" fmla="*/ 281150514 h 161455"/>
                <a:gd name="T4" fmla="*/ 1648980093 w 171347"/>
                <a:gd name="T5" fmla="*/ 1643247671 h 161455"/>
                <a:gd name="T6" fmla="*/ 283719305 w 171347"/>
                <a:gd name="T7" fmla="*/ 1645175281 h 161455"/>
                <a:gd name="T8" fmla="*/ 281794246 w 171347"/>
                <a:gd name="T9" fmla="*/ 1643247671 h 161455"/>
                <a:gd name="T10" fmla="*/ 281794246 w 171347"/>
                <a:gd name="T11" fmla="*/ 283066448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A1FD946-58AE-CD4A-8C61-4ABABC77D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9899" y="7961205"/>
              <a:ext cx="811307" cy="809436"/>
            </a:xfrm>
            <a:custGeom>
              <a:avLst/>
              <a:gdLst>
                <a:gd name="T0" fmla="*/ 280723174 w 171347"/>
                <a:gd name="T1" fmla="*/ 284126278 h 170953"/>
                <a:gd name="T2" fmla="*/ 1645981519 w 171347"/>
                <a:gd name="T3" fmla="*/ 280068705 h 170953"/>
                <a:gd name="T4" fmla="*/ 1650039143 w 171347"/>
                <a:gd name="T5" fmla="*/ 1642130441 h 170953"/>
                <a:gd name="T6" fmla="*/ 284790376 w 171347"/>
                <a:gd name="T7" fmla="*/ 1646175907 h 170953"/>
                <a:gd name="T8" fmla="*/ 280723174 w 171347"/>
                <a:gd name="T9" fmla="*/ 1642130441 h 170953"/>
                <a:gd name="T10" fmla="*/ 280723174 w 171347"/>
                <a:gd name="T11" fmla="*/ 284126278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4DC566C-EA0C-0F48-A2AA-BE2BA8C1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7353" y="6447341"/>
              <a:ext cx="1532463" cy="1528934"/>
            </a:xfrm>
            <a:custGeom>
              <a:avLst/>
              <a:gdLst>
                <a:gd name="T0" fmla="*/ 2147483646 w 323656"/>
                <a:gd name="T1" fmla="*/ 2147483646 h 322911"/>
                <a:gd name="T2" fmla="*/ 2147483646 w 323656"/>
                <a:gd name="T3" fmla="*/ 2147483646 h 322911"/>
                <a:gd name="T4" fmla="*/ 2147483646 w 323656"/>
                <a:gd name="T5" fmla="*/ 2147483646 h 322911"/>
                <a:gd name="T6" fmla="*/ 2147483646 w 323656"/>
                <a:gd name="T7" fmla="*/ 2147483646 h 322911"/>
                <a:gd name="T8" fmla="*/ 2147483646 w 323656"/>
                <a:gd name="T9" fmla="*/ 1221025619 h 322911"/>
                <a:gd name="T10" fmla="*/ 2147483646 w 323656"/>
                <a:gd name="T11" fmla="*/ 1158961854 h 322911"/>
                <a:gd name="T12" fmla="*/ 2147483646 w 323656"/>
                <a:gd name="T13" fmla="*/ 958847129 h 322911"/>
                <a:gd name="T14" fmla="*/ 2147483646 w 323656"/>
                <a:gd name="T15" fmla="*/ 958847129 h 322911"/>
                <a:gd name="T16" fmla="*/ 2147483646 w 323656"/>
                <a:gd name="T17" fmla="*/ 958847129 h 322911"/>
                <a:gd name="T18" fmla="*/ 2147483646 w 323656"/>
                <a:gd name="T19" fmla="*/ 479417772 h 322911"/>
                <a:gd name="T20" fmla="*/ 2147483646 w 323656"/>
                <a:gd name="T21" fmla="*/ 0 h 322911"/>
                <a:gd name="T22" fmla="*/ 2147483646 w 323656"/>
                <a:gd name="T23" fmla="*/ 479417772 h 322911"/>
                <a:gd name="T24" fmla="*/ 2147483646 w 323656"/>
                <a:gd name="T25" fmla="*/ 538280407 h 322911"/>
                <a:gd name="T26" fmla="*/ 2147483646 w 323656"/>
                <a:gd name="T27" fmla="*/ 538280407 h 322911"/>
                <a:gd name="T28" fmla="*/ 2147483646 w 323656"/>
                <a:gd name="T29" fmla="*/ 1038038009 h 322911"/>
                <a:gd name="T30" fmla="*/ 2147483646 w 323656"/>
                <a:gd name="T31" fmla="*/ 1096888628 h 322911"/>
                <a:gd name="T32" fmla="*/ 1230293523 w 323656"/>
                <a:gd name="T33" fmla="*/ 1104382346 h 322911"/>
                <a:gd name="T34" fmla="*/ 1165933117 w 323656"/>
                <a:gd name="T35" fmla="*/ 1041248173 h 322911"/>
                <a:gd name="T36" fmla="*/ 965355715 w 323656"/>
                <a:gd name="T37" fmla="*/ 550055350 h 322911"/>
                <a:gd name="T38" fmla="*/ 965355715 w 323656"/>
                <a:gd name="T39" fmla="*/ 542561627 h 322911"/>
                <a:gd name="T40" fmla="*/ 965355715 w 323656"/>
                <a:gd name="T41" fmla="*/ 479417772 h 322911"/>
                <a:gd name="T42" fmla="*/ 484817139 w 323656"/>
                <a:gd name="T43" fmla="*/ 0 h 322911"/>
                <a:gd name="T44" fmla="*/ 4293227 w 323656"/>
                <a:gd name="T45" fmla="*/ 479429339 h 322911"/>
                <a:gd name="T46" fmla="*/ 484817139 w 323656"/>
                <a:gd name="T47" fmla="*/ 958847129 h 322911"/>
                <a:gd name="T48" fmla="*/ 485900302 w 323656"/>
                <a:gd name="T49" fmla="*/ 958847129 h 322911"/>
                <a:gd name="T50" fmla="*/ 543816245 w 323656"/>
                <a:gd name="T51" fmla="*/ 958847129 h 322911"/>
                <a:gd name="T52" fmla="*/ 543816245 w 323656"/>
                <a:gd name="T53" fmla="*/ 958847129 h 322911"/>
                <a:gd name="T54" fmla="*/ 1044725272 w 323656"/>
                <a:gd name="T55" fmla="*/ 1172866895 h 322911"/>
                <a:gd name="T56" fmla="*/ 1105863489 w 323656"/>
                <a:gd name="T57" fmla="*/ 1234939586 h 322911"/>
                <a:gd name="T58" fmla="*/ 1105863489 w 323656"/>
                <a:gd name="T59" fmla="*/ 2147483646 h 322911"/>
                <a:gd name="T60" fmla="*/ 1039361524 w 323656"/>
                <a:gd name="T61" fmla="*/ 2147483646 h 322911"/>
                <a:gd name="T62" fmla="*/ 545957823 w 323656"/>
                <a:gd name="T63" fmla="*/ 2147483646 h 322911"/>
                <a:gd name="T64" fmla="*/ 545957823 w 323656"/>
                <a:gd name="T65" fmla="*/ 2147483646 h 322911"/>
                <a:gd name="T66" fmla="*/ 480536019 w 323656"/>
                <a:gd name="T67" fmla="*/ 2147483646 h 322911"/>
                <a:gd name="T68" fmla="*/ 0 w 323656"/>
                <a:gd name="T69" fmla="*/ 2147483646 h 322911"/>
                <a:gd name="T70" fmla="*/ 480536019 w 323656"/>
                <a:gd name="T71" fmla="*/ 2147483646 h 322911"/>
                <a:gd name="T72" fmla="*/ 961062914 w 323656"/>
                <a:gd name="T73" fmla="*/ 2147483646 h 322911"/>
                <a:gd name="T74" fmla="*/ 961062914 w 323656"/>
                <a:gd name="T75" fmla="*/ 2147483646 h 322911"/>
                <a:gd name="T76" fmla="*/ 961062914 w 323656"/>
                <a:gd name="T77" fmla="*/ 2147483646 h 322911"/>
                <a:gd name="T78" fmla="*/ 1175588070 w 323656"/>
                <a:gd name="T79" fmla="*/ 2147483646 h 322911"/>
                <a:gd name="T80" fmla="*/ 1239938926 w 323656"/>
                <a:gd name="T81" fmla="*/ 2147483646 h 322911"/>
                <a:gd name="T82" fmla="*/ 2147483646 w 323656"/>
                <a:gd name="T83" fmla="*/ 2147483646 h 322911"/>
                <a:gd name="T84" fmla="*/ 2147483646 w 323656"/>
                <a:gd name="T85" fmla="*/ 2147483646 h 322911"/>
                <a:gd name="T86" fmla="*/ 2147483646 w 323656"/>
                <a:gd name="T87" fmla="*/ 2147483646 h 322911"/>
                <a:gd name="T88" fmla="*/ 2147483646 w 323656"/>
                <a:gd name="T89" fmla="*/ 2147483646 h 322911"/>
                <a:gd name="T90" fmla="*/ 2147483646 w 323656"/>
                <a:gd name="T91" fmla="*/ 2147483646 h 322911"/>
                <a:gd name="T92" fmla="*/ 2147483646 w 323656"/>
                <a:gd name="T93" fmla="*/ 2147483646 h 322911"/>
                <a:gd name="T94" fmla="*/ 2147483646 w 323656"/>
                <a:gd name="T95" fmla="*/ 2147483646 h 322911"/>
                <a:gd name="T96" fmla="*/ 2147483646 w 323656"/>
                <a:gd name="T97" fmla="*/ 2147483646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588AD91-710C-734D-8918-0C41F490E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4648200"/>
              <a:ext cx="5183333" cy="5171393"/>
            </a:xfrm>
            <a:custGeom>
              <a:avLst/>
              <a:gdLst>
                <a:gd name="T0" fmla="*/ 2147483646 w 1094721"/>
                <a:gd name="T1" fmla="*/ 2147483646 h 1092200"/>
                <a:gd name="T2" fmla="*/ 2147483646 w 1094721"/>
                <a:gd name="T3" fmla="*/ 2147483646 h 1092200"/>
                <a:gd name="T4" fmla="*/ 2147483646 w 1094721"/>
                <a:gd name="T5" fmla="*/ 2147483646 h 1092200"/>
                <a:gd name="T6" fmla="*/ 2147483646 w 1094721"/>
                <a:gd name="T7" fmla="*/ 2147483646 h 1092200"/>
                <a:gd name="T8" fmla="*/ 2147483646 w 1094721"/>
                <a:gd name="T9" fmla="*/ 2147483646 h 1092200"/>
                <a:gd name="T10" fmla="*/ 2147483646 w 1094721"/>
                <a:gd name="T11" fmla="*/ 2147483646 h 1092200"/>
                <a:gd name="T12" fmla="*/ 2147483646 w 1094721"/>
                <a:gd name="T13" fmla="*/ 2147483646 h 1092200"/>
                <a:gd name="T14" fmla="*/ 2147483646 w 1094721"/>
                <a:gd name="T15" fmla="*/ 2147483646 h 1092200"/>
                <a:gd name="T16" fmla="*/ 2147483646 w 1094721"/>
                <a:gd name="T17" fmla="*/ 2147483646 h 1092200"/>
                <a:gd name="T18" fmla="*/ 2147483646 w 1094721"/>
                <a:gd name="T19" fmla="*/ 2147483646 h 1092200"/>
                <a:gd name="T20" fmla="*/ 2147483646 w 1094721"/>
                <a:gd name="T21" fmla="*/ 2147483646 h 1092200"/>
                <a:gd name="T22" fmla="*/ 2147483646 w 1094721"/>
                <a:gd name="T23" fmla="*/ 2147483646 h 1092200"/>
                <a:gd name="T24" fmla="*/ 2147483646 w 1094721"/>
                <a:gd name="T25" fmla="*/ 2147483646 h 1092200"/>
                <a:gd name="T26" fmla="*/ 2147483646 w 1094721"/>
                <a:gd name="T27" fmla="*/ 2147483646 h 1092200"/>
                <a:gd name="T28" fmla="*/ 2147483646 w 1094721"/>
                <a:gd name="T29" fmla="*/ 2147483646 h 1092200"/>
                <a:gd name="T30" fmla="*/ 2147483646 w 1094721"/>
                <a:gd name="T31" fmla="*/ 238500772 h 1092200"/>
                <a:gd name="T32" fmla="*/ 2147483646 w 1094721"/>
                <a:gd name="T33" fmla="*/ 1600543610 h 1092200"/>
                <a:gd name="T34" fmla="*/ 2147483646 w 1094721"/>
                <a:gd name="T35" fmla="*/ 1820149664 h 1092200"/>
                <a:gd name="T36" fmla="*/ 2147483646 w 1094721"/>
                <a:gd name="T37" fmla="*/ 2147483646 h 1092200"/>
                <a:gd name="T38" fmla="*/ 2147483646 w 1094721"/>
                <a:gd name="T39" fmla="*/ 2147483646 h 1092200"/>
                <a:gd name="T40" fmla="*/ 2147483646 w 1094721"/>
                <a:gd name="T41" fmla="*/ 2147483646 h 1092200"/>
                <a:gd name="T42" fmla="*/ 2147483646 w 1094721"/>
                <a:gd name="T43" fmla="*/ 2147483646 h 1092200"/>
                <a:gd name="T44" fmla="*/ 2147483646 w 1094721"/>
                <a:gd name="T45" fmla="*/ 2147483646 h 1092200"/>
                <a:gd name="T46" fmla="*/ 2147483646 w 1094721"/>
                <a:gd name="T47" fmla="*/ 2147483646 h 1092200"/>
                <a:gd name="T48" fmla="*/ 2147483646 w 1094721"/>
                <a:gd name="T49" fmla="*/ 2147483646 h 1092200"/>
                <a:gd name="T50" fmla="*/ 2147483646 w 1094721"/>
                <a:gd name="T51" fmla="*/ 2147483646 h 1092200"/>
                <a:gd name="T52" fmla="*/ 2147483646 w 1094721"/>
                <a:gd name="T53" fmla="*/ 1806244767 h 1092200"/>
                <a:gd name="T54" fmla="*/ 2147483646 w 1094721"/>
                <a:gd name="T55" fmla="*/ 1777343342 h 1092200"/>
                <a:gd name="T56" fmla="*/ 2147483646 w 1094721"/>
                <a:gd name="T57" fmla="*/ 1597569207 h 1092200"/>
                <a:gd name="T58" fmla="*/ 2147483646 w 1094721"/>
                <a:gd name="T59" fmla="*/ 238500772 h 1092200"/>
                <a:gd name="T60" fmla="*/ 2147483646 w 1094721"/>
                <a:gd name="T61" fmla="*/ 238500772 h 1092200"/>
                <a:gd name="T62" fmla="*/ 2147483646 w 1094721"/>
                <a:gd name="T63" fmla="*/ 2147483646 h 1092200"/>
                <a:gd name="T64" fmla="*/ 2147483646 w 1094721"/>
                <a:gd name="T65" fmla="*/ 2147483646 h 1092200"/>
                <a:gd name="T66" fmla="*/ 2147483646 w 1094721"/>
                <a:gd name="T67" fmla="*/ 2147483646 h 1092200"/>
                <a:gd name="T68" fmla="*/ 2147483646 w 1094721"/>
                <a:gd name="T69" fmla="*/ 2147483646 h 1092200"/>
                <a:gd name="T70" fmla="*/ 2147483646 w 1094721"/>
                <a:gd name="T71" fmla="*/ 2147483646 h 1092200"/>
                <a:gd name="T72" fmla="*/ 2147483646 w 1094721"/>
                <a:gd name="T73" fmla="*/ 2147483646 h 1092200"/>
                <a:gd name="T74" fmla="*/ 2147483646 w 1094721"/>
                <a:gd name="T75" fmla="*/ 2147483646 h 1092200"/>
                <a:gd name="T76" fmla="*/ 2147483646 w 1094721"/>
                <a:gd name="T77" fmla="*/ 2147483646 h 1092200"/>
                <a:gd name="T78" fmla="*/ 2147483646 w 1094721"/>
                <a:gd name="T79" fmla="*/ 2147483646 h 1092200"/>
                <a:gd name="T80" fmla="*/ 2147483646 w 1094721"/>
                <a:gd name="T81" fmla="*/ 2147483646 h 1092200"/>
                <a:gd name="T82" fmla="*/ 2147483646 w 1094721"/>
                <a:gd name="T83" fmla="*/ 2147483646 h 1092200"/>
                <a:gd name="T84" fmla="*/ 2147483646 w 1094721"/>
                <a:gd name="T85" fmla="*/ 2147483646 h 1092200"/>
                <a:gd name="T86" fmla="*/ 2147483646 w 1094721"/>
                <a:gd name="T87" fmla="*/ 2147483646 h 1092200"/>
                <a:gd name="T88" fmla="*/ 2147483646 w 1094721"/>
                <a:gd name="T89" fmla="*/ 2147483646 h 1092200"/>
                <a:gd name="T90" fmla="*/ 2147483646 w 1094721"/>
                <a:gd name="T91" fmla="*/ 2147483646 h 1092200"/>
                <a:gd name="T92" fmla="*/ 2147483646 w 1094721"/>
                <a:gd name="T93" fmla="*/ 2147483646 h 1092200"/>
                <a:gd name="T94" fmla="*/ 2147483646 w 1094721"/>
                <a:gd name="T95" fmla="*/ 2147483646 h 1092200"/>
                <a:gd name="T96" fmla="*/ 2147483646 w 1094721"/>
                <a:gd name="T97" fmla="*/ 2147483646 h 1092200"/>
                <a:gd name="T98" fmla="*/ 2147483646 w 1094721"/>
                <a:gd name="T99" fmla="*/ 2147483646 h 1092200"/>
                <a:gd name="T100" fmla="*/ 2147483646 w 1094721"/>
                <a:gd name="T101" fmla="*/ 2147483646 h 1092200"/>
                <a:gd name="T102" fmla="*/ 2147483646 w 1094721"/>
                <a:gd name="T103" fmla="*/ 2147483646 h 1092200"/>
                <a:gd name="T104" fmla="*/ 1854500242 w 1094721"/>
                <a:gd name="T105" fmla="*/ 2147483646 h 1092200"/>
                <a:gd name="T106" fmla="*/ 625467869 w 1094721"/>
                <a:gd name="T107" fmla="*/ 2147483646 h 1092200"/>
                <a:gd name="T108" fmla="*/ 59550581 w 1094721"/>
                <a:gd name="T109" fmla="*/ 2147483646 h 1092200"/>
                <a:gd name="T110" fmla="*/ 1288580397 w 1094721"/>
                <a:gd name="T111" fmla="*/ 2147483646 h 1092200"/>
                <a:gd name="T112" fmla="*/ 1848065366 w 1094721"/>
                <a:gd name="T113" fmla="*/ 2147483646 h 1092200"/>
                <a:gd name="T114" fmla="*/ 2147483646 w 1094721"/>
                <a:gd name="T115" fmla="*/ 2147483646 h 1092200"/>
                <a:gd name="T116" fmla="*/ 2147483646 w 1094721"/>
                <a:gd name="T117" fmla="*/ 2147483646 h 1092200"/>
                <a:gd name="T118" fmla="*/ 2147483646 w 1094721"/>
                <a:gd name="T119" fmla="*/ 2147483646 h 1092200"/>
                <a:gd name="T120" fmla="*/ 2147483646 w 1094721"/>
                <a:gd name="T121" fmla="*/ 2147483646 h 1092200"/>
                <a:gd name="T122" fmla="*/ 2147483646 w 1094721"/>
                <a:gd name="T123" fmla="*/ 2147483646 h 1092200"/>
                <a:gd name="T124" fmla="*/ 2147483646 w 1094721"/>
                <a:gd name="T125" fmla="*/ 2147483646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DCB7981-6E05-0F47-BDAA-526065FE6A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621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1086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05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7">
            <a:extLst>
              <a:ext uri="{FF2B5EF4-FFF2-40B4-BE49-F238E27FC236}">
                <a16:creationId xmlns:a16="http://schemas.microsoft.com/office/drawing/2014/main" id="{878ED46D-FC11-B54E-BDBE-81E08851AFF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169D95">
                <a:alpha val="43921"/>
              </a:srgb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4">
            <a:extLst>
              <a:ext uri="{FF2B5EF4-FFF2-40B4-BE49-F238E27FC236}">
                <a16:creationId xmlns:a16="http://schemas.microsoft.com/office/drawing/2014/main" id="{FFCDA058-62E9-C649-8007-7030514543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>
              <a:buClr>
                <a:srgbClr val="1086B9"/>
              </a:buClr>
              <a:defRPr/>
            </a:lvl1pPr>
            <a:lvl2pPr>
              <a:buClr>
                <a:schemeClr val="bg1">
                  <a:lumMod val="65000"/>
                </a:schemeClr>
              </a:buClr>
              <a:defRPr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1086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430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>
            <a:extLst>
              <a:ext uri="{FF2B5EF4-FFF2-40B4-BE49-F238E27FC236}">
                <a16:creationId xmlns:a16="http://schemas.microsoft.com/office/drawing/2014/main" id="{082ED599-321A-434C-A35D-9B813E6333F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169D95">
                <a:alpha val="43921"/>
              </a:srgb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EF0CD080-219E-204F-A64D-F89638AB7E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086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07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7">
            <a:extLst>
              <a:ext uri="{FF2B5EF4-FFF2-40B4-BE49-F238E27FC236}">
                <a16:creationId xmlns:a16="http://schemas.microsoft.com/office/drawing/2014/main" id="{4F7C1DC5-4B9B-C940-B2C7-C9591FE3927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169D95">
                <a:alpha val="43921"/>
              </a:srgb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5C86CAB9-8FA5-484A-9922-C5BF6CFEFD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42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A5712F5F-2A35-614E-83F9-D6FC61A060D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796925" y="4495800"/>
            <a:ext cx="5183188" cy="5172075"/>
            <a:chOff x="10363200" y="4648200"/>
            <a:chExt cx="5183333" cy="517139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4B19F43-F2C4-EC44-991C-D7169906D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7384" y="5677701"/>
              <a:ext cx="811307" cy="764469"/>
            </a:xfrm>
            <a:custGeom>
              <a:avLst/>
              <a:gdLst>
                <a:gd name="T0" fmla="*/ 1648980093 w 171347"/>
                <a:gd name="T1" fmla="*/ 1643247671 h 161455"/>
                <a:gd name="T2" fmla="*/ 283719305 w 171347"/>
                <a:gd name="T3" fmla="*/ 1645175281 h 161455"/>
                <a:gd name="T4" fmla="*/ 281794246 w 171347"/>
                <a:gd name="T5" fmla="*/ 283066448 h 161455"/>
                <a:gd name="T6" fmla="*/ 1647052590 w 171347"/>
                <a:gd name="T7" fmla="*/ 281150514 h 161455"/>
                <a:gd name="T8" fmla="*/ 1648980093 w 171347"/>
                <a:gd name="T9" fmla="*/ 283066448 h 161455"/>
                <a:gd name="T10" fmla="*/ 1648980093 w 171347"/>
                <a:gd name="T11" fmla="*/ 1643247671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146340" y="145832"/>
                  </a:move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-8326" y="112669"/>
                    <a:pt x="-8403" y="58548"/>
                    <a:pt x="25008" y="25121"/>
                  </a:cubicBez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46226" y="25007"/>
                    <a:pt x="146283" y="25064"/>
                    <a:pt x="146340" y="25121"/>
                  </a:cubicBezTo>
                  <a:cubicBezTo>
                    <a:pt x="179684" y="58482"/>
                    <a:pt x="179684" y="112471"/>
                    <a:pt x="146340" y="145832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1E2455F-9028-A243-A24E-E94A10E26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8675" y="7961205"/>
              <a:ext cx="811307" cy="809436"/>
            </a:xfrm>
            <a:custGeom>
              <a:avLst/>
              <a:gdLst>
                <a:gd name="T0" fmla="*/ 280723174 w 171347"/>
                <a:gd name="T1" fmla="*/ 284126278 h 170953"/>
                <a:gd name="T2" fmla="*/ 1645981519 w 171347"/>
                <a:gd name="T3" fmla="*/ 280068705 h 170953"/>
                <a:gd name="T4" fmla="*/ 1650039143 w 171347"/>
                <a:gd name="T5" fmla="*/ 1642130441 h 170953"/>
                <a:gd name="T6" fmla="*/ 284790376 w 171347"/>
                <a:gd name="T7" fmla="*/ 1646175907 h 170953"/>
                <a:gd name="T8" fmla="*/ 280723174 w 171347"/>
                <a:gd name="T9" fmla="*/ 1642130441 h 170953"/>
                <a:gd name="T10" fmla="*/ 280723174 w 171347"/>
                <a:gd name="T11" fmla="*/ 284126278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2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4E6BC3B-B9A3-D146-99E0-FA04B188B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8232" y="5677701"/>
              <a:ext cx="811307" cy="764469"/>
            </a:xfrm>
            <a:custGeom>
              <a:avLst/>
              <a:gdLst>
                <a:gd name="T0" fmla="*/ 281794246 w 171347"/>
                <a:gd name="T1" fmla="*/ 283066448 h 161455"/>
                <a:gd name="T2" fmla="*/ 1647052590 w 171347"/>
                <a:gd name="T3" fmla="*/ 281150514 h 161455"/>
                <a:gd name="T4" fmla="*/ 1648980093 w 171347"/>
                <a:gd name="T5" fmla="*/ 1643247671 h 161455"/>
                <a:gd name="T6" fmla="*/ 283719305 w 171347"/>
                <a:gd name="T7" fmla="*/ 1645175281 h 161455"/>
                <a:gd name="T8" fmla="*/ 281794246 w 171347"/>
                <a:gd name="T9" fmla="*/ 1643247671 h 161455"/>
                <a:gd name="T10" fmla="*/ 281794246 w 171347"/>
                <a:gd name="T11" fmla="*/ 283066448 h 1614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61455">
                  <a:moveTo>
                    <a:pt x="25008" y="25121"/>
                  </a:moveTo>
                  <a:cubicBezTo>
                    <a:pt x="58419" y="-8307"/>
                    <a:pt x="112664" y="-8383"/>
                    <a:pt x="146169" y="24951"/>
                  </a:cubicBezTo>
                  <a:cubicBezTo>
                    <a:pt x="179674" y="58284"/>
                    <a:pt x="179750" y="112405"/>
                    <a:pt x="146340" y="145832"/>
                  </a:cubicBezTo>
                  <a:cubicBezTo>
                    <a:pt x="112929" y="179260"/>
                    <a:pt x="58683" y="179336"/>
                    <a:pt x="25179" y="146003"/>
                  </a:cubicBezTo>
                  <a:cubicBezTo>
                    <a:pt x="25122" y="145946"/>
                    <a:pt x="25065" y="145889"/>
                    <a:pt x="25008" y="145832"/>
                  </a:cubicBezTo>
                  <a:cubicBezTo>
                    <a:pt x="-8336" y="112471"/>
                    <a:pt x="-8336" y="58482"/>
                    <a:pt x="25008" y="25121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E9798AE-7313-4B4B-B507-E65F4489E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9899" y="7961205"/>
              <a:ext cx="811307" cy="809436"/>
            </a:xfrm>
            <a:custGeom>
              <a:avLst/>
              <a:gdLst>
                <a:gd name="T0" fmla="*/ 280723174 w 171347"/>
                <a:gd name="T1" fmla="*/ 284126278 h 170953"/>
                <a:gd name="T2" fmla="*/ 1645981519 w 171347"/>
                <a:gd name="T3" fmla="*/ 280068705 h 170953"/>
                <a:gd name="T4" fmla="*/ 1650039143 w 171347"/>
                <a:gd name="T5" fmla="*/ 1642130441 h 170953"/>
                <a:gd name="T6" fmla="*/ 284790376 w 171347"/>
                <a:gd name="T7" fmla="*/ 1646175907 h 170953"/>
                <a:gd name="T8" fmla="*/ 280723174 w 171347"/>
                <a:gd name="T9" fmla="*/ 1642130441 h 170953"/>
                <a:gd name="T10" fmla="*/ 280723174 w 171347"/>
                <a:gd name="T11" fmla="*/ 284126278 h 170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1347" h="170953">
                  <a:moveTo>
                    <a:pt x="24913" y="25216"/>
                  </a:moveTo>
                  <a:cubicBezTo>
                    <a:pt x="58271" y="-8264"/>
                    <a:pt x="112517" y="-8425"/>
                    <a:pt x="146074" y="24856"/>
                  </a:cubicBezTo>
                  <a:cubicBezTo>
                    <a:pt x="179631" y="58137"/>
                    <a:pt x="179793" y="112258"/>
                    <a:pt x="146434" y="145738"/>
                  </a:cubicBezTo>
                  <a:cubicBezTo>
                    <a:pt x="113076" y="179217"/>
                    <a:pt x="58831" y="179378"/>
                    <a:pt x="25274" y="146097"/>
                  </a:cubicBezTo>
                  <a:cubicBezTo>
                    <a:pt x="25153" y="145978"/>
                    <a:pt x="25033" y="145858"/>
                    <a:pt x="24913" y="145738"/>
                  </a:cubicBezTo>
                  <a:cubicBezTo>
                    <a:pt x="-8304" y="112398"/>
                    <a:pt x="-8304" y="58555"/>
                    <a:pt x="24913" y="25216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073FD8E-1472-244A-917F-5CE07B55C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7353" y="6447341"/>
              <a:ext cx="1532463" cy="1528934"/>
            </a:xfrm>
            <a:custGeom>
              <a:avLst/>
              <a:gdLst>
                <a:gd name="T0" fmla="*/ 2147483646 w 323656"/>
                <a:gd name="T1" fmla="*/ 2147483646 h 322911"/>
                <a:gd name="T2" fmla="*/ 2147483646 w 323656"/>
                <a:gd name="T3" fmla="*/ 2147483646 h 322911"/>
                <a:gd name="T4" fmla="*/ 2147483646 w 323656"/>
                <a:gd name="T5" fmla="*/ 2147483646 h 322911"/>
                <a:gd name="T6" fmla="*/ 2147483646 w 323656"/>
                <a:gd name="T7" fmla="*/ 2147483646 h 322911"/>
                <a:gd name="T8" fmla="*/ 2147483646 w 323656"/>
                <a:gd name="T9" fmla="*/ 1221025619 h 322911"/>
                <a:gd name="T10" fmla="*/ 2147483646 w 323656"/>
                <a:gd name="T11" fmla="*/ 1158961854 h 322911"/>
                <a:gd name="T12" fmla="*/ 2147483646 w 323656"/>
                <a:gd name="T13" fmla="*/ 958847129 h 322911"/>
                <a:gd name="T14" fmla="*/ 2147483646 w 323656"/>
                <a:gd name="T15" fmla="*/ 958847129 h 322911"/>
                <a:gd name="T16" fmla="*/ 2147483646 w 323656"/>
                <a:gd name="T17" fmla="*/ 958847129 h 322911"/>
                <a:gd name="T18" fmla="*/ 2147483646 w 323656"/>
                <a:gd name="T19" fmla="*/ 479417772 h 322911"/>
                <a:gd name="T20" fmla="*/ 2147483646 w 323656"/>
                <a:gd name="T21" fmla="*/ 0 h 322911"/>
                <a:gd name="T22" fmla="*/ 2147483646 w 323656"/>
                <a:gd name="T23" fmla="*/ 479417772 h 322911"/>
                <a:gd name="T24" fmla="*/ 2147483646 w 323656"/>
                <a:gd name="T25" fmla="*/ 538280407 h 322911"/>
                <a:gd name="T26" fmla="*/ 2147483646 w 323656"/>
                <a:gd name="T27" fmla="*/ 538280407 h 322911"/>
                <a:gd name="T28" fmla="*/ 2147483646 w 323656"/>
                <a:gd name="T29" fmla="*/ 1038038009 h 322911"/>
                <a:gd name="T30" fmla="*/ 2147483646 w 323656"/>
                <a:gd name="T31" fmla="*/ 1096888628 h 322911"/>
                <a:gd name="T32" fmla="*/ 1230293523 w 323656"/>
                <a:gd name="T33" fmla="*/ 1104382346 h 322911"/>
                <a:gd name="T34" fmla="*/ 1165933117 w 323656"/>
                <a:gd name="T35" fmla="*/ 1041248173 h 322911"/>
                <a:gd name="T36" fmla="*/ 965355715 w 323656"/>
                <a:gd name="T37" fmla="*/ 550055350 h 322911"/>
                <a:gd name="T38" fmla="*/ 965355715 w 323656"/>
                <a:gd name="T39" fmla="*/ 542561627 h 322911"/>
                <a:gd name="T40" fmla="*/ 965355715 w 323656"/>
                <a:gd name="T41" fmla="*/ 479417772 h 322911"/>
                <a:gd name="T42" fmla="*/ 484817139 w 323656"/>
                <a:gd name="T43" fmla="*/ 0 h 322911"/>
                <a:gd name="T44" fmla="*/ 4293227 w 323656"/>
                <a:gd name="T45" fmla="*/ 479429339 h 322911"/>
                <a:gd name="T46" fmla="*/ 484817139 w 323656"/>
                <a:gd name="T47" fmla="*/ 958847129 h 322911"/>
                <a:gd name="T48" fmla="*/ 485900302 w 323656"/>
                <a:gd name="T49" fmla="*/ 958847129 h 322911"/>
                <a:gd name="T50" fmla="*/ 543816245 w 323656"/>
                <a:gd name="T51" fmla="*/ 958847129 h 322911"/>
                <a:gd name="T52" fmla="*/ 543816245 w 323656"/>
                <a:gd name="T53" fmla="*/ 958847129 h 322911"/>
                <a:gd name="T54" fmla="*/ 1044725272 w 323656"/>
                <a:gd name="T55" fmla="*/ 1172866895 h 322911"/>
                <a:gd name="T56" fmla="*/ 1105863489 w 323656"/>
                <a:gd name="T57" fmla="*/ 1234939586 h 322911"/>
                <a:gd name="T58" fmla="*/ 1105863489 w 323656"/>
                <a:gd name="T59" fmla="*/ 2147483646 h 322911"/>
                <a:gd name="T60" fmla="*/ 1039361524 w 323656"/>
                <a:gd name="T61" fmla="*/ 2147483646 h 322911"/>
                <a:gd name="T62" fmla="*/ 545957823 w 323656"/>
                <a:gd name="T63" fmla="*/ 2147483646 h 322911"/>
                <a:gd name="T64" fmla="*/ 545957823 w 323656"/>
                <a:gd name="T65" fmla="*/ 2147483646 h 322911"/>
                <a:gd name="T66" fmla="*/ 480536019 w 323656"/>
                <a:gd name="T67" fmla="*/ 2147483646 h 322911"/>
                <a:gd name="T68" fmla="*/ 0 w 323656"/>
                <a:gd name="T69" fmla="*/ 2147483646 h 322911"/>
                <a:gd name="T70" fmla="*/ 480536019 w 323656"/>
                <a:gd name="T71" fmla="*/ 2147483646 h 322911"/>
                <a:gd name="T72" fmla="*/ 961062914 w 323656"/>
                <a:gd name="T73" fmla="*/ 2147483646 h 322911"/>
                <a:gd name="T74" fmla="*/ 961062914 w 323656"/>
                <a:gd name="T75" fmla="*/ 2147483646 h 322911"/>
                <a:gd name="T76" fmla="*/ 961062914 w 323656"/>
                <a:gd name="T77" fmla="*/ 2147483646 h 322911"/>
                <a:gd name="T78" fmla="*/ 1175588070 w 323656"/>
                <a:gd name="T79" fmla="*/ 2147483646 h 322911"/>
                <a:gd name="T80" fmla="*/ 1239938926 w 323656"/>
                <a:gd name="T81" fmla="*/ 2147483646 h 322911"/>
                <a:gd name="T82" fmla="*/ 2147483646 w 323656"/>
                <a:gd name="T83" fmla="*/ 2147483646 h 322911"/>
                <a:gd name="T84" fmla="*/ 2147483646 w 323656"/>
                <a:gd name="T85" fmla="*/ 2147483646 h 322911"/>
                <a:gd name="T86" fmla="*/ 2147483646 w 323656"/>
                <a:gd name="T87" fmla="*/ 2147483646 h 322911"/>
                <a:gd name="T88" fmla="*/ 2147483646 w 323656"/>
                <a:gd name="T89" fmla="*/ 2147483646 h 322911"/>
                <a:gd name="T90" fmla="*/ 2147483646 w 323656"/>
                <a:gd name="T91" fmla="*/ 2147483646 h 322911"/>
                <a:gd name="T92" fmla="*/ 2147483646 w 323656"/>
                <a:gd name="T93" fmla="*/ 2147483646 h 322911"/>
                <a:gd name="T94" fmla="*/ 2147483646 w 323656"/>
                <a:gd name="T95" fmla="*/ 2147483646 h 322911"/>
                <a:gd name="T96" fmla="*/ 2147483646 w 323656"/>
                <a:gd name="T97" fmla="*/ 2147483646 h 32291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656" h="322911">
                  <a:moveTo>
                    <a:pt x="285389" y="241899"/>
                  </a:moveTo>
                  <a:cubicBezTo>
                    <a:pt x="283614" y="241804"/>
                    <a:pt x="281834" y="241804"/>
                    <a:pt x="280058" y="241899"/>
                  </a:cubicBezTo>
                  <a:cubicBezTo>
                    <a:pt x="263288" y="241897"/>
                    <a:pt x="247253" y="235031"/>
                    <a:pt x="235698" y="222904"/>
                  </a:cubicBezTo>
                  <a:lnTo>
                    <a:pt x="230653" y="217775"/>
                  </a:lnTo>
                  <a:cubicBezTo>
                    <a:pt x="257112" y="186082"/>
                    <a:pt x="257112" y="140058"/>
                    <a:pt x="230653" y="108365"/>
                  </a:cubicBezTo>
                  <a:lnTo>
                    <a:pt x="236174" y="102857"/>
                  </a:lnTo>
                  <a:cubicBezTo>
                    <a:pt x="243123" y="96114"/>
                    <a:pt x="262067" y="82247"/>
                    <a:pt x="279868" y="85097"/>
                  </a:cubicBezTo>
                  <a:lnTo>
                    <a:pt x="280439" y="85097"/>
                  </a:lnTo>
                  <a:cubicBezTo>
                    <a:pt x="282340" y="85239"/>
                    <a:pt x="284250" y="85239"/>
                    <a:pt x="286151" y="85097"/>
                  </a:cubicBezTo>
                  <a:cubicBezTo>
                    <a:pt x="309704" y="85097"/>
                    <a:pt x="328797" y="66047"/>
                    <a:pt x="328797" y="42548"/>
                  </a:cubicBezTo>
                  <a:cubicBezTo>
                    <a:pt x="328797" y="19050"/>
                    <a:pt x="309704" y="0"/>
                    <a:pt x="286151" y="0"/>
                  </a:cubicBezTo>
                  <a:cubicBezTo>
                    <a:pt x="262598" y="0"/>
                    <a:pt x="243504" y="19050"/>
                    <a:pt x="243504" y="42548"/>
                  </a:cubicBezTo>
                  <a:cubicBezTo>
                    <a:pt x="243413" y="44288"/>
                    <a:pt x="243413" y="46032"/>
                    <a:pt x="243504" y="47772"/>
                  </a:cubicBezTo>
                  <a:cubicBezTo>
                    <a:pt x="243473" y="64525"/>
                    <a:pt x="236598" y="80542"/>
                    <a:pt x="224466" y="92125"/>
                  </a:cubicBezTo>
                  <a:cubicBezTo>
                    <a:pt x="224466" y="92125"/>
                    <a:pt x="222276" y="94214"/>
                    <a:pt x="219325" y="97348"/>
                  </a:cubicBezTo>
                  <a:cubicBezTo>
                    <a:pt x="187314" y="70877"/>
                    <a:pt x="140874" y="71158"/>
                    <a:pt x="109187" y="98013"/>
                  </a:cubicBezTo>
                  <a:lnTo>
                    <a:pt x="103475" y="92410"/>
                  </a:lnTo>
                  <a:cubicBezTo>
                    <a:pt x="96716" y="85477"/>
                    <a:pt x="82818" y="66577"/>
                    <a:pt x="85674" y="48817"/>
                  </a:cubicBezTo>
                  <a:lnTo>
                    <a:pt x="85674" y="48152"/>
                  </a:lnTo>
                  <a:cubicBezTo>
                    <a:pt x="85816" y="46287"/>
                    <a:pt x="85816" y="44413"/>
                    <a:pt x="85674" y="42548"/>
                  </a:cubicBezTo>
                  <a:cubicBezTo>
                    <a:pt x="85674" y="19050"/>
                    <a:pt x="66580" y="0"/>
                    <a:pt x="43027" y="0"/>
                  </a:cubicBezTo>
                  <a:cubicBezTo>
                    <a:pt x="19474" y="0"/>
                    <a:pt x="381" y="19050"/>
                    <a:pt x="381" y="42549"/>
                  </a:cubicBezTo>
                  <a:cubicBezTo>
                    <a:pt x="381" y="66047"/>
                    <a:pt x="19474" y="85097"/>
                    <a:pt x="43027" y="85097"/>
                  </a:cubicBezTo>
                  <a:cubicBezTo>
                    <a:pt x="43059" y="85097"/>
                    <a:pt x="43091" y="85097"/>
                    <a:pt x="43123" y="85097"/>
                  </a:cubicBezTo>
                  <a:cubicBezTo>
                    <a:pt x="44833" y="85245"/>
                    <a:pt x="46553" y="85245"/>
                    <a:pt x="48263" y="85097"/>
                  </a:cubicBezTo>
                  <a:cubicBezTo>
                    <a:pt x="65048" y="85160"/>
                    <a:pt x="81090" y="92014"/>
                    <a:pt x="92718" y="104091"/>
                  </a:cubicBezTo>
                  <a:cubicBezTo>
                    <a:pt x="92718" y="104091"/>
                    <a:pt x="94908" y="106466"/>
                    <a:pt x="98144" y="109600"/>
                  </a:cubicBezTo>
                  <a:cubicBezTo>
                    <a:pt x="72106" y="141158"/>
                    <a:pt x="72106" y="186692"/>
                    <a:pt x="98144" y="218250"/>
                  </a:cubicBezTo>
                  <a:lnTo>
                    <a:pt x="92242" y="224233"/>
                  </a:lnTo>
                  <a:cubicBezTo>
                    <a:pt x="85198" y="230882"/>
                    <a:pt x="66255" y="244748"/>
                    <a:pt x="48453" y="241994"/>
                  </a:cubicBezTo>
                  <a:cubicBezTo>
                    <a:pt x="46519" y="241895"/>
                    <a:pt x="44581" y="241895"/>
                    <a:pt x="42647" y="241994"/>
                  </a:cubicBezTo>
                  <a:cubicBezTo>
                    <a:pt x="19094" y="241994"/>
                    <a:pt x="0" y="261043"/>
                    <a:pt x="0" y="284542"/>
                  </a:cubicBezTo>
                  <a:cubicBezTo>
                    <a:pt x="0" y="308041"/>
                    <a:pt x="19094" y="327090"/>
                    <a:pt x="42647" y="327090"/>
                  </a:cubicBezTo>
                  <a:cubicBezTo>
                    <a:pt x="66200" y="327090"/>
                    <a:pt x="85293" y="308041"/>
                    <a:pt x="85293" y="284542"/>
                  </a:cubicBezTo>
                  <a:cubicBezTo>
                    <a:pt x="85391" y="282834"/>
                    <a:pt x="85391" y="281121"/>
                    <a:pt x="85293" y="279413"/>
                  </a:cubicBezTo>
                  <a:cubicBezTo>
                    <a:pt x="85133" y="262455"/>
                    <a:pt x="92027" y="246190"/>
                    <a:pt x="104332" y="234491"/>
                  </a:cubicBezTo>
                  <a:lnTo>
                    <a:pt x="110043" y="228887"/>
                  </a:lnTo>
                  <a:cubicBezTo>
                    <a:pt x="141860" y="255444"/>
                    <a:pt x="188175" y="255444"/>
                    <a:pt x="219992" y="228887"/>
                  </a:cubicBezTo>
                  <a:lnTo>
                    <a:pt x="225322" y="234206"/>
                  </a:lnTo>
                  <a:cubicBezTo>
                    <a:pt x="232081" y="241139"/>
                    <a:pt x="245979" y="260039"/>
                    <a:pt x="243219" y="277799"/>
                  </a:cubicBezTo>
                  <a:cubicBezTo>
                    <a:pt x="243219" y="277799"/>
                    <a:pt x="243219" y="278274"/>
                    <a:pt x="243219" y="278463"/>
                  </a:cubicBezTo>
                  <a:cubicBezTo>
                    <a:pt x="243074" y="280329"/>
                    <a:pt x="243074" y="282202"/>
                    <a:pt x="243219" y="284067"/>
                  </a:cubicBezTo>
                  <a:cubicBezTo>
                    <a:pt x="243219" y="307566"/>
                    <a:pt x="262312" y="326615"/>
                    <a:pt x="285865" y="326615"/>
                  </a:cubicBezTo>
                  <a:cubicBezTo>
                    <a:pt x="309418" y="326615"/>
                    <a:pt x="328512" y="307566"/>
                    <a:pt x="328512" y="284067"/>
                  </a:cubicBezTo>
                  <a:cubicBezTo>
                    <a:pt x="328512" y="260568"/>
                    <a:pt x="309418" y="241519"/>
                    <a:pt x="285865" y="241519"/>
                  </a:cubicBezTo>
                  <a:lnTo>
                    <a:pt x="285389" y="241899"/>
                  </a:ln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4C4E3A4-CF04-294B-9C98-5432A202A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4648200"/>
              <a:ext cx="5183333" cy="5171393"/>
            </a:xfrm>
            <a:custGeom>
              <a:avLst/>
              <a:gdLst>
                <a:gd name="T0" fmla="*/ 2147483646 w 1094721"/>
                <a:gd name="T1" fmla="*/ 2147483646 h 1092200"/>
                <a:gd name="T2" fmla="*/ 2147483646 w 1094721"/>
                <a:gd name="T3" fmla="*/ 2147483646 h 1092200"/>
                <a:gd name="T4" fmla="*/ 2147483646 w 1094721"/>
                <a:gd name="T5" fmla="*/ 2147483646 h 1092200"/>
                <a:gd name="T6" fmla="*/ 2147483646 w 1094721"/>
                <a:gd name="T7" fmla="*/ 2147483646 h 1092200"/>
                <a:gd name="T8" fmla="*/ 2147483646 w 1094721"/>
                <a:gd name="T9" fmla="*/ 2147483646 h 1092200"/>
                <a:gd name="T10" fmla="*/ 2147483646 w 1094721"/>
                <a:gd name="T11" fmla="*/ 2147483646 h 1092200"/>
                <a:gd name="T12" fmla="*/ 2147483646 w 1094721"/>
                <a:gd name="T13" fmla="*/ 2147483646 h 1092200"/>
                <a:gd name="T14" fmla="*/ 2147483646 w 1094721"/>
                <a:gd name="T15" fmla="*/ 2147483646 h 1092200"/>
                <a:gd name="T16" fmla="*/ 2147483646 w 1094721"/>
                <a:gd name="T17" fmla="*/ 2147483646 h 1092200"/>
                <a:gd name="T18" fmla="*/ 2147483646 w 1094721"/>
                <a:gd name="T19" fmla="*/ 2147483646 h 1092200"/>
                <a:gd name="T20" fmla="*/ 2147483646 w 1094721"/>
                <a:gd name="T21" fmla="*/ 2147483646 h 1092200"/>
                <a:gd name="T22" fmla="*/ 2147483646 w 1094721"/>
                <a:gd name="T23" fmla="*/ 2147483646 h 1092200"/>
                <a:gd name="T24" fmla="*/ 2147483646 w 1094721"/>
                <a:gd name="T25" fmla="*/ 2147483646 h 1092200"/>
                <a:gd name="T26" fmla="*/ 2147483646 w 1094721"/>
                <a:gd name="T27" fmla="*/ 2147483646 h 1092200"/>
                <a:gd name="T28" fmla="*/ 2147483646 w 1094721"/>
                <a:gd name="T29" fmla="*/ 2147483646 h 1092200"/>
                <a:gd name="T30" fmla="*/ 2147483646 w 1094721"/>
                <a:gd name="T31" fmla="*/ 238500772 h 1092200"/>
                <a:gd name="T32" fmla="*/ 2147483646 w 1094721"/>
                <a:gd name="T33" fmla="*/ 1600543610 h 1092200"/>
                <a:gd name="T34" fmla="*/ 2147483646 w 1094721"/>
                <a:gd name="T35" fmla="*/ 1820149664 h 1092200"/>
                <a:gd name="T36" fmla="*/ 2147483646 w 1094721"/>
                <a:gd name="T37" fmla="*/ 2147483646 h 1092200"/>
                <a:gd name="T38" fmla="*/ 2147483646 w 1094721"/>
                <a:gd name="T39" fmla="*/ 2147483646 h 1092200"/>
                <a:gd name="T40" fmla="*/ 2147483646 w 1094721"/>
                <a:gd name="T41" fmla="*/ 2147483646 h 1092200"/>
                <a:gd name="T42" fmla="*/ 2147483646 w 1094721"/>
                <a:gd name="T43" fmla="*/ 2147483646 h 1092200"/>
                <a:gd name="T44" fmla="*/ 2147483646 w 1094721"/>
                <a:gd name="T45" fmla="*/ 2147483646 h 1092200"/>
                <a:gd name="T46" fmla="*/ 2147483646 w 1094721"/>
                <a:gd name="T47" fmla="*/ 2147483646 h 1092200"/>
                <a:gd name="T48" fmla="*/ 2147483646 w 1094721"/>
                <a:gd name="T49" fmla="*/ 2147483646 h 1092200"/>
                <a:gd name="T50" fmla="*/ 2147483646 w 1094721"/>
                <a:gd name="T51" fmla="*/ 2147483646 h 1092200"/>
                <a:gd name="T52" fmla="*/ 2147483646 w 1094721"/>
                <a:gd name="T53" fmla="*/ 1806244767 h 1092200"/>
                <a:gd name="T54" fmla="*/ 2147483646 w 1094721"/>
                <a:gd name="T55" fmla="*/ 1777343342 h 1092200"/>
                <a:gd name="T56" fmla="*/ 2147483646 w 1094721"/>
                <a:gd name="T57" fmla="*/ 1597569207 h 1092200"/>
                <a:gd name="T58" fmla="*/ 2147483646 w 1094721"/>
                <a:gd name="T59" fmla="*/ 238500772 h 1092200"/>
                <a:gd name="T60" fmla="*/ 2147483646 w 1094721"/>
                <a:gd name="T61" fmla="*/ 238500772 h 1092200"/>
                <a:gd name="T62" fmla="*/ 2147483646 w 1094721"/>
                <a:gd name="T63" fmla="*/ 2147483646 h 1092200"/>
                <a:gd name="T64" fmla="*/ 2147483646 w 1094721"/>
                <a:gd name="T65" fmla="*/ 2147483646 h 1092200"/>
                <a:gd name="T66" fmla="*/ 2147483646 w 1094721"/>
                <a:gd name="T67" fmla="*/ 2147483646 h 1092200"/>
                <a:gd name="T68" fmla="*/ 2147483646 w 1094721"/>
                <a:gd name="T69" fmla="*/ 2147483646 h 1092200"/>
                <a:gd name="T70" fmla="*/ 2147483646 w 1094721"/>
                <a:gd name="T71" fmla="*/ 2147483646 h 1092200"/>
                <a:gd name="T72" fmla="*/ 2147483646 w 1094721"/>
                <a:gd name="T73" fmla="*/ 2147483646 h 1092200"/>
                <a:gd name="T74" fmla="*/ 2147483646 w 1094721"/>
                <a:gd name="T75" fmla="*/ 2147483646 h 1092200"/>
                <a:gd name="T76" fmla="*/ 2147483646 w 1094721"/>
                <a:gd name="T77" fmla="*/ 2147483646 h 1092200"/>
                <a:gd name="T78" fmla="*/ 2147483646 w 1094721"/>
                <a:gd name="T79" fmla="*/ 2147483646 h 1092200"/>
                <a:gd name="T80" fmla="*/ 2147483646 w 1094721"/>
                <a:gd name="T81" fmla="*/ 2147483646 h 1092200"/>
                <a:gd name="T82" fmla="*/ 2147483646 w 1094721"/>
                <a:gd name="T83" fmla="*/ 2147483646 h 1092200"/>
                <a:gd name="T84" fmla="*/ 2147483646 w 1094721"/>
                <a:gd name="T85" fmla="*/ 2147483646 h 1092200"/>
                <a:gd name="T86" fmla="*/ 2147483646 w 1094721"/>
                <a:gd name="T87" fmla="*/ 2147483646 h 1092200"/>
                <a:gd name="T88" fmla="*/ 2147483646 w 1094721"/>
                <a:gd name="T89" fmla="*/ 2147483646 h 1092200"/>
                <a:gd name="T90" fmla="*/ 2147483646 w 1094721"/>
                <a:gd name="T91" fmla="*/ 2147483646 h 1092200"/>
                <a:gd name="T92" fmla="*/ 2147483646 w 1094721"/>
                <a:gd name="T93" fmla="*/ 2147483646 h 1092200"/>
                <a:gd name="T94" fmla="*/ 2147483646 w 1094721"/>
                <a:gd name="T95" fmla="*/ 2147483646 h 1092200"/>
                <a:gd name="T96" fmla="*/ 2147483646 w 1094721"/>
                <a:gd name="T97" fmla="*/ 2147483646 h 1092200"/>
                <a:gd name="T98" fmla="*/ 2147483646 w 1094721"/>
                <a:gd name="T99" fmla="*/ 2147483646 h 1092200"/>
                <a:gd name="T100" fmla="*/ 2147483646 w 1094721"/>
                <a:gd name="T101" fmla="*/ 2147483646 h 1092200"/>
                <a:gd name="T102" fmla="*/ 2147483646 w 1094721"/>
                <a:gd name="T103" fmla="*/ 2147483646 h 1092200"/>
                <a:gd name="T104" fmla="*/ 1854500242 w 1094721"/>
                <a:gd name="T105" fmla="*/ 2147483646 h 1092200"/>
                <a:gd name="T106" fmla="*/ 625467869 w 1094721"/>
                <a:gd name="T107" fmla="*/ 2147483646 h 1092200"/>
                <a:gd name="T108" fmla="*/ 59550581 w 1094721"/>
                <a:gd name="T109" fmla="*/ 2147483646 h 1092200"/>
                <a:gd name="T110" fmla="*/ 1288580397 w 1094721"/>
                <a:gd name="T111" fmla="*/ 2147483646 h 1092200"/>
                <a:gd name="T112" fmla="*/ 1848065366 w 1094721"/>
                <a:gd name="T113" fmla="*/ 2147483646 h 1092200"/>
                <a:gd name="T114" fmla="*/ 2147483646 w 1094721"/>
                <a:gd name="T115" fmla="*/ 2147483646 h 1092200"/>
                <a:gd name="T116" fmla="*/ 2147483646 w 1094721"/>
                <a:gd name="T117" fmla="*/ 2147483646 h 1092200"/>
                <a:gd name="T118" fmla="*/ 2147483646 w 1094721"/>
                <a:gd name="T119" fmla="*/ 2147483646 h 1092200"/>
                <a:gd name="T120" fmla="*/ 2147483646 w 1094721"/>
                <a:gd name="T121" fmla="*/ 2147483646 h 1092200"/>
                <a:gd name="T122" fmla="*/ 2147483646 w 1094721"/>
                <a:gd name="T123" fmla="*/ 2147483646 h 1092200"/>
                <a:gd name="T124" fmla="*/ 2147483646 w 1094721"/>
                <a:gd name="T125" fmla="*/ 2147483646 h 10922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94721" h="1092200">
                  <a:moveTo>
                    <a:pt x="1071302" y="483785"/>
                  </a:moveTo>
                  <a:cubicBezTo>
                    <a:pt x="1037874" y="450580"/>
                    <a:pt x="983833" y="450580"/>
                    <a:pt x="950406" y="483785"/>
                  </a:cubicBezTo>
                  <a:cubicBezTo>
                    <a:pt x="942030" y="492097"/>
                    <a:pt x="935538" y="502104"/>
                    <a:pt x="931368" y="513132"/>
                  </a:cubicBezTo>
                  <a:cubicBezTo>
                    <a:pt x="921087" y="532126"/>
                    <a:pt x="894242" y="533931"/>
                    <a:pt x="884818" y="533836"/>
                  </a:cubicBezTo>
                  <a:lnTo>
                    <a:pt x="883390" y="533836"/>
                  </a:lnTo>
                  <a:cubicBezTo>
                    <a:pt x="881171" y="520606"/>
                    <a:pt x="874883" y="508392"/>
                    <a:pt x="865399" y="498886"/>
                  </a:cubicBezTo>
                  <a:cubicBezTo>
                    <a:pt x="840374" y="473930"/>
                    <a:pt x="799810" y="473940"/>
                    <a:pt x="774797" y="498908"/>
                  </a:cubicBezTo>
                  <a:cubicBezTo>
                    <a:pt x="749784" y="523875"/>
                    <a:pt x="749794" y="564346"/>
                    <a:pt x="774819" y="589301"/>
                  </a:cubicBezTo>
                  <a:cubicBezTo>
                    <a:pt x="799836" y="614247"/>
                    <a:pt x="840382" y="614247"/>
                    <a:pt x="865399" y="589301"/>
                  </a:cubicBezTo>
                  <a:cubicBezTo>
                    <a:pt x="875288" y="579501"/>
                    <a:pt x="881648" y="566711"/>
                    <a:pt x="883485" y="552926"/>
                  </a:cubicBezTo>
                  <a:lnTo>
                    <a:pt x="885294" y="552926"/>
                  </a:lnTo>
                  <a:cubicBezTo>
                    <a:pt x="894813" y="552926"/>
                    <a:pt x="921658" y="555300"/>
                    <a:pt x="930701" y="573440"/>
                  </a:cubicBezTo>
                  <a:cubicBezTo>
                    <a:pt x="946454" y="617955"/>
                    <a:pt x="995393" y="641300"/>
                    <a:pt x="1040010" y="625584"/>
                  </a:cubicBezTo>
                  <a:cubicBezTo>
                    <a:pt x="1084628" y="609868"/>
                    <a:pt x="1108027" y="561042"/>
                    <a:pt x="1092275" y="516527"/>
                  </a:cubicBezTo>
                  <a:cubicBezTo>
                    <a:pt x="1087911" y="504194"/>
                    <a:pt x="1080768" y="493025"/>
                    <a:pt x="1071397" y="483880"/>
                  </a:cubicBezTo>
                  <a:lnTo>
                    <a:pt x="1071302" y="483785"/>
                  </a:lnTo>
                  <a:close/>
                  <a:moveTo>
                    <a:pt x="487672" y="21167"/>
                  </a:moveTo>
                  <a:cubicBezTo>
                    <a:pt x="454336" y="54669"/>
                    <a:pt x="454534" y="108789"/>
                    <a:pt x="488113" y="142048"/>
                  </a:cubicBezTo>
                  <a:cubicBezTo>
                    <a:pt x="496798" y="150650"/>
                    <a:pt x="507230" y="157296"/>
                    <a:pt x="518705" y="161538"/>
                  </a:cubicBezTo>
                  <a:cubicBezTo>
                    <a:pt x="537744" y="171985"/>
                    <a:pt x="538791" y="198198"/>
                    <a:pt x="538696" y="207411"/>
                  </a:cubicBezTo>
                  <a:cubicBezTo>
                    <a:pt x="538696" y="207980"/>
                    <a:pt x="538696" y="208740"/>
                    <a:pt x="538696" y="209595"/>
                  </a:cubicBezTo>
                  <a:cubicBezTo>
                    <a:pt x="525130" y="211548"/>
                    <a:pt x="512568" y="217848"/>
                    <a:pt x="502903" y="227545"/>
                  </a:cubicBezTo>
                  <a:cubicBezTo>
                    <a:pt x="477890" y="252513"/>
                    <a:pt x="477900" y="292983"/>
                    <a:pt x="502925" y="317938"/>
                  </a:cubicBezTo>
                  <a:cubicBezTo>
                    <a:pt x="527950" y="342893"/>
                    <a:pt x="568514" y="342883"/>
                    <a:pt x="593527" y="317916"/>
                  </a:cubicBezTo>
                  <a:cubicBezTo>
                    <a:pt x="618531" y="292957"/>
                    <a:pt x="618531" y="252504"/>
                    <a:pt x="593527" y="227545"/>
                  </a:cubicBezTo>
                  <a:cubicBezTo>
                    <a:pt x="583883" y="217872"/>
                    <a:pt x="571359" y="211575"/>
                    <a:pt x="557829" y="209595"/>
                  </a:cubicBezTo>
                  <a:lnTo>
                    <a:pt x="557829" y="207031"/>
                  </a:lnTo>
                  <a:cubicBezTo>
                    <a:pt x="557829" y="196584"/>
                    <a:pt x="560400" y="167901"/>
                    <a:pt x="581152" y="160304"/>
                  </a:cubicBezTo>
                  <a:cubicBezTo>
                    <a:pt x="582959" y="159721"/>
                    <a:pt x="584662" y="158856"/>
                    <a:pt x="586197" y="157739"/>
                  </a:cubicBezTo>
                  <a:cubicBezTo>
                    <a:pt x="594531" y="153719"/>
                    <a:pt x="602126" y="148324"/>
                    <a:pt x="608663" y="141784"/>
                  </a:cubicBezTo>
                  <a:cubicBezTo>
                    <a:pt x="639832" y="106266"/>
                    <a:pt x="636241" y="52264"/>
                    <a:pt x="600642" y="21167"/>
                  </a:cubicBezTo>
                  <a:cubicBezTo>
                    <a:pt x="568334" y="-7056"/>
                    <a:pt x="520075" y="-7056"/>
                    <a:pt x="487767" y="21167"/>
                  </a:cubicBezTo>
                  <a:lnTo>
                    <a:pt x="487672" y="21167"/>
                  </a:lnTo>
                  <a:close/>
                  <a:moveTo>
                    <a:pt x="577439" y="926838"/>
                  </a:moveTo>
                  <a:cubicBezTo>
                    <a:pt x="558401" y="916296"/>
                    <a:pt x="557449" y="890083"/>
                    <a:pt x="557544" y="880776"/>
                  </a:cubicBezTo>
                  <a:lnTo>
                    <a:pt x="557544" y="878686"/>
                  </a:lnTo>
                  <a:cubicBezTo>
                    <a:pt x="571137" y="876733"/>
                    <a:pt x="583730" y="870434"/>
                    <a:pt x="593432" y="860736"/>
                  </a:cubicBezTo>
                  <a:cubicBezTo>
                    <a:pt x="618519" y="835769"/>
                    <a:pt x="618569" y="795238"/>
                    <a:pt x="593544" y="770209"/>
                  </a:cubicBezTo>
                  <a:cubicBezTo>
                    <a:pt x="568519" y="745180"/>
                    <a:pt x="527895" y="745130"/>
                    <a:pt x="502808" y="770097"/>
                  </a:cubicBezTo>
                  <a:cubicBezTo>
                    <a:pt x="477721" y="795064"/>
                    <a:pt x="477670" y="835595"/>
                    <a:pt x="502695" y="860624"/>
                  </a:cubicBezTo>
                  <a:cubicBezTo>
                    <a:pt x="502733" y="860662"/>
                    <a:pt x="502770" y="860699"/>
                    <a:pt x="502808" y="860736"/>
                  </a:cubicBezTo>
                  <a:cubicBezTo>
                    <a:pt x="512426" y="870391"/>
                    <a:pt x="524914" y="876687"/>
                    <a:pt x="538410" y="878686"/>
                  </a:cubicBezTo>
                  <a:lnTo>
                    <a:pt x="538410" y="881251"/>
                  </a:lnTo>
                  <a:cubicBezTo>
                    <a:pt x="538410" y="891698"/>
                    <a:pt x="535935" y="920380"/>
                    <a:pt x="515183" y="927883"/>
                  </a:cubicBezTo>
                  <a:cubicBezTo>
                    <a:pt x="513371" y="928525"/>
                    <a:pt x="511644" y="929386"/>
                    <a:pt x="510042" y="930447"/>
                  </a:cubicBezTo>
                  <a:cubicBezTo>
                    <a:pt x="501747" y="934686"/>
                    <a:pt x="494193" y="940234"/>
                    <a:pt x="487672" y="946878"/>
                  </a:cubicBezTo>
                  <a:cubicBezTo>
                    <a:pt x="454141" y="980185"/>
                    <a:pt x="454022" y="1034306"/>
                    <a:pt x="487407" y="1067759"/>
                  </a:cubicBezTo>
                  <a:cubicBezTo>
                    <a:pt x="520791" y="1101213"/>
                    <a:pt x="575036" y="1101332"/>
                    <a:pt x="608567" y="1068024"/>
                  </a:cubicBezTo>
                  <a:cubicBezTo>
                    <a:pt x="642098" y="1034717"/>
                    <a:pt x="642217" y="980596"/>
                    <a:pt x="608833" y="947142"/>
                  </a:cubicBezTo>
                  <a:cubicBezTo>
                    <a:pt x="608745" y="947054"/>
                    <a:pt x="608656" y="946966"/>
                    <a:pt x="608567" y="946878"/>
                  </a:cubicBezTo>
                  <a:cubicBezTo>
                    <a:pt x="599810" y="937976"/>
                    <a:pt x="589177" y="931131"/>
                    <a:pt x="577439" y="926838"/>
                  </a:cubicBezTo>
                  <a:close/>
                  <a:moveTo>
                    <a:pt x="229794" y="498791"/>
                  </a:moveTo>
                  <a:cubicBezTo>
                    <a:pt x="219989" y="508689"/>
                    <a:pt x="213646" y="521479"/>
                    <a:pt x="211707" y="535261"/>
                  </a:cubicBezTo>
                  <a:lnTo>
                    <a:pt x="209993" y="535261"/>
                  </a:lnTo>
                  <a:cubicBezTo>
                    <a:pt x="200474" y="535261"/>
                    <a:pt x="173534" y="532886"/>
                    <a:pt x="164586" y="514746"/>
                  </a:cubicBezTo>
                  <a:cubicBezTo>
                    <a:pt x="148335" y="470858"/>
                    <a:pt x="99500" y="448423"/>
                    <a:pt x="55510" y="464636"/>
                  </a:cubicBezTo>
                  <a:cubicBezTo>
                    <a:pt x="11520" y="480850"/>
                    <a:pt x="-10967" y="529572"/>
                    <a:pt x="5285" y="573461"/>
                  </a:cubicBezTo>
                  <a:cubicBezTo>
                    <a:pt x="21536" y="617350"/>
                    <a:pt x="70371" y="639785"/>
                    <a:pt x="114361" y="623571"/>
                  </a:cubicBezTo>
                  <a:cubicBezTo>
                    <a:pt x="137111" y="615186"/>
                    <a:pt x="155182" y="597495"/>
                    <a:pt x="164015" y="574960"/>
                  </a:cubicBezTo>
                  <a:cubicBezTo>
                    <a:pt x="174106" y="555965"/>
                    <a:pt x="200950" y="554160"/>
                    <a:pt x="210469" y="554255"/>
                  </a:cubicBezTo>
                  <a:lnTo>
                    <a:pt x="211897" y="554255"/>
                  </a:lnTo>
                  <a:cubicBezTo>
                    <a:pt x="213998" y="567504"/>
                    <a:pt x="220265" y="579744"/>
                    <a:pt x="229794" y="589206"/>
                  </a:cubicBezTo>
                  <a:cubicBezTo>
                    <a:pt x="254819" y="614161"/>
                    <a:pt x="295382" y="614151"/>
                    <a:pt x="320395" y="589184"/>
                  </a:cubicBezTo>
                  <a:cubicBezTo>
                    <a:pt x="345408" y="564216"/>
                    <a:pt x="345398" y="523746"/>
                    <a:pt x="320373" y="498791"/>
                  </a:cubicBezTo>
                  <a:cubicBezTo>
                    <a:pt x="295357" y="473844"/>
                    <a:pt x="254810" y="473844"/>
                    <a:pt x="229794" y="498791"/>
                  </a:cubicBezTo>
                  <a:close/>
                </a:path>
              </a:pathLst>
            </a:custGeom>
            <a:solidFill>
              <a:srgbClr val="3196BD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0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9C5211-0916-2A44-BBF6-DBCE6D5F3DF4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rgbClr val="169D95">
                <a:alpha val="43921"/>
              </a:srgb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4B1DF27A-EF59-E445-BE19-B9E62B9868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1086B9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F3889E2-BFA0-3646-B5CA-57F138918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itle Placeholder 3">
            <a:extLst>
              <a:ext uri="{FF2B5EF4-FFF2-40B4-BE49-F238E27FC236}">
                <a16:creationId xmlns:a16="http://schemas.microsoft.com/office/drawing/2014/main" id="{50344BD4-906D-3740-A805-B6728641435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5pPr>
      <a:lvl6pPr marL="6531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130622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959331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2612441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34963" indent="-334963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388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itchFamily="2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438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413" indent="-325438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463" indent="-325438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06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5216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27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437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31BE88B1-C4DA-A446-A510-941591BFA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11582400" cy="2806700"/>
          </a:xfrm>
        </p:spPr>
        <p:txBody>
          <a:bodyPr/>
          <a:lstStyle/>
          <a:p>
            <a:r>
              <a:rPr lang="en-US" altLang="en-US"/>
              <a:t>Introduction to XYZ Using </a:t>
            </a:r>
            <a:br>
              <a:rPr lang="en-US" altLang="en-US"/>
            </a:br>
            <a:r>
              <a:rPr lang="en-US" altLang="en-US"/>
              <a:t>Hierarchical Models</a:t>
            </a:r>
          </a:p>
        </p:txBody>
      </p:sp>
      <p:sp>
        <p:nvSpPr>
          <p:cNvPr id="8194" name="Subtitle 2">
            <a:extLst>
              <a:ext uri="{FF2B5EF4-FFF2-40B4-BE49-F238E27FC236}">
                <a16:creationId xmlns:a16="http://schemas.microsoft.com/office/drawing/2014/main" id="{D1704F59-B468-4041-A7BD-92A2328AF6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John Smith, ABC University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>
            <a:extLst>
              <a:ext uri="{FF2B5EF4-FFF2-40B4-BE49-F238E27FC236}">
                <a16:creationId xmlns:a16="http://schemas.microsoft.com/office/drawing/2014/main" id="{51866D18-CC72-D043-BC97-D84B3C59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  <a:p>
            <a:pPr>
              <a:defRPr/>
            </a:pPr>
            <a:r>
              <a:rPr lang="en-US"/>
              <a:t>Previous Work</a:t>
            </a:r>
          </a:p>
          <a:p>
            <a:pPr>
              <a:defRPr/>
            </a:pPr>
            <a:r>
              <a:rPr lang="en-US"/>
              <a:t>Approach</a:t>
            </a:r>
          </a:p>
          <a:p>
            <a:pPr>
              <a:defRPr/>
            </a:pPr>
            <a:r>
              <a:rPr lang="en-US"/>
              <a:t>Hierarchical Models</a:t>
            </a:r>
          </a:p>
          <a:p>
            <a:pPr>
              <a:defRPr/>
            </a:pPr>
            <a:r>
              <a:rPr lang="en-US"/>
              <a:t>Application Domain</a:t>
            </a:r>
          </a:p>
          <a:p>
            <a:pPr lvl="1">
              <a:buFont typeface="Times" charset="0"/>
              <a:buChar char="•"/>
              <a:defRPr/>
            </a:pPr>
            <a:r>
              <a:rPr lang="en-US"/>
              <a:t>Dataset</a:t>
            </a:r>
          </a:p>
          <a:p>
            <a:pPr lvl="1">
              <a:buFont typeface="Times" charset="0"/>
              <a:buChar char="•"/>
              <a:defRPr/>
            </a:pPr>
            <a:r>
              <a:rPr lang="en-US"/>
              <a:t>Results</a:t>
            </a:r>
          </a:p>
          <a:p>
            <a:pPr>
              <a:defRPr/>
            </a:pPr>
            <a:r>
              <a:rPr lang="en-US"/>
              <a:t>Conclusion</a:t>
            </a:r>
          </a:p>
        </p:txBody>
      </p:sp>
      <p:sp>
        <p:nvSpPr>
          <p:cNvPr id="9218" name="Title 2">
            <a:extLst>
              <a:ext uri="{FF2B5EF4-FFF2-40B4-BE49-F238E27FC236}">
                <a16:creationId xmlns:a16="http://schemas.microsoft.com/office/drawing/2014/main" id="{7E999C2F-A240-4C46-B71B-FECBEB7D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>
            <a:extLst>
              <a:ext uri="{FF2B5EF4-FFF2-40B4-BE49-F238E27FC236}">
                <a16:creationId xmlns:a16="http://schemas.microsoft.com/office/drawing/2014/main" id="{BC66A695-B63F-804A-964B-B53D217BF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is an introduction to our techniques</a:t>
            </a:r>
          </a:p>
          <a:p>
            <a:r>
              <a:rPr lang="en-US" altLang="en-US"/>
              <a:t>It’s important because we believe so</a:t>
            </a:r>
          </a:p>
          <a:p>
            <a:r>
              <a:rPr lang="en-US" altLang="en-US"/>
              <a:t>Etc….</a:t>
            </a:r>
          </a:p>
        </p:txBody>
      </p:sp>
      <p:sp>
        <p:nvSpPr>
          <p:cNvPr id="10242" name="Title 2">
            <a:extLst>
              <a:ext uri="{FF2B5EF4-FFF2-40B4-BE49-F238E27FC236}">
                <a16:creationId xmlns:a16="http://schemas.microsoft.com/office/drawing/2014/main" id="{194FF102-562B-134B-8A3F-7A6AAC9F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Placeholder 3">
            <a:extLst>
              <a:ext uri="{FF2B5EF4-FFF2-40B4-BE49-F238E27FC236}">
                <a16:creationId xmlns:a16="http://schemas.microsoft.com/office/drawing/2014/main" id="{AF61CA11-E698-3344-97AC-AF8180A5DE2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/>
              <a:t>Why do we believe this is important?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">
            <a:extLst>
              <a:ext uri="{FF2B5EF4-FFF2-40B4-BE49-F238E27FC236}">
                <a16:creationId xmlns:a16="http://schemas.microsoft.com/office/drawing/2014/main" id="{1A2D9F10-11DB-A94B-8E09-92A8EACD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This is important because it is very useful </a:t>
            </a:r>
          </a:p>
          <a:p>
            <a:pPr>
              <a:defRPr/>
            </a:pPr>
            <a:r>
              <a:rPr lang="en-US"/>
              <a:t>Other reasons this is important:</a:t>
            </a:r>
          </a:p>
          <a:p>
            <a:pPr lvl="1">
              <a:buFont typeface="Times" charset="0"/>
              <a:buChar char="•"/>
              <a:defRPr/>
            </a:pPr>
            <a:r>
              <a:rPr lang="en-US"/>
              <a:t>Reason </a:t>
            </a:r>
          </a:p>
          <a:p>
            <a:pPr lvl="1">
              <a:buFont typeface="Times" charset="0"/>
              <a:buChar char="•"/>
              <a:defRPr/>
            </a:pPr>
            <a:r>
              <a:rPr lang="en-US"/>
              <a:t>Another reason</a:t>
            </a:r>
          </a:p>
          <a:p>
            <a:pPr lvl="1">
              <a:buFont typeface="Times" charset="0"/>
              <a:buChar char="•"/>
              <a:defRPr/>
            </a:pPr>
            <a:r>
              <a:rPr lang="en-US"/>
              <a:t>More reasons</a:t>
            </a:r>
          </a:p>
          <a:p>
            <a:pPr lvl="2">
              <a:defRPr/>
            </a:pPr>
            <a:r>
              <a:rPr lang="en-US"/>
              <a:t>And more reasons</a:t>
            </a:r>
          </a:p>
          <a:p>
            <a:pPr lvl="2">
              <a:defRPr/>
            </a:pPr>
            <a:r>
              <a:rPr lang="en-US"/>
              <a:t>There are lots of reasons</a:t>
            </a:r>
          </a:p>
        </p:txBody>
      </p:sp>
      <p:sp>
        <p:nvSpPr>
          <p:cNvPr id="12290" name="Title 2">
            <a:extLst>
              <a:ext uri="{FF2B5EF4-FFF2-40B4-BE49-F238E27FC236}">
                <a16:creationId xmlns:a16="http://schemas.microsoft.com/office/drawing/2014/main" id="{53BB5DAD-75AB-8B4B-B922-D4D4D3CC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important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4301</TotalTime>
  <Words>75</Words>
  <Application>Microsoft Macintosh PowerPoint</Application>
  <PresentationFormat>Custom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ＭＳ Ｐゴシック</vt:lpstr>
      <vt:lpstr>Tahoma</vt:lpstr>
      <vt:lpstr>Times</vt:lpstr>
      <vt:lpstr>Calibri</vt:lpstr>
      <vt:lpstr>Blank Presentation</vt:lpstr>
      <vt:lpstr>Introduction to XYZ Using  Hierarchical Models</vt:lpstr>
      <vt:lpstr>Agenda</vt:lpstr>
      <vt:lpstr>Introduction</vt:lpstr>
      <vt:lpstr>PowerPoint Presentation</vt:lpstr>
      <vt:lpstr>More important information</vt:lpstr>
    </vt:vector>
  </TitlesOfParts>
  <Company>Melissa Kingman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Microsoft Office User</cp:lastModifiedBy>
  <cp:revision>95</cp:revision>
  <dcterms:created xsi:type="dcterms:W3CDTF">2008-06-27T17:43:02Z</dcterms:created>
  <dcterms:modified xsi:type="dcterms:W3CDTF">2019-09-25T23:02:25Z</dcterms:modified>
</cp:coreProperties>
</file>