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DEDEDE"/>
    <a:srgbClr val="FDECAA"/>
    <a:srgbClr val="BBBBBB"/>
    <a:srgbClr val="F2F2F2"/>
    <a:srgbClr val="A6D8F8"/>
    <a:srgbClr val="F9A315"/>
    <a:srgbClr val="F3F1F1"/>
    <a:srgbClr val="F3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/>
    <p:restoredTop sz="94654"/>
  </p:normalViewPr>
  <p:slideViewPr>
    <p:cSldViewPr snapToGrid="0" snapToObjects="1">
      <p:cViewPr varScale="1">
        <p:scale>
          <a:sx n="111" d="100"/>
          <a:sy n="11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34000">
              <a:srgbClr val="FFFFFF"/>
            </a:gs>
            <a:gs pos="81000">
              <a:srgbClr val="F7F7F7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64" y="6513976"/>
            <a:ext cx="2258568" cy="1383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69742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85BB277-3044-D74D-9FF9-CCC2DDE237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1988" y="6545217"/>
            <a:ext cx="5550419" cy="13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4588" y="7627621"/>
            <a:ext cx="1883092" cy="438150"/>
          </a:xfrm>
        </p:spPr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935" y="7325703"/>
            <a:ext cx="1426464" cy="8738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352" y="7627621"/>
            <a:ext cx="262604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553B-6B65-4247-9F40-16F42CCCFBD1}" type="datetimeFigureOut">
              <a:rPr lang="en-US" smtClean="0"/>
              <a:t>8/20/2020</a:t>
            </a:fld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47464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10294" y="7627621"/>
            <a:ext cx="266890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A3D1F0-864C-AF4F-9590-2FE039BD8B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0" y="29528"/>
            <a:ext cx="2689543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3269-DD2D-EE41-901C-E2BF23668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CEF1-D80F-6945-A646-2F3CFA576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9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6649-AC12-4A49-9FBE-CB6DC70F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6E52-F990-B848-A007-ED7481D0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143B-5855-3447-8008-D0D1DAE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AAF6-4486-0A4C-83E3-FE0BAA96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张里</dc:creator>
  <cp:lastModifiedBy>Hongfeng Yu</cp:lastModifiedBy>
  <cp:revision>17</cp:revision>
  <dcterms:created xsi:type="dcterms:W3CDTF">2018-09-02T14:35:32Z</dcterms:created>
  <dcterms:modified xsi:type="dcterms:W3CDTF">2020-08-20T17:11:17Z</dcterms:modified>
</cp:coreProperties>
</file>