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027701ebc_2_67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f027701ebc_2_67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027701ebc_2_140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f027701ebc_2_140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 txBox="1"/>
          <p:nvPr>
            <p:ph type="title"/>
          </p:nvPr>
        </p:nvSpPr>
        <p:spPr>
          <a:xfrm>
            <a:off x="457200" y="281400"/>
            <a:ext cx="82293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4500"/>
              <a:buFont typeface="Calibri"/>
              <a:buNone/>
              <a:defRPr i="0" sz="45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9pPr>
          </a:lstStyle>
          <a:p/>
        </p:txBody>
      </p:sp>
      <p:sp>
        <p:nvSpPr>
          <p:cNvPr id="26" name="Google Shape;26;p2"/>
          <p:cNvSpPr txBox="1"/>
          <p:nvPr>
            <p:ph idx="1" type="body"/>
          </p:nvPr>
        </p:nvSpPr>
        <p:spPr>
          <a:xfrm>
            <a:off x="457200" y="1203525"/>
            <a:ext cx="8229300" cy="3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i="0" sz="16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i="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457200" y="281400"/>
            <a:ext cx="82293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457200" y="1203525"/>
            <a:ext cx="8229375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2" type="body"/>
          </p:nvPr>
        </p:nvSpPr>
        <p:spPr>
          <a:xfrm>
            <a:off x="457200" y="2761650"/>
            <a:ext cx="8229375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457200" y="281400"/>
            <a:ext cx="82293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457200" y="1203525"/>
            <a:ext cx="4015800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2" type="body"/>
          </p:nvPr>
        </p:nvSpPr>
        <p:spPr>
          <a:xfrm>
            <a:off x="4673925" y="1203525"/>
            <a:ext cx="4015800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3" type="body"/>
          </p:nvPr>
        </p:nvSpPr>
        <p:spPr>
          <a:xfrm>
            <a:off x="457200" y="2761650"/>
            <a:ext cx="4015800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4" type="body"/>
          </p:nvPr>
        </p:nvSpPr>
        <p:spPr>
          <a:xfrm>
            <a:off x="4673925" y="2761650"/>
            <a:ext cx="4015800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457200" y="281400"/>
            <a:ext cx="82293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457200" y="1203525"/>
            <a:ext cx="2649600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2" type="body"/>
          </p:nvPr>
        </p:nvSpPr>
        <p:spPr>
          <a:xfrm>
            <a:off x="3239550" y="1203525"/>
            <a:ext cx="2649600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3" type="body"/>
          </p:nvPr>
        </p:nvSpPr>
        <p:spPr>
          <a:xfrm>
            <a:off x="6021900" y="1203525"/>
            <a:ext cx="2649600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4" type="body"/>
          </p:nvPr>
        </p:nvSpPr>
        <p:spPr>
          <a:xfrm>
            <a:off x="457200" y="2761650"/>
            <a:ext cx="2649600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5" type="body"/>
          </p:nvPr>
        </p:nvSpPr>
        <p:spPr>
          <a:xfrm>
            <a:off x="3239550" y="2761650"/>
            <a:ext cx="2649600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6" type="body"/>
          </p:nvPr>
        </p:nvSpPr>
        <p:spPr>
          <a:xfrm>
            <a:off x="6021900" y="2761650"/>
            <a:ext cx="2649600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1">
  <p:cSld name="OBJECT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552600" y="855975"/>
            <a:ext cx="8038800" cy="243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Font typeface="Calibri"/>
              <a:buNone/>
              <a:defRPr sz="45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1213200" y="2683275"/>
            <a:ext cx="6717600" cy="72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457200" y="281400"/>
            <a:ext cx="82293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Font typeface="Calibri"/>
              <a:buNone/>
              <a:defRPr sz="45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457200" y="1203525"/>
            <a:ext cx="8229300" cy="3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457200" y="281400"/>
            <a:ext cx="82293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Font typeface="Calibri"/>
              <a:buNone/>
              <a:defRPr sz="45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457200" y="1203525"/>
            <a:ext cx="8229300" cy="3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81400"/>
            <a:ext cx="82293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203525"/>
            <a:ext cx="4015800" cy="29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73925" y="1203525"/>
            <a:ext cx="4015800" cy="29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81400"/>
            <a:ext cx="82293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idx="1" type="subTitle"/>
          </p:nvPr>
        </p:nvSpPr>
        <p:spPr>
          <a:xfrm>
            <a:off x="457200" y="205200"/>
            <a:ext cx="8229375" cy="39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57200" y="281400"/>
            <a:ext cx="82293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457200" y="1203525"/>
            <a:ext cx="4015800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2" type="body"/>
          </p:nvPr>
        </p:nvSpPr>
        <p:spPr>
          <a:xfrm>
            <a:off x="4673925" y="1203525"/>
            <a:ext cx="4015800" cy="29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3" type="body"/>
          </p:nvPr>
        </p:nvSpPr>
        <p:spPr>
          <a:xfrm>
            <a:off x="457200" y="2761650"/>
            <a:ext cx="4015800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457200" y="281400"/>
            <a:ext cx="82293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" type="body"/>
          </p:nvPr>
        </p:nvSpPr>
        <p:spPr>
          <a:xfrm>
            <a:off x="457200" y="1203525"/>
            <a:ext cx="4015800" cy="29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673925" y="1203525"/>
            <a:ext cx="4015800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3" type="body"/>
          </p:nvPr>
        </p:nvSpPr>
        <p:spPr>
          <a:xfrm>
            <a:off x="4673925" y="2761650"/>
            <a:ext cx="4015800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title"/>
          </p:nvPr>
        </p:nvSpPr>
        <p:spPr>
          <a:xfrm>
            <a:off x="457200" y="281400"/>
            <a:ext cx="82293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457200" y="1203525"/>
            <a:ext cx="4015800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2" type="body"/>
          </p:nvPr>
        </p:nvSpPr>
        <p:spPr>
          <a:xfrm>
            <a:off x="4673925" y="1203525"/>
            <a:ext cx="4015800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3" type="body"/>
          </p:nvPr>
        </p:nvSpPr>
        <p:spPr>
          <a:xfrm>
            <a:off x="457200" y="2761650"/>
            <a:ext cx="8229375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76950" y="67050"/>
            <a:ext cx="1570725" cy="322875"/>
            <a:chOff x="123120" y="107280"/>
            <a:chExt cx="2513160" cy="516600"/>
          </a:xfrm>
        </p:grpSpPr>
        <p:sp>
          <p:nvSpPr>
            <p:cNvPr id="7" name="Google Shape;7;p1"/>
            <p:cNvSpPr/>
            <p:nvPr/>
          </p:nvSpPr>
          <p:spPr>
            <a:xfrm>
              <a:off x="678960" y="167040"/>
              <a:ext cx="327960" cy="363240"/>
            </a:xfrm>
            <a:custGeom>
              <a:rect b="b" l="l" r="r" t="t"/>
              <a:pathLst>
                <a:path extrusionOk="0" h="769288" w="694910">
                  <a:moveTo>
                    <a:pt x="296922" y="735099"/>
                  </a:moveTo>
                  <a:lnTo>
                    <a:pt x="4298" y="61639"/>
                  </a:lnTo>
                  <a:cubicBezTo>
                    <a:pt x="1308" y="55761"/>
                    <a:pt x="-164" y="49232"/>
                    <a:pt x="15" y="42644"/>
                  </a:cubicBezTo>
                  <a:cubicBezTo>
                    <a:pt x="970" y="19357"/>
                    <a:pt x="19970" y="859"/>
                    <a:pt x="43327" y="475"/>
                  </a:cubicBezTo>
                  <a:cubicBezTo>
                    <a:pt x="63560" y="774"/>
                    <a:pt x="81391" y="13802"/>
                    <a:pt x="87783" y="32956"/>
                  </a:cubicBezTo>
                  <a:lnTo>
                    <a:pt x="349945" y="659784"/>
                  </a:lnTo>
                  <a:lnTo>
                    <a:pt x="613249" y="30297"/>
                  </a:lnTo>
                  <a:cubicBezTo>
                    <a:pt x="620644" y="13182"/>
                    <a:pt x="636898" y="1532"/>
                    <a:pt x="655515" y="0"/>
                  </a:cubicBezTo>
                  <a:cubicBezTo>
                    <a:pt x="678496" y="-108"/>
                    <a:pt x="697313" y="18201"/>
                    <a:pt x="697781" y="41124"/>
                  </a:cubicBezTo>
                  <a:cubicBezTo>
                    <a:pt x="697866" y="47043"/>
                    <a:pt x="696766" y="52920"/>
                    <a:pt x="694544" y="58409"/>
                  </a:cubicBezTo>
                  <a:lnTo>
                    <a:pt x="400873" y="735099"/>
                  </a:lnTo>
                  <a:cubicBezTo>
                    <a:pt x="391354" y="756753"/>
                    <a:pt x="375933" y="770809"/>
                    <a:pt x="351087" y="770809"/>
                  </a:cubicBezTo>
                  <a:lnTo>
                    <a:pt x="346708" y="770809"/>
                  </a:lnTo>
                  <a:cubicBezTo>
                    <a:pt x="324025" y="771196"/>
                    <a:pt x="303780" y="756674"/>
                    <a:pt x="296922" y="735099"/>
                  </a:cubicBezTo>
                  <a:close/>
                </a:path>
              </a:pathLst>
            </a:custGeom>
            <a:solidFill>
              <a:srgbClr val="00843D"/>
            </a:solid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081080" y="167760"/>
              <a:ext cx="39600" cy="358560"/>
            </a:xfrm>
            <a:custGeom>
              <a:rect b="b" l="l" r="r" t="t"/>
              <a:pathLst>
                <a:path extrusionOk="0" h="759791" w="85673">
                  <a:moveTo>
                    <a:pt x="0" y="42738"/>
                  </a:moveTo>
                  <a:cubicBezTo>
                    <a:pt x="0" y="19135"/>
                    <a:pt x="19179" y="0"/>
                    <a:pt x="42837" y="0"/>
                  </a:cubicBezTo>
                  <a:cubicBezTo>
                    <a:pt x="66495" y="0"/>
                    <a:pt x="85674" y="19135"/>
                    <a:pt x="85674" y="42738"/>
                  </a:cubicBezTo>
                  <a:lnTo>
                    <a:pt x="85674" y="723701"/>
                  </a:lnTo>
                  <a:cubicBezTo>
                    <a:pt x="85674" y="747305"/>
                    <a:pt x="66495" y="766440"/>
                    <a:pt x="42837" y="766440"/>
                  </a:cubicBezTo>
                  <a:cubicBezTo>
                    <a:pt x="19179" y="766440"/>
                    <a:pt x="0" y="747305"/>
                    <a:pt x="0" y="723701"/>
                  </a:cubicBezTo>
                  <a:lnTo>
                    <a:pt x="0" y="42738"/>
                  </a:lnTo>
                  <a:close/>
                </a:path>
              </a:pathLst>
            </a:custGeom>
            <a:solidFill>
              <a:srgbClr val="00843D"/>
            </a:solid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1197720" y="164880"/>
              <a:ext cx="264600" cy="363240"/>
            </a:xfrm>
            <a:custGeom>
              <a:rect b="b" l="l" r="r" t="t"/>
              <a:pathLst>
                <a:path extrusionOk="0" h="769288" w="561639">
                  <a:moveTo>
                    <a:pt x="16293" y="676879"/>
                  </a:moveTo>
                  <a:cubicBezTo>
                    <a:pt x="5763" y="669450"/>
                    <a:pt x="-346" y="657260"/>
                    <a:pt x="15" y="644398"/>
                  </a:cubicBezTo>
                  <a:cubicBezTo>
                    <a:pt x="-406" y="621533"/>
                    <a:pt x="17832" y="602656"/>
                    <a:pt x="40750" y="602236"/>
                  </a:cubicBezTo>
                  <a:cubicBezTo>
                    <a:pt x="40911" y="602233"/>
                    <a:pt x="41072" y="602231"/>
                    <a:pt x="41234" y="602230"/>
                  </a:cubicBezTo>
                  <a:cubicBezTo>
                    <a:pt x="50784" y="602031"/>
                    <a:pt x="60060" y="605421"/>
                    <a:pt x="67222" y="611727"/>
                  </a:cubicBezTo>
                  <a:cubicBezTo>
                    <a:pt x="138712" y="672510"/>
                    <a:pt x="210202" y="701952"/>
                    <a:pt x="306728" y="701952"/>
                  </a:cubicBezTo>
                  <a:cubicBezTo>
                    <a:pt x="408585" y="701952"/>
                    <a:pt x="475791" y="647817"/>
                    <a:pt x="475791" y="573263"/>
                  </a:cubicBezTo>
                  <a:lnTo>
                    <a:pt x="475791" y="570888"/>
                  </a:lnTo>
                  <a:cubicBezTo>
                    <a:pt x="475791" y="500608"/>
                    <a:pt x="437714" y="460623"/>
                    <a:pt x="278551" y="427098"/>
                  </a:cubicBezTo>
                  <a:cubicBezTo>
                    <a:pt x="104157" y="389108"/>
                    <a:pt x="24004" y="333074"/>
                    <a:pt x="24004" y="208658"/>
                  </a:cubicBezTo>
                  <a:lnTo>
                    <a:pt x="24004" y="206473"/>
                  </a:lnTo>
                  <a:cubicBezTo>
                    <a:pt x="24004" y="87566"/>
                    <a:pt x="128716" y="0"/>
                    <a:pt x="273124" y="0"/>
                  </a:cubicBezTo>
                  <a:cubicBezTo>
                    <a:pt x="372887" y="0"/>
                    <a:pt x="445424" y="24883"/>
                    <a:pt x="514820" y="74650"/>
                  </a:cubicBezTo>
                  <a:cubicBezTo>
                    <a:pt x="526052" y="82650"/>
                    <a:pt x="532857" y="95455"/>
                    <a:pt x="533192" y="109220"/>
                  </a:cubicBezTo>
                  <a:cubicBezTo>
                    <a:pt x="533245" y="131827"/>
                    <a:pt x="514918" y="150196"/>
                    <a:pt x="492259" y="150249"/>
                  </a:cubicBezTo>
                  <a:cubicBezTo>
                    <a:pt x="492195" y="150249"/>
                    <a:pt x="492132" y="150249"/>
                    <a:pt x="492069" y="150249"/>
                  </a:cubicBezTo>
                  <a:cubicBezTo>
                    <a:pt x="483148" y="150603"/>
                    <a:pt x="474365" y="147961"/>
                    <a:pt x="467128" y="142746"/>
                  </a:cubicBezTo>
                  <a:cubicBezTo>
                    <a:pt x="411067" y="99305"/>
                    <a:pt x="342013" y="75894"/>
                    <a:pt x="271030" y="76264"/>
                  </a:cubicBezTo>
                  <a:cubicBezTo>
                    <a:pt x="172410" y="76264"/>
                    <a:pt x="109202" y="130399"/>
                    <a:pt x="109202" y="198496"/>
                  </a:cubicBezTo>
                  <a:lnTo>
                    <a:pt x="109202" y="200585"/>
                  </a:lnTo>
                  <a:cubicBezTo>
                    <a:pt x="109202" y="272005"/>
                    <a:pt x="148231" y="311989"/>
                    <a:pt x="315009" y="347605"/>
                  </a:cubicBezTo>
                  <a:cubicBezTo>
                    <a:pt x="484073" y="384359"/>
                    <a:pt x="562512" y="445998"/>
                    <a:pt x="562512" y="561676"/>
                  </a:cubicBezTo>
                  <a:lnTo>
                    <a:pt x="562512" y="563860"/>
                  </a:lnTo>
                  <a:cubicBezTo>
                    <a:pt x="562512" y="693595"/>
                    <a:pt x="454087" y="777931"/>
                    <a:pt x="303491" y="777931"/>
                  </a:cubicBezTo>
                  <a:cubicBezTo>
                    <a:pt x="198804" y="779123"/>
                    <a:pt x="97070" y="743327"/>
                    <a:pt x="16293" y="676879"/>
                  </a:cubicBezTo>
                  <a:close/>
                </a:path>
              </a:pathLst>
            </a:custGeom>
            <a:solidFill>
              <a:srgbClr val="00843D"/>
            </a:solid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547640" y="164880"/>
              <a:ext cx="250920" cy="358560"/>
            </a:xfrm>
            <a:custGeom>
              <a:rect b="b" l="l" r="r" t="t"/>
              <a:pathLst>
                <a:path extrusionOk="0" h="759791" w="533081">
                  <a:moveTo>
                    <a:pt x="20561" y="685332"/>
                  </a:moveTo>
                  <a:lnTo>
                    <a:pt x="278725" y="457964"/>
                  </a:lnTo>
                  <a:cubicBezTo>
                    <a:pt x="395432" y="354538"/>
                    <a:pt x="436461" y="296509"/>
                    <a:pt x="436461" y="220529"/>
                  </a:cubicBezTo>
                  <a:cubicBezTo>
                    <a:pt x="436461" y="132204"/>
                    <a:pt x="366208" y="76169"/>
                    <a:pt x="284152" y="76169"/>
                  </a:cubicBezTo>
                  <a:cubicBezTo>
                    <a:pt x="204189" y="76169"/>
                    <a:pt x="150215" y="114918"/>
                    <a:pt x="96145" y="186054"/>
                  </a:cubicBezTo>
                  <a:cubicBezTo>
                    <a:pt x="88754" y="195829"/>
                    <a:pt x="77095" y="201451"/>
                    <a:pt x="64826" y="201155"/>
                  </a:cubicBezTo>
                  <a:cubicBezTo>
                    <a:pt x="43429" y="201260"/>
                    <a:pt x="25998" y="184039"/>
                    <a:pt x="25892" y="162691"/>
                  </a:cubicBezTo>
                  <a:cubicBezTo>
                    <a:pt x="25892" y="162691"/>
                    <a:pt x="25892" y="162691"/>
                    <a:pt x="25892" y="162690"/>
                  </a:cubicBezTo>
                  <a:cubicBezTo>
                    <a:pt x="26002" y="154054"/>
                    <a:pt x="29057" y="145713"/>
                    <a:pt x="34555" y="139042"/>
                  </a:cubicBezTo>
                  <a:cubicBezTo>
                    <a:pt x="97192" y="51761"/>
                    <a:pt x="166302" y="0"/>
                    <a:pt x="290529" y="0"/>
                  </a:cubicBezTo>
                  <a:cubicBezTo>
                    <a:pt x="426656" y="0"/>
                    <a:pt x="524990" y="90510"/>
                    <a:pt x="524990" y="213406"/>
                  </a:cubicBezTo>
                  <a:lnTo>
                    <a:pt x="524990" y="215496"/>
                  </a:lnTo>
                  <a:cubicBezTo>
                    <a:pt x="524990" y="325476"/>
                    <a:pt x="466637" y="393287"/>
                    <a:pt x="333747" y="508585"/>
                  </a:cubicBezTo>
                  <a:lnTo>
                    <a:pt x="131842" y="687516"/>
                  </a:lnTo>
                  <a:lnTo>
                    <a:pt x="498051" y="687516"/>
                  </a:lnTo>
                  <a:cubicBezTo>
                    <a:pt x="519527" y="686456"/>
                    <a:pt x="537799" y="702966"/>
                    <a:pt x="538862" y="724393"/>
                  </a:cubicBezTo>
                  <a:cubicBezTo>
                    <a:pt x="539925" y="745820"/>
                    <a:pt x="523376" y="764049"/>
                    <a:pt x="501900" y="765110"/>
                  </a:cubicBezTo>
                  <a:cubicBezTo>
                    <a:pt x="500618" y="765173"/>
                    <a:pt x="499333" y="765173"/>
                    <a:pt x="498051" y="765110"/>
                  </a:cubicBezTo>
                  <a:lnTo>
                    <a:pt x="43218" y="765110"/>
                  </a:lnTo>
                  <a:cubicBezTo>
                    <a:pt x="21152" y="766841"/>
                    <a:pt x="1858" y="750398"/>
                    <a:pt x="123" y="728383"/>
                  </a:cubicBezTo>
                  <a:cubicBezTo>
                    <a:pt x="40" y="727331"/>
                    <a:pt x="-1" y="726276"/>
                    <a:pt x="0" y="725221"/>
                  </a:cubicBezTo>
                  <a:cubicBezTo>
                    <a:pt x="-5" y="709392"/>
                    <a:pt x="7653" y="694535"/>
                    <a:pt x="20562" y="685332"/>
                  </a:cubicBezTo>
                  <a:lnTo>
                    <a:pt x="20561" y="685332"/>
                  </a:lnTo>
                  <a:close/>
                </a:path>
              </a:pathLst>
            </a:custGeom>
            <a:solidFill>
              <a:srgbClr val="FFC72C"/>
            </a:solid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1844640" y="164160"/>
              <a:ext cx="301320" cy="367560"/>
            </a:xfrm>
            <a:custGeom>
              <a:rect b="b" l="l" r="r" t="t"/>
              <a:pathLst>
                <a:path extrusionOk="0" h="778786" w="637794">
                  <a:moveTo>
                    <a:pt x="0" y="392052"/>
                  </a:moveTo>
                  <a:lnTo>
                    <a:pt x="0" y="390058"/>
                  </a:lnTo>
                  <a:cubicBezTo>
                    <a:pt x="0" y="178836"/>
                    <a:pt x="126417" y="0"/>
                    <a:pt x="320801" y="0"/>
                  </a:cubicBezTo>
                  <a:cubicBezTo>
                    <a:pt x="515186" y="0"/>
                    <a:pt x="638461" y="176651"/>
                    <a:pt x="638461" y="387873"/>
                  </a:cubicBezTo>
                  <a:lnTo>
                    <a:pt x="638461" y="390058"/>
                  </a:lnTo>
                  <a:cubicBezTo>
                    <a:pt x="638461" y="601185"/>
                    <a:pt x="513091" y="780116"/>
                    <a:pt x="318707" y="780116"/>
                  </a:cubicBezTo>
                  <a:cubicBezTo>
                    <a:pt x="124322" y="780116"/>
                    <a:pt x="0" y="603274"/>
                    <a:pt x="0" y="392052"/>
                  </a:cubicBezTo>
                  <a:close/>
                  <a:moveTo>
                    <a:pt x="549836" y="392052"/>
                  </a:moveTo>
                  <a:lnTo>
                    <a:pt x="549836" y="390058"/>
                  </a:lnTo>
                  <a:cubicBezTo>
                    <a:pt x="549836" y="225183"/>
                    <a:pt x="459117" y="77499"/>
                    <a:pt x="318707" y="77499"/>
                  </a:cubicBezTo>
                  <a:cubicBezTo>
                    <a:pt x="178297" y="77499"/>
                    <a:pt x="88625" y="221954"/>
                    <a:pt x="88625" y="387873"/>
                  </a:cubicBezTo>
                  <a:lnTo>
                    <a:pt x="88625" y="390058"/>
                  </a:lnTo>
                  <a:cubicBezTo>
                    <a:pt x="88625" y="554838"/>
                    <a:pt x="179344" y="702522"/>
                    <a:pt x="320801" y="702522"/>
                  </a:cubicBezTo>
                  <a:cubicBezTo>
                    <a:pt x="462258" y="702522"/>
                    <a:pt x="549836" y="556927"/>
                    <a:pt x="549836" y="392052"/>
                  </a:cubicBezTo>
                  <a:close/>
                </a:path>
              </a:pathLst>
            </a:custGeom>
            <a:solidFill>
              <a:srgbClr val="FFC72C"/>
            </a:solid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" name="Google Shape;12;p1"/>
            <p:cNvGrpSpPr/>
            <p:nvPr/>
          </p:nvGrpSpPr>
          <p:grpSpPr>
            <a:xfrm>
              <a:off x="123120" y="107280"/>
              <a:ext cx="518040" cy="516600"/>
              <a:chOff x="123120" y="107280"/>
              <a:chExt cx="518040" cy="516600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227880" y="210600"/>
                <a:ext cx="79920" cy="74520"/>
              </a:xfrm>
              <a:custGeom>
                <a:rect b="b" l="l" r="r" t="t"/>
                <a:pathLst>
                  <a:path extrusionOk="0" h="161455" w="171347">
                    <a:moveTo>
                      <a:pt x="146340" y="145832"/>
                    </a:moveTo>
                    <a:cubicBezTo>
                      <a:pt x="112929" y="179260"/>
                      <a:pt x="58683" y="179336"/>
                      <a:pt x="25179" y="146003"/>
                    </a:cubicBezTo>
                    <a:cubicBezTo>
                      <a:pt x="-8326" y="112669"/>
                      <a:pt x="-8403" y="58548"/>
                      <a:pt x="25008" y="25121"/>
                    </a:cubicBezTo>
                    <a:cubicBezTo>
                      <a:pt x="58419" y="-8307"/>
                      <a:pt x="112664" y="-8383"/>
                      <a:pt x="146169" y="24951"/>
                    </a:cubicBezTo>
                    <a:cubicBezTo>
                      <a:pt x="146226" y="25007"/>
                      <a:pt x="146283" y="25064"/>
                      <a:pt x="146340" y="25121"/>
                    </a:cubicBezTo>
                    <a:cubicBezTo>
                      <a:pt x="179684" y="58482"/>
                      <a:pt x="179684" y="112471"/>
                      <a:pt x="146340" y="145832"/>
                    </a:cubicBezTo>
                    <a:close/>
                  </a:path>
                </a:pathLst>
              </a:custGeom>
              <a:solidFill>
                <a:srgbClr val="772583"/>
              </a:solidFill>
              <a:ln>
                <a:noFill/>
              </a:ln>
            </p:spPr>
            <p:txBody>
              <a:bodyPr anchorCtr="0" anchor="ctr" bIns="57150" lIns="57150" spcFirstLastPara="1" rIns="57150" wrap="square" tIns="5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457560" y="439200"/>
                <a:ext cx="79920" cy="79200"/>
              </a:xfrm>
              <a:custGeom>
                <a:rect b="b" l="l" r="r" t="t"/>
                <a:pathLst>
                  <a:path extrusionOk="0" h="170953" w="171347">
                    <a:moveTo>
                      <a:pt x="24913" y="25216"/>
                    </a:moveTo>
                    <a:cubicBezTo>
                      <a:pt x="58271" y="-8264"/>
                      <a:pt x="112517" y="-8425"/>
                      <a:pt x="146074" y="24856"/>
                    </a:cubicBezTo>
                    <a:cubicBezTo>
                      <a:pt x="179631" y="58137"/>
                      <a:pt x="179792" y="112258"/>
                      <a:pt x="146434" y="145738"/>
                    </a:cubicBezTo>
                    <a:cubicBezTo>
                      <a:pt x="113076" y="179217"/>
                      <a:pt x="58831" y="179378"/>
                      <a:pt x="25274" y="146097"/>
                    </a:cubicBezTo>
                    <a:cubicBezTo>
                      <a:pt x="25153" y="145978"/>
                      <a:pt x="25033" y="145858"/>
                      <a:pt x="24913" y="145738"/>
                    </a:cubicBezTo>
                    <a:cubicBezTo>
                      <a:pt x="-8304" y="112398"/>
                      <a:pt x="-8304" y="58555"/>
                      <a:pt x="24913" y="25216"/>
                    </a:cubicBezTo>
                    <a:close/>
                  </a:path>
                </a:pathLst>
              </a:custGeom>
              <a:solidFill>
                <a:srgbClr val="772583"/>
              </a:solidFill>
              <a:ln>
                <a:noFill/>
              </a:ln>
            </p:spPr>
            <p:txBody>
              <a:bodyPr anchorCtr="0" anchor="ctr" bIns="57150" lIns="57150" spcFirstLastPara="1" rIns="57150" wrap="square" tIns="5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457560" y="210600"/>
                <a:ext cx="79920" cy="74520"/>
              </a:xfrm>
              <a:custGeom>
                <a:rect b="b" l="l" r="r" t="t"/>
                <a:pathLst>
                  <a:path extrusionOk="0" h="161455" w="171347">
                    <a:moveTo>
                      <a:pt x="25008" y="25121"/>
                    </a:moveTo>
                    <a:cubicBezTo>
                      <a:pt x="58419" y="-8307"/>
                      <a:pt x="112664" y="-8383"/>
                      <a:pt x="146169" y="24951"/>
                    </a:cubicBezTo>
                    <a:cubicBezTo>
                      <a:pt x="179674" y="58284"/>
                      <a:pt x="179750" y="112405"/>
                      <a:pt x="146340" y="145832"/>
                    </a:cubicBezTo>
                    <a:cubicBezTo>
                      <a:pt x="112929" y="179260"/>
                      <a:pt x="58683" y="179336"/>
                      <a:pt x="25179" y="146003"/>
                    </a:cubicBezTo>
                    <a:cubicBezTo>
                      <a:pt x="25122" y="145946"/>
                      <a:pt x="25065" y="145889"/>
                      <a:pt x="25008" y="145832"/>
                    </a:cubicBezTo>
                    <a:cubicBezTo>
                      <a:pt x="-8336" y="112471"/>
                      <a:pt x="-8336" y="58482"/>
                      <a:pt x="25008" y="25121"/>
                    </a:cubicBezTo>
                    <a:close/>
                  </a:path>
                </a:pathLst>
              </a:custGeom>
              <a:solidFill>
                <a:srgbClr val="772583"/>
              </a:solidFill>
              <a:ln>
                <a:noFill/>
              </a:ln>
            </p:spPr>
            <p:txBody>
              <a:bodyPr anchorCtr="0" anchor="ctr" bIns="57150" lIns="57150" spcFirstLastPara="1" rIns="57150" wrap="square" tIns="5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227880" y="439200"/>
                <a:ext cx="79920" cy="79200"/>
              </a:xfrm>
              <a:custGeom>
                <a:rect b="b" l="l" r="r" t="t"/>
                <a:pathLst>
                  <a:path extrusionOk="0" h="170953" w="171347">
                    <a:moveTo>
                      <a:pt x="24913" y="25216"/>
                    </a:moveTo>
                    <a:cubicBezTo>
                      <a:pt x="58271" y="-8264"/>
                      <a:pt x="112517" y="-8425"/>
                      <a:pt x="146074" y="24856"/>
                    </a:cubicBezTo>
                    <a:cubicBezTo>
                      <a:pt x="179631" y="58137"/>
                      <a:pt x="179793" y="112258"/>
                      <a:pt x="146434" y="145738"/>
                    </a:cubicBezTo>
                    <a:cubicBezTo>
                      <a:pt x="113076" y="179217"/>
                      <a:pt x="58831" y="179378"/>
                      <a:pt x="25274" y="146097"/>
                    </a:cubicBezTo>
                    <a:cubicBezTo>
                      <a:pt x="25153" y="145978"/>
                      <a:pt x="25033" y="145858"/>
                      <a:pt x="24913" y="145738"/>
                    </a:cubicBezTo>
                    <a:cubicBezTo>
                      <a:pt x="-8304" y="112398"/>
                      <a:pt x="-8304" y="58555"/>
                      <a:pt x="24913" y="25216"/>
                    </a:cubicBezTo>
                    <a:close/>
                  </a:path>
                </a:pathLst>
              </a:custGeom>
              <a:solidFill>
                <a:srgbClr val="772583"/>
              </a:solidFill>
              <a:ln>
                <a:noFill/>
              </a:ln>
            </p:spPr>
            <p:txBody>
              <a:bodyPr anchorCtr="0" anchor="ctr" bIns="57150" lIns="57150" spcFirstLastPara="1" rIns="57150" wrap="square" tIns="5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304920" y="287640"/>
                <a:ext cx="151560" cy="151560"/>
              </a:xfrm>
              <a:custGeom>
                <a:rect b="b" l="l" r="r" t="t"/>
                <a:pathLst>
                  <a:path extrusionOk="0" h="322911" w="323656">
                    <a:moveTo>
                      <a:pt x="285389" y="241899"/>
                    </a:moveTo>
                    <a:cubicBezTo>
                      <a:pt x="283614" y="241804"/>
                      <a:pt x="281834" y="241804"/>
                      <a:pt x="280058" y="241899"/>
                    </a:cubicBezTo>
                    <a:cubicBezTo>
                      <a:pt x="263288" y="241897"/>
                      <a:pt x="247253" y="235031"/>
                      <a:pt x="235698" y="222904"/>
                    </a:cubicBezTo>
                    <a:lnTo>
                      <a:pt x="230653" y="217775"/>
                    </a:lnTo>
                    <a:cubicBezTo>
                      <a:pt x="257112" y="186082"/>
                      <a:pt x="257112" y="140058"/>
                      <a:pt x="230653" y="108365"/>
                    </a:cubicBezTo>
                    <a:lnTo>
                      <a:pt x="236174" y="102857"/>
                    </a:lnTo>
                    <a:cubicBezTo>
                      <a:pt x="243123" y="96114"/>
                      <a:pt x="262067" y="82247"/>
                      <a:pt x="279868" y="85097"/>
                    </a:cubicBezTo>
                    <a:lnTo>
                      <a:pt x="280439" y="85097"/>
                    </a:lnTo>
                    <a:cubicBezTo>
                      <a:pt x="282340" y="85239"/>
                      <a:pt x="284250" y="85239"/>
                      <a:pt x="286151" y="85097"/>
                    </a:cubicBezTo>
                    <a:cubicBezTo>
                      <a:pt x="309704" y="85097"/>
                      <a:pt x="328797" y="66047"/>
                      <a:pt x="328797" y="42548"/>
                    </a:cubicBezTo>
                    <a:cubicBezTo>
                      <a:pt x="328797" y="19050"/>
                      <a:pt x="309704" y="0"/>
                      <a:pt x="286151" y="0"/>
                    </a:cubicBezTo>
                    <a:cubicBezTo>
                      <a:pt x="262598" y="0"/>
                      <a:pt x="243504" y="19050"/>
                      <a:pt x="243504" y="42548"/>
                    </a:cubicBezTo>
                    <a:cubicBezTo>
                      <a:pt x="243413" y="44288"/>
                      <a:pt x="243413" y="46032"/>
                      <a:pt x="243504" y="47772"/>
                    </a:cubicBezTo>
                    <a:cubicBezTo>
                      <a:pt x="243473" y="64525"/>
                      <a:pt x="236598" y="80542"/>
                      <a:pt x="224466" y="92125"/>
                    </a:cubicBezTo>
                    <a:cubicBezTo>
                      <a:pt x="224466" y="92125"/>
                      <a:pt x="222276" y="94214"/>
                      <a:pt x="219325" y="97348"/>
                    </a:cubicBezTo>
                    <a:cubicBezTo>
                      <a:pt x="187314" y="70877"/>
                      <a:pt x="140874" y="71158"/>
                      <a:pt x="109187" y="98013"/>
                    </a:cubicBezTo>
                    <a:lnTo>
                      <a:pt x="103475" y="92410"/>
                    </a:lnTo>
                    <a:cubicBezTo>
                      <a:pt x="96716" y="85477"/>
                      <a:pt x="82818" y="66577"/>
                      <a:pt x="85674" y="48817"/>
                    </a:cubicBezTo>
                    <a:lnTo>
                      <a:pt x="85674" y="48152"/>
                    </a:lnTo>
                    <a:cubicBezTo>
                      <a:pt x="85816" y="46287"/>
                      <a:pt x="85816" y="44413"/>
                      <a:pt x="85674" y="42548"/>
                    </a:cubicBezTo>
                    <a:cubicBezTo>
                      <a:pt x="85674" y="19050"/>
                      <a:pt x="66580" y="0"/>
                      <a:pt x="43027" y="0"/>
                    </a:cubicBezTo>
                    <a:cubicBezTo>
                      <a:pt x="19474" y="0"/>
                      <a:pt x="381" y="19050"/>
                      <a:pt x="381" y="42549"/>
                    </a:cubicBezTo>
                    <a:cubicBezTo>
                      <a:pt x="381" y="66047"/>
                      <a:pt x="19474" y="85097"/>
                      <a:pt x="43027" y="85097"/>
                    </a:cubicBezTo>
                    <a:cubicBezTo>
                      <a:pt x="43059" y="85097"/>
                      <a:pt x="43091" y="85097"/>
                      <a:pt x="43123" y="85097"/>
                    </a:cubicBezTo>
                    <a:cubicBezTo>
                      <a:pt x="44833" y="85245"/>
                      <a:pt x="46553" y="85245"/>
                      <a:pt x="48263" y="85097"/>
                    </a:cubicBezTo>
                    <a:cubicBezTo>
                      <a:pt x="65048" y="85160"/>
                      <a:pt x="81090" y="92014"/>
                      <a:pt x="92718" y="104091"/>
                    </a:cubicBezTo>
                    <a:cubicBezTo>
                      <a:pt x="92718" y="104091"/>
                      <a:pt x="94908" y="106466"/>
                      <a:pt x="98144" y="109600"/>
                    </a:cubicBezTo>
                    <a:cubicBezTo>
                      <a:pt x="72106" y="141158"/>
                      <a:pt x="72106" y="186692"/>
                      <a:pt x="98144" y="218250"/>
                    </a:cubicBezTo>
                    <a:lnTo>
                      <a:pt x="92242" y="224233"/>
                    </a:lnTo>
                    <a:cubicBezTo>
                      <a:pt x="85198" y="230882"/>
                      <a:pt x="66255" y="244748"/>
                      <a:pt x="48453" y="241994"/>
                    </a:cubicBezTo>
                    <a:cubicBezTo>
                      <a:pt x="46519" y="241895"/>
                      <a:pt x="44581" y="241895"/>
                      <a:pt x="42647" y="241994"/>
                    </a:cubicBezTo>
                    <a:cubicBezTo>
                      <a:pt x="19094" y="241994"/>
                      <a:pt x="0" y="261043"/>
                      <a:pt x="0" y="284542"/>
                    </a:cubicBezTo>
                    <a:cubicBezTo>
                      <a:pt x="0" y="308041"/>
                      <a:pt x="19094" y="327090"/>
                      <a:pt x="42647" y="327090"/>
                    </a:cubicBezTo>
                    <a:cubicBezTo>
                      <a:pt x="66200" y="327090"/>
                      <a:pt x="85293" y="308041"/>
                      <a:pt x="85293" y="284542"/>
                    </a:cubicBezTo>
                    <a:cubicBezTo>
                      <a:pt x="85391" y="282834"/>
                      <a:pt x="85391" y="281121"/>
                      <a:pt x="85293" y="279413"/>
                    </a:cubicBezTo>
                    <a:cubicBezTo>
                      <a:pt x="85133" y="262455"/>
                      <a:pt x="92027" y="246190"/>
                      <a:pt x="104332" y="234491"/>
                    </a:cubicBezTo>
                    <a:lnTo>
                      <a:pt x="110043" y="228887"/>
                    </a:lnTo>
                    <a:cubicBezTo>
                      <a:pt x="141860" y="255444"/>
                      <a:pt x="188175" y="255444"/>
                      <a:pt x="219992" y="228887"/>
                    </a:cubicBezTo>
                    <a:lnTo>
                      <a:pt x="225322" y="234206"/>
                    </a:lnTo>
                    <a:cubicBezTo>
                      <a:pt x="232081" y="241139"/>
                      <a:pt x="245979" y="260039"/>
                      <a:pt x="243219" y="277799"/>
                    </a:cubicBezTo>
                    <a:cubicBezTo>
                      <a:pt x="243219" y="277799"/>
                      <a:pt x="243219" y="278274"/>
                      <a:pt x="243219" y="278463"/>
                    </a:cubicBezTo>
                    <a:cubicBezTo>
                      <a:pt x="243074" y="280329"/>
                      <a:pt x="243074" y="282202"/>
                      <a:pt x="243219" y="284067"/>
                    </a:cubicBezTo>
                    <a:cubicBezTo>
                      <a:pt x="243219" y="307566"/>
                      <a:pt x="262312" y="326615"/>
                      <a:pt x="285865" y="326615"/>
                    </a:cubicBezTo>
                    <a:cubicBezTo>
                      <a:pt x="309418" y="326615"/>
                      <a:pt x="328512" y="307566"/>
                      <a:pt x="328512" y="284067"/>
                    </a:cubicBezTo>
                    <a:cubicBezTo>
                      <a:pt x="328512" y="260568"/>
                      <a:pt x="309418" y="241519"/>
                      <a:pt x="285865" y="241519"/>
                    </a:cubicBezTo>
                    <a:lnTo>
                      <a:pt x="285389" y="241899"/>
                    </a:lnTo>
                    <a:close/>
                  </a:path>
                </a:pathLst>
              </a:custGeom>
              <a:solidFill>
                <a:srgbClr val="772583"/>
              </a:solidFill>
              <a:ln>
                <a:noFill/>
              </a:ln>
            </p:spPr>
            <p:txBody>
              <a:bodyPr anchorCtr="0" anchor="ctr" bIns="57150" lIns="57150" spcFirstLastPara="1" rIns="57150" wrap="square" tIns="5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123120" y="107280"/>
                <a:ext cx="518040" cy="516600"/>
              </a:xfrm>
              <a:custGeom>
                <a:rect b="b" l="l" r="r" t="t"/>
                <a:pathLst>
                  <a:path extrusionOk="0" h="1092200" w="1094721">
                    <a:moveTo>
                      <a:pt x="1071302" y="483785"/>
                    </a:moveTo>
                    <a:cubicBezTo>
                      <a:pt x="1037874" y="450580"/>
                      <a:pt x="983833" y="450580"/>
                      <a:pt x="950406" y="483785"/>
                    </a:cubicBezTo>
                    <a:cubicBezTo>
                      <a:pt x="942030" y="492097"/>
                      <a:pt x="935538" y="502104"/>
                      <a:pt x="931368" y="513132"/>
                    </a:cubicBezTo>
                    <a:cubicBezTo>
                      <a:pt x="921087" y="532126"/>
                      <a:pt x="894242" y="533931"/>
                      <a:pt x="884818" y="533836"/>
                    </a:cubicBezTo>
                    <a:lnTo>
                      <a:pt x="883390" y="533836"/>
                    </a:lnTo>
                    <a:cubicBezTo>
                      <a:pt x="881171" y="520606"/>
                      <a:pt x="874883" y="508392"/>
                      <a:pt x="865399" y="498886"/>
                    </a:cubicBezTo>
                    <a:cubicBezTo>
                      <a:pt x="840374" y="473930"/>
                      <a:pt x="799810" y="473940"/>
                      <a:pt x="774797" y="498908"/>
                    </a:cubicBezTo>
                    <a:cubicBezTo>
                      <a:pt x="749784" y="523875"/>
                      <a:pt x="749794" y="564346"/>
                      <a:pt x="774819" y="589301"/>
                    </a:cubicBezTo>
                    <a:cubicBezTo>
                      <a:pt x="799836" y="614247"/>
                      <a:pt x="840382" y="614247"/>
                      <a:pt x="865399" y="589301"/>
                    </a:cubicBezTo>
                    <a:cubicBezTo>
                      <a:pt x="875288" y="579501"/>
                      <a:pt x="881648" y="566711"/>
                      <a:pt x="883485" y="552926"/>
                    </a:cubicBezTo>
                    <a:lnTo>
                      <a:pt x="885294" y="552926"/>
                    </a:lnTo>
                    <a:cubicBezTo>
                      <a:pt x="894813" y="552926"/>
                      <a:pt x="921658" y="555300"/>
                      <a:pt x="930701" y="573440"/>
                    </a:cubicBezTo>
                    <a:cubicBezTo>
                      <a:pt x="946454" y="617955"/>
                      <a:pt x="995393" y="641300"/>
                      <a:pt x="1040010" y="625584"/>
                    </a:cubicBezTo>
                    <a:cubicBezTo>
                      <a:pt x="1084628" y="609868"/>
                      <a:pt x="1108027" y="561042"/>
                      <a:pt x="1092275" y="516527"/>
                    </a:cubicBezTo>
                    <a:cubicBezTo>
                      <a:pt x="1087911" y="504194"/>
                      <a:pt x="1080768" y="493025"/>
                      <a:pt x="1071397" y="483880"/>
                    </a:cubicBezTo>
                    <a:lnTo>
                      <a:pt x="1071302" y="483785"/>
                    </a:lnTo>
                    <a:close/>
                    <a:moveTo>
                      <a:pt x="487672" y="21167"/>
                    </a:moveTo>
                    <a:cubicBezTo>
                      <a:pt x="454336" y="54669"/>
                      <a:pt x="454534" y="108789"/>
                      <a:pt x="488113" y="142048"/>
                    </a:cubicBezTo>
                    <a:cubicBezTo>
                      <a:pt x="496798" y="150650"/>
                      <a:pt x="507230" y="157296"/>
                      <a:pt x="518705" y="161538"/>
                    </a:cubicBezTo>
                    <a:cubicBezTo>
                      <a:pt x="537744" y="171985"/>
                      <a:pt x="538791" y="198198"/>
                      <a:pt x="538696" y="207411"/>
                    </a:cubicBezTo>
                    <a:cubicBezTo>
                      <a:pt x="538696" y="207980"/>
                      <a:pt x="538696" y="208740"/>
                      <a:pt x="538696" y="209595"/>
                    </a:cubicBezTo>
                    <a:cubicBezTo>
                      <a:pt x="525130" y="211548"/>
                      <a:pt x="512568" y="217848"/>
                      <a:pt x="502903" y="227545"/>
                    </a:cubicBezTo>
                    <a:cubicBezTo>
                      <a:pt x="477890" y="252513"/>
                      <a:pt x="477900" y="292983"/>
                      <a:pt x="502925" y="317938"/>
                    </a:cubicBezTo>
                    <a:cubicBezTo>
                      <a:pt x="527950" y="342893"/>
                      <a:pt x="568514" y="342883"/>
                      <a:pt x="593527" y="317916"/>
                    </a:cubicBezTo>
                    <a:cubicBezTo>
                      <a:pt x="618531" y="292957"/>
                      <a:pt x="618531" y="252504"/>
                      <a:pt x="593527" y="227545"/>
                    </a:cubicBezTo>
                    <a:cubicBezTo>
                      <a:pt x="583883" y="217872"/>
                      <a:pt x="571359" y="211575"/>
                      <a:pt x="557829" y="209595"/>
                    </a:cubicBezTo>
                    <a:lnTo>
                      <a:pt x="557829" y="207031"/>
                    </a:lnTo>
                    <a:cubicBezTo>
                      <a:pt x="557829" y="196584"/>
                      <a:pt x="560400" y="167901"/>
                      <a:pt x="581152" y="160304"/>
                    </a:cubicBezTo>
                    <a:cubicBezTo>
                      <a:pt x="582959" y="159721"/>
                      <a:pt x="584662" y="158856"/>
                      <a:pt x="586197" y="157739"/>
                    </a:cubicBezTo>
                    <a:cubicBezTo>
                      <a:pt x="594531" y="153719"/>
                      <a:pt x="602126" y="148324"/>
                      <a:pt x="608663" y="141784"/>
                    </a:cubicBezTo>
                    <a:cubicBezTo>
                      <a:pt x="639832" y="106266"/>
                      <a:pt x="636241" y="52264"/>
                      <a:pt x="600642" y="21167"/>
                    </a:cubicBezTo>
                    <a:cubicBezTo>
                      <a:pt x="568334" y="-7056"/>
                      <a:pt x="520075" y="-7056"/>
                      <a:pt x="487767" y="21167"/>
                    </a:cubicBezTo>
                    <a:lnTo>
                      <a:pt x="487672" y="21167"/>
                    </a:lnTo>
                    <a:close/>
                    <a:moveTo>
                      <a:pt x="577439" y="926838"/>
                    </a:moveTo>
                    <a:cubicBezTo>
                      <a:pt x="558401" y="916296"/>
                      <a:pt x="557449" y="890083"/>
                      <a:pt x="557544" y="880776"/>
                    </a:cubicBezTo>
                    <a:lnTo>
                      <a:pt x="557544" y="878686"/>
                    </a:lnTo>
                    <a:cubicBezTo>
                      <a:pt x="571137" y="876733"/>
                      <a:pt x="583730" y="870434"/>
                      <a:pt x="593432" y="860736"/>
                    </a:cubicBezTo>
                    <a:cubicBezTo>
                      <a:pt x="618519" y="835769"/>
                      <a:pt x="618569" y="795238"/>
                      <a:pt x="593544" y="770209"/>
                    </a:cubicBezTo>
                    <a:cubicBezTo>
                      <a:pt x="568519" y="745180"/>
                      <a:pt x="527895" y="745130"/>
                      <a:pt x="502808" y="770097"/>
                    </a:cubicBezTo>
                    <a:cubicBezTo>
                      <a:pt x="477721" y="795064"/>
                      <a:pt x="477670" y="835595"/>
                      <a:pt x="502695" y="860624"/>
                    </a:cubicBezTo>
                    <a:cubicBezTo>
                      <a:pt x="502733" y="860662"/>
                      <a:pt x="502770" y="860699"/>
                      <a:pt x="502808" y="860736"/>
                    </a:cubicBezTo>
                    <a:cubicBezTo>
                      <a:pt x="512426" y="870391"/>
                      <a:pt x="524914" y="876687"/>
                      <a:pt x="538410" y="878686"/>
                    </a:cubicBezTo>
                    <a:lnTo>
                      <a:pt x="538410" y="881251"/>
                    </a:lnTo>
                    <a:cubicBezTo>
                      <a:pt x="538410" y="891698"/>
                      <a:pt x="535935" y="920380"/>
                      <a:pt x="515183" y="927883"/>
                    </a:cubicBezTo>
                    <a:cubicBezTo>
                      <a:pt x="513371" y="928525"/>
                      <a:pt x="511644" y="929386"/>
                      <a:pt x="510042" y="930447"/>
                    </a:cubicBezTo>
                    <a:cubicBezTo>
                      <a:pt x="501747" y="934686"/>
                      <a:pt x="494193" y="940234"/>
                      <a:pt x="487672" y="946878"/>
                    </a:cubicBezTo>
                    <a:cubicBezTo>
                      <a:pt x="454141" y="980185"/>
                      <a:pt x="454022" y="1034306"/>
                      <a:pt x="487407" y="1067759"/>
                    </a:cubicBezTo>
                    <a:cubicBezTo>
                      <a:pt x="520791" y="1101213"/>
                      <a:pt x="575036" y="1101332"/>
                      <a:pt x="608567" y="1068024"/>
                    </a:cubicBezTo>
                    <a:cubicBezTo>
                      <a:pt x="642098" y="1034717"/>
                      <a:pt x="642217" y="980596"/>
                      <a:pt x="608833" y="947142"/>
                    </a:cubicBezTo>
                    <a:cubicBezTo>
                      <a:pt x="608745" y="947054"/>
                      <a:pt x="608656" y="946966"/>
                      <a:pt x="608567" y="946878"/>
                    </a:cubicBezTo>
                    <a:cubicBezTo>
                      <a:pt x="599810" y="937976"/>
                      <a:pt x="589177" y="931131"/>
                      <a:pt x="577439" y="926838"/>
                    </a:cubicBezTo>
                    <a:close/>
                    <a:moveTo>
                      <a:pt x="229794" y="498791"/>
                    </a:moveTo>
                    <a:cubicBezTo>
                      <a:pt x="219989" y="508689"/>
                      <a:pt x="213646" y="521479"/>
                      <a:pt x="211707" y="535261"/>
                    </a:cubicBezTo>
                    <a:lnTo>
                      <a:pt x="209993" y="535261"/>
                    </a:lnTo>
                    <a:cubicBezTo>
                      <a:pt x="200474" y="535261"/>
                      <a:pt x="173534" y="532886"/>
                      <a:pt x="164586" y="514746"/>
                    </a:cubicBezTo>
                    <a:cubicBezTo>
                      <a:pt x="148335" y="470858"/>
                      <a:pt x="99500" y="448423"/>
                      <a:pt x="55510" y="464636"/>
                    </a:cubicBezTo>
                    <a:cubicBezTo>
                      <a:pt x="11520" y="480850"/>
                      <a:pt x="-10967" y="529572"/>
                      <a:pt x="5285" y="573461"/>
                    </a:cubicBezTo>
                    <a:cubicBezTo>
                      <a:pt x="21536" y="617350"/>
                      <a:pt x="70371" y="639785"/>
                      <a:pt x="114361" y="623571"/>
                    </a:cubicBezTo>
                    <a:cubicBezTo>
                      <a:pt x="137111" y="615186"/>
                      <a:pt x="155182" y="597495"/>
                      <a:pt x="164015" y="574960"/>
                    </a:cubicBezTo>
                    <a:cubicBezTo>
                      <a:pt x="174106" y="555965"/>
                      <a:pt x="200950" y="554160"/>
                      <a:pt x="210469" y="554255"/>
                    </a:cubicBezTo>
                    <a:lnTo>
                      <a:pt x="211897" y="554255"/>
                    </a:lnTo>
                    <a:cubicBezTo>
                      <a:pt x="213998" y="567504"/>
                      <a:pt x="220265" y="579744"/>
                      <a:pt x="229794" y="589206"/>
                    </a:cubicBezTo>
                    <a:cubicBezTo>
                      <a:pt x="254819" y="614161"/>
                      <a:pt x="295382" y="614151"/>
                      <a:pt x="320395" y="589184"/>
                    </a:cubicBezTo>
                    <a:cubicBezTo>
                      <a:pt x="345408" y="564216"/>
                      <a:pt x="345398" y="523746"/>
                      <a:pt x="320373" y="498791"/>
                    </a:cubicBezTo>
                    <a:cubicBezTo>
                      <a:pt x="295357" y="473844"/>
                      <a:pt x="254810" y="473844"/>
                      <a:pt x="229794" y="498791"/>
                    </a:cubicBezTo>
                    <a:close/>
                  </a:path>
                </a:pathLst>
              </a:custGeom>
              <a:solidFill>
                <a:srgbClr val="772583"/>
              </a:solidFill>
              <a:ln>
                <a:noFill/>
              </a:ln>
            </p:spPr>
            <p:txBody>
              <a:bodyPr anchorCtr="0" anchor="ctr" bIns="57150" lIns="57150" spcFirstLastPara="1" rIns="57150" wrap="square" tIns="5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" name="Google Shape;19;p1"/>
            <p:cNvSpPr/>
            <p:nvPr/>
          </p:nvSpPr>
          <p:spPr>
            <a:xfrm>
              <a:off x="2189160" y="165600"/>
              <a:ext cx="250920" cy="358560"/>
            </a:xfrm>
            <a:custGeom>
              <a:rect b="b" l="l" r="r" t="t"/>
              <a:pathLst>
                <a:path extrusionOk="0" h="759791" w="533081">
                  <a:moveTo>
                    <a:pt x="20561" y="685332"/>
                  </a:moveTo>
                  <a:lnTo>
                    <a:pt x="278725" y="457964"/>
                  </a:lnTo>
                  <a:cubicBezTo>
                    <a:pt x="395432" y="354538"/>
                    <a:pt x="436461" y="296509"/>
                    <a:pt x="436461" y="220529"/>
                  </a:cubicBezTo>
                  <a:cubicBezTo>
                    <a:pt x="436461" y="132204"/>
                    <a:pt x="366208" y="76169"/>
                    <a:pt x="284152" y="76169"/>
                  </a:cubicBezTo>
                  <a:cubicBezTo>
                    <a:pt x="204189" y="76169"/>
                    <a:pt x="150215" y="114918"/>
                    <a:pt x="96145" y="186054"/>
                  </a:cubicBezTo>
                  <a:cubicBezTo>
                    <a:pt x="88754" y="195829"/>
                    <a:pt x="77095" y="201451"/>
                    <a:pt x="64826" y="201155"/>
                  </a:cubicBezTo>
                  <a:cubicBezTo>
                    <a:pt x="43429" y="201260"/>
                    <a:pt x="25998" y="184039"/>
                    <a:pt x="25892" y="162691"/>
                  </a:cubicBezTo>
                  <a:cubicBezTo>
                    <a:pt x="25892" y="162691"/>
                    <a:pt x="25892" y="162691"/>
                    <a:pt x="25892" y="162690"/>
                  </a:cubicBezTo>
                  <a:cubicBezTo>
                    <a:pt x="26002" y="154054"/>
                    <a:pt x="29057" y="145713"/>
                    <a:pt x="34555" y="139042"/>
                  </a:cubicBezTo>
                  <a:cubicBezTo>
                    <a:pt x="97192" y="51761"/>
                    <a:pt x="166302" y="0"/>
                    <a:pt x="290529" y="0"/>
                  </a:cubicBezTo>
                  <a:cubicBezTo>
                    <a:pt x="426656" y="0"/>
                    <a:pt x="524990" y="90510"/>
                    <a:pt x="524990" y="213406"/>
                  </a:cubicBezTo>
                  <a:lnTo>
                    <a:pt x="524990" y="215496"/>
                  </a:lnTo>
                  <a:cubicBezTo>
                    <a:pt x="524990" y="325476"/>
                    <a:pt x="466637" y="393287"/>
                    <a:pt x="333747" y="508585"/>
                  </a:cubicBezTo>
                  <a:lnTo>
                    <a:pt x="131842" y="687516"/>
                  </a:lnTo>
                  <a:lnTo>
                    <a:pt x="498051" y="687516"/>
                  </a:lnTo>
                  <a:cubicBezTo>
                    <a:pt x="519527" y="686456"/>
                    <a:pt x="537799" y="702966"/>
                    <a:pt x="538862" y="724393"/>
                  </a:cubicBezTo>
                  <a:cubicBezTo>
                    <a:pt x="539925" y="745820"/>
                    <a:pt x="523376" y="764049"/>
                    <a:pt x="501900" y="765110"/>
                  </a:cubicBezTo>
                  <a:cubicBezTo>
                    <a:pt x="500618" y="765173"/>
                    <a:pt x="499333" y="765173"/>
                    <a:pt x="498051" y="765110"/>
                  </a:cubicBezTo>
                  <a:lnTo>
                    <a:pt x="43218" y="765110"/>
                  </a:lnTo>
                  <a:cubicBezTo>
                    <a:pt x="21152" y="766841"/>
                    <a:pt x="1858" y="750398"/>
                    <a:pt x="123" y="728383"/>
                  </a:cubicBezTo>
                  <a:cubicBezTo>
                    <a:pt x="40" y="727331"/>
                    <a:pt x="-1" y="726276"/>
                    <a:pt x="0" y="725221"/>
                  </a:cubicBezTo>
                  <a:cubicBezTo>
                    <a:pt x="-5" y="709392"/>
                    <a:pt x="7653" y="694535"/>
                    <a:pt x="20562" y="685332"/>
                  </a:cubicBezTo>
                  <a:lnTo>
                    <a:pt x="20561" y="685332"/>
                  </a:lnTo>
                  <a:close/>
                </a:path>
              </a:pathLst>
            </a:custGeom>
            <a:solidFill>
              <a:srgbClr val="FFC72C"/>
            </a:solid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494800" y="165600"/>
              <a:ext cx="141480" cy="368280"/>
            </a:xfrm>
            <a:custGeom>
              <a:rect b="b" l="l" r="r" t="t"/>
              <a:pathLst>
                <a:path extrusionOk="0" h="759791" w="237983">
                  <a:moveTo>
                    <a:pt x="160971" y="88141"/>
                  </a:moveTo>
                  <a:lnTo>
                    <a:pt x="55117" y="122617"/>
                  </a:lnTo>
                  <a:cubicBezTo>
                    <a:pt x="49199" y="124644"/>
                    <a:pt x="43000" y="125734"/>
                    <a:pt x="36744" y="125846"/>
                  </a:cubicBezTo>
                  <a:cubicBezTo>
                    <a:pt x="16552" y="125692"/>
                    <a:pt x="207" y="109426"/>
                    <a:pt x="0" y="89281"/>
                  </a:cubicBezTo>
                  <a:cubicBezTo>
                    <a:pt x="0" y="70951"/>
                    <a:pt x="11899" y="59079"/>
                    <a:pt x="30271" y="52621"/>
                  </a:cubicBezTo>
                  <a:lnTo>
                    <a:pt x="154498" y="9503"/>
                  </a:lnTo>
                  <a:cubicBezTo>
                    <a:pt x="169428" y="4066"/>
                    <a:pt x="185083" y="866"/>
                    <a:pt x="200953" y="6"/>
                  </a:cubicBezTo>
                  <a:lnTo>
                    <a:pt x="203333" y="6"/>
                  </a:lnTo>
                  <a:cubicBezTo>
                    <a:pt x="226252" y="-364"/>
                    <a:pt x="245132" y="17874"/>
                    <a:pt x="245502" y="40740"/>
                  </a:cubicBezTo>
                  <a:cubicBezTo>
                    <a:pt x="245508" y="41155"/>
                    <a:pt x="245509" y="41569"/>
                    <a:pt x="245503" y="41984"/>
                  </a:cubicBezTo>
                  <a:lnTo>
                    <a:pt x="245503" y="725131"/>
                  </a:lnTo>
                  <a:cubicBezTo>
                    <a:pt x="245924" y="748521"/>
                    <a:pt x="227260" y="767823"/>
                    <a:pt x="203816" y="768244"/>
                  </a:cubicBezTo>
                  <a:cubicBezTo>
                    <a:pt x="203655" y="768246"/>
                    <a:pt x="203494" y="768248"/>
                    <a:pt x="203333" y="768250"/>
                  </a:cubicBezTo>
                  <a:cubicBezTo>
                    <a:pt x="179890" y="767682"/>
                    <a:pt x="161198" y="748527"/>
                    <a:pt x="161257" y="725131"/>
                  </a:cubicBezTo>
                  <a:lnTo>
                    <a:pt x="160971" y="88141"/>
                  </a:lnTo>
                  <a:close/>
                </a:path>
              </a:pathLst>
            </a:custGeom>
            <a:solidFill>
              <a:srgbClr val="FFC72C"/>
            </a:solid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" name="Google Shape;2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5925" y="4617000"/>
            <a:ext cx="1022175" cy="4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"/>
          <p:cNvSpPr txBox="1"/>
          <p:nvPr>
            <p:ph type="title"/>
          </p:nvPr>
        </p:nvSpPr>
        <p:spPr>
          <a:xfrm>
            <a:off x="457200" y="281400"/>
            <a:ext cx="82293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4500"/>
              <a:buFont typeface="Calibri"/>
              <a:buNone/>
              <a:defRPr i="0" sz="45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9pPr>
          </a:lstStyle>
          <a:p/>
        </p:txBody>
      </p:sp>
      <p:sp>
        <p:nvSpPr>
          <p:cNvPr id="23" name="Google Shape;23;p1"/>
          <p:cNvSpPr txBox="1"/>
          <p:nvPr>
            <p:ph idx="1" type="body"/>
          </p:nvPr>
        </p:nvSpPr>
        <p:spPr>
          <a:xfrm>
            <a:off x="457200" y="1203525"/>
            <a:ext cx="8229300" cy="3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i="0" sz="16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i="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1174575" y="667900"/>
            <a:ext cx="6857700" cy="17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552600" y="855975"/>
            <a:ext cx="8038800" cy="243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1213200" y="2683275"/>
            <a:ext cx="6717600" cy="72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628650" y="273825"/>
            <a:ext cx="7886250" cy="99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628650" y="1369125"/>
            <a:ext cx="7886250" cy="326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457200" y="281400"/>
            <a:ext cx="8229300" cy="87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457200" y="1203525"/>
            <a:ext cx="8229300" cy="337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