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568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027701ebc_2_67:notes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spcFirstLastPara="1" wrap="square" lIns="81350" tIns="81350" rIns="81350" bIns="81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f027701ebc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027701ebc_2_140:notes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spcFirstLastPara="1" wrap="square" lIns="81350" tIns="81350" rIns="81350" bIns="81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f027701ebc_2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"/>
          <p:cNvSpPr txBox="1">
            <a:spLocks noGrp="1"/>
          </p:cNvSpPr>
          <p:nvPr>
            <p:ph type="title"/>
          </p:nvPr>
        </p:nvSpPr>
        <p:spPr>
          <a:xfrm>
            <a:off x="457200" y="281400"/>
            <a:ext cx="8229300" cy="8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4500"/>
              <a:buFont typeface="Calibri"/>
              <a:buNone/>
              <a:defRPr sz="450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1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1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1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1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1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1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1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100" b="0" i="0" u="none" strike="noStrike" cap="none"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body" idx="1"/>
          </p:nvPr>
        </p:nvSpPr>
        <p:spPr>
          <a:xfrm>
            <a:off x="457200" y="1203525"/>
            <a:ext cx="8229300" cy="3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57200" y="281400"/>
            <a:ext cx="8229300" cy="8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457200" y="1203525"/>
            <a:ext cx="8229375" cy="142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2"/>
          </p:nvPr>
        </p:nvSpPr>
        <p:spPr>
          <a:xfrm>
            <a:off x="457200" y="2761650"/>
            <a:ext cx="8229375" cy="142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title"/>
          </p:nvPr>
        </p:nvSpPr>
        <p:spPr>
          <a:xfrm>
            <a:off x="457200" y="281400"/>
            <a:ext cx="8229300" cy="8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1"/>
          </p:nvPr>
        </p:nvSpPr>
        <p:spPr>
          <a:xfrm>
            <a:off x="457200" y="1203525"/>
            <a:ext cx="4015800" cy="142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body" idx="2"/>
          </p:nvPr>
        </p:nvSpPr>
        <p:spPr>
          <a:xfrm>
            <a:off x="4673925" y="1203525"/>
            <a:ext cx="4015800" cy="142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3"/>
          </p:nvPr>
        </p:nvSpPr>
        <p:spPr>
          <a:xfrm>
            <a:off x="457200" y="2761650"/>
            <a:ext cx="4015800" cy="142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body" idx="4"/>
          </p:nvPr>
        </p:nvSpPr>
        <p:spPr>
          <a:xfrm>
            <a:off x="4673925" y="2761650"/>
            <a:ext cx="4015800" cy="142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457200" y="281400"/>
            <a:ext cx="8229300" cy="8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1"/>
          </p:nvPr>
        </p:nvSpPr>
        <p:spPr>
          <a:xfrm>
            <a:off x="457200" y="1203525"/>
            <a:ext cx="2649600" cy="142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2"/>
          </p:nvPr>
        </p:nvSpPr>
        <p:spPr>
          <a:xfrm>
            <a:off x="3239550" y="1203525"/>
            <a:ext cx="2649600" cy="142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3"/>
          </p:nvPr>
        </p:nvSpPr>
        <p:spPr>
          <a:xfrm>
            <a:off x="6021900" y="1203525"/>
            <a:ext cx="2649600" cy="142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4"/>
          </p:nvPr>
        </p:nvSpPr>
        <p:spPr>
          <a:xfrm>
            <a:off x="457200" y="2761650"/>
            <a:ext cx="2649600" cy="142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body" idx="5"/>
          </p:nvPr>
        </p:nvSpPr>
        <p:spPr>
          <a:xfrm>
            <a:off x="3239550" y="2761650"/>
            <a:ext cx="2649600" cy="142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body" idx="6"/>
          </p:nvPr>
        </p:nvSpPr>
        <p:spPr>
          <a:xfrm>
            <a:off x="6021900" y="2761650"/>
            <a:ext cx="2649600" cy="142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1">
  <p:cSld name="OBJECT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552600" y="855975"/>
            <a:ext cx="8038800" cy="243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Font typeface="Calibri"/>
              <a:buNone/>
              <a:defRPr sz="4500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1213200" y="2683275"/>
            <a:ext cx="6717600" cy="72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457200" y="281400"/>
            <a:ext cx="8229300" cy="8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500"/>
              <a:buFont typeface="Calibri"/>
              <a:buNone/>
              <a:defRPr sz="45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457200" y="1203525"/>
            <a:ext cx="8229300" cy="3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457200" y="281400"/>
            <a:ext cx="8229300" cy="8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500"/>
              <a:buFont typeface="Calibri"/>
              <a:buNone/>
              <a:defRPr sz="45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457200" y="1203525"/>
            <a:ext cx="8229300" cy="3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81400"/>
            <a:ext cx="8229300" cy="8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1203525"/>
            <a:ext cx="4015800" cy="298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73925" y="1203525"/>
            <a:ext cx="4015800" cy="298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281400"/>
            <a:ext cx="8229300" cy="8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subTitle" idx="1"/>
          </p:nvPr>
        </p:nvSpPr>
        <p:spPr>
          <a:xfrm>
            <a:off x="457200" y="205200"/>
            <a:ext cx="8229375" cy="39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57200" y="281400"/>
            <a:ext cx="8229300" cy="8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1"/>
          </p:nvPr>
        </p:nvSpPr>
        <p:spPr>
          <a:xfrm>
            <a:off x="457200" y="1203525"/>
            <a:ext cx="4015800" cy="142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2"/>
          </p:nvPr>
        </p:nvSpPr>
        <p:spPr>
          <a:xfrm>
            <a:off x="4673925" y="1203525"/>
            <a:ext cx="4015800" cy="298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3"/>
          </p:nvPr>
        </p:nvSpPr>
        <p:spPr>
          <a:xfrm>
            <a:off x="457200" y="2761650"/>
            <a:ext cx="4015800" cy="142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457200" y="281400"/>
            <a:ext cx="8229300" cy="8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1"/>
          </p:nvPr>
        </p:nvSpPr>
        <p:spPr>
          <a:xfrm>
            <a:off x="457200" y="1203525"/>
            <a:ext cx="4015800" cy="298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2"/>
          </p:nvPr>
        </p:nvSpPr>
        <p:spPr>
          <a:xfrm>
            <a:off x="4673925" y="1203525"/>
            <a:ext cx="4015800" cy="142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3"/>
          </p:nvPr>
        </p:nvSpPr>
        <p:spPr>
          <a:xfrm>
            <a:off x="4673925" y="2761650"/>
            <a:ext cx="4015800" cy="142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457200" y="281400"/>
            <a:ext cx="8229300" cy="8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457200" y="1203525"/>
            <a:ext cx="4015800" cy="142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2"/>
          </p:nvPr>
        </p:nvSpPr>
        <p:spPr>
          <a:xfrm>
            <a:off x="4673925" y="1203525"/>
            <a:ext cx="4015800" cy="142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3"/>
          </p:nvPr>
        </p:nvSpPr>
        <p:spPr>
          <a:xfrm>
            <a:off x="457200" y="2761650"/>
            <a:ext cx="8229375" cy="142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"/>
          <p:cNvSpPr txBox="1">
            <a:spLocks noGrp="1"/>
          </p:cNvSpPr>
          <p:nvPr>
            <p:ph type="title"/>
          </p:nvPr>
        </p:nvSpPr>
        <p:spPr>
          <a:xfrm>
            <a:off x="457200" y="281400"/>
            <a:ext cx="8229300" cy="8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4500"/>
              <a:buFont typeface="Calibri"/>
              <a:buNone/>
              <a:defRPr sz="450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1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1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1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1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1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1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1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100" b="0" i="0" u="none" strike="noStrike" cap="none"/>
            </a:lvl9pPr>
          </a:lstStyle>
          <a:p>
            <a:endParaRPr/>
          </a:p>
        </p:txBody>
      </p:sp>
      <p:sp>
        <p:nvSpPr>
          <p:cNvPr id="23" name="Google Shape;23;p1"/>
          <p:cNvSpPr txBox="1">
            <a:spLocks noGrp="1"/>
          </p:cNvSpPr>
          <p:nvPr>
            <p:ph type="body" idx="1"/>
          </p:nvPr>
        </p:nvSpPr>
        <p:spPr>
          <a:xfrm>
            <a:off x="457200" y="1203525"/>
            <a:ext cx="8229300" cy="3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AA621692-1147-1674-4FA1-F08E7AB8E2B9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294462" y="4606848"/>
            <a:ext cx="822988" cy="498376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D399C608-98B9-D077-B56A-1B05D5C867F6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7170" y="45202"/>
            <a:ext cx="1584258" cy="539486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/>
          <p:nvPr/>
        </p:nvSpPr>
        <p:spPr>
          <a:xfrm>
            <a:off x="1174575" y="667900"/>
            <a:ext cx="6857700" cy="17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552600" y="855975"/>
            <a:ext cx="8038800" cy="243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1"/>
          </p:nvPr>
        </p:nvSpPr>
        <p:spPr>
          <a:xfrm>
            <a:off x="1213200" y="2683275"/>
            <a:ext cx="6717600" cy="72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/>
          <p:nvPr/>
        </p:nvSpPr>
        <p:spPr>
          <a:xfrm>
            <a:off x="628650" y="273825"/>
            <a:ext cx="7886250" cy="99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628650" y="1369125"/>
            <a:ext cx="7886250" cy="326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457200" y="281400"/>
            <a:ext cx="8229300" cy="8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1"/>
          </p:nvPr>
        </p:nvSpPr>
        <p:spPr>
          <a:xfrm>
            <a:off x="457200" y="1203525"/>
            <a:ext cx="8229300" cy="3377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Potter, Kristi</cp:lastModifiedBy>
  <cp:revision>1</cp:revision>
  <dcterms:modified xsi:type="dcterms:W3CDTF">2023-04-07T18:08:08Z</dcterms:modified>
</cp:coreProperties>
</file>