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DEDEDE"/>
    <a:srgbClr val="FDECAA"/>
    <a:srgbClr val="BBBBBB"/>
    <a:srgbClr val="F2F2F2"/>
    <a:srgbClr val="A6D8F8"/>
    <a:srgbClr val="F9A315"/>
    <a:srgbClr val="F3F1F1"/>
    <a:srgbClr val="F3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286"/>
    <p:restoredTop sz="94654"/>
  </p:normalViewPr>
  <p:slideViewPr>
    <p:cSldViewPr snapToGrid="0" snapToObjects="1">
      <p:cViewPr>
        <p:scale>
          <a:sx n="99" d="100"/>
          <a:sy n="99" d="100"/>
        </p:scale>
        <p:origin x="3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34000">
              <a:srgbClr val="FFFFFF"/>
            </a:gs>
            <a:gs pos="81000">
              <a:srgbClr val="F7F7F7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69742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IEEE Logo">
            <a:extLst>
              <a:ext uri="{FF2B5EF4-FFF2-40B4-BE49-F238E27FC236}">
                <a16:creationId xmlns:a16="http://schemas.microsoft.com/office/drawing/2014/main" id="{F40C6B97-52D3-C543-80E7-44470C10F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2867633" y="7801694"/>
            <a:ext cx="1359427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96BB2-917D-A54B-889F-820B306AB4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33" y="92428"/>
            <a:ext cx="20066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17B61-73C8-154E-9450-9E2908FD74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16890" y="6137094"/>
            <a:ext cx="1630204" cy="15215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439E51-6610-5D46-A238-1D467A31F5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53895" y="5623920"/>
            <a:ext cx="10992036" cy="26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4588" y="7627621"/>
            <a:ext cx="1883092" cy="438150"/>
          </a:xfrm>
        </p:spPr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553B-6B65-4247-9F40-16F42CCCFBD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1638" y="7627621"/>
            <a:ext cx="262604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553B-6B65-4247-9F40-16F42CCCFBD1}" type="datetimeFigureOut">
              <a:rPr lang="en-US" smtClean="0"/>
              <a:t>9/16/18</a:t>
            </a:fld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266890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A668-F431-BA4B-B1C6-E70915A14FF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81EE4-E337-2342-9B1B-A0BCF38539D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424341"/>
            <a:ext cx="1399822" cy="717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00655-B267-AE45-A4A6-1454A2B54B3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199120" y="6860874"/>
            <a:ext cx="1391024" cy="12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3269-DD2D-EE41-901C-E2BF23668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CEF1-D80F-6945-A646-2F3CFA576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9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6649-AC12-4A49-9FBE-CB6DC70F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6E52-F990-B848-A007-ED7481D0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143B-5855-3447-8008-D0D1DAE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AAF6-4486-0A4C-83E3-FE0BAA96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张里</dc:creator>
  <cp:lastModifiedBy>Christoph Garth</cp:lastModifiedBy>
  <cp:revision>13</cp:revision>
  <dcterms:created xsi:type="dcterms:W3CDTF">2018-09-02T14:35:32Z</dcterms:created>
  <dcterms:modified xsi:type="dcterms:W3CDTF">2018-09-16T05:42:45Z</dcterms:modified>
</cp:coreProperties>
</file>