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4"/>
  </p:sldMasterIdLst>
  <p:notesMasterIdLst>
    <p:notesMasterId r:id="rId18"/>
  </p:notesMasterIdLst>
  <p:sldIdLst>
    <p:sldId id="256" r:id="rId5"/>
    <p:sldId id="305" r:id="rId6"/>
    <p:sldId id="313" r:id="rId7"/>
    <p:sldId id="315" r:id="rId8"/>
    <p:sldId id="319" r:id="rId9"/>
    <p:sldId id="318" r:id="rId10"/>
    <p:sldId id="317" r:id="rId11"/>
    <p:sldId id="320" r:id="rId12"/>
    <p:sldId id="321" r:id="rId13"/>
    <p:sldId id="323" r:id="rId14"/>
    <p:sldId id="322" r:id="rId15"/>
    <p:sldId id="308" r:id="rId16"/>
    <p:sldId id="269" r:id="rId17"/>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EA1C997-9391-EBD1-AE82-A53DD8EB266F}" name="Pip Le Hen (Staff)" initials="PLH(" userId="S::p.lehen@bbk.ac.uk::f4597425-564f-4db7-acfe-4130ceabde4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a:srgbClr val="EE77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2" autoAdjust="0"/>
    <p:restoredTop sz="66745" autoAdjust="0"/>
  </p:normalViewPr>
  <p:slideViewPr>
    <p:cSldViewPr snapToGrid="0">
      <p:cViewPr varScale="1">
        <p:scale>
          <a:sx n="76" d="100"/>
          <a:sy n="76" d="100"/>
        </p:scale>
        <p:origin x="1914" y="54"/>
      </p:cViewPr>
      <p:guideLst>
        <p:guide orient="horz" pos="2160"/>
        <p:guide pos="3840"/>
      </p:guideLst>
    </p:cSldViewPr>
  </p:slideViewPr>
  <p:outlineViewPr>
    <p:cViewPr>
      <p:scale>
        <a:sx n="33" d="100"/>
        <a:sy n="33" d="100"/>
      </p:scale>
      <p:origin x="0" y="-9858"/>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p Le Hen (Staff)" userId="f4597425-564f-4db7-acfe-4130ceabde4a" providerId="ADAL" clId="{08C1E8DE-6B07-430B-ADD3-9F14AD36A514}"/>
    <pc:docChg chg="modSld">
      <pc:chgData name="Pip Le Hen (Staff)" userId="f4597425-564f-4db7-acfe-4130ceabde4a" providerId="ADAL" clId="{08C1E8DE-6B07-430B-ADD3-9F14AD36A514}" dt="2024-02-15T12:22:06.102" v="131" actId="20577"/>
      <pc:docMkLst>
        <pc:docMk/>
      </pc:docMkLst>
      <pc:sldChg chg="modSp mod">
        <pc:chgData name="Pip Le Hen (Staff)" userId="f4597425-564f-4db7-acfe-4130ceabde4a" providerId="ADAL" clId="{08C1E8DE-6B07-430B-ADD3-9F14AD36A514}" dt="2024-02-15T12:22:06.102" v="131" actId="20577"/>
        <pc:sldMkLst>
          <pc:docMk/>
          <pc:sldMk cId="1410609031" sldId="256"/>
        </pc:sldMkLst>
        <pc:spChg chg="mod">
          <ac:chgData name="Pip Le Hen (Staff)" userId="f4597425-564f-4db7-acfe-4130ceabde4a" providerId="ADAL" clId="{08C1E8DE-6B07-430B-ADD3-9F14AD36A514}" dt="2024-02-15T12:22:06.102" v="131" actId="20577"/>
          <ac:spMkLst>
            <pc:docMk/>
            <pc:sldMk cId="1410609031" sldId="256"/>
            <ac:spMk id="7" creationId="{E4DD835A-019C-47A8-85E4-E4182E61ACA5}"/>
          </ac:spMkLst>
        </pc:spChg>
      </pc:sldChg>
      <pc:sldChg chg="mod modShow">
        <pc:chgData name="Pip Le Hen (Staff)" userId="f4597425-564f-4db7-acfe-4130ceabde4a" providerId="ADAL" clId="{08C1E8DE-6B07-430B-ADD3-9F14AD36A514}" dt="2024-02-13T10:00:44.235" v="114" actId="729"/>
        <pc:sldMkLst>
          <pc:docMk/>
          <pc:sldMk cId="1293250693" sldId="317"/>
        </pc:sldMkLst>
      </pc:sldChg>
      <pc:sldChg chg="mod modShow">
        <pc:chgData name="Pip Le Hen (Staff)" userId="f4597425-564f-4db7-acfe-4130ceabde4a" providerId="ADAL" clId="{08C1E8DE-6B07-430B-ADD3-9F14AD36A514}" dt="2024-02-13T10:00:41.433" v="113" actId="729"/>
        <pc:sldMkLst>
          <pc:docMk/>
          <pc:sldMk cId="477313937" sldId="318"/>
        </pc:sldMkLst>
      </pc:sldChg>
      <pc:sldChg chg="mod modShow">
        <pc:chgData name="Pip Le Hen (Staff)" userId="f4597425-564f-4db7-acfe-4130ceabde4a" providerId="ADAL" clId="{08C1E8DE-6B07-430B-ADD3-9F14AD36A514}" dt="2024-02-13T10:00:39.583" v="112" actId="729"/>
        <pc:sldMkLst>
          <pc:docMk/>
          <pc:sldMk cId="1505859528" sldId="319"/>
        </pc:sldMkLst>
      </pc:sldChg>
      <pc:sldChg chg="mod modShow">
        <pc:chgData name="Pip Le Hen (Staff)" userId="f4597425-564f-4db7-acfe-4130ceabde4a" providerId="ADAL" clId="{08C1E8DE-6B07-430B-ADD3-9F14AD36A514}" dt="2024-02-13T10:00:46.103" v="115" actId="729"/>
        <pc:sldMkLst>
          <pc:docMk/>
          <pc:sldMk cId="2179898877" sldId="3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4788024" y="276597"/>
            <a:ext cx="3962400" cy="344091"/>
          </a:xfrm>
          <a:prstGeom prst="rect">
            <a:avLst/>
          </a:prstGeom>
        </p:spPr>
        <p:txBody>
          <a:bodyPr vert="horz" lIns="91440" tIns="45720" rIns="91440" bIns="45720" rtlCol="0"/>
          <a:lstStyle>
            <a:lvl1pPr algn="r">
              <a:defRPr sz="1200"/>
            </a:lvl1pPr>
          </a:lstStyle>
          <a:p>
            <a:fld id="{570EC2E0-E34F-42C9-9403-E02795241700}" type="datetimeFigureOut">
              <a:rPr lang="en-GB" smtClean="0"/>
              <a:t>08/04/2024</a:t>
            </a:fld>
            <a:endParaRPr lang="en-GB"/>
          </a:p>
        </p:txBody>
      </p:sp>
      <p:sp>
        <p:nvSpPr>
          <p:cNvPr id="4" name="Slide Image Placeholder 3"/>
          <p:cNvSpPr>
            <a:spLocks noGrp="1" noRot="1" noChangeAspect="1"/>
          </p:cNvSpPr>
          <p:nvPr>
            <p:ph type="sldImg" idx="2"/>
          </p:nvPr>
        </p:nvSpPr>
        <p:spPr>
          <a:xfrm>
            <a:off x="557015" y="941174"/>
            <a:ext cx="3294905" cy="1853268"/>
          </a:xfrm>
          <a:prstGeom prst="rect">
            <a:avLst/>
          </a:prstGeom>
          <a:noFill/>
          <a:ln w="12700">
            <a:solidFill>
              <a:prstClr val="black"/>
            </a:solidFill>
          </a:ln>
        </p:spPr>
        <p:txBody>
          <a:bodyPr vert="horz" lIns="91440" tIns="45720" rIns="91440" bIns="45720" rtlCol="0" anchor="ctr"/>
          <a:lstStyle/>
          <a:p>
            <a:endParaRPr lang="en-GB"/>
          </a:p>
        </p:txBody>
      </p:sp>
      <p:sp>
        <p:nvSpPr>
          <p:cNvPr id="7" name="Slide Number Placeholder 6"/>
          <p:cNvSpPr>
            <a:spLocks noGrp="1"/>
          </p:cNvSpPr>
          <p:nvPr>
            <p:ph type="sldNum" sz="quarter" idx="5"/>
          </p:nvPr>
        </p:nvSpPr>
        <p:spPr>
          <a:xfrm>
            <a:off x="4788024" y="6513910"/>
            <a:ext cx="3962400" cy="344090"/>
          </a:xfrm>
          <a:prstGeom prst="rect">
            <a:avLst/>
          </a:prstGeom>
        </p:spPr>
        <p:txBody>
          <a:bodyPr vert="horz" lIns="91440" tIns="45720" rIns="91440" bIns="45720" rtlCol="0" anchor="b"/>
          <a:lstStyle>
            <a:lvl1pPr algn="r">
              <a:defRPr sz="1200"/>
            </a:lvl1pPr>
          </a:lstStyle>
          <a:p>
            <a:fld id="{81C10939-DC54-4F8F-A5C3-F3AA66F8A01F}" type="slidenum">
              <a:rPr lang="en-GB" smtClean="0"/>
              <a:t>‹#›</a:t>
            </a:fld>
            <a:endParaRPr lang="en-GB"/>
          </a:p>
        </p:txBody>
      </p:sp>
      <p:sp>
        <p:nvSpPr>
          <p:cNvPr id="8" name="Text Box 8">
            <a:extLst>
              <a:ext uri="{FF2B5EF4-FFF2-40B4-BE49-F238E27FC236}">
                <a16:creationId xmlns:a16="http://schemas.microsoft.com/office/drawing/2014/main" id="{F8D1B2FC-14CD-E8E2-65F2-78CD3A3D9F2F}"/>
              </a:ext>
            </a:extLst>
          </p:cNvPr>
          <p:cNvSpPr txBox="1">
            <a:spLocks noChangeArrowheads="1"/>
          </p:cNvSpPr>
          <p:nvPr/>
        </p:nvSpPr>
        <p:spPr bwMode="auto">
          <a:xfrm>
            <a:off x="557015" y="523662"/>
            <a:ext cx="595312" cy="328613"/>
          </a:xfrm>
          <a:prstGeom prst="rect">
            <a:avLst/>
          </a:prstGeom>
          <a:noFill/>
          <a:ln>
            <a:noFill/>
          </a:ln>
          <a:effectLst/>
        </p:spPr>
        <p:txBody>
          <a:bodyPr wrap="none" lIns="72706" tIns="72706" rIns="72706" bIns="72706">
            <a:spAutoFit/>
          </a:bodyPr>
          <a:lstStyle>
            <a:lvl1pPr algn="l" defTabSz="923925">
              <a:defRPr sz="2400">
                <a:solidFill>
                  <a:schemeClr val="tx1"/>
                </a:solidFill>
                <a:latin typeface="Arial" panose="020B0604020202020204" pitchFamily="34" charset="0"/>
              </a:defRPr>
            </a:lvl1pPr>
            <a:lvl2pPr marL="461963" algn="l" defTabSz="923925">
              <a:defRPr sz="2400">
                <a:solidFill>
                  <a:schemeClr val="tx1"/>
                </a:solidFill>
                <a:latin typeface="Arial" panose="020B0604020202020204" pitchFamily="34" charset="0"/>
              </a:defRPr>
            </a:lvl2pPr>
            <a:lvl3pPr marL="923925" algn="l" defTabSz="923925">
              <a:defRPr sz="2400">
                <a:solidFill>
                  <a:schemeClr val="tx1"/>
                </a:solidFill>
                <a:latin typeface="Arial" panose="020B0604020202020204" pitchFamily="34" charset="0"/>
              </a:defRPr>
            </a:lvl3pPr>
            <a:lvl4pPr marL="1384300" algn="l" defTabSz="923925">
              <a:defRPr sz="2400">
                <a:solidFill>
                  <a:schemeClr val="tx1"/>
                </a:solidFill>
                <a:latin typeface="Arial" panose="020B0604020202020204" pitchFamily="34" charset="0"/>
              </a:defRPr>
            </a:lvl4pPr>
            <a:lvl5pPr marL="1846263" algn="l" defTabSz="923925">
              <a:defRPr sz="2400">
                <a:solidFill>
                  <a:schemeClr val="tx1"/>
                </a:solidFill>
                <a:latin typeface="Arial" panose="020B0604020202020204" pitchFamily="34" charset="0"/>
              </a:defRPr>
            </a:lvl5pPr>
            <a:lvl6pPr marL="2303463" defTabSz="923925" eaLnBrk="0" fontAlgn="base" hangingPunct="0">
              <a:spcBef>
                <a:spcPct val="0"/>
              </a:spcBef>
              <a:spcAft>
                <a:spcPct val="0"/>
              </a:spcAft>
              <a:defRPr sz="2400">
                <a:solidFill>
                  <a:schemeClr val="tx1"/>
                </a:solidFill>
                <a:latin typeface="Arial" panose="020B0604020202020204" pitchFamily="34" charset="0"/>
              </a:defRPr>
            </a:lvl6pPr>
            <a:lvl7pPr marL="2760663" defTabSz="923925" eaLnBrk="0" fontAlgn="base" hangingPunct="0">
              <a:spcBef>
                <a:spcPct val="0"/>
              </a:spcBef>
              <a:spcAft>
                <a:spcPct val="0"/>
              </a:spcAft>
              <a:defRPr sz="2400">
                <a:solidFill>
                  <a:schemeClr val="tx1"/>
                </a:solidFill>
                <a:latin typeface="Arial" panose="020B0604020202020204" pitchFamily="34" charset="0"/>
              </a:defRPr>
            </a:lvl7pPr>
            <a:lvl8pPr marL="3217863" defTabSz="923925" eaLnBrk="0" fontAlgn="base" hangingPunct="0">
              <a:spcBef>
                <a:spcPct val="0"/>
              </a:spcBef>
              <a:spcAft>
                <a:spcPct val="0"/>
              </a:spcAft>
              <a:defRPr sz="2400">
                <a:solidFill>
                  <a:schemeClr val="tx1"/>
                </a:solidFill>
                <a:latin typeface="Arial" panose="020B0604020202020204" pitchFamily="34" charset="0"/>
              </a:defRPr>
            </a:lvl8pPr>
            <a:lvl9pPr marL="3675063" defTabSz="923925"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defRPr/>
            </a:pPr>
            <a:r>
              <a:rPr kumimoji="1" lang="en-GB" altLang="en-US" sz="1200" b="1">
                <a:solidFill>
                  <a:srgbClr val="000000"/>
                </a:solidFill>
                <a:cs typeface="Arial" panose="020B0604020202020204" pitchFamily="34" charset="0"/>
              </a:rPr>
              <a:t>SLIDE</a:t>
            </a:r>
          </a:p>
        </p:txBody>
      </p:sp>
      <p:sp>
        <p:nvSpPr>
          <p:cNvPr id="9" name="Text Box 9">
            <a:extLst>
              <a:ext uri="{FF2B5EF4-FFF2-40B4-BE49-F238E27FC236}">
                <a16:creationId xmlns:a16="http://schemas.microsoft.com/office/drawing/2014/main" id="{CE3DB56C-3380-89C6-4982-B74E08A106E7}"/>
              </a:ext>
            </a:extLst>
          </p:cNvPr>
          <p:cNvSpPr txBox="1">
            <a:spLocks noChangeArrowheads="1"/>
          </p:cNvSpPr>
          <p:nvPr/>
        </p:nvSpPr>
        <p:spPr bwMode="auto">
          <a:xfrm>
            <a:off x="4132684" y="523662"/>
            <a:ext cx="2095500" cy="328613"/>
          </a:xfrm>
          <a:prstGeom prst="rect">
            <a:avLst/>
          </a:prstGeom>
          <a:noFill/>
          <a:ln>
            <a:noFill/>
          </a:ln>
          <a:effectLst/>
        </p:spPr>
        <p:txBody>
          <a:bodyPr wrap="none" lIns="72706" tIns="72706" rIns="72706" bIns="72706">
            <a:spAutoFit/>
          </a:bodyPr>
          <a:lstStyle>
            <a:lvl1pPr algn="l" defTabSz="923925">
              <a:defRPr sz="2400">
                <a:solidFill>
                  <a:schemeClr val="tx1"/>
                </a:solidFill>
                <a:latin typeface="Arial" panose="020B0604020202020204" pitchFamily="34" charset="0"/>
              </a:defRPr>
            </a:lvl1pPr>
            <a:lvl2pPr marL="461963" algn="l" defTabSz="923925">
              <a:defRPr sz="2400">
                <a:solidFill>
                  <a:schemeClr val="tx1"/>
                </a:solidFill>
                <a:latin typeface="Arial" panose="020B0604020202020204" pitchFamily="34" charset="0"/>
              </a:defRPr>
            </a:lvl2pPr>
            <a:lvl3pPr marL="923925" algn="l" defTabSz="923925">
              <a:defRPr sz="2400">
                <a:solidFill>
                  <a:schemeClr val="tx1"/>
                </a:solidFill>
                <a:latin typeface="Arial" panose="020B0604020202020204" pitchFamily="34" charset="0"/>
              </a:defRPr>
            </a:lvl3pPr>
            <a:lvl4pPr marL="1384300" algn="l" defTabSz="923925">
              <a:defRPr sz="2400">
                <a:solidFill>
                  <a:schemeClr val="tx1"/>
                </a:solidFill>
                <a:latin typeface="Arial" panose="020B0604020202020204" pitchFamily="34" charset="0"/>
              </a:defRPr>
            </a:lvl4pPr>
            <a:lvl5pPr marL="1846263" algn="l" defTabSz="923925">
              <a:defRPr sz="2400">
                <a:solidFill>
                  <a:schemeClr val="tx1"/>
                </a:solidFill>
                <a:latin typeface="Arial" panose="020B0604020202020204" pitchFamily="34" charset="0"/>
              </a:defRPr>
            </a:lvl5pPr>
            <a:lvl6pPr marL="2303463" defTabSz="923925" eaLnBrk="0" fontAlgn="base" hangingPunct="0">
              <a:spcBef>
                <a:spcPct val="0"/>
              </a:spcBef>
              <a:spcAft>
                <a:spcPct val="0"/>
              </a:spcAft>
              <a:defRPr sz="2400">
                <a:solidFill>
                  <a:schemeClr val="tx1"/>
                </a:solidFill>
                <a:latin typeface="Arial" panose="020B0604020202020204" pitchFamily="34" charset="0"/>
              </a:defRPr>
            </a:lvl6pPr>
            <a:lvl7pPr marL="2760663" defTabSz="923925" eaLnBrk="0" fontAlgn="base" hangingPunct="0">
              <a:spcBef>
                <a:spcPct val="0"/>
              </a:spcBef>
              <a:spcAft>
                <a:spcPct val="0"/>
              </a:spcAft>
              <a:defRPr sz="2400">
                <a:solidFill>
                  <a:schemeClr val="tx1"/>
                </a:solidFill>
                <a:latin typeface="Arial" panose="020B0604020202020204" pitchFamily="34" charset="0"/>
              </a:defRPr>
            </a:lvl7pPr>
            <a:lvl8pPr marL="3217863" defTabSz="923925" eaLnBrk="0" fontAlgn="base" hangingPunct="0">
              <a:spcBef>
                <a:spcPct val="0"/>
              </a:spcBef>
              <a:spcAft>
                <a:spcPct val="0"/>
              </a:spcAft>
              <a:defRPr sz="2400">
                <a:solidFill>
                  <a:schemeClr val="tx1"/>
                </a:solidFill>
                <a:latin typeface="Arial" panose="020B0604020202020204" pitchFamily="34" charset="0"/>
              </a:defRPr>
            </a:lvl8pPr>
            <a:lvl9pPr marL="3675063" defTabSz="923925"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defRPr/>
            </a:pPr>
            <a:r>
              <a:rPr kumimoji="1" lang="en-GB" altLang="en-US" sz="1200" b="1">
                <a:solidFill>
                  <a:srgbClr val="000000"/>
                </a:solidFill>
                <a:cs typeface="Arial" panose="020B0604020202020204" pitchFamily="34" charset="0"/>
              </a:rPr>
              <a:t>FACILITATOR COMMENTS</a:t>
            </a:r>
          </a:p>
        </p:txBody>
      </p:sp>
      <p:sp>
        <p:nvSpPr>
          <p:cNvPr id="10" name="Text Box 10">
            <a:extLst>
              <a:ext uri="{FF2B5EF4-FFF2-40B4-BE49-F238E27FC236}">
                <a16:creationId xmlns:a16="http://schemas.microsoft.com/office/drawing/2014/main" id="{5719DAB5-1D67-1431-154D-B82A0302CA65}"/>
              </a:ext>
            </a:extLst>
          </p:cNvPr>
          <p:cNvSpPr txBox="1">
            <a:spLocks noChangeArrowheads="1"/>
          </p:cNvSpPr>
          <p:nvPr/>
        </p:nvSpPr>
        <p:spPr bwMode="auto">
          <a:xfrm>
            <a:off x="558329" y="4468539"/>
            <a:ext cx="1349375" cy="328613"/>
          </a:xfrm>
          <a:prstGeom prst="rect">
            <a:avLst/>
          </a:prstGeom>
          <a:noFill/>
          <a:ln>
            <a:noFill/>
          </a:ln>
          <a:effectLst/>
        </p:spPr>
        <p:txBody>
          <a:bodyPr wrap="none" lIns="72706" tIns="72706" rIns="72706" bIns="72706">
            <a:spAutoFit/>
          </a:bodyPr>
          <a:lstStyle>
            <a:lvl1pPr algn="l" defTabSz="923925">
              <a:defRPr sz="2400">
                <a:solidFill>
                  <a:schemeClr val="tx1"/>
                </a:solidFill>
                <a:latin typeface="Arial" panose="020B0604020202020204" pitchFamily="34" charset="0"/>
              </a:defRPr>
            </a:lvl1pPr>
            <a:lvl2pPr marL="461963" algn="l" defTabSz="923925">
              <a:defRPr sz="2400">
                <a:solidFill>
                  <a:schemeClr val="tx1"/>
                </a:solidFill>
                <a:latin typeface="Arial" panose="020B0604020202020204" pitchFamily="34" charset="0"/>
              </a:defRPr>
            </a:lvl2pPr>
            <a:lvl3pPr marL="923925" algn="l" defTabSz="923925">
              <a:defRPr sz="2400">
                <a:solidFill>
                  <a:schemeClr val="tx1"/>
                </a:solidFill>
                <a:latin typeface="Arial" panose="020B0604020202020204" pitchFamily="34" charset="0"/>
              </a:defRPr>
            </a:lvl3pPr>
            <a:lvl4pPr marL="1384300" algn="l" defTabSz="923925">
              <a:defRPr sz="2400">
                <a:solidFill>
                  <a:schemeClr val="tx1"/>
                </a:solidFill>
                <a:latin typeface="Arial" panose="020B0604020202020204" pitchFamily="34" charset="0"/>
              </a:defRPr>
            </a:lvl4pPr>
            <a:lvl5pPr marL="1846263" algn="l" defTabSz="923925">
              <a:defRPr sz="2400">
                <a:solidFill>
                  <a:schemeClr val="tx1"/>
                </a:solidFill>
                <a:latin typeface="Arial" panose="020B0604020202020204" pitchFamily="34" charset="0"/>
              </a:defRPr>
            </a:lvl5pPr>
            <a:lvl6pPr marL="2303463" defTabSz="923925" eaLnBrk="0" fontAlgn="base" hangingPunct="0">
              <a:spcBef>
                <a:spcPct val="0"/>
              </a:spcBef>
              <a:spcAft>
                <a:spcPct val="0"/>
              </a:spcAft>
              <a:defRPr sz="2400">
                <a:solidFill>
                  <a:schemeClr val="tx1"/>
                </a:solidFill>
                <a:latin typeface="Arial" panose="020B0604020202020204" pitchFamily="34" charset="0"/>
              </a:defRPr>
            </a:lvl6pPr>
            <a:lvl7pPr marL="2760663" defTabSz="923925" eaLnBrk="0" fontAlgn="base" hangingPunct="0">
              <a:spcBef>
                <a:spcPct val="0"/>
              </a:spcBef>
              <a:spcAft>
                <a:spcPct val="0"/>
              </a:spcAft>
              <a:defRPr sz="2400">
                <a:solidFill>
                  <a:schemeClr val="tx1"/>
                </a:solidFill>
                <a:latin typeface="Arial" panose="020B0604020202020204" pitchFamily="34" charset="0"/>
              </a:defRPr>
            </a:lvl7pPr>
            <a:lvl8pPr marL="3217863" defTabSz="923925" eaLnBrk="0" fontAlgn="base" hangingPunct="0">
              <a:spcBef>
                <a:spcPct val="0"/>
              </a:spcBef>
              <a:spcAft>
                <a:spcPct val="0"/>
              </a:spcAft>
              <a:defRPr sz="2400">
                <a:solidFill>
                  <a:schemeClr val="tx1"/>
                </a:solidFill>
                <a:latin typeface="Arial" panose="020B0604020202020204" pitchFamily="34" charset="0"/>
              </a:defRPr>
            </a:lvl8pPr>
            <a:lvl9pPr marL="3675063" defTabSz="923925"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defRPr/>
            </a:pPr>
            <a:r>
              <a:rPr kumimoji="1" lang="en-GB" altLang="en-US" sz="1200" b="1">
                <a:solidFill>
                  <a:srgbClr val="000000"/>
                </a:solidFill>
                <a:cs typeface="Arial" panose="020B0604020202020204" pitchFamily="34" charset="0"/>
              </a:rPr>
              <a:t>HELPFUL HINTS</a:t>
            </a:r>
          </a:p>
        </p:txBody>
      </p:sp>
      <p:sp>
        <p:nvSpPr>
          <p:cNvPr id="11" name="Text Box 11">
            <a:extLst>
              <a:ext uri="{FF2B5EF4-FFF2-40B4-BE49-F238E27FC236}">
                <a16:creationId xmlns:a16="http://schemas.microsoft.com/office/drawing/2014/main" id="{0D54F5B2-3539-FDE8-A671-EEC56AC79290}"/>
              </a:ext>
            </a:extLst>
          </p:cNvPr>
          <p:cNvSpPr txBox="1">
            <a:spLocks noChangeArrowheads="1"/>
          </p:cNvSpPr>
          <p:nvPr/>
        </p:nvSpPr>
        <p:spPr bwMode="auto">
          <a:xfrm>
            <a:off x="571599" y="3172395"/>
            <a:ext cx="1408113" cy="328613"/>
          </a:xfrm>
          <a:prstGeom prst="rect">
            <a:avLst/>
          </a:prstGeom>
          <a:noFill/>
          <a:ln>
            <a:noFill/>
          </a:ln>
          <a:effectLst/>
        </p:spPr>
        <p:txBody>
          <a:bodyPr wrap="none" lIns="72706" tIns="72706" rIns="72706" bIns="72706">
            <a:spAutoFit/>
          </a:bodyPr>
          <a:lstStyle>
            <a:lvl1pPr algn="l" defTabSz="923925">
              <a:defRPr sz="2400">
                <a:solidFill>
                  <a:schemeClr val="tx1"/>
                </a:solidFill>
                <a:latin typeface="Arial" panose="020B0604020202020204" pitchFamily="34" charset="0"/>
              </a:defRPr>
            </a:lvl1pPr>
            <a:lvl2pPr marL="461963" algn="l" defTabSz="923925">
              <a:defRPr sz="2400">
                <a:solidFill>
                  <a:schemeClr val="tx1"/>
                </a:solidFill>
                <a:latin typeface="Arial" panose="020B0604020202020204" pitchFamily="34" charset="0"/>
              </a:defRPr>
            </a:lvl2pPr>
            <a:lvl3pPr marL="923925" algn="l" defTabSz="923925">
              <a:defRPr sz="2400">
                <a:solidFill>
                  <a:schemeClr val="tx1"/>
                </a:solidFill>
                <a:latin typeface="Arial" panose="020B0604020202020204" pitchFamily="34" charset="0"/>
              </a:defRPr>
            </a:lvl3pPr>
            <a:lvl4pPr marL="1384300" algn="l" defTabSz="923925">
              <a:defRPr sz="2400">
                <a:solidFill>
                  <a:schemeClr val="tx1"/>
                </a:solidFill>
                <a:latin typeface="Arial" panose="020B0604020202020204" pitchFamily="34" charset="0"/>
              </a:defRPr>
            </a:lvl4pPr>
            <a:lvl5pPr marL="1846263" algn="l" defTabSz="923925">
              <a:defRPr sz="2400">
                <a:solidFill>
                  <a:schemeClr val="tx1"/>
                </a:solidFill>
                <a:latin typeface="Arial" panose="020B0604020202020204" pitchFamily="34" charset="0"/>
              </a:defRPr>
            </a:lvl5pPr>
            <a:lvl6pPr marL="2303463" defTabSz="923925" eaLnBrk="0" fontAlgn="base" hangingPunct="0">
              <a:spcBef>
                <a:spcPct val="0"/>
              </a:spcBef>
              <a:spcAft>
                <a:spcPct val="0"/>
              </a:spcAft>
              <a:defRPr sz="2400">
                <a:solidFill>
                  <a:schemeClr val="tx1"/>
                </a:solidFill>
                <a:latin typeface="Arial" panose="020B0604020202020204" pitchFamily="34" charset="0"/>
              </a:defRPr>
            </a:lvl6pPr>
            <a:lvl7pPr marL="2760663" defTabSz="923925" eaLnBrk="0" fontAlgn="base" hangingPunct="0">
              <a:spcBef>
                <a:spcPct val="0"/>
              </a:spcBef>
              <a:spcAft>
                <a:spcPct val="0"/>
              </a:spcAft>
              <a:defRPr sz="2400">
                <a:solidFill>
                  <a:schemeClr val="tx1"/>
                </a:solidFill>
                <a:latin typeface="Arial" panose="020B0604020202020204" pitchFamily="34" charset="0"/>
              </a:defRPr>
            </a:lvl7pPr>
            <a:lvl8pPr marL="3217863" defTabSz="923925" eaLnBrk="0" fontAlgn="base" hangingPunct="0">
              <a:spcBef>
                <a:spcPct val="0"/>
              </a:spcBef>
              <a:spcAft>
                <a:spcPct val="0"/>
              </a:spcAft>
              <a:defRPr sz="2400">
                <a:solidFill>
                  <a:schemeClr val="tx1"/>
                </a:solidFill>
                <a:latin typeface="Arial" panose="020B0604020202020204" pitchFamily="34" charset="0"/>
              </a:defRPr>
            </a:lvl8pPr>
            <a:lvl9pPr marL="3675063" defTabSz="923925" eaLnBrk="0" fontAlgn="base" hangingPunct="0">
              <a:spcBef>
                <a:spcPct val="0"/>
              </a:spcBef>
              <a:spcAft>
                <a:spcPct val="0"/>
              </a:spcAft>
              <a:defRPr sz="2400">
                <a:solidFill>
                  <a:schemeClr val="tx1"/>
                </a:solidFill>
                <a:latin typeface="Arial" panose="020B0604020202020204" pitchFamily="34" charset="0"/>
              </a:defRPr>
            </a:lvl9pPr>
          </a:lstStyle>
          <a:p>
            <a:pPr>
              <a:spcBef>
                <a:spcPct val="50000"/>
              </a:spcBef>
              <a:defRPr/>
            </a:pPr>
            <a:r>
              <a:rPr kumimoji="1" lang="en-GB" altLang="en-US" sz="1200" b="1">
                <a:solidFill>
                  <a:srgbClr val="000000"/>
                </a:solidFill>
                <a:cs typeface="Arial" panose="020B0604020202020204" pitchFamily="34" charset="0"/>
              </a:rPr>
              <a:t>PRACTICALITIES</a:t>
            </a:r>
          </a:p>
        </p:txBody>
      </p:sp>
      <p:sp>
        <p:nvSpPr>
          <p:cNvPr id="12" name="Notes Placeholder 11">
            <a:extLst>
              <a:ext uri="{FF2B5EF4-FFF2-40B4-BE49-F238E27FC236}">
                <a16:creationId xmlns:a16="http://schemas.microsoft.com/office/drawing/2014/main" id="{65A9197A-08D4-091F-9634-AA609CA10ADE}"/>
              </a:ext>
            </a:extLst>
          </p:cNvPr>
          <p:cNvSpPr>
            <a:spLocks noGrp="1"/>
          </p:cNvSpPr>
          <p:nvPr>
            <p:ph type="body" sz="quarter" idx="3"/>
          </p:nvPr>
        </p:nvSpPr>
        <p:spPr>
          <a:xfrm>
            <a:off x="4132684" y="941174"/>
            <a:ext cx="4617740" cy="5393163"/>
          </a:xfrm>
          <a:prstGeom prst="rect">
            <a:avLst/>
          </a:prstGeom>
          <a:ln>
            <a:solidFill>
              <a:schemeClr val="tx1"/>
            </a:solidFill>
          </a:ln>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604604482"/>
      </p:ext>
    </p:extLst>
  </p:cSld>
  <p:clrMap bg1="lt1" tx1="dk1" bg2="lt2" tx2="dk2" accent1="accent1" accent2="accent2" accent3="accent3" accent4="accent4" accent5="accent5" accent6="accent6" hlink="hlink" folHlink="folHlink"/>
  <p:notesStyle>
    <a:lvl1pPr marL="171450" indent="-171450" algn="l" defTabSz="914400" rtl="0" eaLnBrk="1" latinLnBrk="0" hangingPunct="1">
      <a:spcBef>
        <a:spcPts val="300"/>
      </a:spcBef>
      <a:spcAft>
        <a:spcPts val="300"/>
      </a:spcAft>
      <a:buFont typeface="Arial" panose="020B0604020202020204" pitchFamily="34" charset="0"/>
      <a:buChar char="•"/>
      <a:defRPr kumimoji="1" lang="en-US" sz="1200" kern="1200">
        <a:solidFill>
          <a:schemeClr val="tx1"/>
        </a:solidFill>
        <a:latin typeface="Arial" panose="020B0604020202020204" pitchFamily="34" charset="0"/>
        <a:ea typeface="+mn-ea"/>
        <a:cs typeface="Arial" panose="020B0604020202020204" pitchFamily="34" charset="0"/>
      </a:defRPr>
    </a:lvl1pPr>
    <a:lvl2pPr marL="365125" indent="-171450" algn="l" defTabSz="914400" rtl="0" eaLnBrk="1" latinLnBrk="0" hangingPunct="1">
      <a:spcBef>
        <a:spcPts val="200"/>
      </a:spcBef>
      <a:buFont typeface="Arial" panose="020B0604020202020204" pitchFamily="34" charset="0"/>
      <a:buChar char="•"/>
      <a:defRPr kumimoji="1" lang="en-US" sz="1200" kern="1200">
        <a:solidFill>
          <a:schemeClr val="tx1"/>
        </a:solidFill>
        <a:latin typeface="Arial" panose="020B0604020202020204" pitchFamily="34" charset="0"/>
        <a:ea typeface="+mn-ea"/>
        <a:cs typeface="Arial" panose="020B0604020202020204" pitchFamily="34" charset="0"/>
      </a:defRPr>
    </a:lvl2pPr>
    <a:lvl3pPr marL="534988" indent="-171450" algn="l" defTabSz="914400" rtl="0" eaLnBrk="1" latinLnBrk="0" hangingPunct="1">
      <a:spcBef>
        <a:spcPts val="100"/>
      </a:spcBef>
      <a:buFont typeface="Arial" panose="020B0604020202020204" pitchFamily="34" charset="0"/>
      <a:buChar char="•"/>
      <a:defRPr kumimoji="1" lang="en-US" sz="1200" kern="1200">
        <a:solidFill>
          <a:schemeClr val="tx1"/>
        </a:solidFill>
        <a:latin typeface="Arial" panose="020B0604020202020204" pitchFamily="34" charset="0"/>
        <a:ea typeface="+mn-ea"/>
        <a:cs typeface="Arial" panose="020B0604020202020204" pitchFamily="34" charset="0"/>
      </a:defRPr>
    </a:lvl3pPr>
    <a:lvl4pPr marL="717550" indent="-171450" algn="l" defTabSz="914400" rtl="0" eaLnBrk="1" latinLnBrk="0" hangingPunct="1">
      <a:buFont typeface="Arial" panose="020B0604020202020204" pitchFamily="34" charset="0"/>
      <a:buChar char="•"/>
      <a:defRPr kumimoji="1" lang="en-US" sz="1200" kern="1200">
        <a:solidFill>
          <a:schemeClr val="tx1"/>
        </a:solidFill>
        <a:latin typeface="Arial" panose="020B0604020202020204" pitchFamily="34" charset="0"/>
        <a:ea typeface="+mn-ea"/>
        <a:cs typeface="Arial" panose="020B0604020202020204" pitchFamily="34" charset="0"/>
      </a:defRPr>
    </a:lvl4pPr>
    <a:lvl5pPr marL="900113" indent="-171450" algn="l" defTabSz="914400" rtl="0" eaLnBrk="1" latinLnBrk="0" hangingPunct="1">
      <a:buFont typeface="Arial" panose="020B0604020202020204" pitchFamily="34" charset="0"/>
      <a:buChar char="•"/>
      <a:defRPr kumimoji="1" lang="en-GB"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160" userDrawn="1">
          <p15:clr>
            <a:srgbClr val="F26B43"/>
          </p15:clr>
        </p15:guide>
        <p15:guide id="2" pos="2880" userDrawn="1">
          <p15:clr>
            <a:srgbClr val="F26B43"/>
          </p15:clr>
        </p15:guide>
        <p15:guide id="3" pos="347" userDrawn="1">
          <p15:clr>
            <a:srgbClr val="F26B43"/>
          </p15:clr>
        </p15:guide>
        <p15:guide id="4" pos="5301"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213" y="941388"/>
            <a:ext cx="3294062" cy="1852612"/>
          </a:xfrm>
        </p:spPr>
      </p:sp>
      <p:sp>
        <p:nvSpPr>
          <p:cNvPr id="3" name="Notes Placeholder 2"/>
          <p:cNvSpPr>
            <a:spLocks noGrp="1"/>
          </p:cNvSpPr>
          <p:nvPr>
            <p:ph type="body" idx="1"/>
          </p:nvPr>
        </p:nvSpPr>
        <p:spPr>
          <a:xfrm>
            <a:off x="4139952" y="941174"/>
            <a:ext cx="4610472" cy="5393164"/>
          </a:xfrm>
          <a:prstGeom prst="rect">
            <a:avLst/>
          </a:prstGeom>
        </p:spPr>
        <p:txBody>
          <a:bodyPr/>
          <a:lstStyle/>
          <a:p>
            <a:pPr marL="342900" lvl="0" indent="-342900">
              <a:lnSpc>
                <a:spcPct val="107000"/>
              </a:lnSpc>
              <a:buClr>
                <a:srgbClr val="00B0F0"/>
              </a:buClr>
              <a:buFont typeface="Wingdings" panose="05000000000000000000" pitchFamily="2" charset="2"/>
              <a:buChar char="§"/>
            </a:pPr>
            <a:r>
              <a:rPr lang="en-GB" b="0" kern="100" dirty="0">
                <a:effectLst/>
                <a:latin typeface="Segoe UI" panose="020B0502040204020203" pitchFamily="34" charset="0"/>
                <a:ea typeface="Calibri" panose="020F0502020204030204" pitchFamily="34" charset="0"/>
                <a:cs typeface="Times New Roman" panose="02020603050405020304" pitchFamily="18" charset="0"/>
              </a:rPr>
              <a:t>Share key findings from the A&amp;I subgroup work on how to create inclusive learning opportunities and environments in hybrid / HyFlex classrooms</a:t>
            </a:r>
          </a:p>
        </p:txBody>
      </p:sp>
      <p:sp>
        <p:nvSpPr>
          <p:cNvPr id="4" name="Slide Number Placeholder 3"/>
          <p:cNvSpPr>
            <a:spLocks noGrp="1"/>
          </p:cNvSpPr>
          <p:nvPr>
            <p:ph type="sldNum" sz="quarter" idx="5"/>
          </p:nvPr>
        </p:nvSpPr>
        <p:spPr/>
        <p:txBody>
          <a:bodyPr/>
          <a:lstStyle/>
          <a:p>
            <a:fld id="{81C10939-DC54-4F8F-A5C3-F3AA66F8A01F}" type="slidenum">
              <a:rPr lang="en-GB" smtClean="0"/>
              <a:t>1</a:t>
            </a:fld>
            <a:endParaRPr lang="en-GB"/>
          </a:p>
        </p:txBody>
      </p:sp>
    </p:spTree>
    <p:extLst>
      <p:ext uri="{BB962C8B-B14F-4D97-AF65-F5344CB8AC3E}">
        <p14:creationId xmlns:p14="http://schemas.microsoft.com/office/powerpoint/2010/main" val="6193400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213" y="941388"/>
            <a:ext cx="3294062" cy="1852612"/>
          </a:xfrm>
        </p:spPr>
      </p:sp>
      <p:sp>
        <p:nvSpPr>
          <p:cNvPr id="3" name="Notes Placeholder 2"/>
          <p:cNvSpPr>
            <a:spLocks noGrp="1"/>
          </p:cNvSpPr>
          <p:nvPr>
            <p:ph type="body" idx="1"/>
          </p:nvPr>
        </p:nvSpPr>
        <p:spPr/>
        <p:txBody>
          <a:bodyPr/>
          <a:lstStyle/>
          <a:p>
            <a:pPr marL="0" lvl="0" indent="0">
              <a:lnSpc>
                <a:spcPct val="107000"/>
              </a:lnSpc>
              <a:spcAft>
                <a:spcPts val="800"/>
              </a:spcAft>
              <a:buFont typeface="Symbol" panose="05050102010706020507" pitchFamily="18" charset="2"/>
              <a:buNone/>
              <a:tabLst>
                <a:tab pos="457200" algn="l"/>
              </a:tabLst>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Classroom management:</a:t>
            </a:r>
          </a:p>
          <a:p>
            <a:pPr marL="342900" lvl="0" indent="-342900">
              <a:lnSpc>
                <a:spcPct val="107000"/>
              </a:lnSpc>
              <a:spcAft>
                <a:spcPts val="800"/>
              </a:spcAft>
              <a:buFont typeface="Symbol" panose="05050102010706020507" pitchFamily="18" charset="2"/>
              <a:buChar char=""/>
              <a:tabLst>
                <a:tab pos="457200" algn="l"/>
              </a:tabLst>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Code of conduct (covers classroom and tech management)</a:t>
            </a:r>
          </a:p>
          <a:p>
            <a:pPr marL="342900" lvl="0" indent="-342900">
              <a:lnSpc>
                <a:spcPct val="107000"/>
              </a:lnSpc>
              <a:spcAft>
                <a:spcPts val="800"/>
              </a:spcAft>
              <a:buFont typeface="Symbol" panose="05050102010706020507" pitchFamily="18" charset="2"/>
              <a:buChar char=""/>
              <a:tabLst>
                <a:tab pos="457200" algn="l"/>
              </a:tabLst>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What is HyFlex</a:t>
            </a:r>
          </a:p>
          <a:p>
            <a:pPr marL="342900" lvl="0" indent="-342900">
              <a:lnSpc>
                <a:spcPct val="107000"/>
              </a:lnSpc>
              <a:spcAft>
                <a:spcPts val="800"/>
              </a:spcAft>
              <a:buFont typeface="Courier New" panose="02070309020205020404" pitchFamily="49" charset="0"/>
              <a:buChar char="o"/>
              <a:tabLst>
                <a:tab pos="457200" algn="l"/>
              </a:tabLst>
            </a:pPr>
            <a:endParaRPr lang="en-GB" sz="1800" kern="100" dirty="0">
              <a:effectLst/>
              <a:latin typeface="Segoe UI" panose="020B0502040204020203"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7000"/>
              </a:lnSpc>
              <a:spcBef>
                <a:spcPts val="300"/>
              </a:spcBef>
              <a:spcAft>
                <a:spcPts val="800"/>
              </a:spcAft>
              <a:buClrTx/>
              <a:buSzTx/>
              <a:buFont typeface="Arial" panose="020B0604020202020204" pitchFamily="34" charset="0"/>
              <a:buChar char="•"/>
              <a:tabLst/>
              <a:defRPr/>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Pay attention to when online students unmute their microphones, or have used the raise hand feature on Teams, as this indicates they want to speak. </a:t>
            </a:r>
          </a:p>
          <a:p>
            <a:pPr marL="171450" marR="0" lvl="0" indent="-171450" algn="l" defTabSz="914400" rtl="0" eaLnBrk="1" fontAlgn="auto" latinLnBrk="0" hangingPunct="1">
              <a:lnSpc>
                <a:spcPct val="107000"/>
              </a:lnSpc>
              <a:spcBef>
                <a:spcPts val="300"/>
              </a:spcBef>
              <a:spcAft>
                <a:spcPts val="800"/>
              </a:spcAft>
              <a:buClrTx/>
              <a:buSzTx/>
              <a:buFont typeface="Arial" panose="020B0604020202020204" pitchFamily="34" charset="0"/>
              <a:buChar char="•"/>
              <a:tabLst/>
              <a:defRPr/>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name them and invite them to speak at an appropriate moment, </a:t>
            </a:r>
          </a:p>
          <a:p>
            <a:pPr marL="171450" marR="0" lvl="0" indent="-171450" algn="l" defTabSz="914400" rtl="0" eaLnBrk="1" fontAlgn="auto" latinLnBrk="0" hangingPunct="1">
              <a:lnSpc>
                <a:spcPct val="107000"/>
              </a:lnSpc>
              <a:spcBef>
                <a:spcPts val="300"/>
              </a:spcBef>
              <a:spcAft>
                <a:spcPts val="800"/>
              </a:spcAft>
              <a:buClrTx/>
              <a:buSzTx/>
              <a:buFont typeface="Arial" panose="020B0604020202020204" pitchFamily="34" charset="0"/>
              <a:buChar char="•"/>
              <a:tabLst/>
              <a:defRPr/>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assists students who may be uncomfortable interrupting the lecturer or other speakers. </a:t>
            </a:r>
          </a:p>
          <a:p>
            <a:pPr marL="171450" marR="0" lvl="0" indent="-171450" algn="l" defTabSz="914400" rtl="0" eaLnBrk="1" fontAlgn="auto" latinLnBrk="0" hangingPunct="1">
              <a:lnSpc>
                <a:spcPct val="107000"/>
              </a:lnSpc>
              <a:spcBef>
                <a:spcPts val="300"/>
              </a:spcBef>
              <a:spcAft>
                <a:spcPts val="800"/>
              </a:spcAft>
              <a:buClrTx/>
              <a:buSzTx/>
              <a:buFont typeface="Arial" panose="020B0604020202020204" pitchFamily="34" charset="0"/>
              <a:buChar char="•"/>
              <a:tabLst/>
              <a:defRPr/>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Staff and students should agree upon rules and etiquette during class for entering dialogue, such as physical or digital hand raising. </a:t>
            </a:r>
          </a:p>
          <a:p>
            <a:pPr marL="171450" marR="0" lvl="0" indent="-171450" algn="l" defTabSz="914400" rtl="0" eaLnBrk="1" fontAlgn="auto" latinLnBrk="0" hangingPunct="1">
              <a:lnSpc>
                <a:spcPct val="107000"/>
              </a:lnSpc>
              <a:spcBef>
                <a:spcPts val="300"/>
              </a:spcBef>
              <a:spcAft>
                <a:spcPts val="800"/>
              </a:spcAft>
              <a:buClrTx/>
              <a:buSzTx/>
              <a:buFont typeface="Arial" panose="020B0604020202020204" pitchFamily="34" charset="0"/>
              <a:buChar char="•"/>
              <a:tabLst/>
              <a:defRPr/>
            </a:pPr>
            <a:endParaRPr lang="en-GB" sz="1800" kern="100" dirty="0">
              <a:effectLst/>
              <a:latin typeface="Segoe UI" panose="020B0502040204020203"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7000"/>
              </a:lnSpc>
              <a:spcBef>
                <a:spcPts val="300"/>
              </a:spcBef>
              <a:spcAft>
                <a:spcPts val="800"/>
              </a:spcAft>
              <a:buClrTx/>
              <a:buSzTx/>
              <a:buFont typeface="Arial" panose="020B0604020202020204" pitchFamily="34" charset="0"/>
              <a:buChar char="•"/>
              <a:tabLst/>
              <a:defRPr/>
            </a:pPr>
            <a:r>
              <a:rPr lang="en-GB" sz="1800" dirty="0">
                <a:effectLst/>
                <a:latin typeface="Segoe UI" panose="020B0502040204020203" pitchFamily="34" charset="0"/>
                <a:ea typeface="Calibri" panose="020F0502020204030204" pitchFamily="34" charset="0"/>
                <a:cs typeface="Times New Roman" panose="02020603050405020304" pitchFamily="18" charset="0"/>
              </a:rPr>
              <a:t>The chat function on Teams can be contentious; some staff and students find it overwhelming, as it is another form of input to manage and pay attention to. </a:t>
            </a:r>
          </a:p>
          <a:p>
            <a:pPr marL="171450" marR="0" lvl="0" indent="-171450" algn="l" defTabSz="914400" rtl="0" eaLnBrk="1" fontAlgn="auto" latinLnBrk="0" hangingPunct="1">
              <a:lnSpc>
                <a:spcPct val="107000"/>
              </a:lnSpc>
              <a:spcBef>
                <a:spcPts val="300"/>
              </a:spcBef>
              <a:spcAft>
                <a:spcPts val="800"/>
              </a:spcAft>
              <a:buClrTx/>
              <a:buSzTx/>
              <a:buFont typeface="Arial" panose="020B0604020202020204" pitchFamily="34" charset="0"/>
              <a:buChar char="•"/>
              <a:tabLst/>
              <a:defRPr/>
            </a:pPr>
            <a:r>
              <a:rPr lang="en-GB" sz="1800" dirty="0">
                <a:effectLst/>
                <a:latin typeface="Segoe UI" panose="020B0502040204020203" pitchFamily="34" charset="0"/>
                <a:ea typeface="Calibri" panose="020F0502020204030204" pitchFamily="34" charset="0"/>
                <a:cs typeface="Times New Roman" panose="02020603050405020304" pitchFamily="18" charset="0"/>
              </a:rPr>
              <a:t>Where staff are using Teams chat, effective usage involves allowing students time to write responses and responding directly to those contributions</a:t>
            </a:r>
            <a:endParaRPr lang="en-GB" sz="1800" kern="100" dirty="0">
              <a:effectLst/>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GB" sz="1800" kern="100" dirty="0">
              <a:effectLst/>
              <a:latin typeface="Segoe UI" panose="020B0502040204020203" pitchFamily="34" charset="0"/>
              <a:ea typeface="Calibri" panose="020F0502020204030204" pitchFamily="34" charset="0"/>
              <a:cs typeface="Times New Roman" panose="02020603050405020304" pitchFamily="18" charset="0"/>
            </a:endParaRPr>
          </a:p>
          <a:p>
            <a:pPr marL="171450" marR="0" lvl="0" indent="-171450" algn="l" defTabSz="914400" rtl="0" eaLnBrk="1" fontAlgn="auto" latinLnBrk="0" hangingPunct="1">
              <a:lnSpc>
                <a:spcPct val="107000"/>
              </a:lnSpc>
              <a:spcBef>
                <a:spcPts val="300"/>
              </a:spcBef>
              <a:spcAft>
                <a:spcPts val="800"/>
              </a:spcAft>
              <a:buClrTx/>
              <a:buSzTx/>
              <a:buFont typeface="Arial" panose="020B0604020202020204" pitchFamily="34" charset="0"/>
              <a:buChar char="•"/>
              <a:tabLst/>
              <a:defRPr/>
            </a:pPr>
            <a:r>
              <a:rPr lang="en-GB" sz="1800" dirty="0">
                <a:effectLst/>
                <a:latin typeface="Segoe UI" panose="020B0502040204020203" pitchFamily="34" charset="0"/>
                <a:ea typeface="Calibri" panose="020F0502020204030204" pitchFamily="34" charset="0"/>
                <a:cs typeface="Times New Roman" panose="02020603050405020304" pitchFamily="18" charset="0"/>
              </a:rPr>
              <a:t>Using several screens and moving the content around was distracting and confusing to follow; students were unsure where to look</a:t>
            </a:r>
          </a:p>
          <a:p>
            <a:pPr marL="171450" marR="0" lvl="0" indent="-171450" algn="l" defTabSz="914400" rtl="0" eaLnBrk="1" fontAlgn="auto" latinLnBrk="0" hangingPunct="1">
              <a:lnSpc>
                <a:spcPct val="107000"/>
              </a:lnSpc>
              <a:spcBef>
                <a:spcPts val="300"/>
              </a:spcBef>
              <a:spcAft>
                <a:spcPts val="800"/>
              </a:spcAft>
              <a:buClrTx/>
              <a:buSzTx/>
              <a:buFont typeface="Arial" panose="020B0604020202020204" pitchFamily="34" charset="0"/>
              <a:buChar char="•"/>
              <a:tabLst/>
              <a:defRPr/>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In-person students should be instructed which screen they should look at, to help focus their attention </a:t>
            </a:r>
          </a:p>
          <a:p>
            <a:pPr marL="171450" marR="0" lvl="0" indent="-171450" algn="l" defTabSz="914400" rtl="0" eaLnBrk="1" fontAlgn="auto" latinLnBrk="0" hangingPunct="1">
              <a:lnSpc>
                <a:spcPct val="107000"/>
              </a:lnSpc>
              <a:spcBef>
                <a:spcPts val="300"/>
              </a:spcBef>
              <a:spcAft>
                <a:spcPts val="800"/>
              </a:spcAft>
              <a:buClrTx/>
              <a:buSzTx/>
              <a:buFont typeface="Arial" panose="020B0604020202020204" pitchFamily="34" charset="0"/>
              <a:buChar char="•"/>
              <a:tabLst/>
              <a:defRPr/>
            </a:pPr>
            <a:endParaRPr lang="en-GB" sz="1800" kern="100" dirty="0">
              <a:effectLst/>
              <a:latin typeface="Segoe UI" panose="020B0502040204020203"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The lecturer should be mindful of where they stand to avoid blocking visual information. When teaching is more teacher-focused and less interactive, staff must ensure students can view the board. </a:t>
            </a:r>
          </a:p>
          <a:p>
            <a:pPr marL="342900" lvl="0" indent="-342900">
              <a:lnSpc>
                <a:spcPct val="107000"/>
              </a:lnSpc>
              <a:spcAft>
                <a:spcPts val="800"/>
              </a:spcAft>
              <a:buFont typeface="Symbol" panose="05050102010706020507" pitchFamily="18" charset="2"/>
              <a:buChar char=""/>
              <a:tabLst>
                <a:tab pos="457200" algn="l"/>
              </a:tabLst>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Consider keeping the screens static where possible, and using the camera zoom purposefully, to minimise distractions and confusion </a:t>
            </a:r>
          </a:p>
          <a:p>
            <a:pPr marL="171450" marR="0" lvl="0" indent="-171450" algn="l" defTabSz="914400" rtl="0" eaLnBrk="1" fontAlgn="auto" latinLnBrk="0" hangingPunct="1">
              <a:lnSpc>
                <a:spcPct val="107000"/>
              </a:lnSpc>
              <a:spcBef>
                <a:spcPts val="300"/>
              </a:spcBef>
              <a:spcAft>
                <a:spcPts val="800"/>
              </a:spcAft>
              <a:buClrTx/>
              <a:buSzTx/>
              <a:buFont typeface="Arial" panose="020B0604020202020204" pitchFamily="34" charset="0"/>
              <a:buChar char="•"/>
              <a:tabLst/>
              <a:defRPr/>
            </a:pPr>
            <a:r>
              <a:rPr lang="en-GB" sz="1800" dirty="0">
                <a:effectLst/>
                <a:latin typeface="Segoe UI" panose="020B0502040204020203" pitchFamily="34" charset="0"/>
                <a:ea typeface="Calibri" panose="020F0502020204030204" pitchFamily="34" charset="0"/>
                <a:cs typeface="Times New Roman" panose="02020603050405020304" pitchFamily="18" charset="0"/>
              </a:rPr>
              <a:t>if the main digital display is the current slide, verbal instructions such as “this,” “that,” “this section of the graph” may be less meaningful to students joining online or students who are visually impaired. </a:t>
            </a:r>
          </a:p>
          <a:p>
            <a:pPr marL="171450" marR="0" lvl="0" indent="-171450" algn="l" defTabSz="914400" rtl="0" eaLnBrk="1" fontAlgn="auto" latinLnBrk="0" hangingPunct="1">
              <a:lnSpc>
                <a:spcPct val="107000"/>
              </a:lnSpc>
              <a:spcBef>
                <a:spcPts val="300"/>
              </a:spcBef>
              <a:spcAft>
                <a:spcPts val="800"/>
              </a:spcAft>
              <a:buClrTx/>
              <a:buSzTx/>
              <a:buFont typeface="Arial" panose="020B0604020202020204" pitchFamily="34" charset="0"/>
              <a:buChar char="•"/>
              <a:tabLst/>
              <a:defRPr/>
            </a:pPr>
            <a:r>
              <a:rPr lang="en-GB" sz="1800" dirty="0">
                <a:effectLst/>
                <a:latin typeface="Segoe UI" panose="020B0502040204020203" pitchFamily="34" charset="0"/>
                <a:ea typeface="Calibri" panose="020F0502020204030204" pitchFamily="34" charset="0"/>
                <a:cs typeface="Times New Roman" panose="02020603050405020304" pitchFamily="18" charset="0"/>
              </a:rPr>
              <a:t>Use of a digital cursor may help the former, while more verbal description may be more helpful for the latter, and potentially all students</a:t>
            </a:r>
            <a:endParaRPr lang="en-GB" sz="1800" kern="100" dirty="0">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1C10939-DC54-4F8F-A5C3-F3AA66F8A01F}" type="slidenum">
              <a:rPr lang="en-GB" smtClean="0"/>
              <a:t>10</a:t>
            </a:fld>
            <a:endParaRPr lang="en-GB"/>
          </a:p>
        </p:txBody>
      </p:sp>
    </p:spTree>
    <p:extLst>
      <p:ext uri="{BB962C8B-B14F-4D97-AF65-F5344CB8AC3E}">
        <p14:creationId xmlns:p14="http://schemas.microsoft.com/office/powerpoint/2010/main" val="109933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213" y="941388"/>
            <a:ext cx="3294062" cy="1852612"/>
          </a:xfrm>
        </p:spPr>
      </p:sp>
      <p:sp>
        <p:nvSpPr>
          <p:cNvPr id="3" name="Notes Placeholder 2"/>
          <p:cNvSpPr>
            <a:spLocks noGrp="1"/>
          </p:cNvSpPr>
          <p:nvPr>
            <p:ph type="body" idx="1"/>
          </p:nvPr>
        </p:nvSpPr>
        <p:spPr/>
        <p:txBody>
          <a:bodyPr/>
          <a:lstStyle/>
          <a:p>
            <a:pPr marL="0" indent="0">
              <a:buClr>
                <a:srgbClr val="00B0F0"/>
              </a:buClr>
              <a:buFont typeface="Wingdings" panose="05000000000000000000" pitchFamily="2" charset="2"/>
              <a:buNone/>
            </a:pPr>
            <a:r>
              <a:rPr lang="en-US" sz="1200" b="0" dirty="0"/>
              <a:t>Consider using symbols or text for autistic students, rather than facial symbols / expressions, when using rating scales </a:t>
            </a:r>
          </a:p>
          <a:p>
            <a:pPr marL="0" indent="0">
              <a:buClr>
                <a:srgbClr val="00B0F0"/>
              </a:buClr>
              <a:buFont typeface="Wingdings" panose="05000000000000000000" pitchFamily="2" charset="2"/>
              <a:buNone/>
            </a:pPr>
            <a:endParaRPr lang="en-US" sz="1200" b="0" dirty="0"/>
          </a:p>
          <a:p>
            <a:pPr marL="0" marR="0" lvl="0" indent="0" algn="l" defTabSz="914400" rtl="0" eaLnBrk="1" fontAlgn="auto" latinLnBrk="0" hangingPunct="1">
              <a:lnSpc>
                <a:spcPct val="100000"/>
              </a:lnSpc>
              <a:spcBef>
                <a:spcPts val="300"/>
              </a:spcBef>
              <a:spcAft>
                <a:spcPts val="300"/>
              </a:spcAft>
              <a:buClr>
                <a:srgbClr val="00B0F0"/>
              </a:buClr>
              <a:buSzTx/>
              <a:buFont typeface="Wingdings" panose="05000000000000000000" pitchFamily="2" charset="2"/>
              <a:buNone/>
              <a:tabLst/>
              <a:defRPr/>
            </a:pPr>
            <a:r>
              <a:rPr lang="en-US" sz="1200" b="0" dirty="0"/>
              <a:t>Issue teaching materials to students in advance of lessons, to allow for preparation and to ease cognitive load during class </a:t>
            </a:r>
          </a:p>
        </p:txBody>
      </p:sp>
      <p:sp>
        <p:nvSpPr>
          <p:cNvPr id="4" name="Slide Number Placeholder 3"/>
          <p:cNvSpPr>
            <a:spLocks noGrp="1"/>
          </p:cNvSpPr>
          <p:nvPr>
            <p:ph type="sldNum" sz="quarter" idx="5"/>
          </p:nvPr>
        </p:nvSpPr>
        <p:spPr/>
        <p:txBody>
          <a:bodyPr/>
          <a:lstStyle/>
          <a:p>
            <a:fld id="{81C10939-DC54-4F8F-A5C3-F3AA66F8A01F}" type="slidenum">
              <a:rPr lang="en-GB" smtClean="0"/>
              <a:t>11</a:t>
            </a:fld>
            <a:endParaRPr lang="en-GB"/>
          </a:p>
        </p:txBody>
      </p:sp>
    </p:spTree>
    <p:extLst>
      <p:ext uri="{BB962C8B-B14F-4D97-AF65-F5344CB8AC3E}">
        <p14:creationId xmlns:p14="http://schemas.microsoft.com/office/powerpoint/2010/main" val="180797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213" y="941388"/>
            <a:ext cx="3294062" cy="1852612"/>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b="1" dirty="0">
                <a:latin typeface="Calibri"/>
                <a:ea typeface="Calibri"/>
                <a:cs typeface="Calibri"/>
              </a:rPr>
              <a:t>Orientation:</a:t>
            </a: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dirty="0">
                <a:latin typeface="Calibri"/>
                <a:ea typeface="Calibri"/>
                <a:cs typeface="Calibri"/>
              </a:rPr>
              <a:t>Students need orientation on what HyFlex means, what this entails in your context (may differ across institutions as well as within classes), what the expectations are, tech know-how (in our case, MS Teams)</a:t>
            </a: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endParaRPr lang="en-US" dirty="0">
              <a:latin typeface="Calibri"/>
              <a:ea typeface="Calibri"/>
              <a:cs typeface="Calibri"/>
            </a:endParaRP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b="1" dirty="0">
                <a:latin typeface="Calibri"/>
                <a:ea typeface="Calibri"/>
                <a:cs typeface="Calibri"/>
              </a:rPr>
              <a:t>Cohort building:</a:t>
            </a: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sz="1800" b="0" i="0" dirty="0">
                <a:solidFill>
                  <a:srgbClr val="000000"/>
                </a:solidFill>
                <a:effectLst/>
                <a:latin typeface="Calibri" panose="020F0502020204030204" pitchFamily="34" charset="0"/>
              </a:rPr>
              <a:t>Community-building is more challenging in HyFlex. Students attending online miss the opportunity to meet their classmates, and the time to take in what has been learned by communicating with peers.</a:t>
            </a: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sz="1800" b="0" i="0" dirty="0">
                <a:solidFill>
                  <a:srgbClr val="000000"/>
                </a:solidFill>
                <a:effectLst/>
                <a:latin typeface="Calibri" panose="020F0502020204030204" pitchFamily="34" charset="0"/>
                <a:ea typeface="Calibri"/>
                <a:cs typeface="Calibri"/>
              </a:rPr>
              <a:t>Students need a way of communicating. One way of doing this is to create asynchronous tasks so it doesn’t matter how students attend but they have an authentic reason to communicate and work together.</a:t>
            </a:r>
            <a:endParaRPr lang="en-US" b="0" dirty="0">
              <a:latin typeface="Calibri"/>
              <a:ea typeface="Calibri"/>
              <a:cs typeface="Calibri"/>
            </a:endParaRP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endParaRPr lang="en-US" dirty="0">
              <a:latin typeface="Calibri"/>
              <a:ea typeface="Calibri"/>
              <a:cs typeface="Calibri"/>
            </a:endParaRP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b="1" dirty="0">
                <a:latin typeface="Calibri"/>
                <a:ea typeface="Calibri"/>
                <a:cs typeface="Calibri"/>
              </a:rPr>
              <a:t>Shared responsibility: </a:t>
            </a:r>
            <a:r>
              <a:rPr lang="en-US" b="0" dirty="0"/>
              <a:t>students should also flag when they can see someone wants to enter the conversation, rather than it just being teacher’s role</a:t>
            </a: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b="0" dirty="0"/>
              <a:t>This also helps with building a community as students and staff are supporting each other</a:t>
            </a: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b="1" dirty="0" err="1"/>
              <a:t>Realise</a:t>
            </a:r>
            <a:r>
              <a:rPr lang="en-US" b="1" dirty="0"/>
              <a:t>: </a:t>
            </a:r>
            <a:r>
              <a:rPr lang="en-US" b="0" dirty="0" err="1">
                <a:ea typeface="Calibri"/>
              </a:rPr>
              <a:t>individualised</a:t>
            </a:r>
            <a:r>
              <a:rPr lang="en-US" b="0" dirty="0">
                <a:ea typeface="Calibri"/>
              </a:rPr>
              <a:t> setup, settings</a:t>
            </a:r>
            <a:r>
              <a:rPr lang="en-US" b="1" dirty="0">
                <a:ea typeface="Calibri"/>
              </a:rPr>
              <a:t>. </a:t>
            </a:r>
            <a:r>
              <a:rPr lang="en-US" b="0" dirty="0">
                <a:ea typeface="Calibri"/>
              </a:rPr>
              <a:t>And if they </a:t>
            </a:r>
            <a:r>
              <a:rPr lang="en-US" b="0" i="1" dirty="0">
                <a:ea typeface="Calibri"/>
              </a:rPr>
              <a:t>don’t </a:t>
            </a:r>
            <a:r>
              <a:rPr lang="en-US" b="0" i="0" dirty="0">
                <a:ea typeface="Calibri"/>
              </a:rPr>
              <a:t>know how to do this, then they need to be shown by the appropriate team</a:t>
            </a:r>
            <a:endParaRPr lang="en-US" b="1" dirty="0"/>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b="1" dirty="0"/>
              <a:t>Highlight: </a:t>
            </a:r>
            <a:r>
              <a:rPr lang="en-US" b="0" dirty="0"/>
              <a:t>as above, students need to have a clear route to know who to speak to about specific aspects of their HyFlex experience. </a:t>
            </a: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b="0" dirty="0"/>
              <a:t>For example, the Dig Ed team at Birkbeck work with a set of Moodle Baseline standards and help staff ensure their courses are as accessible as possible. The HyFlex ops team developed a HyFlex development </a:t>
            </a:r>
            <a:r>
              <a:rPr lang="en-US" b="0" dirty="0" err="1"/>
              <a:t>programme</a:t>
            </a:r>
            <a:r>
              <a:rPr lang="en-US" b="0" dirty="0"/>
              <a:t> which included much of the advice to follow on how to teach HyFlex inclusively.</a:t>
            </a: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b="0" dirty="0"/>
              <a:t>Do they know what Disability / Wellbeing team can do to help in these circumstances? IT services? Their lecturer?</a:t>
            </a: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b="1" dirty="0"/>
              <a:t>Feedback: </a:t>
            </a:r>
            <a:r>
              <a:rPr lang="en-US" b="0" dirty="0"/>
              <a:t>obvious but students need the opportunity to feedback how things are going.</a:t>
            </a: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b="0" i="0" dirty="0">
                <a:solidFill>
                  <a:srgbClr val="000000"/>
                </a:solidFill>
                <a:effectLst/>
                <a:latin typeface="Aptos" panose="020B0004020202020204" pitchFamily="34" charset="0"/>
              </a:rPr>
              <a:t>how we bridge the research and the findings and the resulting recommendations/guidance for teaching staff into practice on the ground....i.e. reflecting on how practice changes or the challenges of that. </a:t>
            </a: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b="0" i="0" dirty="0">
                <a:solidFill>
                  <a:srgbClr val="000000"/>
                </a:solidFill>
                <a:effectLst/>
                <a:latin typeface="Aptos" panose="020B0004020202020204" pitchFamily="34" charset="0"/>
              </a:rPr>
              <a:t>abundance of T &amp; S staff also creates challenges</a:t>
            </a: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endParaRPr lang="en-US" b="0" i="0" dirty="0">
              <a:solidFill>
                <a:srgbClr val="000000"/>
              </a:solidFill>
              <a:effectLst/>
              <a:latin typeface="Aptos" panose="020B0004020202020204" pitchFamily="34" charset="0"/>
            </a:endParaRPr>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b="1" i="0" dirty="0">
                <a:solidFill>
                  <a:srgbClr val="000000"/>
                </a:solidFill>
                <a:effectLst/>
                <a:latin typeface="Aptos" panose="020B0004020202020204" pitchFamily="34" charset="0"/>
              </a:rPr>
              <a:t>FUTURE WORK: </a:t>
            </a:r>
            <a:endParaRPr lang="en-GB" b="1" dirty="0"/>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endParaRPr lang="en-US" b="1" dirty="0"/>
          </a:p>
          <a:p>
            <a:pPr marL="0" marR="0" lvl="0" indent="0" algn="l"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81C10939-DC54-4F8F-A5C3-F3AA66F8A01F}" type="slidenum">
              <a:rPr lang="en-GB" smtClean="0"/>
              <a:t>12</a:t>
            </a:fld>
            <a:endParaRPr lang="en-GB"/>
          </a:p>
        </p:txBody>
      </p:sp>
    </p:spTree>
    <p:extLst>
      <p:ext uri="{BB962C8B-B14F-4D97-AF65-F5344CB8AC3E}">
        <p14:creationId xmlns:p14="http://schemas.microsoft.com/office/powerpoint/2010/main" val="2092720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213" y="941388"/>
            <a:ext cx="3294062" cy="1852612"/>
          </a:xfrm>
        </p:spPr>
      </p:sp>
      <p:sp>
        <p:nvSpPr>
          <p:cNvPr id="3" name="Notes Placeholder 2"/>
          <p:cNvSpPr>
            <a:spLocks noGrp="1"/>
          </p:cNvSpPr>
          <p:nvPr>
            <p:ph type="body" idx="1"/>
          </p:nvPr>
        </p:nvSpPr>
        <p:spPr/>
        <p:txBody>
          <a:bodyPr/>
          <a:lstStyle/>
          <a:p>
            <a:pPr>
              <a:buNone/>
            </a:pPr>
            <a:r>
              <a:rPr lang="en-US">
                <a:latin typeface="Calibri"/>
                <a:ea typeface="Calibri"/>
                <a:cs typeface="Calibri"/>
              </a:rPr>
              <a:t>Highlight to staff that this was a </a:t>
            </a:r>
            <a:r>
              <a:rPr lang="en-US" err="1">
                <a:latin typeface="Calibri"/>
                <a:ea typeface="Calibri"/>
                <a:cs typeface="Calibri"/>
              </a:rPr>
              <a:t>HyFlex</a:t>
            </a:r>
            <a:r>
              <a:rPr lang="en-US">
                <a:latin typeface="Calibri"/>
                <a:ea typeface="Calibri"/>
                <a:cs typeface="Calibri"/>
              </a:rPr>
              <a:t> class (as you will likely have had staff online and in-person). It may not seem different to hybrid but these tasks were planned with the knowledge that some staff would be in person, some online, but we couldn't be sure what the split would be. The tasks work for both audiences.</a:t>
            </a:r>
          </a:p>
        </p:txBody>
      </p:sp>
      <p:sp>
        <p:nvSpPr>
          <p:cNvPr id="4" name="Slide Number Placeholder 3"/>
          <p:cNvSpPr>
            <a:spLocks noGrp="1"/>
          </p:cNvSpPr>
          <p:nvPr>
            <p:ph type="sldNum" sz="quarter" idx="5"/>
          </p:nvPr>
        </p:nvSpPr>
        <p:spPr/>
        <p:txBody>
          <a:bodyPr/>
          <a:lstStyle/>
          <a:p>
            <a:fld id="{81C10939-DC54-4F8F-A5C3-F3AA66F8A01F}" type="slidenum">
              <a:rPr lang="en-GB" smtClean="0"/>
              <a:t>13</a:t>
            </a:fld>
            <a:endParaRPr lang="en-GB"/>
          </a:p>
        </p:txBody>
      </p:sp>
    </p:spTree>
    <p:extLst>
      <p:ext uri="{BB962C8B-B14F-4D97-AF65-F5344CB8AC3E}">
        <p14:creationId xmlns:p14="http://schemas.microsoft.com/office/powerpoint/2010/main" val="4138313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213" y="941388"/>
            <a:ext cx="3294062" cy="1852612"/>
          </a:xfrm>
        </p:spPr>
      </p:sp>
      <p:sp>
        <p:nvSpPr>
          <p:cNvPr id="3" name="Notes Placeholder 2"/>
          <p:cNvSpPr>
            <a:spLocks noGrp="1"/>
          </p:cNvSpPr>
          <p:nvPr>
            <p:ph type="body" idx="1"/>
          </p:nvPr>
        </p:nvSpPr>
        <p:spPr/>
        <p:txBody>
          <a:bodyPr/>
          <a:lstStyle/>
          <a:p>
            <a:r>
              <a:rPr lang="en-GB" sz="1200" b="0" kern="100" dirty="0">
                <a:effectLst/>
                <a:latin typeface="Segoe UI" panose="020B0502040204020203" pitchFamily="34" charset="0"/>
                <a:ea typeface="Calibri" panose="020F0502020204030204" pitchFamily="34" charset="0"/>
                <a:cs typeface="Times New Roman" panose="02020603050405020304" pitchFamily="18" charset="0"/>
              </a:rPr>
              <a:t>This talk will discuss the key findings from its student consultation in October 2023, providing advice on ways to create inclusive learning environments in hybrid / HyFlex classrooms.</a:t>
            </a:r>
          </a:p>
        </p:txBody>
      </p:sp>
      <p:sp>
        <p:nvSpPr>
          <p:cNvPr id="4" name="Slide Number Placeholder 3"/>
          <p:cNvSpPr>
            <a:spLocks noGrp="1"/>
          </p:cNvSpPr>
          <p:nvPr>
            <p:ph type="sldNum" sz="quarter" idx="5"/>
          </p:nvPr>
        </p:nvSpPr>
        <p:spPr/>
        <p:txBody>
          <a:bodyPr/>
          <a:lstStyle/>
          <a:p>
            <a:fld id="{81C10939-DC54-4F8F-A5C3-F3AA66F8A01F}" type="slidenum">
              <a:rPr lang="en-GB" smtClean="0"/>
              <a:t>2</a:t>
            </a:fld>
            <a:endParaRPr lang="en-GB"/>
          </a:p>
        </p:txBody>
      </p:sp>
    </p:spTree>
    <p:extLst>
      <p:ext uri="{BB962C8B-B14F-4D97-AF65-F5344CB8AC3E}">
        <p14:creationId xmlns:p14="http://schemas.microsoft.com/office/powerpoint/2010/main" val="415994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213" y="941388"/>
            <a:ext cx="3294062" cy="1852612"/>
          </a:xfrm>
        </p:spPr>
      </p:sp>
      <p:sp>
        <p:nvSpPr>
          <p:cNvPr id="3" name="Notes Placeholder 2"/>
          <p:cNvSpPr>
            <a:spLocks noGrp="1"/>
          </p:cNvSpPr>
          <p:nvPr>
            <p:ph type="body" idx="1"/>
          </p:nvPr>
        </p:nvSpPr>
        <p:spPr/>
        <p:txBody>
          <a:bodyPr/>
          <a:lstStyle/>
          <a:p>
            <a:pPr marL="171450" lvl="2" indent="-171450" algn="l" defTabSz="914400" rtl="0" eaLnBrk="1" fontAlgn="base" latinLnBrk="0" hangingPunct="1">
              <a:lnSpc>
                <a:spcPct val="135000"/>
              </a:lnSpc>
              <a:spcBef>
                <a:spcPts val="300"/>
              </a:spcBef>
              <a:spcAft>
                <a:spcPts val="300"/>
              </a:spcAft>
              <a:buFont typeface="Arial" panose="020B0604020202020204" pitchFamily="34" charset="0"/>
              <a:buChar char="•"/>
            </a:pPr>
            <a:r>
              <a:rPr kumimoji="1" lang="en-US" sz="2000" b="0" i="0" kern="1200" dirty="0">
                <a:solidFill>
                  <a:srgbClr val="000000"/>
                </a:solidFill>
                <a:effectLst/>
                <a:latin typeface="Calibri" panose="020F0502020204030204" pitchFamily="34" charset="0"/>
                <a:ea typeface="+mn-ea"/>
                <a:cs typeface="Arial" panose="020B0604020202020204" pitchFamily="34" charset="0"/>
              </a:rPr>
              <a:t>Took place October 23, 16.00-18.00 (mindful of classes starting)</a:t>
            </a:r>
          </a:p>
          <a:p>
            <a:pPr marL="171450" lvl="2" indent="-171450" algn="l" defTabSz="914400" rtl="0" eaLnBrk="1" fontAlgn="base" latinLnBrk="0" hangingPunct="1">
              <a:lnSpc>
                <a:spcPct val="135000"/>
              </a:lnSpc>
              <a:spcBef>
                <a:spcPts val="300"/>
              </a:spcBef>
              <a:spcAft>
                <a:spcPts val="300"/>
              </a:spcAft>
              <a:buFont typeface="Arial" panose="020B0604020202020204" pitchFamily="34" charset="0"/>
              <a:buChar char="•"/>
            </a:pPr>
            <a:endParaRPr kumimoji="1" lang="en-US" sz="2000" b="0" i="0" kern="1200" dirty="0">
              <a:solidFill>
                <a:srgbClr val="000000"/>
              </a:solidFill>
              <a:effectLst/>
              <a:latin typeface="Calibri" panose="020F0502020204030204" pitchFamily="34" charset="0"/>
              <a:ea typeface="+mn-ea"/>
              <a:cs typeface="Arial" panose="020B0604020202020204" pitchFamily="34" charset="0"/>
            </a:endParaRPr>
          </a:p>
          <a:p>
            <a:pPr marL="0" lvl="2" indent="0" algn="l" defTabSz="914400" rtl="0" eaLnBrk="1" fontAlgn="base" latinLnBrk="0" hangingPunct="1">
              <a:lnSpc>
                <a:spcPct val="135000"/>
              </a:lnSpc>
              <a:spcBef>
                <a:spcPts val="300"/>
              </a:spcBef>
              <a:spcAft>
                <a:spcPts val="300"/>
              </a:spcAft>
              <a:buFont typeface="Arial" panose="020B0604020202020204" pitchFamily="34" charset="0"/>
              <a:buNone/>
            </a:pPr>
            <a:r>
              <a:rPr kumimoji="1" lang="en-US" sz="2000" b="0" i="0" kern="1200" dirty="0">
                <a:solidFill>
                  <a:srgbClr val="000000"/>
                </a:solidFill>
                <a:effectLst/>
                <a:latin typeface="Calibri" panose="020F0502020204030204" pitchFamily="34" charset="0"/>
                <a:ea typeface="+mn-ea"/>
                <a:cs typeface="Arial" panose="020B0604020202020204" pitchFamily="34" charset="0"/>
              </a:rPr>
              <a:t>Open feedback questions:</a:t>
            </a:r>
            <a:endParaRPr lang="en-US" dirty="0">
              <a:latin typeface="Segoe UI"/>
              <a:cs typeface="Segoe UI"/>
            </a:endParaRPr>
          </a:p>
          <a:p>
            <a:pPr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What comments / initial thoughts do you have about learning in this environment? </a:t>
            </a:r>
          </a:p>
          <a:p>
            <a:pPr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What do you think could be done differently to help students learning in this environment?  </a:t>
            </a:r>
          </a:p>
          <a:p>
            <a:pPr marL="0" indent="0" algn="l" rtl="0" fontAlgn="base">
              <a:buNone/>
            </a:pPr>
            <a:endParaRPr lang="en-US" sz="2000" b="0" i="0" dirty="0">
              <a:solidFill>
                <a:srgbClr val="000000"/>
              </a:solidFill>
              <a:effectLst/>
              <a:latin typeface="Calibri" panose="020F0502020204030204" pitchFamily="34" charset="0"/>
            </a:endParaRPr>
          </a:p>
          <a:p>
            <a:pPr marL="0" indent="0" algn="l" rtl="0" fontAlgn="base">
              <a:buNone/>
            </a:pPr>
            <a:r>
              <a:rPr lang="en-US" sz="2000" b="0" i="0" dirty="0">
                <a:solidFill>
                  <a:srgbClr val="000000"/>
                </a:solidFill>
                <a:effectLst/>
                <a:latin typeface="Calibri" panose="020F0502020204030204" pitchFamily="34" charset="0"/>
              </a:rPr>
              <a:t>Follow up: </a:t>
            </a:r>
            <a:endParaRPr lang="en-US" b="0" i="0" dirty="0">
              <a:solidFill>
                <a:srgbClr val="000000"/>
              </a:solidFill>
              <a:effectLst/>
              <a:latin typeface="Calibri" panose="020F0502020204030204" pitchFamily="34" charset="0"/>
            </a:endParaRPr>
          </a:p>
          <a:p>
            <a:pPr algn="l" rtl="0" fontAlgn="base"/>
            <a:r>
              <a:rPr lang="en-US" sz="2000" b="0" i="0" dirty="0">
                <a:solidFill>
                  <a:srgbClr val="000000"/>
                </a:solidFill>
                <a:effectLst/>
                <a:latin typeface="Calibri" panose="020F0502020204030204" pitchFamily="34" charset="0"/>
              </a:rPr>
              <a:t>What opportunities do you think this way of learning offers to disabled and neurodivergent students? </a:t>
            </a:r>
          </a:p>
          <a:p>
            <a:pPr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What challenges do you think this way of learning offers to disabled and neurodivergent students? </a:t>
            </a:r>
          </a:p>
          <a:p>
            <a:pPr algn="l" rtl="0" fontAlgn="base">
              <a:buFont typeface="Arial" panose="020B0604020202020204" pitchFamily="34" charset="0"/>
              <a:buChar char="•"/>
            </a:pPr>
            <a:r>
              <a:rPr lang="en-US" sz="2000" b="0" i="0" dirty="0">
                <a:solidFill>
                  <a:srgbClr val="000000"/>
                </a:solidFill>
                <a:effectLst/>
                <a:latin typeface="Calibri" panose="020F0502020204030204" pitchFamily="34" charset="0"/>
              </a:rPr>
              <a:t>If there was preparatory training prior to attending HyFlex classes, what would be useful to cover?</a:t>
            </a:r>
            <a:endParaRPr lang="en-GB" dirty="0"/>
          </a:p>
          <a:p>
            <a:pPr marL="363538" lvl="2" indent="0">
              <a:lnSpc>
                <a:spcPct val="135000"/>
              </a:lnSpc>
              <a:buFont typeface="Wingdings" panose="020B0604020202020204" pitchFamily="34" charset="0"/>
              <a:buNone/>
            </a:pPr>
            <a:endParaRPr lang="en-US" dirty="0">
              <a:latin typeface="Segoe UI"/>
              <a:cs typeface="Segoe UI"/>
            </a:endParaRPr>
          </a:p>
        </p:txBody>
      </p:sp>
      <p:sp>
        <p:nvSpPr>
          <p:cNvPr id="4" name="Slide Number Placeholder 3"/>
          <p:cNvSpPr>
            <a:spLocks noGrp="1"/>
          </p:cNvSpPr>
          <p:nvPr>
            <p:ph type="sldNum" sz="quarter" idx="5"/>
          </p:nvPr>
        </p:nvSpPr>
        <p:spPr/>
        <p:txBody>
          <a:bodyPr/>
          <a:lstStyle/>
          <a:p>
            <a:fld id="{81C10939-DC54-4F8F-A5C3-F3AA66F8A01F}" type="slidenum">
              <a:rPr lang="en-GB" smtClean="0"/>
              <a:t>3</a:t>
            </a:fld>
            <a:endParaRPr lang="en-GB"/>
          </a:p>
        </p:txBody>
      </p:sp>
    </p:spTree>
    <p:extLst>
      <p:ext uri="{BB962C8B-B14F-4D97-AF65-F5344CB8AC3E}">
        <p14:creationId xmlns:p14="http://schemas.microsoft.com/office/powerpoint/2010/main" val="1532695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213" y="941388"/>
            <a:ext cx="3294062" cy="1852612"/>
          </a:xfrm>
        </p:spPr>
      </p:sp>
      <p:sp>
        <p:nvSpPr>
          <p:cNvPr id="3" name="Notes Placeholder 2"/>
          <p:cNvSpPr>
            <a:spLocks noGrp="1"/>
          </p:cNvSpPr>
          <p:nvPr>
            <p:ph type="body" idx="1"/>
          </p:nvPr>
        </p:nvSpPr>
        <p:spPr/>
        <p:txBody>
          <a:bodyPr/>
          <a:lstStyle/>
          <a:p>
            <a:pPr marL="171450" marR="0" lvl="0" indent="-171450" algn="l" defTabSz="914400" rtl="0" eaLnBrk="1" fontAlgn="base" latinLnBrk="0" hangingPunct="1">
              <a:lnSpc>
                <a:spcPct val="100000"/>
              </a:lnSpc>
              <a:spcBef>
                <a:spcPts val="300"/>
              </a:spcBef>
              <a:spcAft>
                <a:spcPts val="300"/>
              </a:spcAft>
              <a:buClrTx/>
              <a:buSzTx/>
              <a:tabLst/>
              <a:defRPr/>
            </a:pPr>
            <a:r>
              <a:rPr lang="en-GB" sz="1200" b="0" kern="100" dirty="0">
                <a:effectLst/>
                <a:latin typeface="Segoe UI" panose="020B0502040204020203" pitchFamily="34" charset="0"/>
                <a:ea typeface="Calibri" panose="020F0502020204030204" pitchFamily="34" charset="0"/>
                <a:cs typeface="Times New Roman" panose="02020603050405020304" pitchFamily="18" charset="0"/>
              </a:rPr>
              <a:t>This is the key selling point for HyFlex. Students could really see the potential of how this could change the educational journey for many.</a:t>
            </a:r>
          </a:p>
          <a:p>
            <a:pPr marL="171450" marR="0" lvl="0" indent="-171450" algn="l" defTabSz="914400" rtl="0" eaLnBrk="1" fontAlgn="base" latinLnBrk="0" hangingPunct="1">
              <a:lnSpc>
                <a:spcPct val="100000"/>
              </a:lnSpc>
              <a:spcBef>
                <a:spcPts val="300"/>
              </a:spcBef>
              <a:spcAft>
                <a:spcPts val="300"/>
              </a:spcAft>
              <a:buClrTx/>
              <a:buSzTx/>
              <a:tabLst/>
              <a:defRPr/>
            </a:pPr>
            <a:endParaRPr lang="en-GB" sz="1200" b="0" kern="100" dirty="0">
              <a:effectLst/>
              <a:latin typeface="Segoe UI" panose="020B0502040204020203" pitchFamily="34" charset="0"/>
              <a:ea typeface="Calibri" panose="020F0502020204030204" pitchFamily="34" charset="0"/>
              <a:cs typeface="Times New Roman" panose="02020603050405020304" pitchFamily="18" charset="0"/>
            </a:endParaRPr>
          </a:p>
          <a:p>
            <a:pPr marL="171450" marR="0" lvl="0" indent="-171450" algn="l" defTabSz="914400" rtl="0" eaLnBrk="1" fontAlgn="base" latinLnBrk="0" hangingPunct="1">
              <a:lnSpc>
                <a:spcPct val="100000"/>
              </a:lnSpc>
              <a:spcBef>
                <a:spcPts val="300"/>
              </a:spcBef>
              <a:spcAft>
                <a:spcPts val="300"/>
              </a:spcAft>
              <a:buClrTx/>
              <a:buSzTx/>
              <a:tabLst/>
              <a:defRPr/>
            </a:pPr>
            <a:r>
              <a:rPr lang="en-GB" sz="1200" b="0" kern="100" dirty="0">
                <a:effectLst/>
                <a:latin typeface="Segoe UI" panose="020B0502040204020203" pitchFamily="34" charset="0"/>
                <a:ea typeface="Calibri" panose="020F0502020204030204" pitchFamily="34" charset="0"/>
                <a:cs typeface="Times New Roman" panose="02020603050405020304" pitchFamily="18" charset="0"/>
              </a:rPr>
              <a:t>Students who cannot attend campus can feel more involved, as HyFlex is more inclusive and synergistic than watching a recording. </a:t>
            </a:r>
          </a:p>
          <a:p>
            <a:pPr marL="171450" marR="0" lvl="0" indent="-171450" algn="l" defTabSz="914400" rtl="0" eaLnBrk="1" fontAlgn="base" latinLnBrk="0" hangingPunct="1">
              <a:lnSpc>
                <a:spcPct val="100000"/>
              </a:lnSpc>
              <a:spcBef>
                <a:spcPts val="300"/>
              </a:spcBef>
              <a:spcAft>
                <a:spcPts val="300"/>
              </a:spcAft>
              <a:buClrTx/>
              <a:buSzTx/>
              <a:tabLst/>
              <a:defRPr/>
            </a:pPr>
            <a:endParaRPr lang="en-GB" sz="1200" b="0" kern="100" dirty="0">
              <a:effectLst/>
              <a:latin typeface="Segoe UI" panose="020B0502040204020203" pitchFamily="34" charset="0"/>
              <a:ea typeface="Calibri" panose="020F0502020204030204" pitchFamily="34" charset="0"/>
              <a:cs typeface="Times New Roman" panose="02020603050405020304" pitchFamily="18" charset="0"/>
            </a:endParaRPr>
          </a:p>
          <a:p>
            <a:pPr marL="171450" marR="0" lvl="0" indent="-171450" algn="l" defTabSz="914400" rtl="0" eaLnBrk="1" fontAlgn="base" latinLnBrk="0" hangingPunct="1">
              <a:lnSpc>
                <a:spcPct val="100000"/>
              </a:lnSpc>
              <a:spcBef>
                <a:spcPts val="300"/>
              </a:spcBef>
              <a:spcAft>
                <a:spcPts val="300"/>
              </a:spcAft>
              <a:buClrTx/>
              <a:buSzTx/>
              <a:tabLst/>
              <a:defRPr/>
            </a:pPr>
            <a:r>
              <a:rPr lang="en-GB" sz="1200" b="0" kern="100" dirty="0">
                <a:effectLst/>
                <a:latin typeface="Segoe UI" panose="020B0502040204020203" pitchFamily="34" charset="0"/>
                <a:ea typeface="Calibri" panose="020F0502020204030204" pitchFamily="34" charset="0"/>
                <a:cs typeface="Times New Roman" panose="02020603050405020304" pitchFamily="18" charset="0"/>
              </a:rPr>
              <a:t>For example, if a disabled or neurodivergent student encounters difficulty with their condition during a session, turning their camera and mic off increases privacy and personal comfort. One student shared with us that she had been stimming during our session but was able to manage it and feel at ease by turning off camera</a:t>
            </a:r>
          </a:p>
          <a:p>
            <a:pPr marL="171450" marR="0" lvl="0" indent="-171450" algn="l" defTabSz="914400" rtl="0" eaLnBrk="1" fontAlgn="base" latinLnBrk="0" hangingPunct="1">
              <a:lnSpc>
                <a:spcPct val="100000"/>
              </a:lnSpc>
              <a:spcBef>
                <a:spcPts val="300"/>
              </a:spcBef>
              <a:spcAft>
                <a:spcPts val="300"/>
              </a:spcAft>
              <a:buClrTx/>
              <a:buSzTx/>
              <a:tabLst/>
              <a:defRPr/>
            </a:pPr>
            <a:endParaRPr lang="en-GB" sz="1200" b="0" kern="100" dirty="0">
              <a:effectLst/>
              <a:latin typeface="Segoe UI" panose="020B0502040204020203" pitchFamily="34" charset="0"/>
              <a:ea typeface="Calibri" panose="020F0502020204030204" pitchFamily="34" charset="0"/>
              <a:cs typeface="Times New Roman" panose="02020603050405020304" pitchFamily="18" charset="0"/>
            </a:endParaRPr>
          </a:p>
          <a:p>
            <a:pPr marL="171450" lvl="0" indent="-171450" fontAlgn="base">
              <a:buSzPts val="1000"/>
              <a:tabLst>
                <a:tab pos="457200" algn="l"/>
              </a:tabLst>
            </a:pPr>
            <a:r>
              <a:rPr lang="en-GB"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S</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ome student conditions can play out on camera; being able to hide this from view affords the student comfort and avoids embarrassment</a:t>
            </a:r>
            <a:r>
              <a:rPr lang="en-GB" sz="18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171450" marR="0" lvl="0" indent="-171450" algn="l" defTabSz="914400" rtl="0" eaLnBrk="1" fontAlgn="base" latinLnBrk="0" hangingPunct="1">
              <a:lnSpc>
                <a:spcPct val="100000"/>
              </a:lnSpc>
              <a:spcBef>
                <a:spcPts val="300"/>
              </a:spcBef>
              <a:spcAft>
                <a:spcPts val="300"/>
              </a:spcAft>
              <a:buClrTx/>
              <a:buSzPts val="1000"/>
              <a:buFont typeface="Arial" panose="020B0604020202020204" pitchFamily="34" charset="0"/>
              <a:buChar char="•"/>
              <a:tabLst>
                <a:tab pos="457200" algn="l"/>
              </a:tabLst>
              <a:defRPr/>
            </a:pPr>
            <a:r>
              <a:rPr lang="en-GB" sz="1800" dirty="0">
                <a:solidFill>
                  <a:srgbClr val="000000"/>
                </a:solidFill>
                <a:effectLst/>
                <a:latin typeface="Calibri" panose="020F0502020204030204" pitchFamily="34" charset="0"/>
                <a:cs typeface="Times New Roman" panose="02020603050405020304" pitchFamily="18" charset="0"/>
              </a:rPr>
              <a:t>FOR THIS REASON </a:t>
            </a:r>
            <a:r>
              <a:rPr lang="en-GB" sz="1200" dirty="0">
                <a:solidFill>
                  <a:srgbClr val="000000"/>
                </a:solidFill>
                <a:effectLst/>
                <a:latin typeface="Calibri" panose="020F0502020204030204" pitchFamily="34" charset="0"/>
                <a:cs typeface="Times New Roman" panose="02020603050405020304" pitchFamily="18" charset="0"/>
              </a:rPr>
              <a:t>u</a:t>
            </a:r>
            <a:r>
              <a:rPr lang="en-GB" sz="1200" dirty="0">
                <a:solidFill>
                  <a:srgbClr val="000000"/>
                </a:solidFill>
                <a:effectLst/>
                <a:latin typeface="Calibri" panose="020F0502020204030204" pitchFamily="34" charset="0"/>
                <a:ea typeface="Times New Roman" panose="02020603050405020304" pitchFamily="18" charset="0"/>
              </a:rPr>
              <a:t>se of webcams for remote students should be encouraged, but not mandated (make it clear when and why using them is appropriate, some student backgrounds can be distracting)</a:t>
            </a:r>
            <a:endParaRPr lang="en-GB" sz="1200" dirty="0">
              <a:solidFill>
                <a:schemeClr val="tx1"/>
              </a:solidFill>
              <a:effectLst/>
              <a:latin typeface="Times New Roman" panose="02020603050405020304" pitchFamily="18" charset="0"/>
              <a:ea typeface="Times New Roman" panose="02020603050405020304" pitchFamily="18" charset="0"/>
              <a:cs typeface="Arial" panose="020B0604020202020204" pitchFamily="34" charset="0"/>
            </a:endParaRPr>
          </a:p>
        </p:txBody>
      </p:sp>
      <p:sp>
        <p:nvSpPr>
          <p:cNvPr id="4" name="Slide Number Placeholder 3"/>
          <p:cNvSpPr>
            <a:spLocks noGrp="1"/>
          </p:cNvSpPr>
          <p:nvPr>
            <p:ph type="sldNum" sz="quarter" idx="5"/>
          </p:nvPr>
        </p:nvSpPr>
        <p:spPr/>
        <p:txBody>
          <a:bodyPr/>
          <a:lstStyle/>
          <a:p>
            <a:fld id="{81C10939-DC54-4F8F-A5C3-F3AA66F8A01F}" type="slidenum">
              <a:rPr lang="en-GB" smtClean="0"/>
              <a:t>4</a:t>
            </a:fld>
            <a:endParaRPr lang="en-GB"/>
          </a:p>
        </p:txBody>
      </p:sp>
    </p:spTree>
    <p:extLst>
      <p:ext uri="{BB962C8B-B14F-4D97-AF65-F5344CB8AC3E}">
        <p14:creationId xmlns:p14="http://schemas.microsoft.com/office/powerpoint/2010/main" val="3489214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213" y="941388"/>
            <a:ext cx="3294062" cy="1852612"/>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r>
              <a:rPr lang="en-US" dirty="0"/>
              <a:t>Community building</a:t>
            </a:r>
          </a:p>
          <a:p>
            <a:pPr>
              <a:lnSpc>
                <a:spcPct val="107000"/>
              </a:lnSpc>
              <a:spcAft>
                <a:spcPts val="800"/>
              </a:spcAft>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more challenging with HyFlex</a:t>
            </a:r>
          </a:p>
          <a:p>
            <a:pPr>
              <a:lnSpc>
                <a:spcPct val="107000"/>
              </a:lnSpc>
              <a:spcAft>
                <a:spcPts val="800"/>
              </a:spcAft>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Students attending online miss the opportunity to meet their classmates, and the time to take in what has been learned by communicating with peers.  </a:t>
            </a:r>
          </a:p>
          <a:p>
            <a:pPr>
              <a:lnSpc>
                <a:spcPct val="107000"/>
              </a:lnSpc>
              <a:spcAft>
                <a:spcPts val="800"/>
              </a:spcAft>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Teams can be used to form class chats / communities, however these require training and agreed behaviours to work effectively</a:t>
            </a:r>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endParaRPr lang="en-GB" dirty="0"/>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endParaRPr lang="en-GB" dirty="0"/>
          </a:p>
        </p:txBody>
      </p:sp>
      <p:sp>
        <p:nvSpPr>
          <p:cNvPr id="4" name="Slide Number Placeholder 3"/>
          <p:cNvSpPr>
            <a:spLocks noGrp="1"/>
          </p:cNvSpPr>
          <p:nvPr>
            <p:ph type="sldNum" sz="quarter" idx="5"/>
          </p:nvPr>
        </p:nvSpPr>
        <p:spPr/>
        <p:txBody>
          <a:bodyPr/>
          <a:lstStyle/>
          <a:p>
            <a:fld id="{81C10939-DC54-4F8F-A5C3-F3AA66F8A01F}" type="slidenum">
              <a:rPr lang="en-GB" smtClean="0"/>
              <a:t>5</a:t>
            </a:fld>
            <a:endParaRPr lang="en-GB"/>
          </a:p>
        </p:txBody>
      </p:sp>
    </p:spTree>
    <p:extLst>
      <p:ext uri="{BB962C8B-B14F-4D97-AF65-F5344CB8AC3E}">
        <p14:creationId xmlns:p14="http://schemas.microsoft.com/office/powerpoint/2010/main" val="4191094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213" y="941388"/>
            <a:ext cx="3294062" cy="1852612"/>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r>
              <a:rPr lang="en-GB" sz="1800" dirty="0">
                <a:effectLst/>
                <a:latin typeface="Calibri" panose="020F0502020204030204" pitchFamily="34" charset="0"/>
                <a:ea typeface="Times New Roman" panose="02020603050405020304" pitchFamily="18" charset="0"/>
              </a:rPr>
              <a:t>Students </a:t>
            </a:r>
            <a:r>
              <a:rPr lang="en-GB" sz="1800" dirty="0">
                <a:effectLst/>
                <a:latin typeface="Times New Roman" panose="02020603050405020304" pitchFamily="18" charset="0"/>
                <a:ea typeface="Times New Roman" panose="02020603050405020304" pitchFamily="18" charset="0"/>
              </a:rPr>
              <a:t>should prioritise learning preferences over convenience where possible, balancing this against life commitments</a:t>
            </a:r>
            <a:r>
              <a:rPr lang="en-GB" sz="1800" dirty="0">
                <a:effectLst/>
                <a:latin typeface="Calibri" panose="020F0502020204030204" pitchFamily="34"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endParaRPr lang="en-US" dirty="0"/>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r>
              <a:rPr lang="en-US" dirty="0"/>
              <a:t>Flexibility is, of course, a huge draw HOWEVER this shouldn’t come at the cost of learning preference/style – students may take time to learn what this is</a:t>
            </a:r>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r>
              <a:rPr lang="en-US" dirty="0"/>
              <a:t>Convenience or ability to change due to circumstances is extremely helpful but should not be only option</a:t>
            </a:r>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endParaRPr lang="en-US" dirty="0"/>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Students who do not like online courses may find HyFlex an unfamiliar experience and may feel more involved in classroom discussions if they are on campus. Just because we have the ability to flex between, doesn’t mean we have to use one or both modes if they don’t suit the learner</a:t>
            </a:r>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endParaRPr lang="en-GB" dirty="0"/>
          </a:p>
        </p:txBody>
      </p:sp>
      <p:sp>
        <p:nvSpPr>
          <p:cNvPr id="4" name="Slide Number Placeholder 3"/>
          <p:cNvSpPr>
            <a:spLocks noGrp="1"/>
          </p:cNvSpPr>
          <p:nvPr>
            <p:ph type="sldNum" sz="quarter" idx="5"/>
          </p:nvPr>
        </p:nvSpPr>
        <p:spPr/>
        <p:txBody>
          <a:bodyPr/>
          <a:lstStyle/>
          <a:p>
            <a:fld id="{81C10939-DC54-4F8F-A5C3-F3AA66F8A01F}" type="slidenum">
              <a:rPr lang="en-GB" smtClean="0"/>
              <a:t>6</a:t>
            </a:fld>
            <a:endParaRPr lang="en-GB"/>
          </a:p>
        </p:txBody>
      </p:sp>
    </p:spTree>
    <p:extLst>
      <p:ext uri="{BB962C8B-B14F-4D97-AF65-F5344CB8AC3E}">
        <p14:creationId xmlns:p14="http://schemas.microsoft.com/office/powerpoint/2010/main" val="1404457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213" y="941388"/>
            <a:ext cx="3294062" cy="1852612"/>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Students aren’t digital natives, can’t assume they know how to use certain things: p</a:t>
            </a:r>
            <a:r>
              <a:rPr lang="en-GB" sz="1800" dirty="0">
                <a:effectLst/>
                <a:latin typeface="Calibri" panose="020F0502020204030204" pitchFamily="34" charset="0"/>
                <a:ea typeface="Times New Roman" panose="02020603050405020304" pitchFamily="18" charset="0"/>
              </a:rPr>
              <a:t>rovide</a:t>
            </a:r>
            <a:r>
              <a:rPr lang="en-GB" sz="1800" dirty="0">
                <a:effectLst/>
                <a:latin typeface="Times New Roman" panose="02020603050405020304" pitchFamily="18" charset="0"/>
                <a:ea typeface="Times New Roman" panose="02020603050405020304" pitchFamily="18" charset="0"/>
              </a:rPr>
              <a:t> training and support for all students studying HyFlex for the first time</a:t>
            </a:r>
            <a:r>
              <a:rPr lang="en-GB" sz="1800" dirty="0">
                <a:effectLst/>
                <a:latin typeface="Calibri" panose="020F0502020204030204" pitchFamily="34" charset="0"/>
                <a:ea typeface="Times New Roman" panose="02020603050405020304" pitchFamily="18" charset="0"/>
              </a:rPr>
              <a:t> </a:t>
            </a:r>
            <a:endParaRPr lang="en-GB" sz="1800" kern="100" dirty="0">
              <a:effectLst/>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endParaRPr lang="en-GB" sz="1800" kern="100" dirty="0">
              <a:effectLst/>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Students must be provided with training on using Teams and Panopto (BBK context)</a:t>
            </a:r>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endParaRPr lang="en-GB" sz="1800" kern="100" dirty="0">
              <a:effectLst/>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For example, students signing in as guests need to be granted entry from the lobby, which can be disruptive for both the students and staff. </a:t>
            </a:r>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Students have limited functionality with tools like MS Whiteboard when signed in as guests. </a:t>
            </a:r>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endParaRPr lang="en-GB" sz="1800" kern="100" dirty="0">
              <a:effectLst/>
              <a:latin typeface="Segoe UI" panose="020B0502040204020203" pitchFamily="34" charset="0"/>
              <a:ea typeface="Calibri" panose="020F0502020204030204" pitchFamily="34" charset="0"/>
              <a:cs typeface="Times New Roman" panose="02020603050405020304" pitchFamily="18" charset="0"/>
            </a:endParaRPr>
          </a:p>
          <a:p>
            <a:pPr marL="342900" lvl="0" indent="-342900" fontAlgn="base">
              <a:buSzPts val="1000"/>
              <a:buFont typeface="Symbol" panose="05050102010706020507" pitchFamily="18" charset="2"/>
              <a:buChar char=""/>
              <a:tabLst>
                <a:tab pos="457200" algn="l"/>
                <a:tab pos="457200" algn="l"/>
              </a:tabLst>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Training should cover both the remote and in-person experience</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342900" lvl="0" indent="-342900" fontAlgn="base">
              <a:buSzPts val="1000"/>
              <a:buFont typeface="Symbol" panose="05050102010706020507" pitchFamily="18" charset="2"/>
              <a:buChar char=""/>
              <a:tabLst>
                <a:tab pos="457200" algn="l"/>
                <a:tab pos="457200" algn="l"/>
              </a:tabLst>
            </a:pPr>
            <a:r>
              <a:rPr lang="en-GB" sz="1800" dirty="0">
                <a:effectLst/>
                <a:latin typeface="Calibri" panose="020F0502020204030204" pitchFamily="34" charset="0"/>
                <a:ea typeface="Times New Roman" panose="02020603050405020304" pitchFamily="18" charset="0"/>
                <a:cs typeface="Times New Roman" panose="02020603050405020304" pitchFamily="18" charset="0"/>
              </a:rPr>
              <a:t>Students in large classes should agree to a ‘code of conduct’ on their first day of HyFlex learning, to avoid issues such as being unprepared or wasting time during live sessions (cover more later)</a:t>
            </a:r>
            <a:endParaRPr lang="en-GB"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endParaRPr lang="en-GB" sz="1800" kern="100" dirty="0">
              <a:effectLst/>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endParaRPr lang="en-GB" dirty="0"/>
          </a:p>
        </p:txBody>
      </p:sp>
      <p:sp>
        <p:nvSpPr>
          <p:cNvPr id="4" name="Slide Number Placeholder 3"/>
          <p:cNvSpPr>
            <a:spLocks noGrp="1"/>
          </p:cNvSpPr>
          <p:nvPr>
            <p:ph type="sldNum" sz="quarter" idx="5"/>
          </p:nvPr>
        </p:nvSpPr>
        <p:spPr/>
        <p:txBody>
          <a:bodyPr/>
          <a:lstStyle/>
          <a:p>
            <a:fld id="{81C10939-DC54-4F8F-A5C3-F3AA66F8A01F}" type="slidenum">
              <a:rPr lang="en-GB" smtClean="0"/>
              <a:t>7</a:t>
            </a:fld>
            <a:endParaRPr lang="en-GB"/>
          </a:p>
        </p:txBody>
      </p:sp>
    </p:spTree>
    <p:extLst>
      <p:ext uri="{BB962C8B-B14F-4D97-AF65-F5344CB8AC3E}">
        <p14:creationId xmlns:p14="http://schemas.microsoft.com/office/powerpoint/2010/main" val="15557087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213" y="941388"/>
            <a:ext cx="3294062" cy="1852612"/>
          </a:xfrm>
        </p:spPr>
      </p:sp>
      <p:sp>
        <p:nvSpPr>
          <p:cNvPr id="3" name="Notes Placeholder 2"/>
          <p:cNvSpPr>
            <a:spLocks noGrp="1"/>
          </p:cNvSpPr>
          <p:nvPr>
            <p:ph type="body" idx="1"/>
          </p:nvPr>
        </p:nvSpPr>
        <p:spPr/>
        <p:txBody>
          <a:bodyPr/>
          <a:lstStyle/>
          <a:p>
            <a:pPr>
              <a:lnSpc>
                <a:spcPct val="107000"/>
              </a:lnSpc>
              <a:spcAft>
                <a:spcPts val="800"/>
              </a:spcAft>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A lot of this is really good teaching practice which most will be following, but it always serves as a useful reminder</a:t>
            </a:r>
          </a:p>
          <a:p>
            <a:pPr>
              <a:lnSpc>
                <a:spcPct val="107000"/>
              </a:lnSpc>
              <a:spcAft>
                <a:spcPts val="800"/>
              </a:spcAft>
            </a:pPr>
            <a:endParaRPr lang="en-GB" sz="1800" kern="100" dirty="0">
              <a:effectLst/>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PowerPoint slides should use colours that are clearly visible and do not contain too much text. If using alternative media to teach (for example, </a:t>
            </a:r>
            <a:r>
              <a:rPr lang="en-GB" sz="1800" kern="100" dirty="0" err="1">
                <a:effectLst/>
                <a:latin typeface="Segoe UI" panose="020B0502040204020203" pitchFamily="34" charset="0"/>
                <a:ea typeface="Calibri" panose="020F0502020204030204" pitchFamily="34" charset="0"/>
                <a:cs typeface="Times New Roman" panose="02020603050405020304" pitchFamily="18" charset="0"/>
              </a:rPr>
              <a:t>Mentimeter</a:t>
            </a: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 interactive whiteboards), do a quick verbal check that students can see the medium before proceeding. Staff training should help to minimise any issues in this respect.  </a:t>
            </a:r>
          </a:p>
          <a:p>
            <a:pPr>
              <a:lnSpc>
                <a:spcPct val="107000"/>
              </a:lnSpc>
              <a:spcAft>
                <a:spcPts val="800"/>
              </a:spcAft>
            </a:pPr>
            <a:endParaRPr lang="en-GB" sz="1800" kern="100" dirty="0">
              <a:effectLst/>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Staff should consider what is best suited to the teaching purpose, as well as student want and need, rather than trying to use all available technology. </a:t>
            </a:r>
          </a:p>
          <a:p>
            <a:pPr>
              <a:lnSpc>
                <a:spcPct val="107000"/>
              </a:lnSpc>
              <a:spcAft>
                <a:spcPts val="800"/>
              </a:spcAft>
            </a:pPr>
            <a:endParaRPr lang="en-GB" sz="1800" kern="100" dirty="0">
              <a:effectLst/>
              <a:latin typeface="Segoe UI" panose="020B0502040204020203"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kern="100" dirty="0">
                <a:effectLst/>
                <a:latin typeface="Segoe UI" panose="020B0502040204020203" pitchFamily="34" charset="0"/>
                <a:ea typeface="Calibri" panose="020F0502020204030204" pitchFamily="34" charset="0"/>
                <a:cs typeface="Times New Roman" panose="02020603050405020304" pitchFamily="18" charset="0"/>
              </a:rPr>
              <a:t>Staff should be mindful of their speed of delivery. </a:t>
            </a:r>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endParaRPr lang="en-GB" dirty="0"/>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r>
              <a:rPr lang="en-GB" sz="1800" dirty="0">
                <a:solidFill>
                  <a:srgbClr val="000000"/>
                </a:solidFill>
                <a:effectLst/>
                <a:latin typeface="Calibri" panose="020F0502020204030204" pitchFamily="34" charset="0"/>
                <a:ea typeface="Times New Roman" panose="02020603050405020304" pitchFamily="18" charset="0"/>
              </a:rPr>
              <a:t>I</a:t>
            </a:r>
            <a:r>
              <a:rPr lang="en-GB" sz="1800" dirty="0">
                <a:effectLst/>
                <a:latin typeface="Times New Roman" panose="02020603050405020304" pitchFamily="18" charset="0"/>
                <a:ea typeface="Times New Roman" panose="02020603050405020304" pitchFamily="18" charset="0"/>
              </a:rPr>
              <a:t>ssue teaching materials to students in advance of lessons, to allow for preparation and to ease cognitive load during class</a:t>
            </a:r>
            <a:r>
              <a:rPr lang="en-GB" sz="1800" dirty="0">
                <a:solidFill>
                  <a:srgbClr val="000000"/>
                </a:solidFill>
                <a:effectLst/>
                <a:latin typeface="Calibri" panose="020F0502020204030204" pitchFamily="34"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endParaRPr lang="en-GB" dirty="0"/>
          </a:p>
        </p:txBody>
      </p:sp>
      <p:sp>
        <p:nvSpPr>
          <p:cNvPr id="4" name="Slide Number Placeholder 3"/>
          <p:cNvSpPr>
            <a:spLocks noGrp="1"/>
          </p:cNvSpPr>
          <p:nvPr>
            <p:ph type="sldNum" sz="quarter" idx="5"/>
          </p:nvPr>
        </p:nvSpPr>
        <p:spPr/>
        <p:txBody>
          <a:bodyPr/>
          <a:lstStyle/>
          <a:p>
            <a:fld id="{81C10939-DC54-4F8F-A5C3-F3AA66F8A01F}" type="slidenum">
              <a:rPr lang="en-GB" smtClean="0"/>
              <a:t>8</a:t>
            </a:fld>
            <a:endParaRPr lang="en-GB"/>
          </a:p>
        </p:txBody>
      </p:sp>
    </p:spTree>
    <p:extLst>
      <p:ext uri="{BB962C8B-B14F-4D97-AF65-F5344CB8AC3E}">
        <p14:creationId xmlns:p14="http://schemas.microsoft.com/office/powerpoint/2010/main" val="4024704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213" y="941388"/>
            <a:ext cx="3294062" cy="1852612"/>
          </a:xfrm>
        </p:spPr>
      </p:sp>
      <p:sp>
        <p:nvSpPr>
          <p:cNvPr id="3" name="Notes Placeholder 2"/>
          <p:cNvSpPr>
            <a:spLocks noGrp="1"/>
          </p:cNvSpPr>
          <p:nvPr>
            <p:ph type="body" idx="1"/>
          </p:nvPr>
        </p:nvSpPr>
        <p:spPr/>
        <p:txBody>
          <a:bodyPr/>
          <a:lstStyle/>
          <a:p>
            <a:pPr marL="0" indent="0">
              <a:lnSpc>
                <a:spcPct val="107000"/>
              </a:lnSpc>
              <a:spcAft>
                <a:spcPts val="800"/>
              </a:spcAft>
              <a:buNone/>
            </a:pPr>
            <a:endParaRPr lang="en-GB" sz="1800" kern="100" dirty="0">
              <a:effectLst/>
              <a:latin typeface="Segoe UI" panose="020B0502040204020203"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1C10939-DC54-4F8F-A5C3-F3AA66F8A01F}" type="slidenum">
              <a:rPr lang="en-GB" smtClean="0"/>
              <a:t>9</a:t>
            </a:fld>
            <a:endParaRPr lang="en-GB"/>
          </a:p>
        </p:txBody>
      </p:sp>
    </p:spTree>
    <p:extLst>
      <p:ext uri="{BB962C8B-B14F-4D97-AF65-F5344CB8AC3E}">
        <p14:creationId xmlns:p14="http://schemas.microsoft.com/office/powerpoint/2010/main" val="198644107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01FED4-FD84-4BA4-AEBA-3F480A625598}"/>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25000"/>
          <a:stretch/>
        </p:blipFill>
        <p:spPr>
          <a:xfrm>
            <a:off x="0" y="0"/>
            <a:ext cx="12192000" cy="6858000"/>
          </a:xfrm>
          <a:prstGeom prst="rect">
            <a:avLst/>
          </a:prstGeom>
        </p:spPr>
      </p:pic>
      <p:sp>
        <p:nvSpPr>
          <p:cNvPr id="8" name="Rectangle 7">
            <a:extLst>
              <a:ext uri="{FF2B5EF4-FFF2-40B4-BE49-F238E27FC236}">
                <a16:creationId xmlns:a16="http://schemas.microsoft.com/office/drawing/2014/main" id="{EE5B8B54-FBFC-4C20-A5B9-F5EBE981FDAD}"/>
              </a:ext>
            </a:extLst>
          </p:cNvPr>
          <p:cNvSpPr/>
          <p:nvPr userDrawn="1"/>
        </p:nvSpPr>
        <p:spPr>
          <a:xfrm>
            <a:off x="1" y="3429002"/>
            <a:ext cx="12192001" cy="3449051"/>
          </a:xfrm>
          <a:prstGeom prst="rect">
            <a:avLst/>
          </a:prstGeom>
          <a:gradFill>
            <a:gsLst>
              <a:gs pos="0">
                <a:schemeClr val="bg1">
                  <a:alpha val="0"/>
                  <a:lumMod val="0"/>
                </a:schemeClr>
              </a:gs>
              <a:gs pos="92000">
                <a:schemeClr val="tx1"/>
              </a:gs>
            </a:gsLst>
            <a:lin ang="54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GB" sz="1350" b="0"/>
          </a:p>
        </p:txBody>
      </p:sp>
      <p:sp>
        <p:nvSpPr>
          <p:cNvPr id="3" name="Rectangle 2">
            <a:extLst>
              <a:ext uri="{FF2B5EF4-FFF2-40B4-BE49-F238E27FC236}">
                <a16:creationId xmlns:a16="http://schemas.microsoft.com/office/drawing/2014/main" id="{E516DE46-2F54-4AB7-AC9E-D75452538E16}"/>
              </a:ext>
            </a:extLst>
          </p:cNvPr>
          <p:cNvSpPr/>
          <p:nvPr userDrawn="1"/>
        </p:nvSpPr>
        <p:spPr>
          <a:xfrm>
            <a:off x="658813" y="1437501"/>
            <a:ext cx="5653087" cy="2678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bject 4">
            <a:extLst>
              <a:ext uri="{FF2B5EF4-FFF2-40B4-BE49-F238E27FC236}">
                <a16:creationId xmlns:a16="http://schemas.microsoft.com/office/drawing/2014/main" id="{744B8241-BEBC-49C1-A76F-94965F6FC078}"/>
              </a:ext>
            </a:extLst>
          </p:cNvPr>
          <p:cNvSpPr/>
          <p:nvPr userDrawn="1"/>
        </p:nvSpPr>
        <p:spPr>
          <a:xfrm>
            <a:off x="658813" y="1268763"/>
            <a:ext cx="5653087" cy="168738"/>
          </a:xfrm>
          <a:custGeom>
            <a:avLst/>
            <a:gdLst/>
            <a:ahLst/>
            <a:cxnLst/>
            <a:rect l="l" t="t" r="r" b="b"/>
            <a:pathLst>
              <a:path w="10209530" h="377189">
                <a:moveTo>
                  <a:pt x="0" y="376951"/>
                </a:moveTo>
                <a:lnTo>
                  <a:pt x="10209113" y="376951"/>
                </a:lnTo>
                <a:lnTo>
                  <a:pt x="10209113" y="0"/>
                </a:lnTo>
                <a:lnTo>
                  <a:pt x="0" y="0"/>
                </a:lnTo>
                <a:lnTo>
                  <a:pt x="0" y="376951"/>
                </a:lnTo>
                <a:close/>
              </a:path>
            </a:pathLst>
          </a:custGeom>
          <a:solidFill>
            <a:srgbClr val="4E6DB3"/>
          </a:solidFill>
        </p:spPr>
        <p:txBody>
          <a:bodyPr wrap="square" lIns="0" tIns="0" rIns="0" bIns="0" rtlCol="0"/>
          <a:lstStyle/>
          <a:p>
            <a:endParaRPr sz="1800"/>
          </a:p>
        </p:txBody>
      </p:sp>
      <p:cxnSp>
        <p:nvCxnSpPr>
          <p:cNvPr id="10" name="Straight Connector 4">
            <a:extLst>
              <a:ext uri="{FF2B5EF4-FFF2-40B4-BE49-F238E27FC236}">
                <a16:creationId xmlns:a16="http://schemas.microsoft.com/office/drawing/2014/main" id="{E812BE60-F43D-480F-8BA2-A6DD860E4F36}"/>
              </a:ext>
            </a:extLst>
          </p:cNvPr>
          <p:cNvCxnSpPr>
            <a:cxnSpLocks noChangeShapeType="1"/>
          </p:cNvCxnSpPr>
          <p:nvPr userDrawn="1"/>
        </p:nvCxnSpPr>
        <p:spPr bwMode="auto">
          <a:xfrm>
            <a:off x="658813" y="6248400"/>
            <a:ext cx="10762426" cy="1588"/>
          </a:xfrm>
          <a:prstGeom prst="line">
            <a:avLst/>
          </a:prstGeom>
          <a:noFill/>
          <a:ln w="9525">
            <a:solidFill>
              <a:srgbClr val="FFFFFF"/>
            </a:solidFill>
            <a:round/>
            <a:headEnd/>
            <a:tailEnd/>
          </a:ln>
          <a:extLst>
            <a:ext uri="{909E8E84-426E-40DD-AFC4-6F175D3DCCD1}">
              <a14:hiddenFill xmlns:a14="http://schemas.microsoft.com/office/drawing/2010/main">
                <a:noFill/>
              </a14:hiddenFill>
            </a:ext>
          </a:extLst>
        </p:spPr>
      </p:cxnSp>
      <p:sp>
        <p:nvSpPr>
          <p:cNvPr id="11" name="TextBox 4">
            <a:extLst>
              <a:ext uri="{FF2B5EF4-FFF2-40B4-BE49-F238E27FC236}">
                <a16:creationId xmlns:a16="http://schemas.microsoft.com/office/drawing/2014/main" id="{DA4A7FA4-9C71-4F3D-9BA1-B8F8B3CDEF73}"/>
              </a:ext>
            </a:extLst>
          </p:cNvPr>
          <p:cNvSpPr txBox="1">
            <a:spLocks noChangeArrowheads="1"/>
          </p:cNvSpPr>
          <p:nvPr userDrawn="1"/>
        </p:nvSpPr>
        <p:spPr bwMode="auto">
          <a:xfrm>
            <a:off x="7425379" y="6324600"/>
            <a:ext cx="3998639"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200" baseline="0">
                <a:solidFill>
                  <a:schemeClr val="bg1"/>
                </a:solidFill>
                <a:latin typeface="Founders Grotesk Cond Bold"/>
                <a:cs typeface="Founders Grotesk Cond Bold"/>
              </a:rPr>
              <a:t>WWW.BBK.AC.UK</a:t>
            </a:r>
          </a:p>
        </p:txBody>
      </p:sp>
      <p:pic>
        <p:nvPicPr>
          <p:cNvPr id="12" name="Picture 11" descr="Birkbeck Logo&#10;&#10;Birkbeck, University of London&#10;London's evening unversity">
            <a:extLst>
              <a:ext uri="{FF2B5EF4-FFF2-40B4-BE49-F238E27FC236}">
                <a16:creationId xmlns:a16="http://schemas.microsoft.com/office/drawing/2014/main" id="{6A85A976-F169-48DB-8F0D-4634D4847918}"/>
              </a:ext>
            </a:extLst>
          </p:cNvPr>
          <p:cNvPicPr>
            <a:picLocks noChangeAspect="1"/>
          </p:cNvPicPr>
          <p:nvPr userDrawn="1"/>
        </p:nvPicPr>
        <p:blipFill>
          <a:blip r:embed="rId3"/>
          <a:stretch>
            <a:fillRect/>
          </a:stretch>
        </p:blipFill>
        <p:spPr>
          <a:xfrm>
            <a:off x="9398738" y="4861381"/>
            <a:ext cx="2022500" cy="1002015"/>
          </a:xfrm>
          <a:prstGeom prst="rect">
            <a:avLst/>
          </a:prstGeom>
        </p:spPr>
      </p:pic>
      <p:sp>
        <p:nvSpPr>
          <p:cNvPr id="13" name="Text Placeholder 20">
            <a:extLst>
              <a:ext uri="{FF2B5EF4-FFF2-40B4-BE49-F238E27FC236}">
                <a16:creationId xmlns:a16="http://schemas.microsoft.com/office/drawing/2014/main" id="{196072D9-B9E8-4330-82A6-CDDCB20CB791}"/>
              </a:ext>
            </a:extLst>
          </p:cNvPr>
          <p:cNvSpPr>
            <a:spLocks noGrp="1"/>
          </p:cNvSpPr>
          <p:nvPr>
            <p:ph type="body" sz="quarter" idx="10" hasCustomPrompt="1"/>
          </p:nvPr>
        </p:nvSpPr>
        <p:spPr>
          <a:xfrm>
            <a:off x="2495600" y="6311199"/>
            <a:ext cx="7416824" cy="430171"/>
          </a:xfrm>
          <a:prstGeom prst="rect">
            <a:avLst/>
          </a:prstGeom>
        </p:spPr>
        <p:txBody>
          <a:bodyPr>
            <a:normAutofit/>
          </a:bodyPr>
          <a:lstStyle>
            <a:lvl1pPr marL="0" indent="0" algn="ctr">
              <a:buNone/>
              <a:defRPr sz="1050">
                <a:solidFill>
                  <a:schemeClr val="bg1"/>
                </a:solidFill>
                <a:latin typeface="Segoe UI" panose="020B0502040204020203" pitchFamily="34" charset="0"/>
                <a:cs typeface="Segoe UI" panose="020B0502040204020203" pitchFamily="34" charset="0"/>
              </a:defRPr>
            </a:lvl1pPr>
          </a:lstStyle>
          <a:p>
            <a:pPr lvl="0"/>
            <a:r>
              <a:rPr lang="en-US"/>
              <a:t>Click here to add department name</a:t>
            </a:r>
            <a:endParaRPr lang="en-GB"/>
          </a:p>
        </p:txBody>
      </p:sp>
      <p:sp>
        <p:nvSpPr>
          <p:cNvPr id="14" name="Title 2">
            <a:extLst>
              <a:ext uri="{FF2B5EF4-FFF2-40B4-BE49-F238E27FC236}">
                <a16:creationId xmlns:a16="http://schemas.microsoft.com/office/drawing/2014/main" id="{FDCE56C6-E87C-4C78-A1F5-1204CF3915D8}"/>
              </a:ext>
            </a:extLst>
          </p:cNvPr>
          <p:cNvSpPr>
            <a:spLocks noGrp="1"/>
          </p:cNvSpPr>
          <p:nvPr>
            <p:ph type="ctrTitle"/>
          </p:nvPr>
        </p:nvSpPr>
        <p:spPr>
          <a:xfrm>
            <a:off x="658813" y="1445940"/>
            <a:ext cx="5653087" cy="1479004"/>
          </a:xfrm>
          <a:prstGeom prst="rect">
            <a:avLst/>
          </a:prstGeom>
          <a:noFill/>
        </p:spPr>
        <p:txBody>
          <a:bodyPr lIns="216000" tIns="288000" rIns="216000" bIns="216000" anchor="t" anchorCtr="0">
            <a:normAutofit/>
          </a:bodyPr>
          <a:lstStyle>
            <a:lvl1pPr marL="0" algn="l">
              <a:lnSpc>
                <a:spcPts val="4200"/>
              </a:lnSpc>
              <a:spcBef>
                <a:spcPts val="0"/>
              </a:spcBef>
              <a:spcAft>
                <a:spcPts val="0"/>
              </a:spcAft>
              <a:defRPr sz="3600" cap="none" baseline="0">
                <a:solidFill>
                  <a:srgbClr val="4E6DB3"/>
                </a:solidFill>
                <a:latin typeface="Segoe UI" panose="020B0502040204020203" pitchFamily="34" charset="0"/>
                <a:cs typeface="Segoe UI" panose="020B0502040204020203" pitchFamily="34" charset="0"/>
              </a:defRPr>
            </a:lvl1pPr>
          </a:lstStyle>
          <a:p>
            <a:r>
              <a:rPr lang="en-GB"/>
              <a:t>Click to edit Master title style</a:t>
            </a:r>
            <a:endParaRPr lang="en-US"/>
          </a:p>
        </p:txBody>
      </p:sp>
      <p:sp>
        <p:nvSpPr>
          <p:cNvPr id="15" name="TextBox 14">
            <a:extLst>
              <a:ext uri="{FF2B5EF4-FFF2-40B4-BE49-F238E27FC236}">
                <a16:creationId xmlns:a16="http://schemas.microsoft.com/office/drawing/2014/main" id="{B0FA3595-032D-474B-AF70-1CC92776265D}"/>
              </a:ext>
            </a:extLst>
          </p:cNvPr>
          <p:cNvSpPr txBox="1"/>
          <p:nvPr userDrawn="1"/>
        </p:nvSpPr>
        <p:spPr>
          <a:xfrm>
            <a:off x="695400" y="6248400"/>
            <a:ext cx="1701361" cy="307777"/>
          </a:xfrm>
          <a:prstGeom prst="rect">
            <a:avLst/>
          </a:prstGeom>
          <a:noFill/>
        </p:spPr>
        <p:txBody>
          <a:bodyPr wrap="square" rtlCol="0">
            <a:spAutoFit/>
          </a:bodyPr>
          <a:lstStyle/>
          <a:p>
            <a:r>
              <a:rPr lang="en-GB" sz="1400" b="1">
                <a:solidFill>
                  <a:srgbClr val="00B0F0"/>
                </a:solidFill>
                <a:latin typeface="Segoe UI" panose="020B0502040204020203" pitchFamily="34" charset="0"/>
                <a:cs typeface="Segoe UI" panose="020B0502040204020203" pitchFamily="34" charset="0"/>
              </a:rPr>
              <a:t>Digital Education</a:t>
            </a:r>
          </a:p>
        </p:txBody>
      </p:sp>
      <p:sp>
        <p:nvSpPr>
          <p:cNvPr id="5" name="Text Placeholder 4">
            <a:extLst>
              <a:ext uri="{FF2B5EF4-FFF2-40B4-BE49-F238E27FC236}">
                <a16:creationId xmlns:a16="http://schemas.microsoft.com/office/drawing/2014/main" id="{918BC08F-6807-494C-9C72-870C922156BC}"/>
              </a:ext>
            </a:extLst>
          </p:cNvPr>
          <p:cNvSpPr>
            <a:spLocks noGrp="1"/>
          </p:cNvSpPr>
          <p:nvPr>
            <p:ph type="body" sz="quarter" idx="11" hasCustomPrompt="1"/>
          </p:nvPr>
        </p:nvSpPr>
        <p:spPr>
          <a:xfrm>
            <a:off x="666782" y="2971799"/>
            <a:ext cx="5645118" cy="1285099"/>
          </a:xfrm>
          <a:prstGeom prst="rect">
            <a:avLst/>
          </a:prstGeom>
          <a:noFill/>
        </p:spPr>
        <p:txBody>
          <a:bodyPr vert="horz" lIns="216000" tIns="0" rIns="216000" bIns="216000" rtlCol="0" anchor="t" anchorCtr="0">
            <a:noAutofit/>
          </a:bodyPr>
          <a:lstStyle>
            <a:lvl1pPr>
              <a:defRPr lang="en-US" sz="1800" cap="none" baseline="0" smtClean="0">
                <a:solidFill>
                  <a:srgbClr val="4E6DB3"/>
                </a:solidFill>
                <a:latin typeface="Segoe UI" panose="020B0502040204020203" pitchFamily="34" charset="0"/>
                <a:ea typeface="+mj-ea"/>
                <a:cs typeface="Segoe UI" panose="020B0502040204020203" pitchFamily="34" charset="0"/>
              </a:defRPr>
            </a:lvl1pPr>
            <a:lvl2pPr>
              <a:defRPr lang="en-US" sz="1800" smtClean="0"/>
            </a:lvl2pPr>
            <a:lvl3pPr>
              <a:defRPr lang="en-US" sz="1800" smtClean="0"/>
            </a:lvl3pPr>
            <a:lvl4pPr>
              <a:defRPr lang="en-US" sz="1800" smtClean="0"/>
            </a:lvl4pPr>
            <a:lvl5pPr>
              <a:defRPr lang="en-GB" sz="1800"/>
            </a:lvl5pPr>
          </a:lstStyle>
          <a:p>
            <a:pPr marL="0" lvl="0">
              <a:lnSpc>
                <a:spcPts val="4200"/>
              </a:lnSpc>
              <a:spcBef>
                <a:spcPts val="0"/>
              </a:spcBef>
              <a:spcAft>
                <a:spcPts val="0"/>
              </a:spcAft>
              <a:buNone/>
            </a:pPr>
            <a:r>
              <a:rPr lang="en-US"/>
              <a:t>Click to add date or sub-title</a:t>
            </a:r>
          </a:p>
        </p:txBody>
      </p:sp>
    </p:spTree>
    <p:extLst>
      <p:ext uri="{BB962C8B-B14F-4D97-AF65-F5344CB8AC3E}">
        <p14:creationId xmlns:p14="http://schemas.microsoft.com/office/powerpoint/2010/main" val="3945315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 box large">
    <p:spTree>
      <p:nvGrpSpPr>
        <p:cNvPr id="1" name=""/>
        <p:cNvGrpSpPr/>
        <p:nvPr/>
      </p:nvGrpSpPr>
      <p:grpSpPr>
        <a:xfrm>
          <a:off x="0" y="0"/>
          <a:ext cx="0" cy="0"/>
          <a:chOff x="0" y="0"/>
          <a:chExt cx="0" cy="0"/>
        </a:xfrm>
      </p:grpSpPr>
      <p:cxnSp>
        <p:nvCxnSpPr>
          <p:cNvPr id="8" name="Straight Connector 4"/>
          <p:cNvCxnSpPr>
            <a:cxnSpLocks noChangeShapeType="1"/>
          </p:cNvCxnSpPr>
          <p:nvPr userDrawn="1"/>
        </p:nvCxnSpPr>
        <p:spPr bwMode="auto">
          <a:xfrm>
            <a:off x="666753" y="6165304"/>
            <a:ext cx="10857593" cy="1588"/>
          </a:xfrm>
          <a:prstGeom prst="line">
            <a:avLst/>
          </a:prstGeom>
          <a:noFill/>
          <a:ln w="9525">
            <a:solidFill>
              <a:srgbClr val="4EC3E0"/>
            </a:solidFill>
            <a:round/>
            <a:headEnd/>
            <a:tailEnd/>
          </a:ln>
          <a:extLst>
            <a:ext uri="{909E8E84-426E-40DD-AFC4-6F175D3DCCD1}">
              <a14:hiddenFill xmlns:a14="http://schemas.microsoft.com/office/drawing/2010/main">
                <a:noFill/>
              </a14:hiddenFill>
            </a:ext>
          </a:extLst>
        </p:spPr>
      </p:cxnSp>
      <p:sp>
        <p:nvSpPr>
          <p:cNvPr id="12" name="Text Placeholder 2"/>
          <p:cNvSpPr>
            <a:spLocks noGrp="1"/>
          </p:cNvSpPr>
          <p:nvPr>
            <p:ph type="body" sz="quarter" idx="18" hasCustomPrompt="1"/>
          </p:nvPr>
        </p:nvSpPr>
        <p:spPr>
          <a:xfrm>
            <a:off x="665832" y="1420792"/>
            <a:ext cx="10858515" cy="4667269"/>
          </a:xfrm>
          <a:prstGeom prst="rect">
            <a:avLst/>
          </a:prstGeom>
        </p:spPr>
        <p:txBody>
          <a:bodyPr vert="horz" lIns="0" tIns="72000" rIns="0" bIns="72000">
            <a:noAutofit/>
          </a:bodyPr>
          <a:lstStyle>
            <a:lvl1pPr marL="0" indent="0">
              <a:lnSpc>
                <a:spcPct val="100000"/>
              </a:lnSpc>
              <a:spcBef>
                <a:spcPts val="600"/>
              </a:spcBef>
              <a:spcAft>
                <a:spcPts val="800"/>
              </a:spcAft>
              <a:buNone/>
              <a:defRPr sz="2000" b="1" baseline="0">
                <a:latin typeface="Segoe UI" panose="020B0502040204020203" pitchFamily="34" charset="0"/>
                <a:cs typeface="Segoe UI" panose="020B0502040204020203" pitchFamily="34" charset="0"/>
              </a:defRPr>
            </a:lvl1pPr>
            <a:lvl2pPr marL="355600" indent="-355600">
              <a:lnSpc>
                <a:spcPct val="100000"/>
              </a:lnSpc>
              <a:spcBef>
                <a:spcPts val="600"/>
              </a:spcBef>
              <a:spcAft>
                <a:spcPts val="600"/>
              </a:spcAft>
              <a:buClr>
                <a:srgbClr val="00B0F0"/>
              </a:buClr>
              <a:buSzPct val="120000"/>
              <a:buFont typeface="Wingdings" panose="05000000000000000000" pitchFamily="2" charset="2"/>
              <a:buChar char="§"/>
              <a:defRPr sz="2000" baseline="0">
                <a:latin typeface="Segoe UI" panose="020B0502040204020203" pitchFamily="34" charset="0"/>
                <a:cs typeface="Segoe UI" panose="020B0502040204020203" pitchFamily="34" charset="0"/>
              </a:defRPr>
            </a:lvl2pPr>
            <a:lvl3pPr marL="630238" indent="-274638">
              <a:lnSpc>
                <a:spcPct val="100000"/>
              </a:lnSpc>
              <a:spcBef>
                <a:spcPts val="400"/>
              </a:spcBef>
              <a:spcAft>
                <a:spcPts val="400"/>
              </a:spcAft>
              <a:buClr>
                <a:srgbClr val="00B0F0"/>
              </a:buClr>
              <a:buSzPct val="120000"/>
              <a:defRPr sz="1800" baseline="0">
                <a:latin typeface="Segoe UI" panose="020B0502040204020203" pitchFamily="34" charset="0"/>
                <a:cs typeface="Segoe UI" panose="020B0502040204020203" pitchFamily="34" charset="0"/>
              </a:defRPr>
            </a:lvl3pPr>
            <a:lvl4pPr>
              <a:defRPr baseline="0">
                <a:latin typeface="Baskerville 10 Pro"/>
              </a:defRPr>
            </a:lvl4pPr>
            <a:lvl5pPr>
              <a:defRPr baseline="0">
                <a:latin typeface="Baskerville 10 Pro"/>
              </a:defRPr>
            </a:lvl5pPr>
          </a:lstStyle>
          <a:p>
            <a:pPr lvl="0"/>
            <a:r>
              <a:rPr lang="en-GB"/>
              <a:t>Click to add text for headings</a:t>
            </a:r>
          </a:p>
          <a:p>
            <a:pPr lvl="1"/>
            <a:r>
              <a:rPr lang="en-GB"/>
              <a:t>Click to add text main bullet under a heading</a:t>
            </a:r>
          </a:p>
          <a:p>
            <a:pPr lvl="2"/>
            <a:r>
              <a:rPr lang="en-GB"/>
              <a:t>Click to add text</a:t>
            </a:r>
          </a:p>
        </p:txBody>
      </p:sp>
      <p:sp>
        <p:nvSpPr>
          <p:cNvPr id="16" name="TextBox 4">
            <a:extLst>
              <a:ext uri="{FF2B5EF4-FFF2-40B4-BE49-F238E27FC236}">
                <a16:creationId xmlns:a16="http://schemas.microsoft.com/office/drawing/2014/main" id="{F6E9FC8B-8FCA-42A6-A808-5EE22116F22E}"/>
              </a:ext>
            </a:extLst>
          </p:cNvPr>
          <p:cNvSpPr txBox="1">
            <a:spLocks noChangeArrowheads="1"/>
          </p:cNvSpPr>
          <p:nvPr userDrawn="1"/>
        </p:nvSpPr>
        <p:spPr bwMode="auto">
          <a:xfrm>
            <a:off x="7569969" y="6237312"/>
            <a:ext cx="3998639" cy="36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000"/>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100" b="1" baseline="0">
                <a:solidFill>
                  <a:srgbClr val="00B0F0"/>
                </a:solidFill>
                <a:latin typeface="Segoe UI" panose="020B0502040204020203" pitchFamily="34" charset="0"/>
                <a:cs typeface="Segoe UI" panose="020B0502040204020203" pitchFamily="34" charset="0"/>
              </a:rPr>
              <a:t>WWW.BBK.AC.UK</a:t>
            </a:r>
          </a:p>
        </p:txBody>
      </p:sp>
      <p:sp>
        <p:nvSpPr>
          <p:cNvPr id="11" name="Subtitle 2">
            <a:extLst>
              <a:ext uri="{FF2B5EF4-FFF2-40B4-BE49-F238E27FC236}">
                <a16:creationId xmlns:a16="http://schemas.microsoft.com/office/drawing/2014/main" id="{62C164BB-AC6C-4D0D-8F78-A2F61C5872F1}"/>
              </a:ext>
            </a:extLst>
          </p:cNvPr>
          <p:cNvSpPr>
            <a:spLocks noGrp="1"/>
          </p:cNvSpPr>
          <p:nvPr>
            <p:ph type="subTitle" idx="1" hasCustomPrompt="1"/>
          </p:nvPr>
        </p:nvSpPr>
        <p:spPr>
          <a:xfrm>
            <a:off x="665831" y="208456"/>
            <a:ext cx="9041761" cy="832192"/>
          </a:xfrm>
          <a:prstGeom prst="rect">
            <a:avLst/>
          </a:prstGeom>
        </p:spPr>
        <p:txBody>
          <a:bodyPr lIns="0" tIns="72000" rIns="0" anchor="b" anchorCtr="0">
            <a:noAutofit/>
          </a:bodyPr>
          <a:lstStyle>
            <a:lvl1pPr marL="0" indent="0" algn="l">
              <a:lnSpc>
                <a:spcPct val="100000"/>
              </a:lnSpc>
              <a:spcBef>
                <a:spcPts val="0"/>
              </a:spcBef>
              <a:spcAft>
                <a:spcPts val="375"/>
              </a:spcAft>
              <a:buNone/>
              <a:defRPr sz="2800" b="1" cap="none" spc="83" baseline="0">
                <a:solidFill>
                  <a:schemeClr val="tx1"/>
                </a:solidFill>
                <a:latin typeface="Segoe UI" panose="020B0502040204020203" pitchFamily="34" charset="0"/>
                <a:cs typeface="Segoe UI" panose="020B0502040204020203" pitchFamily="34" charset="0"/>
              </a:defRPr>
            </a:lvl1pPr>
            <a:lvl2pPr marL="342899" indent="0" algn="ctr">
              <a:buNone/>
              <a:defRPr sz="1500"/>
            </a:lvl2pPr>
            <a:lvl3pPr marL="685796" indent="0" algn="ctr">
              <a:buNone/>
              <a:defRPr sz="1349"/>
            </a:lvl3pPr>
            <a:lvl4pPr marL="1028694" indent="0" algn="ctr">
              <a:buNone/>
              <a:defRPr sz="1200"/>
            </a:lvl4pPr>
            <a:lvl5pPr marL="1371592" indent="0" algn="ctr">
              <a:buNone/>
              <a:defRPr sz="1200"/>
            </a:lvl5pPr>
            <a:lvl6pPr marL="1714490" indent="0" algn="ctr">
              <a:buNone/>
              <a:defRPr sz="1200"/>
            </a:lvl6pPr>
            <a:lvl7pPr marL="2057388" indent="0" algn="ctr">
              <a:buNone/>
              <a:defRPr sz="1200"/>
            </a:lvl7pPr>
            <a:lvl8pPr marL="2400287" indent="0" algn="ctr">
              <a:buNone/>
              <a:defRPr sz="1200"/>
            </a:lvl8pPr>
            <a:lvl9pPr marL="2743184" indent="0" algn="ctr">
              <a:buNone/>
              <a:defRPr sz="1200"/>
            </a:lvl9pPr>
          </a:lstStyle>
          <a:p>
            <a:r>
              <a:rPr lang="en-US" cap="none" baseline="0"/>
              <a:t>Add Title</a:t>
            </a:r>
            <a:endParaRPr lang="en-GB"/>
          </a:p>
        </p:txBody>
      </p:sp>
      <p:sp>
        <p:nvSpPr>
          <p:cNvPr id="15" name="Rectangle 14">
            <a:extLst>
              <a:ext uri="{FF2B5EF4-FFF2-40B4-BE49-F238E27FC236}">
                <a16:creationId xmlns:a16="http://schemas.microsoft.com/office/drawing/2014/main" id="{4390A4A3-79C7-4B8E-8CB2-47DC67C0D719}"/>
              </a:ext>
            </a:extLst>
          </p:cNvPr>
          <p:cNvSpPr/>
          <p:nvPr userDrawn="1"/>
        </p:nvSpPr>
        <p:spPr>
          <a:xfrm>
            <a:off x="666751" y="1136789"/>
            <a:ext cx="10857604" cy="52331"/>
          </a:xfrm>
          <a:prstGeom prst="rect">
            <a:avLst/>
          </a:prstGeom>
          <a:solidFill>
            <a:srgbClr val="4EC3E0"/>
          </a:solidFill>
          <a:ln w="3175" cmpd="sng">
            <a:solidFill>
              <a:srgbClr val="4EC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7" name="Picture 16" descr="Birkbeck Logo&#10;&#10;Birkbeck, University of London&#10;London's evening unversity">
            <a:extLst>
              <a:ext uri="{FF2B5EF4-FFF2-40B4-BE49-F238E27FC236}">
                <a16:creationId xmlns:a16="http://schemas.microsoft.com/office/drawing/2014/main" id="{0D538FB6-B8F7-44CE-900F-D3E9237A3A4E}"/>
              </a:ext>
            </a:extLst>
          </p:cNvPr>
          <p:cNvPicPr>
            <a:picLocks noChangeAspect="1"/>
          </p:cNvPicPr>
          <p:nvPr userDrawn="1"/>
        </p:nvPicPr>
        <p:blipFill>
          <a:blip r:embed="rId2"/>
          <a:stretch>
            <a:fillRect/>
          </a:stretch>
        </p:blipFill>
        <p:spPr>
          <a:xfrm>
            <a:off x="9889636" y="203069"/>
            <a:ext cx="1634707" cy="809889"/>
          </a:xfrm>
          <a:prstGeom prst="rect">
            <a:avLst/>
          </a:prstGeom>
        </p:spPr>
      </p:pic>
      <p:sp>
        <p:nvSpPr>
          <p:cNvPr id="9" name="Date Placeholder 3">
            <a:extLst>
              <a:ext uri="{FF2B5EF4-FFF2-40B4-BE49-F238E27FC236}">
                <a16:creationId xmlns:a16="http://schemas.microsoft.com/office/drawing/2014/main" id="{A5399074-18BB-4C9B-B09C-DE4D7760CA96}"/>
              </a:ext>
            </a:extLst>
          </p:cNvPr>
          <p:cNvSpPr>
            <a:spLocks noGrp="1"/>
          </p:cNvSpPr>
          <p:nvPr>
            <p:ph type="dt" sz="half" idx="2"/>
          </p:nvPr>
        </p:nvSpPr>
        <p:spPr>
          <a:xfrm>
            <a:off x="2495600" y="6304236"/>
            <a:ext cx="847922" cy="251942"/>
          </a:xfrm>
          <a:prstGeom prst="rect">
            <a:avLst/>
          </a:prstGeom>
        </p:spPr>
        <p:txBody>
          <a:bodyPr vert="horz" lIns="91440" tIns="45720" rIns="91440" bIns="45720" rtlCol="0" anchor="t"/>
          <a:lstStyle>
            <a:lvl1pPr algn="l">
              <a:defRPr sz="900">
                <a:solidFill>
                  <a:srgbClr val="760000"/>
                </a:solidFill>
                <a:latin typeface="Segoe UI" panose="020B0502040204020203" pitchFamily="34" charset="0"/>
                <a:cs typeface="Segoe UI" panose="020B0502040204020203" pitchFamily="34" charset="0"/>
              </a:defRPr>
            </a:lvl1pPr>
          </a:lstStyle>
          <a:p>
            <a:fld id="{01135137-AB06-4823-B875-5D17324E77E3}" type="datetime1">
              <a:rPr lang="en-GB" smtClean="0"/>
              <a:pPr/>
              <a:t>08/04/2024</a:t>
            </a:fld>
            <a:endParaRPr lang="en-GB"/>
          </a:p>
        </p:txBody>
      </p:sp>
      <p:sp>
        <p:nvSpPr>
          <p:cNvPr id="13" name="Slide Number Placeholder 5">
            <a:extLst>
              <a:ext uri="{FF2B5EF4-FFF2-40B4-BE49-F238E27FC236}">
                <a16:creationId xmlns:a16="http://schemas.microsoft.com/office/drawing/2014/main" id="{F9709138-682B-4596-88FE-E54AF5FFEEB5}"/>
              </a:ext>
            </a:extLst>
          </p:cNvPr>
          <p:cNvSpPr>
            <a:spLocks noGrp="1"/>
          </p:cNvSpPr>
          <p:nvPr>
            <p:ph type="sldNum" sz="quarter" idx="4"/>
          </p:nvPr>
        </p:nvSpPr>
        <p:spPr>
          <a:xfrm>
            <a:off x="9048328" y="6305897"/>
            <a:ext cx="936104" cy="250795"/>
          </a:xfrm>
          <a:prstGeom prst="rect">
            <a:avLst/>
          </a:prstGeom>
        </p:spPr>
        <p:txBody>
          <a:bodyPr vert="horz" lIns="91440" tIns="45720" rIns="91440" bIns="45720" rtlCol="0" anchor="t"/>
          <a:lstStyle>
            <a:lvl1pPr algn="r">
              <a:defRPr sz="900">
                <a:solidFill>
                  <a:srgbClr val="760000"/>
                </a:solidFill>
                <a:latin typeface="Segoe UI" panose="020B0502040204020203" pitchFamily="34" charset="0"/>
                <a:cs typeface="Segoe UI" panose="020B0502040204020203" pitchFamily="34" charset="0"/>
              </a:defRPr>
            </a:lvl1pPr>
          </a:lstStyle>
          <a:p>
            <a:r>
              <a:rPr lang="en-GB"/>
              <a:t> Page </a:t>
            </a:r>
            <a:fld id="{0B191E90-C734-421F-83C8-090E11264DA3}" type="slidenum">
              <a:rPr lang="en-GB" smtClean="0"/>
              <a:pPr/>
              <a:t>‹#›</a:t>
            </a:fld>
            <a:endParaRPr lang="en-GB"/>
          </a:p>
        </p:txBody>
      </p:sp>
      <p:sp>
        <p:nvSpPr>
          <p:cNvPr id="3" name="TextBox 2">
            <a:extLst>
              <a:ext uri="{FF2B5EF4-FFF2-40B4-BE49-F238E27FC236}">
                <a16:creationId xmlns:a16="http://schemas.microsoft.com/office/drawing/2014/main" id="{F29641F9-FF33-435B-BF33-08CA5DE733AC}"/>
              </a:ext>
            </a:extLst>
          </p:cNvPr>
          <p:cNvSpPr txBox="1"/>
          <p:nvPr userDrawn="1"/>
        </p:nvSpPr>
        <p:spPr>
          <a:xfrm>
            <a:off x="578214" y="6248400"/>
            <a:ext cx="1701361" cy="307777"/>
          </a:xfrm>
          <a:prstGeom prst="rect">
            <a:avLst/>
          </a:prstGeom>
          <a:noFill/>
        </p:spPr>
        <p:txBody>
          <a:bodyPr wrap="square" rtlCol="0">
            <a:spAutoFit/>
          </a:bodyPr>
          <a:lstStyle/>
          <a:p>
            <a:r>
              <a:rPr lang="en-GB" sz="1400" b="1">
                <a:solidFill>
                  <a:srgbClr val="00B0F0"/>
                </a:solidFill>
                <a:latin typeface="Segoe UI" panose="020B0502040204020203" pitchFamily="34" charset="0"/>
                <a:cs typeface="Segoe UI" panose="020B0502040204020203" pitchFamily="34" charset="0"/>
              </a:rPr>
              <a:t>Digital Education</a:t>
            </a:r>
          </a:p>
        </p:txBody>
      </p:sp>
      <p:sp>
        <p:nvSpPr>
          <p:cNvPr id="2" name="Footer Placeholder 1">
            <a:extLst>
              <a:ext uri="{FF2B5EF4-FFF2-40B4-BE49-F238E27FC236}">
                <a16:creationId xmlns:a16="http://schemas.microsoft.com/office/drawing/2014/main" id="{77DDAF88-66B2-49D4-A780-3E85FCC97FA4}"/>
              </a:ext>
            </a:extLst>
          </p:cNvPr>
          <p:cNvSpPr>
            <a:spLocks noGrp="1"/>
          </p:cNvSpPr>
          <p:nvPr>
            <p:ph type="ftr" sz="quarter" idx="19"/>
          </p:nvPr>
        </p:nvSpPr>
        <p:spPr>
          <a:xfrm>
            <a:off x="4038600" y="6316143"/>
            <a:ext cx="4114800" cy="365125"/>
          </a:xfrm>
        </p:spPr>
        <p:txBody>
          <a:bodyPr vert="horz" lIns="91440" tIns="45720" rIns="91440" bIns="45720" rtlCol="0" anchor="t"/>
          <a:lstStyle>
            <a:lvl1pPr>
              <a:defRPr lang="en-GB" dirty="0">
                <a:solidFill>
                  <a:srgbClr val="760000"/>
                </a:solidFill>
                <a:latin typeface="Segoe UI" panose="020B0502040204020203" pitchFamily="34" charset="0"/>
                <a:cs typeface="Segoe UI" panose="020B0502040204020203" pitchFamily="34" charset="0"/>
              </a:defRPr>
            </a:lvl1pPr>
          </a:lstStyle>
          <a:p>
            <a:pPr algn="l"/>
            <a:endParaRPr lang="en-GB"/>
          </a:p>
        </p:txBody>
      </p:sp>
    </p:spTree>
    <p:extLst>
      <p:ext uri="{BB962C8B-B14F-4D97-AF65-F5344CB8AC3E}">
        <p14:creationId xmlns:p14="http://schemas.microsoft.com/office/powerpoint/2010/main" val="34018634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4" orient="horz" pos="1457" userDrawn="1">
          <p15:clr>
            <a:srgbClr val="FBAE40"/>
          </p15:clr>
        </p15:guide>
        <p15:guide id="5" pos="415" userDrawn="1">
          <p15:clr>
            <a:srgbClr val="FBAE40"/>
          </p15:clr>
        </p15:guide>
        <p15:guide id="6" orient="horz" pos="1321" userDrawn="1">
          <p15:clr>
            <a:srgbClr val="FBAE40"/>
          </p15:clr>
        </p15:guide>
        <p15:guide id="7" orient="horz" pos="890" userDrawn="1">
          <p15:clr>
            <a:srgbClr val="FBAE40"/>
          </p15:clr>
        </p15:guide>
        <p15:guide id="8" pos="3704" userDrawn="1">
          <p15:clr>
            <a:srgbClr val="FBAE40"/>
          </p15:clr>
        </p15:guide>
        <p15:guide id="9" pos="3976" userDrawn="1">
          <p15:clr>
            <a:srgbClr val="FBAE40"/>
          </p15:clr>
        </p15:guide>
        <p15:guide id="10" orient="horz" pos="392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Textbox">
    <p:spTree>
      <p:nvGrpSpPr>
        <p:cNvPr id="1" name=""/>
        <p:cNvGrpSpPr/>
        <p:nvPr/>
      </p:nvGrpSpPr>
      <p:grpSpPr>
        <a:xfrm>
          <a:off x="0" y="0"/>
          <a:ext cx="0" cy="0"/>
          <a:chOff x="0" y="0"/>
          <a:chExt cx="0" cy="0"/>
        </a:xfrm>
      </p:grpSpPr>
      <p:sp>
        <p:nvSpPr>
          <p:cNvPr id="13" name="Text Placeholder 2"/>
          <p:cNvSpPr>
            <a:spLocks noGrp="1"/>
          </p:cNvSpPr>
          <p:nvPr>
            <p:ph type="body" sz="quarter" idx="18" hasCustomPrompt="1"/>
          </p:nvPr>
        </p:nvSpPr>
        <p:spPr>
          <a:xfrm>
            <a:off x="666753" y="1487660"/>
            <a:ext cx="5213347" cy="4408223"/>
          </a:xfrm>
          <a:prstGeom prst="rect">
            <a:avLst/>
          </a:prstGeom>
        </p:spPr>
        <p:txBody>
          <a:bodyPr vert="horz" lIns="0" tIns="72000" rIns="0" bIns="72000" rtlCol="0">
            <a:noAutofit/>
          </a:bodyPr>
          <a:lstStyle>
            <a:lvl1pPr>
              <a:defRPr lang="en-GB" sz="2000" b="1" baseline="0" dirty="0">
                <a:latin typeface="Segoe UI" panose="020B0502040204020203" pitchFamily="34" charset="0"/>
                <a:cs typeface="Segoe UI" panose="020B0502040204020203" pitchFamily="34" charset="0"/>
              </a:defRPr>
            </a:lvl1pPr>
            <a:lvl2pPr>
              <a:defRPr lang="en-GB" sz="2000" baseline="0" dirty="0">
                <a:latin typeface="Segoe UI" panose="020B0502040204020203" pitchFamily="34" charset="0"/>
                <a:cs typeface="Segoe UI" panose="020B0502040204020203" pitchFamily="34" charset="0"/>
              </a:defRPr>
            </a:lvl2pPr>
            <a:lvl3pPr>
              <a:defRPr lang="en-US" sz="1800" baseline="0" dirty="0">
                <a:latin typeface="Segoe UI" panose="020B0502040204020203" pitchFamily="34" charset="0"/>
                <a:cs typeface="Segoe UI" panose="020B0502040204020203" pitchFamily="34" charset="0"/>
              </a:defRPr>
            </a:lvl3pPr>
          </a:lstStyle>
          <a:p>
            <a:pPr marL="0" lvl="0" indent="0">
              <a:lnSpc>
                <a:spcPct val="100000"/>
              </a:lnSpc>
              <a:spcBef>
                <a:spcPts val="600"/>
              </a:spcBef>
              <a:spcAft>
                <a:spcPts val="800"/>
              </a:spcAft>
              <a:buNone/>
            </a:pPr>
            <a:r>
              <a:rPr lang="en-GB"/>
              <a:t>Click to add text</a:t>
            </a:r>
          </a:p>
          <a:p>
            <a:pPr marL="355600" lvl="1" indent="-355600">
              <a:lnSpc>
                <a:spcPct val="100000"/>
              </a:lnSpc>
              <a:spcBef>
                <a:spcPts val="600"/>
              </a:spcBef>
              <a:spcAft>
                <a:spcPts val="600"/>
              </a:spcAft>
              <a:buClr>
                <a:srgbClr val="00B0F0"/>
              </a:buClr>
              <a:buSzPct val="120000"/>
              <a:buFont typeface="Wingdings" panose="05000000000000000000" pitchFamily="2" charset="2"/>
              <a:buChar char="§"/>
            </a:pPr>
            <a:r>
              <a:rPr lang="en-GB"/>
              <a:t>2nd level</a:t>
            </a:r>
          </a:p>
          <a:p>
            <a:pPr marL="630238" lvl="2" indent="-274638">
              <a:lnSpc>
                <a:spcPct val="100000"/>
              </a:lnSpc>
              <a:spcBef>
                <a:spcPts val="400"/>
              </a:spcBef>
              <a:spcAft>
                <a:spcPts val="400"/>
              </a:spcAft>
              <a:buClr>
                <a:srgbClr val="00B0F0"/>
              </a:buClr>
              <a:buSzPct val="120000"/>
            </a:pPr>
            <a:r>
              <a:rPr lang="en-GB"/>
              <a:t>3rd level</a:t>
            </a:r>
            <a:endParaRPr lang="en-US"/>
          </a:p>
        </p:txBody>
      </p:sp>
      <p:sp>
        <p:nvSpPr>
          <p:cNvPr id="14" name="Text Placeholder 2"/>
          <p:cNvSpPr>
            <a:spLocks noGrp="1"/>
          </p:cNvSpPr>
          <p:nvPr>
            <p:ph type="body" sz="quarter" idx="19" hasCustomPrompt="1"/>
          </p:nvPr>
        </p:nvSpPr>
        <p:spPr>
          <a:xfrm>
            <a:off x="6311900" y="1487660"/>
            <a:ext cx="5212445" cy="4408223"/>
          </a:xfrm>
          <a:prstGeom prst="rect">
            <a:avLst/>
          </a:prstGeom>
        </p:spPr>
        <p:txBody>
          <a:bodyPr vert="horz" lIns="0" tIns="72000" rIns="0" bIns="72000" rtlCol="0">
            <a:noAutofit/>
          </a:bodyPr>
          <a:lstStyle>
            <a:lvl1pPr>
              <a:defRPr lang="en-GB" sz="2000" b="1" baseline="0" dirty="0">
                <a:latin typeface="Segoe UI" panose="020B0502040204020203" pitchFamily="34" charset="0"/>
                <a:cs typeface="Segoe UI" panose="020B0502040204020203" pitchFamily="34" charset="0"/>
              </a:defRPr>
            </a:lvl1pPr>
            <a:lvl2pPr>
              <a:defRPr lang="en-GB" sz="2000" baseline="0" dirty="0">
                <a:latin typeface="Segoe UI" panose="020B0502040204020203" pitchFamily="34" charset="0"/>
                <a:cs typeface="Segoe UI" panose="020B0502040204020203" pitchFamily="34" charset="0"/>
              </a:defRPr>
            </a:lvl2pPr>
            <a:lvl3pPr>
              <a:defRPr lang="en-US" sz="1800" baseline="0" dirty="0">
                <a:latin typeface="Segoe UI" panose="020B0502040204020203" pitchFamily="34" charset="0"/>
                <a:cs typeface="Segoe UI" panose="020B0502040204020203" pitchFamily="34" charset="0"/>
              </a:defRPr>
            </a:lvl3pPr>
          </a:lstStyle>
          <a:p>
            <a:pPr marL="0" lvl="0" indent="0">
              <a:lnSpc>
                <a:spcPct val="100000"/>
              </a:lnSpc>
              <a:spcBef>
                <a:spcPts val="600"/>
              </a:spcBef>
              <a:spcAft>
                <a:spcPts val="800"/>
              </a:spcAft>
              <a:buNone/>
            </a:pPr>
            <a:r>
              <a:rPr lang="en-GB"/>
              <a:t>Click to add text</a:t>
            </a:r>
          </a:p>
          <a:p>
            <a:pPr marL="355600" lvl="1" indent="-355600">
              <a:lnSpc>
                <a:spcPct val="100000"/>
              </a:lnSpc>
              <a:spcBef>
                <a:spcPts val="600"/>
              </a:spcBef>
              <a:spcAft>
                <a:spcPts val="600"/>
              </a:spcAft>
              <a:buClr>
                <a:srgbClr val="00B0F0"/>
              </a:buClr>
              <a:buSzPct val="120000"/>
              <a:buFont typeface="Wingdings" panose="05000000000000000000" pitchFamily="2" charset="2"/>
              <a:buChar char="§"/>
            </a:pPr>
            <a:r>
              <a:rPr lang="en-GB"/>
              <a:t>Second</a:t>
            </a:r>
          </a:p>
          <a:p>
            <a:pPr marL="630238" lvl="2" indent="-274638">
              <a:lnSpc>
                <a:spcPct val="100000"/>
              </a:lnSpc>
              <a:spcBef>
                <a:spcPts val="400"/>
              </a:spcBef>
              <a:spcAft>
                <a:spcPts val="400"/>
              </a:spcAft>
              <a:buClr>
                <a:srgbClr val="00B0F0"/>
              </a:buClr>
              <a:buSzPct val="120000"/>
            </a:pPr>
            <a:r>
              <a:rPr lang="en-GB"/>
              <a:t>third</a:t>
            </a:r>
            <a:endParaRPr lang="en-US"/>
          </a:p>
        </p:txBody>
      </p:sp>
      <p:sp>
        <p:nvSpPr>
          <p:cNvPr id="17" name="Rectangle 16">
            <a:extLst>
              <a:ext uri="{FF2B5EF4-FFF2-40B4-BE49-F238E27FC236}">
                <a16:creationId xmlns:a16="http://schemas.microsoft.com/office/drawing/2014/main" id="{15CAADFD-2053-4A3A-9453-A30F48106CAD}"/>
              </a:ext>
            </a:extLst>
          </p:cNvPr>
          <p:cNvSpPr/>
          <p:nvPr userDrawn="1"/>
        </p:nvSpPr>
        <p:spPr>
          <a:xfrm>
            <a:off x="666751" y="1136789"/>
            <a:ext cx="10857604" cy="52331"/>
          </a:xfrm>
          <a:prstGeom prst="rect">
            <a:avLst/>
          </a:prstGeom>
          <a:solidFill>
            <a:srgbClr val="4EC3E0"/>
          </a:solidFill>
          <a:ln w="3175" cmpd="sng">
            <a:solidFill>
              <a:srgbClr val="4EC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9" name="Picture 18" descr="Birkbeck Logo&#10;&#10;Birkbeck, University of London&#10;London's evening unversity">
            <a:extLst>
              <a:ext uri="{FF2B5EF4-FFF2-40B4-BE49-F238E27FC236}">
                <a16:creationId xmlns:a16="http://schemas.microsoft.com/office/drawing/2014/main" id="{B70766BF-A46B-4602-ABDE-70AEBD64FEE9}"/>
              </a:ext>
            </a:extLst>
          </p:cNvPr>
          <p:cNvPicPr>
            <a:picLocks noChangeAspect="1"/>
          </p:cNvPicPr>
          <p:nvPr userDrawn="1"/>
        </p:nvPicPr>
        <p:blipFill>
          <a:blip r:embed="rId2"/>
          <a:stretch>
            <a:fillRect/>
          </a:stretch>
        </p:blipFill>
        <p:spPr>
          <a:xfrm>
            <a:off x="9889636" y="203069"/>
            <a:ext cx="1634707" cy="809889"/>
          </a:xfrm>
          <a:prstGeom prst="rect">
            <a:avLst/>
          </a:prstGeom>
        </p:spPr>
      </p:pic>
      <p:cxnSp>
        <p:nvCxnSpPr>
          <p:cNvPr id="32" name="Straight Connector 4">
            <a:extLst>
              <a:ext uri="{FF2B5EF4-FFF2-40B4-BE49-F238E27FC236}">
                <a16:creationId xmlns:a16="http://schemas.microsoft.com/office/drawing/2014/main" id="{DACCFAC0-E508-4E38-8FEE-82169B48708D}"/>
              </a:ext>
            </a:extLst>
          </p:cNvPr>
          <p:cNvCxnSpPr>
            <a:cxnSpLocks noChangeShapeType="1"/>
          </p:cNvCxnSpPr>
          <p:nvPr userDrawn="1"/>
        </p:nvCxnSpPr>
        <p:spPr bwMode="auto">
          <a:xfrm>
            <a:off x="666753" y="6165304"/>
            <a:ext cx="10857593" cy="1588"/>
          </a:xfrm>
          <a:prstGeom prst="line">
            <a:avLst/>
          </a:prstGeom>
          <a:noFill/>
          <a:ln w="9525">
            <a:solidFill>
              <a:srgbClr val="4EC3E0"/>
            </a:solidFill>
            <a:round/>
            <a:headEnd/>
            <a:tailEnd/>
          </a:ln>
          <a:extLst>
            <a:ext uri="{909E8E84-426E-40DD-AFC4-6F175D3DCCD1}">
              <a14:hiddenFill xmlns:a14="http://schemas.microsoft.com/office/drawing/2010/main">
                <a:noFill/>
              </a14:hiddenFill>
            </a:ext>
          </a:extLst>
        </p:spPr>
      </p:cxnSp>
      <p:sp>
        <p:nvSpPr>
          <p:cNvPr id="34" name="Date Placeholder 3">
            <a:extLst>
              <a:ext uri="{FF2B5EF4-FFF2-40B4-BE49-F238E27FC236}">
                <a16:creationId xmlns:a16="http://schemas.microsoft.com/office/drawing/2014/main" id="{237C687A-AF5E-4856-8AC8-39118A948D49}"/>
              </a:ext>
            </a:extLst>
          </p:cNvPr>
          <p:cNvSpPr>
            <a:spLocks noGrp="1"/>
          </p:cNvSpPr>
          <p:nvPr>
            <p:ph type="dt" sz="half" idx="2"/>
          </p:nvPr>
        </p:nvSpPr>
        <p:spPr>
          <a:xfrm>
            <a:off x="2495600" y="6304236"/>
            <a:ext cx="847922" cy="251942"/>
          </a:xfrm>
          <a:prstGeom prst="rect">
            <a:avLst/>
          </a:prstGeom>
        </p:spPr>
        <p:txBody>
          <a:bodyPr vert="horz" lIns="91440" tIns="45720" rIns="91440" bIns="45720" rtlCol="0" anchor="t"/>
          <a:lstStyle>
            <a:lvl1pPr algn="l">
              <a:defRPr sz="900">
                <a:solidFill>
                  <a:srgbClr val="760000"/>
                </a:solidFill>
                <a:latin typeface="Segoe UI" panose="020B0502040204020203" pitchFamily="34" charset="0"/>
                <a:cs typeface="Segoe UI" panose="020B0502040204020203" pitchFamily="34" charset="0"/>
              </a:defRPr>
            </a:lvl1pPr>
          </a:lstStyle>
          <a:p>
            <a:fld id="{01135137-AB06-4823-B875-5D17324E77E3}" type="datetime1">
              <a:rPr lang="en-GB" smtClean="0"/>
              <a:pPr/>
              <a:t>08/04/2024</a:t>
            </a:fld>
            <a:endParaRPr lang="en-GB"/>
          </a:p>
        </p:txBody>
      </p:sp>
      <p:sp>
        <p:nvSpPr>
          <p:cNvPr id="35" name="Footer Placeholder 4">
            <a:extLst>
              <a:ext uri="{FF2B5EF4-FFF2-40B4-BE49-F238E27FC236}">
                <a16:creationId xmlns:a16="http://schemas.microsoft.com/office/drawing/2014/main" id="{54EF8646-2429-4DFD-BC57-C7B810C460DD}"/>
              </a:ext>
            </a:extLst>
          </p:cNvPr>
          <p:cNvSpPr>
            <a:spLocks noGrp="1"/>
          </p:cNvSpPr>
          <p:nvPr>
            <p:ph type="ftr" sz="quarter" idx="3"/>
          </p:nvPr>
        </p:nvSpPr>
        <p:spPr>
          <a:xfrm>
            <a:off x="3791744" y="6304236"/>
            <a:ext cx="5040560" cy="251942"/>
          </a:xfrm>
          <a:prstGeom prst="rect">
            <a:avLst/>
          </a:prstGeom>
        </p:spPr>
        <p:txBody>
          <a:bodyPr vert="horz" lIns="91440" tIns="45720" rIns="91440" bIns="45720" rtlCol="0" anchor="t"/>
          <a:lstStyle>
            <a:lvl1pPr algn="l">
              <a:defRPr sz="900">
                <a:solidFill>
                  <a:srgbClr val="760000"/>
                </a:solidFill>
                <a:latin typeface="Segoe UI" panose="020B0502040204020203" pitchFamily="34" charset="0"/>
                <a:cs typeface="Segoe UI" panose="020B0502040204020203" pitchFamily="34" charset="0"/>
              </a:defRPr>
            </a:lvl1pPr>
          </a:lstStyle>
          <a:p>
            <a:r>
              <a:rPr lang="en-GB"/>
              <a:t>Title of presentation</a:t>
            </a:r>
          </a:p>
        </p:txBody>
      </p:sp>
      <p:sp>
        <p:nvSpPr>
          <p:cNvPr id="36" name="Slide Number Placeholder 5">
            <a:extLst>
              <a:ext uri="{FF2B5EF4-FFF2-40B4-BE49-F238E27FC236}">
                <a16:creationId xmlns:a16="http://schemas.microsoft.com/office/drawing/2014/main" id="{F42E2E4D-731D-4E36-A80C-23AFF4EDF240}"/>
              </a:ext>
            </a:extLst>
          </p:cNvPr>
          <p:cNvSpPr>
            <a:spLocks noGrp="1"/>
          </p:cNvSpPr>
          <p:nvPr>
            <p:ph type="sldNum" sz="quarter" idx="4"/>
          </p:nvPr>
        </p:nvSpPr>
        <p:spPr>
          <a:xfrm>
            <a:off x="9048328" y="6305897"/>
            <a:ext cx="936104" cy="250795"/>
          </a:xfrm>
          <a:prstGeom prst="rect">
            <a:avLst/>
          </a:prstGeom>
        </p:spPr>
        <p:txBody>
          <a:bodyPr vert="horz" lIns="91440" tIns="45720" rIns="91440" bIns="45720" rtlCol="0" anchor="t"/>
          <a:lstStyle>
            <a:lvl1pPr algn="r">
              <a:defRPr sz="900">
                <a:solidFill>
                  <a:srgbClr val="760000"/>
                </a:solidFill>
                <a:latin typeface="Segoe UI" panose="020B0502040204020203" pitchFamily="34" charset="0"/>
                <a:cs typeface="Segoe UI" panose="020B0502040204020203" pitchFamily="34" charset="0"/>
              </a:defRPr>
            </a:lvl1pPr>
          </a:lstStyle>
          <a:p>
            <a:r>
              <a:rPr lang="en-GB"/>
              <a:t> Page </a:t>
            </a:r>
            <a:fld id="{0B191E90-C734-421F-83C8-090E11264DA3}" type="slidenum">
              <a:rPr lang="en-GB" smtClean="0"/>
              <a:pPr/>
              <a:t>‹#›</a:t>
            </a:fld>
            <a:endParaRPr lang="en-GB"/>
          </a:p>
        </p:txBody>
      </p:sp>
      <p:sp>
        <p:nvSpPr>
          <p:cNvPr id="37" name="TextBox 36">
            <a:extLst>
              <a:ext uri="{FF2B5EF4-FFF2-40B4-BE49-F238E27FC236}">
                <a16:creationId xmlns:a16="http://schemas.microsoft.com/office/drawing/2014/main" id="{86CC9B92-E7A2-4970-A1BD-3E391773AC05}"/>
              </a:ext>
            </a:extLst>
          </p:cNvPr>
          <p:cNvSpPr txBox="1"/>
          <p:nvPr userDrawn="1"/>
        </p:nvSpPr>
        <p:spPr>
          <a:xfrm>
            <a:off x="578214" y="6248400"/>
            <a:ext cx="1701361" cy="307777"/>
          </a:xfrm>
          <a:prstGeom prst="rect">
            <a:avLst/>
          </a:prstGeom>
          <a:noFill/>
        </p:spPr>
        <p:txBody>
          <a:bodyPr wrap="square" rtlCol="0">
            <a:spAutoFit/>
          </a:bodyPr>
          <a:lstStyle/>
          <a:p>
            <a:r>
              <a:rPr lang="en-GB" sz="1400" b="1">
                <a:solidFill>
                  <a:srgbClr val="00B0F0"/>
                </a:solidFill>
                <a:latin typeface="Segoe UI" panose="020B0502040204020203" pitchFamily="34" charset="0"/>
                <a:cs typeface="Segoe UI" panose="020B0502040204020203" pitchFamily="34" charset="0"/>
              </a:rPr>
              <a:t>Digital Education</a:t>
            </a:r>
          </a:p>
        </p:txBody>
      </p:sp>
      <p:sp>
        <p:nvSpPr>
          <p:cNvPr id="38" name="TextBox 4">
            <a:extLst>
              <a:ext uri="{FF2B5EF4-FFF2-40B4-BE49-F238E27FC236}">
                <a16:creationId xmlns:a16="http://schemas.microsoft.com/office/drawing/2014/main" id="{FEBE0609-24E2-45B5-AB62-6D1D670960BA}"/>
              </a:ext>
            </a:extLst>
          </p:cNvPr>
          <p:cNvSpPr txBox="1">
            <a:spLocks noChangeArrowheads="1"/>
          </p:cNvSpPr>
          <p:nvPr userDrawn="1"/>
        </p:nvSpPr>
        <p:spPr bwMode="auto">
          <a:xfrm>
            <a:off x="7569969" y="6237312"/>
            <a:ext cx="3998639" cy="36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000"/>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100" b="1" baseline="0">
                <a:solidFill>
                  <a:srgbClr val="00B0F0"/>
                </a:solidFill>
                <a:latin typeface="Segoe UI" panose="020B0502040204020203" pitchFamily="34" charset="0"/>
                <a:cs typeface="Segoe UI" panose="020B0502040204020203" pitchFamily="34" charset="0"/>
              </a:rPr>
              <a:t>WWW.BBK.AC.UK</a:t>
            </a:r>
          </a:p>
        </p:txBody>
      </p:sp>
      <p:sp>
        <p:nvSpPr>
          <p:cNvPr id="16" name="Subtitle 2">
            <a:extLst>
              <a:ext uri="{FF2B5EF4-FFF2-40B4-BE49-F238E27FC236}">
                <a16:creationId xmlns:a16="http://schemas.microsoft.com/office/drawing/2014/main" id="{DCEC8C4E-F980-48B2-A8EC-0E8DA048C223}"/>
              </a:ext>
            </a:extLst>
          </p:cNvPr>
          <p:cNvSpPr>
            <a:spLocks noGrp="1"/>
          </p:cNvSpPr>
          <p:nvPr>
            <p:ph type="subTitle" idx="1" hasCustomPrompt="1"/>
          </p:nvPr>
        </p:nvSpPr>
        <p:spPr>
          <a:xfrm>
            <a:off x="665831" y="208456"/>
            <a:ext cx="9041761" cy="832192"/>
          </a:xfrm>
          <a:prstGeom prst="rect">
            <a:avLst/>
          </a:prstGeom>
        </p:spPr>
        <p:txBody>
          <a:bodyPr lIns="0" tIns="72000" rIns="0" anchor="b" anchorCtr="0">
            <a:noAutofit/>
          </a:bodyPr>
          <a:lstStyle>
            <a:lvl1pPr marL="0" indent="0" algn="l">
              <a:lnSpc>
                <a:spcPct val="100000"/>
              </a:lnSpc>
              <a:spcBef>
                <a:spcPts val="0"/>
              </a:spcBef>
              <a:spcAft>
                <a:spcPts val="375"/>
              </a:spcAft>
              <a:buNone/>
              <a:defRPr sz="2800" b="1" cap="none" spc="83" baseline="0">
                <a:solidFill>
                  <a:schemeClr val="tx1"/>
                </a:solidFill>
                <a:latin typeface="Segoe UI" panose="020B0502040204020203" pitchFamily="34" charset="0"/>
                <a:cs typeface="Segoe UI" panose="020B0502040204020203" pitchFamily="34" charset="0"/>
              </a:defRPr>
            </a:lvl1pPr>
            <a:lvl2pPr marL="342899" indent="0" algn="ctr">
              <a:buNone/>
              <a:defRPr sz="1500"/>
            </a:lvl2pPr>
            <a:lvl3pPr marL="685796" indent="0" algn="ctr">
              <a:buNone/>
              <a:defRPr sz="1349"/>
            </a:lvl3pPr>
            <a:lvl4pPr marL="1028694" indent="0" algn="ctr">
              <a:buNone/>
              <a:defRPr sz="1200"/>
            </a:lvl4pPr>
            <a:lvl5pPr marL="1371592" indent="0" algn="ctr">
              <a:buNone/>
              <a:defRPr sz="1200"/>
            </a:lvl5pPr>
            <a:lvl6pPr marL="1714490" indent="0" algn="ctr">
              <a:buNone/>
              <a:defRPr sz="1200"/>
            </a:lvl6pPr>
            <a:lvl7pPr marL="2057388" indent="0" algn="ctr">
              <a:buNone/>
              <a:defRPr sz="1200"/>
            </a:lvl7pPr>
            <a:lvl8pPr marL="2400287" indent="0" algn="ctr">
              <a:buNone/>
              <a:defRPr sz="1200"/>
            </a:lvl8pPr>
            <a:lvl9pPr marL="2743184" indent="0" algn="ctr">
              <a:buNone/>
              <a:defRPr sz="1200"/>
            </a:lvl9pPr>
          </a:lstStyle>
          <a:p>
            <a:r>
              <a:rPr lang="en-US" cap="none" baseline="0"/>
              <a:t>Add Title</a:t>
            </a:r>
            <a:endParaRPr lang="en-GB"/>
          </a:p>
        </p:txBody>
      </p:sp>
    </p:spTree>
    <p:extLst>
      <p:ext uri="{BB962C8B-B14F-4D97-AF65-F5344CB8AC3E}">
        <p14:creationId xmlns:p14="http://schemas.microsoft.com/office/powerpoint/2010/main" val="661338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and photo">
    <p:spTree>
      <p:nvGrpSpPr>
        <p:cNvPr id="1" name=""/>
        <p:cNvGrpSpPr/>
        <p:nvPr/>
      </p:nvGrpSpPr>
      <p:grpSpPr>
        <a:xfrm>
          <a:off x="0" y="0"/>
          <a:ext cx="0" cy="0"/>
          <a:chOff x="0" y="0"/>
          <a:chExt cx="0" cy="0"/>
        </a:xfrm>
      </p:grpSpPr>
      <p:sp>
        <p:nvSpPr>
          <p:cNvPr id="15" name="Picture Placeholder 3"/>
          <p:cNvSpPr>
            <a:spLocks noGrp="1"/>
          </p:cNvSpPr>
          <p:nvPr>
            <p:ph type="pic" sz="quarter" idx="10"/>
          </p:nvPr>
        </p:nvSpPr>
        <p:spPr>
          <a:xfrm>
            <a:off x="6310997" y="1447061"/>
            <a:ext cx="5213347" cy="4449302"/>
          </a:xfrm>
          <a:prstGeom prst="rect">
            <a:avLst/>
          </a:prstGeom>
        </p:spPr>
        <p:txBody>
          <a:bodyPr anchor="ctr"/>
          <a:lstStyle>
            <a:lvl1pPr marL="0" indent="0" algn="ctr">
              <a:buNone/>
              <a:defRPr>
                <a:solidFill>
                  <a:schemeClr val="bg2"/>
                </a:solidFill>
              </a:defRPr>
            </a:lvl1pPr>
          </a:lstStyle>
          <a:p>
            <a:r>
              <a:rPr lang="en-GB"/>
              <a:t>Click icon to add picture</a:t>
            </a:r>
          </a:p>
        </p:txBody>
      </p:sp>
      <p:sp>
        <p:nvSpPr>
          <p:cNvPr id="3" name="Text Placeholder 2"/>
          <p:cNvSpPr>
            <a:spLocks noGrp="1"/>
          </p:cNvSpPr>
          <p:nvPr>
            <p:ph type="body" sz="quarter" idx="17" hasCustomPrompt="1"/>
          </p:nvPr>
        </p:nvSpPr>
        <p:spPr>
          <a:xfrm>
            <a:off x="666753" y="1451120"/>
            <a:ext cx="5213347" cy="4444763"/>
          </a:xfrm>
          <a:prstGeom prst="rect">
            <a:avLst/>
          </a:prstGeom>
        </p:spPr>
        <p:txBody>
          <a:bodyPr vert="horz" lIns="0" tIns="72000" rIns="0" bIns="72000" rtlCol="0">
            <a:noAutofit/>
          </a:bodyPr>
          <a:lstStyle>
            <a:lvl1pPr>
              <a:defRPr lang="en-GB" sz="2000" b="1" baseline="0" dirty="0">
                <a:latin typeface="Segoe UI" panose="020B0502040204020203" pitchFamily="34" charset="0"/>
                <a:cs typeface="Segoe UI" panose="020B0502040204020203" pitchFamily="34" charset="0"/>
              </a:defRPr>
            </a:lvl1pPr>
            <a:lvl2pPr>
              <a:defRPr lang="en-GB" sz="2000" baseline="0" dirty="0">
                <a:latin typeface="Segoe UI" panose="020B0502040204020203" pitchFamily="34" charset="0"/>
                <a:cs typeface="Segoe UI" panose="020B0502040204020203" pitchFamily="34" charset="0"/>
              </a:defRPr>
            </a:lvl2pPr>
            <a:lvl3pPr>
              <a:defRPr lang="en-US" sz="1800" baseline="0" dirty="0">
                <a:latin typeface="Segoe UI" panose="020B0502040204020203" pitchFamily="34" charset="0"/>
                <a:cs typeface="Segoe UI" panose="020B0502040204020203" pitchFamily="34" charset="0"/>
              </a:defRPr>
            </a:lvl3pPr>
          </a:lstStyle>
          <a:p>
            <a:pPr marL="0" lvl="0" indent="0">
              <a:lnSpc>
                <a:spcPct val="100000"/>
              </a:lnSpc>
              <a:spcBef>
                <a:spcPts val="600"/>
              </a:spcBef>
              <a:spcAft>
                <a:spcPts val="800"/>
              </a:spcAft>
              <a:buNone/>
            </a:pPr>
            <a:r>
              <a:rPr lang="en-GB"/>
              <a:t>Click to add text</a:t>
            </a:r>
          </a:p>
          <a:p>
            <a:pPr marL="355600" lvl="1" indent="-355600">
              <a:lnSpc>
                <a:spcPct val="100000"/>
              </a:lnSpc>
              <a:spcBef>
                <a:spcPts val="600"/>
              </a:spcBef>
              <a:spcAft>
                <a:spcPts val="600"/>
              </a:spcAft>
              <a:buClr>
                <a:srgbClr val="00B0F0"/>
              </a:buClr>
              <a:buSzPct val="120000"/>
              <a:buFont typeface="Wingdings" panose="05000000000000000000" pitchFamily="2" charset="2"/>
              <a:buChar char="§"/>
            </a:pPr>
            <a:r>
              <a:rPr lang="en-GB"/>
              <a:t>Second</a:t>
            </a:r>
          </a:p>
          <a:p>
            <a:pPr marL="630238" lvl="2" indent="-274638">
              <a:lnSpc>
                <a:spcPct val="100000"/>
              </a:lnSpc>
              <a:spcBef>
                <a:spcPts val="400"/>
              </a:spcBef>
              <a:spcAft>
                <a:spcPts val="400"/>
              </a:spcAft>
              <a:buClr>
                <a:srgbClr val="00B0F0"/>
              </a:buClr>
              <a:buSzPct val="120000"/>
            </a:pPr>
            <a:r>
              <a:rPr lang="en-GB"/>
              <a:t>third</a:t>
            </a:r>
            <a:endParaRPr lang="en-US"/>
          </a:p>
        </p:txBody>
      </p:sp>
      <p:sp>
        <p:nvSpPr>
          <p:cNvPr id="17" name="Rectangle 16">
            <a:extLst>
              <a:ext uri="{FF2B5EF4-FFF2-40B4-BE49-F238E27FC236}">
                <a16:creationId xmlns:a16="http://schemas.microsoft.com/office/drawing/2014/main" id="{B7D70D96-3EA4-4425-8B91-812D2D623A77}"/>
              </a:ext>
            </a:extLst>
          </p:cNvPr>
          <p:cNvSpPr/>
          <p:nvPr userDrawn="1"/>
        </p:nvSpPr>
        <p:spPr>
          <a:xfrm>
            <a:off x="666751" y="1136789"/>
            <a:ext cx="10857604" cy="52331"/>
          </a:xfrm>
          <a:prstGeom prst="rect">
            <a:avLst/>
          </a:prstGeom>
          <a:solidFill>
            <a:srgbClr val="4EC3E0"/>
          </a:solidFill>
          <a:ln w="3175" cmpd="sng">
            <a:solidFill>
              <a:srgbClr val="4EC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9" name="Picture 18" descr="Birkbeck Logo&#10;&#10;Birkbeck, University of London&#10;London's evening unversity">
            <a:extLst>
              <a:ext uri="{FF2B5EF4-FFF2-40B4-BE49-F238E27FC236}">
                <a16:creationId xmlns:a16="http://schemas.microsoft.com/office/drawing/2014/main" id="{24E8393D-9A7E-4655-9280-A49CFF5DA2AE}"/>
              </a:ext>
            </a:extLst>
          </p:cNvPr>
          <p:cNvPicPr>
            <a:picLocks noChangeAspect="1"/>
          </p:cNvPicPr>
          <p:nvPr userDrawn="1"/>
        </p:nvPicPr>
        <p:blipFill>
          <a:blip r:embed="rId2"/>
          <a:stretch>
            <a:fillRect/>
          </a:stretch>
        </p:blipFill>
        <p:spPr>
          <a:xfrm>
            <a:off x="9889636" y="203069"/>
            <a:ext cx="1634707" cy="809889"/>
          </a:xfrm>
          <a:prstGeom prst="rect">
            <a:avLst/>
          </a:prstGeom>
        </p:spPr>
      </p:pic>
      <p:cxnSp>
        <p:nvCxnSpPr>
          <p:cNvPr id="32" name="Straight Connector 4">
            <a:extLst>
              <a:ext uri="{FF2B5EF4-FFF2-40B4-BE49-F238E27FC236}">
                <a16:creationId xmlns:a16="http://schemas.microsoft.com/office/drawing/2014/main" id="{6DF945D6-1D5F-452D-B127-EF0466BBEFCE}"/>
              </a:ext>
            </a:extLst>
          </p:cNvPr>
          <p:cNvCxnSpPr>
            <a:cxnSpLocks noChangeShapeType="1"/>
          </p:cNvCxnSpPr>
          <p:nvPr userDrawn="1"/>
        </p:nvCxnSpPr>
        <p:spPr bwMode="auto">
          <a:xfrm>
            <a:off x="666753" y="6165304"/>
            <a:ext cx="10857593" cy="1588"/>
          </a:xfrm>
          <a:prstGeom prst="line">
            <a:avLst/>
          </a:prstGeom>
          <a:noFill/>
          <a:ln w="9525">
            <a:solidFill>
              <a:srgbClr val="4EC3E0"/>
            </a:solidFill>
            <a:round/>
            <a:headEnd/>
            <a:tailEnd/>
          </a:ln>
          <a:extLst>
            <a:ext uri="{909E8E84-426E-40DD-AFC4-6F175D3DCCD1}">
              <a14:hiddenFill xmlns:a14="http://schemas.microsoft.com/office/drawing/2010/main">
                <a:noFill/>
              </a14:hiddenFill>
            </a:ext>
          </a:extLst>
        </p:spPr>
      </p:cxnSp>
      <p:sp>
        <p:nvSpPr>
          <p:cNvPr id="34" name="Date Placeholder 3">
            <a:extLst>
              <a:ext uri="{FF2B5EF4-FFF2-40B4-BE49-F238E27FC236}">
                <a16:creationId xmlns:a16="http://schemas.microsoft.com/office/drawing/2014/main" id="{EE6BF4D0-DEC2-4507-A604-234074AC70A7}"/>
              </a:ext>
            </a:extLst>
          </p:cNvPr>
          <p:cNvSpPr>
            <a:spLocks noGrp="1"/>
          </p:cNvSpPr>
          <p:nvPr>
            <p:ph type="dt" sz="half" idx="2"/>
          </p:nvPr>
        </p:nvSpPr>
        <p:spPr>
          <a:xfrm>
            <a:off x="2495600" y="6304236"/>
            <a:ext cx="847922" cy="251942"/>
          </a:xfrm>
          <a:prstGeom prst="rect">
            <a:avLst/>
          </a:prstGeom>
        </p:spPr>
        <p:txBody>
          <a:bodyPr vert="horz" lIns="91440" tIns="45720" rIns="91440" bIns="45720" rtlCol="0" anchor="t"/>
          <a:lstStyle>
            <a:lvl1pPr algn="l">
              <a:defRPr sz="900">
                <a:solidFill>
                  <a:srgbClr val="760000"/>
                </a:solidFill>
                <a:latin typeface="Segoe UI" panose="020B0502040204020203" pitchFamily="34" charset="0"/>
                <a:cs typeface="Segoe UI" panose="020B0502040204020203" pitchFamily="34" charset="0"/>
              </a:defRPr>
            </a:lvl1pPr>
          </a:lstStyle>
          <a:p>
            <a:fld id="{01135137-AB06-4823-B875-5D17324E77E3}" type="datetime1">
              <a:rPr lang="en-GB" smtClean="0"/>
              <a:pPr/>
              <a:t>08/04/2024</a:t>
            </a:fld>
            <a:endParaRPr lang="en-GB"/>
          </a:p>
        </p:txBody>
      </p:sp>
      <p:sp>
        <p:nvSpPr>
          <p:cNvPr id="35" name="Footer Placeholder 4">
            <a:extLst>
              <a:ext uri="{FF2B5EF4-FFF2-40B4-BE49-F238E27FC236}">
                <a16:creationId xmlns:a16="http://schemas.microsoft.com/office/drawing/2014/main" id="{4A67AA30-63E7-42C7-85F5-98E27A571428}"/>
              </a:ext>
            </a:extLst>
          </p:cNvPr>
          <p:cNvSpPr>
            <a:spLocks noGrp="1"/>
          </p:cNvSpPr>
          <p:nvPr>
            <p:ph type="ftr" sz="quarter" idx="3"/>
          </p:nvPr>
        </p:nvSpPr>
        <p:spPr>
          <a:xfrm>
            <a:off x="3791744" y="6304236"/>
            <a:ext cx="5040560" cy="251942"/>
          </a:xfrm>
          <a:prstGeom prst="rect">
            <a:avLst/>
          </a:prstGeom>
        </p:spPr>
        <p:txBody>
          <a:bodyPr vert="horz" lIns="91440" tIns="45720" rIns="91440" bIns="45720" rtlCol="0" anchor="t"/>
          <a:lstStyle>
            <a:lvl1pPr algn="l">
              <a:defRPr sz="900">
                <a:solidFill>
                  <a:srgbClr val="760000"/>
                </a:solidFill>
                <a:latin typeface="Segoe UI" panose="020B0502040204020203" pitchFamily="34" charset="0"/>
                <a:cs typeface="Segoe UI" panose="020B0502040204020203" pitchFamily="34" charset="0"/>
              </a:defRPr>
            </a:lvl1pPr>
          </a:lstStyle>
          <a:p>
            <a:r>
              <a:rPr lang="en-GB"/>
              <a:t>Title of presentation</a:t>
            </a:r>
          </a:p>
        </p:txBody>
      </p:sp>
      <p:sp>
        <p:nvSpPr>
          <p:cNvPr id="36" name="Slide Number Placeholder 5">
            <a:extLst>
              <a:ext uri="{FF2B5EF4-FFF2-40B4-BE49-F238E27FC236}">
                <a16:creationId xmlns:a16="http://schemas.microsoft.com/office/drawing/2014/main" id="{42593477-409C-4511-BFB0-A653A4F0C3F5}"/>
              </a:ext>
            </a:extLst>
          </p:cNvPr>
          <p:cNvSpPr>
            <a:spLocks noGrp="1"/>
          </p:cNvSpPr>
          <p:nvPr>
            <p:ph type="sldNum" sz="quarter" idx="4"/>
          </p:nvPr>
        </p:nvSpPr>
        <p:spPr>
          <a:xfrm>
            <a:off x="9048328" y="6305897"/>
            <a:ext cx="936104" cy="250795"/>
          </a:xfrm>
          <a:prstGeom prst="rect">
            <a:avLst/>
          </a:prstGeom>
        </p:spPr>
        <p:txBody>
          <a:bodyPr vert="horz" lIns="91440" tIns="45720" rIns="91440" bIns="45720" rtlCol="0" anchor="t"/>
          <a:lstStyle>
            <a:lvl1pPr algn="r">
              <a:defRPr sz="900">
                <a:solidFill>
                  <a:srgbClr val="760000"/>
                </a:solidFill>
                <a:latin typeface="Segoe UI" panose="020B0502040204020203" pitchFamily="34" charset="0"/>
                <a:cs typeface="Segoe UI" panose="020B0502040204020203" pitchFamily="34" charset="0"/>
              </a:defRPr>
            </a:lvl1pPr>
          </a:lstStyle>
          <a:p>
            <a:r>
              <a:rPr lang="en-GB"/>
              <a:t> Page </a:t>
            </a:r>
            <a:fld id="{0B191E90-C734-421F-83C8-090E11264DA3}" type="slidenum">
              <a:rPr lang="en-GB" smtClean="0"/>
              <a:pPr/>
              <a:t>‹#›</a:t>
            </a:fld>
            <a:endParaRPr lang="en-GB"/>
          </a:p>
        </p:txBody>
      </p:sp>
      <p:sp>
        <p:nvSpPr>
          <p:cNvPr id="37" name="TextBox 36">
            <a:extLst>
              <a:ext uri="{FF2B5EF4-FFF2-40B4-BE49-F238E27FC236}">
                <a16:creationId xmlns:a16="http://schemas.microsoft.com/office/drawing/2014/main" id="{3FC6F399-3271-4F63-A0DF-CF6547C3B82F}"/>
              </a:ext>
            </a:extLst>
          </p:cNvPr>
          <p:cNvSpPr txBox="1"/>
          <p:nvPr userDrawn="1"/>
        </p:nvSpPr>
        <p:spPr>
          <a:xfrm>
            <a:off x="578214" y="6248400"/>
            <a:ext cx="1701361" cy="307777"/>
          </a:xfrm>
          <a:prstGeom prst="rect">
            <a:avLst/>
          </a:prstGeom>
          <a:noFill/>
        </p:spPr>
        <p:txBody>
          <a:bodyPr wrap="square" rtlCol="0">
            <a:spAutoFit/>
          </a:bodyPr>
          <a:lstStyle/>
          <a:p>
            <a:r>
              <a:rPr lang="en-GB" sz="1400" b="1">
                <a:solidFill>
                  <a:srgbClr val="00B0F0"/>
                </a:solidFill>
                <a:latin typeface="Segoe UI" panose="020B0502040204020203" pitchFamily="34" charset="0"/>
                <a:cs typeface="Segoe UI" panose="020B0502040204020203" pitchFamily="34" charset="0"/>
              </a:rPr>
              <a:t>Digital Education</a:t>
            </a:r>
          </a:p>
        </p:txBody>
      </p:sp>
      <p:sp>
        <p:nvSpPr>
          <p:cNvPr id="38" name="TextBox 4">
            <a:extLst>
              <a:ext uri="{FF2B5EF4-FFF2-40B4-BE49-F238E27FC236}">
                <a16:creationId xmlns:a16="http://schemas.microsoft.com/office/drawing/2014/main" id="{72F4E5E4-C3C5-4E7B-BAE7-CE033680E4D7}"/>
              </a:ext>
            </a:extLst>
          </p:cNvPr>
          <p:cNvSpPr txBox="1">
            <a:spLocks noChangeArrowheads="1"/>
          </p:cNvSpPr>
          <p:nvPr userDrawn="1"/>
        </p:nvSpPr>
        <p:spPr bwMode="auto">
          <a:xfrm>
            <a:off x="7569969" y="6237312"/>
            <a:ext cx="3998639" cy="36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000"/>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100" b="1" baseline="0">
                <a:solidFill>
                  <a:srgbClr val="00B0F0"/>
                </a:solidFill>
                <a:latin typeface="Segoe UI" panose="020B0502040204020203" pitchFamily="34" charset="0"/>
                <a:cs typeface="Segoe UI" panose="020B0502040204020203" pitchFamily="34" charset="0"/>
              </a:rPr>
              <a:t>WWW.BBK.AC.UK</a:t>
            </a:r>
          </a:p>
        </p:txBody>
      </p:sp>
      <p:sp>
        <p:nvSpPr>
          <p:cNvPr id="13" name="Subtitle 2">
            <a:extLst>
              <a:ext uri="{FF2B5EF4-FFF2-40B4-BE49-F238E27FC236}">
                <a16:creationId xmlns:a16="http://schemas.microsoft.com/office/drawing/2014/main" id="{89A8AB89-D9B4-4260-AFC9-C4DD801F2571}"/>
              </a:ext>
            </a:extLst>
          </p:cNvPr>
          <p:cNvSpPr>
            <a:spLocks noGrp="1"/>
          </p:cNvSpPr>
          <p:nvPr>
            <p:ph type="subTitle" idx="1" hasCustomPrompt="1"/>
          </p:nvPr>
        </p:nvSpPr>
        <p:spPr>
          <a:xfrm>
            <a:off x="665831" y="208456"/>
            <a:ext cx="9041761" cy="832192"/>
          </a:xfrm>
          <a:prstGeom prst="rect">
            <a:avLst/>
          </a:prstGeom>
        </p:spPr>
        <p:txBody>
          <a:bodyPr lIns="0" tIns="72000" rIns="0" anchor="b" anchorCtr="0">
            <a:noAutofit/>
          </a:bodyPr>
          <a:lstStyle>
            <a:lvl1pPr marL="0" indent="0" algn="l">
              <a:lnSpc>
                <a:spcPct val="100000"/>
              </a:lnSpc>
              <a:spcBef>
                <a:spcPts val="0"/>
              </a:spcBef>
              <a:spcAft>
                <a:spcPts val="375"/>
              </a:spcAft>
              <a:buNone/>
              <a:defRPr sz="2800" b="1" cap="none" spc="83" baseline="0">
                <a:solidFill>
                  <a:schemeClr val="tx1"/>
                </a:solidFill>
                <a:latin typeface="Segoe UI" panose="020B0502040204020203" pitchFamily="34" charset="0"/>
                <a:cs typeface="Segoe UI" panose="020B0502040204020203" pitchFamily="34" charset="0"/>
              </a:defRPr>
            </a:lvl1pPr>
            <a:lvl2pPr marL="342899" indent="0" algn="ctr">
              <a:buNone/>
              <a:defRPr sz="1500"/>
            </a:lvl2pPr>
            <a:lvl3pPr marL="685796" indent="0" algn="ctr">
              <a:buNone/>
              <a:defRPr sz="1349"/>
            </a:lvl3pPr>
            <a:lvl4pPr marL="1028694" indent="0" algn="ctr">
              <a:buNone/>
              <a:defRPr sz="1200"/>
            </a:lvl4pPr>
            <a:lvl5pPr marL="1371592" indent="0" algn="ctr">
              <a:buNone/>
              <a:defRPr sz="1200"/>
            </a:lvl5pPr>
            <a:lvl6pPr marL="1714490" indent="0" algn="ctr">
              <a:buNone/>
              <a:defRPr sz="1200"/>
            </a:lvl6pPr>
            <a:lvl7pPr marL="2057388" indent="0" algn="ctr">
              <a:buNone/>
              <a:defRPr sz="1200"/>
            </a:lvl7pPr>
            <a:lvl8pPr marL="2400287" indent="0" algn="ctr">
              <a:buNone/>
              <a:defRPr sz="1200"/>
            </a:lvl8pPr>
            <a:lvl9pPr marL="2743184" indent="0" algn="ctr">
              <a:buNone/>
              <a:defRPr sz="1200"/>
            </a:lvl9pPr>
          </a:lstStyle>
          <a:p>
            <a:r>
              <a:rPr lang="en-US" cap="none" baseline="0"/>
              <a:t>Add Title</a:t>
            </a:r>
            <a:endParaRPr lang="en-GB"/>
          </a:p>
        </p:txBody>
      </p:sp>
    </p:spTree>
    <p:extLst>
      <p:ext uri="{BB962C8B-B14F-4D97-AF65-F5344CB8AC3E}">
        <p14:creationId xmlns:p14="http://schemas.microsoft.com/office/powerpoint/2010/main" val="2013199601"/>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hoto large">
    <p:spTree>
      <p:nvGrpSpPr>
        <p:cNvPr id="1" name=""/>
        <p:cNvGrpSpPr/>
        <p:nvPr/>
      </p:nvGrpSpPr>
      <p:grpSpPr>
        <a:xfrm>
          <a:off x="0" y="0"/>
          <a:ext cx="0" cy="0"/>
          <a:chOff x="0" y="0"/>
          <a:chExt cx="0" cy="0"/>
        </a:xfrm>
      </p:grpSpPr>
      <p:sp>
        <p:nvSpPr>
          <p:cNvPr id="8" name="Picture Placeholder 3"/>
          <p:cNvSpPr>
            <a:spLocks noGrp="1"/>
          </p:cNvSpPr>
          <p:nvPr>
            <p:ph type="pic" sz="quarter" idx="10"/>
          </p:nvPr>
        </p:nvSpPr>
        <p:spPr>
          <a:xfrm>
            <a:off x="666753" y="1403325"/>
            <a:ext cx="10857593" cy="4493037"/>
          </a:xfrm>
          <a:prstGeom prst="rect">
            <a:avLst/>
          </a:prstGeom>
        </p:spPr>
        <p:txBody>
          <a:bodyPr anchor="ctr"/>
          <a:lstStyle>
            <a:lvl1pPr marL="0" indent="0" algn="ctr">
              <a:buNone/>
              <a:defRPr>
                <a:solidFill>
                  <a:schemeClr val="bg2"/>
                </a:solidFill>
              </a:defRPr>
            </a:lvl1pPr>
          </a:lstStyle>
          <a:p>
            <a:r>
              <a:rPr lang="en-GB"/>
              <a:t>Click icon to add picture</a:t>
            </a:r>
          </a:p>
        </p:txBody>
      </p:sp>
      <p:sp>
        <p:nvSpPr>
          <p:cNvPr id="15" name="Rectangle 14">
            <a:extLst>
              <a:ext uri="{FF2B5EF4-FFF2-40B4-BE49-F238E27FC236}">
                <a16:creationId xmlns:a16="http://schemas.microsoft.com/office/drawing/2014/main" id="{0A783144-E52A-46DD-8B8C-406BE73793D4}"/>
              </a:ext>
            </a:extLst>
          </p:cNvPr>
          <p:cNvSpPr/>
          <p:nvPr userDrawn="1"/>
        </p:nvSpPr>
        <p:spPr>
          <a:xfrm>
            <a:off x="666751" y="1136789"/>
            <a:ext cx="10857604" cy="52331"/>
          </a:xfrm>
          <a:prstGeom prst="rect">
            <a:avLst/>
          </a:prstGeom>
          <a:solidFill>
            <a:srgbClr val="4EC3E0"/>
          </a:solidFill>
          <a:ln w="3175" cmpd="sng">
            <a:solidFill>
              <a:srgbClr val="4EC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7" name="Picture 16" descr="Birkbeck Logo&#10;&#10;Birkbeck, University of London&#10;London's evening unversity">
            <a:extLst>
              <a:ext uri="{FF2B5EF4-FFF2-40B4-BE49-F238E27FC236}">
                <a16:creationId xmlns:a16="http://schemas.microsoft.com/office/drawing/2014/main" id="{B908E049-580A-4D07-8171-4B20747B98DC}"/>
              </a:ext>
            </a:extLst>
          </p:cNvPr>
          <p:cNvPicPr>
            <a:picLocks noChangeAspect="1"/>
          </p:cNvPicPr>
          <p:nvPr userDrawn="1"/>
        </p:nvPicPr>
        <p:blipFill>
          <a:blip r:embed="rId2"/>
          <a:stretch>
            <a:fillRect/>
          </a:stretch>
        </p:blipFill>
        <p:spPr>
          <a:xfrm>
            <a:off x="9889636" y="203069"/>
            <a:ext cx="1634707" cy="809889"/>
          </a:xfrm>
          <a:prstGeom prst="rect">
            <a:avLst/>
          </a:prstGeom>
        </p:spPr>
      </p:pic>
      <p:cxnSp>
        <p:nvCxnSpPr>
          <p:cNvPr id="29" name="Straight Connector 4">
            <a:extLst>
              <a:ext uri="{FF2B5EF4-FFF2-40B4-BE49-F238E27FC236}">
                <a16:creationId xmlns:a16="http://schemas.microsoft.com/office/drawing/2014/main" id="{FC050EDF-85D6-4068-BCDF-26BCAB9FFD4B}"/>
              </a:ext>
            </a:extLst>
          </p:cNvPr>
          <p:cNvCxnSpPr>
            <a:cxnSpLocks noChangeShapeType="1"/>
          </p:cNvCxnSpPr>
          <p:nvPr userDrawn="1"/>
        </p:nvCxnSpPr>
        <p:spPr bwMode="auto">
          <a:xfrm>
            <a:off x="666753" y="6165304"/>
            <a:ext cx="10857593" cy="1588"/>
          </a:xfrm>
          <a:prstGeom prst="line">
            <a:avLst/>
          </a:prstGeom>
          <a:noFill/>
          <a:ln w="9525">
            <a:solidFill>
              <a:srgbClr val="4EC3E0"/>
            </a:solidFill>
            <a:round/>
            <a:headEnd/>
            <a:tailEnd/>
          </a:ln>
          <a:extLst>
            <a:ext uri="{909E8E84-426E-40DD-AFC4-6F175D3DCCD1}">
              <a14:hiddenFill xmlns:a14="http://schemas.microsoft.com/office/drawing/2010/main">
                <a:noFill/>
              </a14:hiddenFill>
            </a:ext>
          </a:extLst>
        </p:spPr>
      </p:cxnSp>
      <p:sp>
        <p:nvSpPr>
          <p:cNvPr id="31" name="Date Placeholder 3">
            <a:extLst>
              <a:ext uri="{FF2B5EF4-FFF2-40B4-BE49-F238E27FC236}">
                <a16:creationId xmlns:a16="http://schemas.microsoft.com/office/drawing/2014/main" id="{D0F6FF83-CFF7-4E78-A24B-25B87AD38E50}"/>
              </a:ext>
            </a:extLst>
          </p:cNvPr>
          <p:cNvSpPr>
            <a:spLocks noGrp="1"/>
          </p:cNvSpPr>
          <p:nvPr>
            <p:ph type="dt" sz="half" idx="2"/>
          </p:nvPr>
        </p:nvSpPr>
        <p:spPr>
          <a:xfrm>
            <a:off x="2495600" y="6304236"/>
            <a:ext cx="847922" cy="251942"/>
          </a:xfrm>
          <a:prstGeom prst="rect">
            <a:avLst/>
          </a:prstGeom>
        </p:spPr>
        <p:txBody>
          <a:bodyPr vert="horz" lIns="91440" tIns="45720" rIns="91440" bIns="45720" rtlCol="0" anchor="t"/>
          <a:lstStyle>
            <a:lvl1pPr algn="l">
              <a:defRPr sz="900">
                <a:solidFill>
                  <a:srgbClr val="760000"/>
                </a:solidFill>
                <a:latin typeface="Segoe UI" panose="020B0502040204020203" pitchFamily="34" charset="0"/>
                <a:cs typeface="Segoe UI" panose="020B0502040204020203" pitchFamily="34" charset="0"/>
              </a:defRPr>
            </a:lvl1pPr>
          </a:lstStyle>
          <a:p>
            <a:fld id="{01135137-AB06-4823-B875-5D17324E77E3}" type="datetime1">
              <a:rPr lang="en-GB" smtClean="0"/>
              <a:pPr/>
              <a:t>08/04/2024</a:t>
            </a:fld>
            <a:endParaRPr lang="en-GB"/>
          </a:p>
        </p:txBody>
      </p:sp>
      <p:sp>
        <p:nvSpPr>
          <p:cNvPr id="32" name="Footer Placeholder 4">
            <a:extLst>
              <a:ext uri="{FF2B5EF4-FFF2-40B4-BE49-F238E27FC236}">
                <a16:creationId xmlns:a16="http://schemas.microsoft.com/office/drawing/2014/main" id="{46C79C90-C905-43DB-9E82-743C24AF7DC5}"/>
              </a:ext>
            </a:extLst>
          </p:cNvPr>
          <p:cNvSpPr>
            <a:spLocks noGrp="1"/>
          </p:cNvSpPr>
          <p:nvPr>
            <p:ph type="ftr" sz="quarter" idx="3"/>
          </p:nvPr>
        </p:nvSpPr>
        <p:spPr>
          <a:xfrm>
            <a:off x="3791744" y="6304236"/>
            <a:ext cx="5040560" cy="251942"/>
          </a:xfrm>
          <a:prstGeom prst="rect">
            <a:avLst/>
          </a:prstGeom>
        </p:spPr>
        <p:txBody>
          <a:bodyPr vert="horz" lIns="91440" tIns="45720" rIns="91440" bIns="45720" rtlCol="0" anchor="t"/>
          <a:lstStyle>
            <a:lvl1pPr algn="l">
              <a:defRPr sz="900">
                <a:solidFill>
                  <a:srgbClr val="760000"/>
                </a:solidFill>
                <a:latin typeface="Segoe UI" panose="020B0502040204020203" pitchFamily="34" charset="0"/>
                <a:cs typeface="Segoe UI" panose="020B0502040204020203" pitchFamily="34" charset="0"/>
              </a:defRPr>
            </a:lvl1pPr>
          </a:lstStyle>
          <a:p>
            <a:r>
              <a:rPr lang="en-GB"/>
              <a:t>Title of presentation</a:t>
            </a:r>
          </a:p>
        </p:txBody>
      </p:sp>
      <p:sp>
        <p:nvSpPr>
          <p:cNvPr id="33" name="Slide Number Placeholder 5">
            <a:extLst>
              <a:ext uri="{FF2B5EF4-FFF2-40B4-BE49-F238E27FC236}">
                <a16:creationId xmlns:a16="http://schemas.microsoft.com/office/drawing/2014/main" id="{A2859C52-29D5-4027-9465-F3378E2C4152}"/>
              </a:ext>
            </a:extLst>
          </p:cNvPr>
          <p:cNvSpPr>
            <a:spLocks noGrp="1"/>
          </p:cNvSpPr>
          <p:nvPr>
            <p:ph type="sldNum" sz="quarter" idx="4"/>
          </p:nvPr>
        </p:nvSpPr>
        <p:spPr>
          <a:xfrm>
            <a:off x="9048328" y="6305897"/>
            <a:ext cx="936104" cy="250795"/>
          </a:xfrm>
          <a:prstGeom prst="rect">
            <a:avLst/>
          </a:prstGeom>
        </p:spPr>
        <p:txBody>
          <a:bodyPr vert="horz" lIns="91440" tIns="45720" rIns="91440" bIns="45720" rtlCol="0" anchor="t"/>
          <a:lstStyle>
            <a:lvl1pPr algn="r">
              <a:defRPr sz="900">
                <a:solidFill>
                  <a:srgbClr val="760000"/>
                </a:solidFill>
                <a:latin typeface="Segoe UI" panose="020B0502040204020203" pitchFamily="34" charset="0"/>
                <a:cs typeface="Segoe UI" panose="020B0502040204020203" pitchFamily="34" charset="0"/>
              </a:defRPr>
            </a:lvl1pPr>
          </a:lstStyle>
          <a:p>
            <a:r>
              <a:rPr lang="en-GB"/>
              <a:t> Page </a:t>
            </a:r>
            <a:fld id="{0B191E90-C734-421F-83C8-090E11264DA3}" type="slidenum">
              <a:rPr lang="en-GB" smtClean="0"/>
              <a:pPr/>
              <a:t>‹#›</a:t>
            </a:fld>
            <a:endParaRPr lang="en-GB"/>
          </a:p>
        </p:txBody>
      </p:sp>
      <p:sp>
        <p:nvSpPr>
          <p:cNvPr id="34" name="TextBox 33">
            <a:extLst>
              <a:ext uri="{FF2B5EF4-FFF2-40B4-BE49-F238E27FC236}">
                <a16:creationId xmlns:a16="http://schemas.microsoft.com/office/drawing/2014/main" id="{9D68CF55-9E0B-4834-BA30-DC29B7433E10}"/>
              </a:ext>
            </a:extLst>
          </p:cNvPr>
          <p:cNvSpPr txBox="1"/>
          <p:nvPr userDrawn="1"/>
        </p:nvSpPr>
        <p:spPr>
          <a:xfrm>
            <a:off x="578214" y="6248400"/>
            <a:ext cx="1701361" cy="307777"/>
          </a:xfrm>
          <a:prstGeom prst="rect">
            <a:avLst/>
          </a:prstGeom>
          <a:noFill/>
        </p:spPr>
        <p:txBody>
          <a:bodyPr wrap="square" rtlCol="0">
            <a:spAutoFit/>
          </a:bodyPr>
          <a:lstStyle/>
          <a:p>
            <a:r>
              <a:rPr lang="en-GB" sz="1400" b="1">
                <a:solidFill>
                  <a:srgbClr val="00B0F0"/>
                </a:solidFill>
                <a:latin typeface="Segoe UI" panose="020B0502040204020203" pitchFamily="34" charset="0"/>
                <a:cs typeface="Segoe UI" panose="020B0502040204020203" pitchFamily="34" charset="0"/>
              </a:rPr>
              <a:t>Digital Education</a:t>
            </a:r>
          </a:p>
        </p:txBody>
      </p:sp>
      <p:sp>
        <p:nvSpPr>
          <p:cNvPr id="35" name="TextBox 4">
            <a:extLst>
              <a:ext uri="{FF2B5EF4-FFF2-40B4-BE49-F238E27FC236}">
                <a16:creationId xmlns:a16="http://schemas.microsoft.com/office/drawing/2014/main" id="{BCCFFCA2-5A69-4E43-9A8E-9440BC68F464}"/>
              </a:ext>
            </a:extLst>
          </p:cNvPr>
          <p:cNvSpPr txBox="1">
            <a:spLocks noChangeArrowheads="1"/>
          </p:cNvSpPr>
          <p:nvPr userDrawn="1"/>
        </p:nvSpPr>
        <p:spPr bwMode="auto">
          <a:xfrm>
            <a:off x="7569969" y="6237312"/>
            <a:ext cx="3998639" cy="36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000"/>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100" b="1" baseline="0">
                <a:solidFill>
                  <a:srgbClr val="00B0F0"/>
                </a:solidFill>
                <a:latin typeface="Segoe UI" panose="020B0502040204020203" pitchFamily="34" charset="0"/>
                <a:cs typeface="Segoe UI" panose="020B0502040204020203" pitchFamily="34" charset="0"/>
              </a:rPr>
              <a:t>WWW.BBK.AC.UK</a:t>
            </a:r>
          </a:p>
        </p:txBody>
      </p:sp>
      <p:sp>
        <p:nvSpPr>
          <p:cNvPr id="12" name="Subtitle 2">
            <a:extLst>
              <a:ext uri="{FF2B5EF4-FFF2-40B4-BE49-F238E27FC236}">
                <a16:creationId xmlns:a16="http://schemas.microsoft.com/office/drawing/2014/main" id="{8FC9BCBF-3273-4DC5-BD95-76716E5BAC0B}"/>
              </a:ext>
            </a:extLst>
          </p:cNvPr>
          <p:cNvSpPr>
            <a:spLocks noGrp="1"/>
          </p:cNvSpPr>
          <p:nvPr>
            <p:ph type="subTitle" idx="1" hasCustomPrompt="1"/>
          </p:nvPr>
        </p:nvSpPr>
        <p:spPr>
          <a:xfrm>
            <a:off x="665831" y="208456"/>
            <a:ext cx="9041761" cy="832192"/>
          </a:xfrm>
          <a:prstGeom prst="rect">
            <a:avLst/>
          </a:prstGeom>
        </p:spPr>
        <p:txBody>
          <a:bodyPr lIns="0" tIns="72000" rIns="0" anchor="b" anchorCtr="0">
            <a:noAutofit/>
          </a:bodyPr>
          <a:lstStyle>
            <a:lvl1pPr marL="0" indent="0" algn="l">
              <a:lnSpc>
                <a:spcPct val="100000"/>
              </a:lnSpc>
              <a:spcBef>
                <a:spcPts val="0"/>
              </a:spcBef>
              <a:spcAft>
                <a:spcPts val="375"/>
              </a:spcAft>
              <a:buNone/>
              <a:defRPr sz="2800" b="1" cap="none" spc="83" baseline="0">
                <a:solidFill>
                  <a:schemeClr val="tx1"/>
                </a:solidFill>
                <a:latin typeface="Segoe UI" panose="020B0502040204020203" pitchFamily="34" charset="0"/>
                <a:cs typeface="Segoe UI" panose="020B0502040204020203" pitchFamily="34" charset="0"/>
              </a:defRPr>
            </a:lvl1pPr>
            <a:lvl2pPr marL="342899" indent="0" algn="ctr">
              <a:buNone/>
              <a:defRPr sz="1500"/>
            </a:lvl2pPr>
            <a:lvl3pPr marL="685796" indent="0" algn="ctr">
              <a:buNone/>
              <a:defRPr sz="1349"/>
            </a:lvl3pPr>
            <a:lvl4pPr marL="1028694" indent="0" algn="ctr">
              <a:buNone/>
              <a:defRPr sz="1200"/>
            </a:lvl4pPr>
            <a:lvl5pPr marL="1371592" indent="0" algn="ctr">
              <a:buNone/>
              <a:defRPr sz="1200"/>
            </a:lvl5pPr>
            <a:lvl6pPr marL="1714490" indent="0" algn="ctr">
              <a:buNone/>
              <a:defRPr sz="1200"/>
            </a:lvl6pPr>
            <a:lvl7pPr marL="2057388" indent="0" algn="ctr">
              <a:buNone/>
              <a:defRPr sz="1200"/>
            </a:lvl7pPr>
            <a:lvl8pPr marL="2400287" indent="0" algn="ctr">
              <a:buNone/>
              <a:defRPr sz="1200"/>
            </a:lvl8pPr>
            <a:lvl9pPr marL="2743184" indent="0" algn="ctr">
              <a:buNone/>
              <a:defRPr sz="1200"/>
            </a:lvl9pPr>
          </a:lstStyle>
          <a:p>
            <a:r>
              <a:rPr lang="en-US" cap="none" baseline="0"/>
              <a:t>Add Title</a:t>
            </a:r>
            <a:endParaRPr lang="en-GB"/>
          </a:p>
        </p:txBody>
      </p:sp>
    </p:spTree>
    <p:extLst>
      <p:ext uri="{BB962C8B-B14F-4D97-AF65-F5344CB8AC3E}">
        <p14:creationId xmlns:p14="http://schemas.microsoft.com/office/powerpoint/2010/main" val="1012407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Photo">
    <p:spTree>
      <p:nvGrpSpPr>
        <p:cNvPr id="1" name=""/>
        <p:cNvGrpSpPr/>
        <p:nvPr/>
      </p:nvGrpSpPr>
      <p:grpSpPr>
        <a:xfrm>
          <a:off x="0" y="0"/>
          <a:ext cx="0" cy="0"/>
          <a:chOff x="0" y="0"/>
          <a:chExt cx="0" cy="0"/>
        </a:xfrm>
      </p:grpSpPr>
      <p:sp>
        <p:nvSpPr>
          <p:cNvPr id="15" name="Picture Placeholder 3"/>
          <p:cNvSpPr>
            <a:spLocks noGrp="1"/>
          </p:cNvSpPr>
          <p:nvPr>
            <p:ph type="pic" sz="quarter" idx="10"/>
          </p:nvPr>
        </p:nvSpPr>
        <p:spPr>
          <a:xfrm>
            <a:off x="6311900" y="1466695"/>
            <a:ext cx="5212444" cy="4429671"/>
          </a:xfrm>
          <a:prstGeom prst="rect">
            <a:avLst/>
          </a:prstGeom>
        </p:spPr>
        <p:txBody>
          <a:bodyPr anchor="ctr"/>
          <a:lstStyle>
            <a:lvl1pPr marL="0" indent="0" algn="ctr">
              <a:buNone/>
              <a:defRPr>
                <a:solidFill>
                  <a:schemeClr val="bg2"/>
                </a:solidFill>
              </a:defRPr>
            </a:lvl1pPr>
          </a:lstStyle>
          <a:p>
            <a:r>
              <a:rPr lang="en-GB"/>
              <a:t>Click icon to add picture</a:t>
            </a:r>
          </a:p>
        </p:txBody>
      </p:sp>
      <p:sp>
        <p:nvSpPr>
          <p:cNvPr id="19" name="Picture Placeholder 3"/>
          <p:cNvSpPr>
            <a:spLocks noGrp="1"/>
          </p:cNvSpPr>
          <p:nvPr>
            <p:ph type="pic" sz="quarter" idx="17"/>
          </p:nvPr>
        </p:nvSpPr>
        <p:spPr>
          <a:xfrm>
            <a:off x="664449" y="1466695"/>
            <a:ext cx="5215652" cy="4429671"/>
          </a:xfrm>
          <a:prstGeom prst="rect">
            <a:avLst/>
          </a:prstGeom>
        </p:spPr>
        <p:txBody>
          <a:bodyPr anchor="ctr"/>
          <a:lstStyle>
            <a:lvl1pPr marL="0" indent="0" algn="ctr">
              <a:buNone/>
              <a:defRPr>
                <a:solidFill>
                  <a:schemeClr val="bg2"/>
                </a:solidFill>
              </a:defRPr>
            </a:lvl1pPr>
          </a:lstStyle>
          <a:p>
            <a:r>
              <a:rPr lang="en-GB"/>
              <a:t>Click icon to add picture</a:t>
            </a:r>
          </a:p>
        </p:txBody>
      </p:sp>
      <p:sp>
        <p:nvSpPr>
          <p:cNvPr id="16" name="Rectangle 15">
            <a:extLst>
              <a:ext uri="{FF2B5EF4-FFF2-40B4-BE49-F238E27FC236}">
                <a16:creationId xmlns:a16="http://schemas.microsoft.com/office/drawing/2014/main" id="{78F2E6A1-8706-4713-AEDD-FBC55B8DEA5D}"/>
              </a:ext>
            </a:extLst>
          </p:cNvPr>
          <p:cNvSpPr/>
          <p:nvPr userDrawn="1"/>
        </p:nvSpPr>
        <p:spPr>
          <a:xfrm>
            <a:off x="666751" y="1136789"/>
            <a:ext cx="10857604" cy="52331"/>
          </a:xfrm>
          <a:prstGeom prst="rect">
            <a:avLst/>
          </a:prstGeom>
          <a:solidFill>
            <a:srgbClr val="4EC3E0"/>
          </a:solidFill>
          <a:ln w="3175" cmpd="sng">
            <a:solidFill>
              <a:srgbClr val="4EC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8" name="Picture 17" descr="Birkbeck Logo&#10;&#10;Birkbeck, University of London&#10;London's evening unversity">
            <a:extLst>
              <a:ext uri="{FF2B5EF4-FFF2-40B4-BE49-F238E27FC236}">
                <a16:creationId xmlns:a16="http://schemas.microsoft.com/office/drawing/2014/main" id="{9C2D4EF9-AD5C-4DF4-AD05-46A6B7C79C1F}"/>
              </a:ext>
            </a:extLst>
          </p:cNvPr>
          <p:cNvPicPr>
            <a:picLocks noChangeAspect="1"/>
          </p:cNvPicPr>
          <p:nvPr userDrawn="1"/>
        </p:nvPicPr>
        <p:blipFill>
          <a:blip r:embed="rId2"/>
          <a:stretch>
            <a:fillRect/>
          </a:stretch>
        </p:blipFill>
        <p:spPr>
          <a:xfrm>
            <a:off x="9889636" y="203069"/>
            <a:ext cx="1634707" cy="809889"/>
          </a:xfrm>
          <a:prstGeom prst="rect">
            <a:avLst/>
          </a:prstGeom>
        </p:spPr>
      </p:pic>
      <p:cxnSp>
        <p:nvCxnSpPr>
          <p:cNvPr id="26" name="Straight Connector 4">
            <a:extLst>
              <a:ext uri="{FF2B5EF4-FFF2-40B4-BE49-F238E27FC236}">
                <a16:creationId xmlns:a16="http://schemas.microsoft.com/office/drawing/2014/main" id="{E0E8214C-1C4B-4D55-A6ED-9E2163BD912A}"/>
              </a:ext>
            </a:extLst>
          </p:cNvPr>
          <p:cNvCxnSpPr>
            <a:cxnSpLocks noChangeShapeType="1"/>
          </p:cNvCxnSpPr>
          <p:nvPr userDrawn="1"/>
        </p:nvCxnSpPr>
        <p:spPr bwMode="auto">
          <a:xfrm>
            <a:off x="666753" y="6165304"/>
            <a:ext cx="10857593" cy="1588"/>
          </a:xfrm>
          <a:prstGeom prst="line">
            <a:avLst/>
          </a:prstGeom>
          <a:noFill/>
          <a:ln w="9525">
            <a:solidFill>
              <a:srgbClr val="4EC3E0"/>
            </a:solidFill>
            <a:round/>
            <a:headEnd/>
            <a:tailEnd/>
          </a:ln>
          <a:extLst>
            <a:ext uri="{909E8E84-426E-40DD-AFC4-6F175D3DCCD1}">
              <a14:hiddenFill xmlns:a14="http://schemas.microsoft.com/office/drawing/2010/main">
                <a:noFill/>
              </a14:hiddenFill>
            </a:ext>
          </a:extLst>
        </p:spPr>
      </p:cxnSp>
      <p:sp>
        <p:nvSpPr>
          <p:cNvPr id="28" name="Date Placeholder 3">
            <a:extLst>
              <a:ext uri="{FF2B5EF4-FFF2-40B4-BE49-F238E27FC236}">
                <a16:creationId xmlns:a16="http://schemas.microsoft.com/office/drawing/2014/main" id="{B658147B-6A56-489E-9C14-C02CE5223AD7}"/>
              </a:ext>
            </a:extLst>
          </p:cNvPr>
          <p:cNvSpPr>
            <a:spLocks noGrp="1"/>
          </p:cNvSpPr>
          <p:nvPr>
            <p:ph type="dt" sz="half" idx="2"/>
          </p:nvPr>
        </p:nvSpPr>
        <p:spPr>
          <a:xfrm>
            <a:off x="2495600" y="6304236"/>
            <a:ext cx="847922" cy="251942"/>
          </a:xfrm>
          <a:prstGeom prst="rect">
            <a:avLst/>
          </a:prstGeom>
        </p:spPr>
        <p:txBody>
          <a:bodyPr vert="horz" lIns="91440" tIns="45720" rIns="91440" bIns="45720" rtlCol="0" anchor="t"/>
          <a:lstStyle>
            <a:lvl1pPr algn="l">
              <a:defRPr sz="900">
                <a:solidFill>
                  <a:srgbClr val="760000"/>
                </a:solidFill>
                <a:latin typeface="Segoe UI" panose="020B0502040204020203" pitchFamily="34" charset="0"/>
                <a:cs typeface="Segoe UI" panose="020B0502040204020203" pitchFamily="34" charset="0"/>
              </a:defRPr>
            </a:lvl1pPr>
          </a:lstStyle>
          <a:p>
            <a:fld id="{01135137-AB06-4823-B875-5D17324E77E3}" type="datetime1">
              <a:rPr lang="en-GB" smtClean="0"/>
              <a:pPr/>
              <a:t>08/04/2024</a:t>
            </a:fld>
            <a:endParaRPr lang="en-GB"/>
          </a:p>
        </p:txBody>
      </p:sp>
      <p:sp>
        <p:nvSpPr>
          <p:cNvPr id="29" name="Footer Placeholder 4">
            <a:extLst>
              <a:ext uri="{FF2B5EF4-FFF2-40B4-BE49-F238E27FC236}">
                <a16:creationId xmlns:a16="http://schemas.microsoft.com/office/drawing/2014/main" id="{665A575F-102D-4F6F-9CB5-5FC01CA0BC82}"/>
              </a:ext>
            </a:extLst>
          </p:cNvPr>
          <p:cNvSpPr>
            <a:spLocks noGrp="1"/>
          </p:cNvSpPr>
          <p:nvPr>
            <p:ph type="ftr" sz="quarter" idx="3"/>
          </p:nvPr>
        </p:nvSpPr>
        <p:spPr>
          <a:xfrm>
            <a:off x="3791744" y="6304236"/>
            <a:ext cx="5040560" cy="251942"/>
          </a:xfrm>
          <a:prstGeom prst="rect">
            <a:avLst/>
          </a:prstGeom>
        </p:spPr>
        <p:txBody>
          <a:bodyPr vert="horz" lIns="91440" tIns="45720" rIns="91440" bIns="45720" rtlCol="0" anchor="t"/>
          <a:lstStyle>
            <a:lvl1pPr algn="l">
              <a:defRPr sz="900">
                <a:solidFill>
                  <a:srgbClr val="760000"/>
                </a:solidFill>
                <a:latin typeface="Segoe UI" panose="020B0502040204020203" pitchFamily="34" charset="0"/>
                <a:cs typeface="Segoe UI" panose="020B0502040204020203" pitchFamily="34" charset="0"/>
              </a:defRPr>
            </a:lvl1pPr>
          </a:lstStyle>
          <a:p>
            <a:r>
              <a:rPr lang="en-GB"/>
              <a:t>Title of presentation</a:t>
            </a:r>
          </a:p>
        </p:txBody>
      </p:sp>
      <p:sp>
        <p:nvSpPr>
          <p:cNvPr id="30" name="Slide Number Placeholder 5">
            <a:extLst>
              <a:ext uri="{FF2B5EF4-FFF2-40B4-BE49-F238E27FC236}">
                <a16:creationId xmlns:a16="http://schemas.microsoft.com/office/drawing/2014/main" id="{D688B6CD-BAE5-47B0-A80F-19CACA72142E}"/>
              </a:ext>
            </a:extLst>
          </p:cNvPr>
          <p:cNvSpPr>
            <a:spLocks noGrp="1"/>
          </p:cNvSpPr>
          <p:nvPr>
            <p:ph type="sldNum" sz="quarter" idx="4"/>
          </p:nvPr>
        </p:nvSpPr>
        <p:spPr>
          <a:xfrm>
            <a:off x="9048328" y="6305897"/>
            <a:ext cx="936104" cy="250795"/>
          </a:xfrm>
          <a:prstGeom prst="rect">
            <a:avLst/>
          </a:prstGeom>
        </p:spPr>
        <p:txBody>
          <a:bodyPr vert="horz" lIns="91440" tIns="45720" rIns="91440" bIns="45720" rtlCol="0" anchor="t"/>
          <a:lstStyle>
            <a:lvl1pPr algn="r">
              <a:defRPr sz="900">
                <a:solidFill>
                  <a:srgbClr val="760000"/>
                </a:solidFill>
                <a:latin typeface="Segoe UI" panose="020B0502040204020203" pitchFamily="34" charset="0"/>
                <a:cs typeface="Segoe UI" panose="020B0502040204020203" pitchFamily="34" charset="0"/>
              </a:defRPr>
            </a:lvl1pPr>
          </a:lstStyle>
          <a:p>
            <a:r>
              <a:rPr lang="en-GB"/>
              <a:t> Page </a:t>
            </a:r>
            <a:fld id="{0B191E90-C734-421F-83C8-090E11264DA3}" type="slidenum">
              <a:rPr lang="en-GB" smtClean="0"/>
              <a:pPr/>
              <a:t>‹#›</a:t>
            </a:fld>
            <a:endParaRPr lang="en-GB"/>
          </a:p>
        </p:txBody>
      </p:sp>
      <p:sp>
        <p:nvSpPr>
          <p:cNvPr id="31" name="TextBox 30">
            <a:extLst>
              <a:ext uri="{FF2B5EF4-FFF2-40B4-BE49-F238E27FC236}">
                <a16:creationId xmlns:a16="http://schemas.microsoft.com/office/drawing/2014/main" id="{859AA354-AEE2-4046-879D-F81EA5130E61}"/>
              </a:ext>
            </a:extLst>
          </p:cNvPr>
          <p:cNvSpPr txBox="1"/>
          <p:nvPr userDrawn="1"/>
        </p:nvSpPr>
        <p:spPr>
          <a:xfrm>
            <a:off x="578214" y="6248400"/>
            <a:ext cx="1701361" cy="307777"/>
          </a:xfrm>
          <a:prstGeom prst="rect">
            <a:avLst/>
          </a:prstGeom>
          <a:noFill/>
        </p:spPr>
        <p:txBody>
          <a:bodyPr wrap="square" rtlCol="0">
            <a:spAutoFit/>
          </a:bodyPr>
          <a:lstStyle/>
          <a:p>
            <a:r>
              <a:rPr lang="en-GB" sz="1400" b="1">
                <a:solidFill>
                  <a:srgbClr val="00B0F0"/>
                </a:solidFill>
                <a:latin typeface="Segoe UI" panose="020B0502040204020203" pitchFamily="34" charset="0"/>
                <a:cs typeface="Segoe UI" panose="020B0502040204020203" pitchFamily="34" charset="0"/>
              </a:rPr>
              <a:t>Digital Education</a:t>
            </a:r>
          </a:p>
        </p:txBody>
      </p:sp>
      <p:sp>
        <p:nvSpPr>
          <p:cNvPr id="32" name="TextBox 4">
            <a:extLst>
              <a:ext uri="{FF2B5EF4-FFF2-40B4-BE49-F238E27FC236}">
                <a16:creationId xmlns:a16="http://schemas.microsoft.com/office/drawing/2014/main" id="{4D455E49-25E1-4255-9891-B3A0FA4B1868}"/>
              </a:ext>
            </a:extLst>
          </p:cNvPr>
          <p:cNvSpPr txBox="1">
            <a:spLocks noChangeArrowheads="1"/>
          </p:cNvSpPr>
          <p:nvPr userDrawn="1"/>
        </p:nvSpPr>
        <p:spPr bwMode="auto">
          <a:xfrm>
            <a:off x="7569969" y="6237312"/>
            <a:ext cx="3998639" cy="36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000"/>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100" b="1" baseline="0">
                <a:solidFill>
                  <a:srgbClr val="00B0F0"/>
                </a:solidFill>
                <a:latin typeface="Segoe UI" panose="020B0502040204020203" pitchFamily="34" charset="0"/>
                <a:cs typeface="Segoe UI" panose="020B0502040204020203" pitchFamily="34" charset="0"/>
              </a:rPr>
              <a:t>WWW.BBK.AC.UK</a:t>
            </a:r>
          </a:p>
        </p:txBody>
      </p:sp>
      <p:sp>
        <p:nvSpPr>
          <p:cNvPr id="13" name="Subtitle 2">
            <a:extLst>
              <a:ext uri="{FF2B5EF4-FFF2-40B4-BE49-F238E27FC236}">
                <a16:creationId xmlns:a16="http://schemas.microsoft.com/office/drawing/2014/main" id="{84E9D78E-D90F-4ADD-802C-8175801F2885}"/>
              </a:ext>
            </a:extLst>
          </p:cNvPr>
          <p:cNvSpPr>
            <a:spLocks noGrp="1"/>
          </p:cNvSpPr>
          <p:nvPr>
            <p:ph type="subTitle" idx="1" hasCustomPrompt="1"/>
          </p:nvPr>
        </p:nvSpPr>
        <p:spPr>
          <a:xfrm>
            <a:off x="665831" y="208456"/>
            <a:ext cx="9041761" cy="832192"/>
          </a:xfrm>
          <a:prstGeom prst="rect">
            <a:avLst/>
          </a:prstGeom>
        </p:spPr>
        <p:txBody>
          <a:bodyPr lIns="0" tIns="72000" rIns="0" anchor="b" anchorCtr="0">
            <a:noAutofit/>
          </a:bodyPr>
          <a:lstStyle>
            <a:lvl1pPr marL="0" indent="0" algn="l">
              <a:lnSpc>
                <a:spcPct val="100000"/>
              </a:lnSpc>
              <a:spcBef>
                <a:spcPts val="0"/>
              </a:spcBef>
              <a:spcAft>
                <a:spcPts val="375"/>
              </a:spcAft>
              <a:buNone/>
              <a:defRPr sz="2800" b="1" cap="none" spc="83" baseline="0">
                <a:solidFill>
                  <a:schemeClr val="tx1"/>
                </a:solidFill>
                <a:latin typeface="Segoe UI" panose="020B0502040204020203" pitchFamily="34" charset="0"/>
                <a:cs typeface="Segoe UI" panose="020B0502040204020203" pitchFamily="34" charset="0"/>
              </a:defRPr>
            </a:lvl1pPr>
            <a:lvl2pPr marL="342899" indent="0" algn="ctr">
              <a:buNone/>
              <a:defRPr sz="1500"/>
            </a:lvl2pPr>
            <a:lvl3pPr marL="685796" indent="0" algn="ctr">
              <a:buNone/>
              <a:defRPr sz="1349"/>
            </a:lvl3pPr>
            <a:lvl4pPr marL="1028694" indent="0" algn="ctr">
              <a:buNone/>
              <a:defRPr sz="1200"/>
            </a:lvl4pPr>
            <a:lvl5pPr marL="1371592" indent="0" algn="ctr">
              <a:buNone/>
              <a:defRPr sz="1200"/>
            </a:lvl5pPr>
            <a:lvl6pPr marL="1714490" indent="0" algn="ctr">
              <a:buNone/>
              <a:defRPr sz="1200"/>
            </a:lvl6pPr>
            <a:lvl7pPr marL="2057388" indent="0" algn="ctr">
              <a:buNone/>
              <a:defRPr sz="1200"/>
            </a:lvl7pPr>
            <a:lvl8pPr marL="2400287" indent="0" algn="ctr">
              <a:buNone/>
              <a:defRPr sz="1200"/>
            </a:lvl8pPr>
            <a:lvl9pPr marL="2743184" indent="0" algn="ctr">
              <a:buNone/>
              <a:defRPr sz="1200"/>
            </a:lvl9pPr>
          </a:lstStyle>
          <a:p>
            <a:r>
              <a:rPr lang="en-US" cap="none" baseline="0"/>
              <a:t>Add Title</a:t>
            </a:r>
            <a:endParaRPr lang="en-GB"/>
          </a:p>
        </p:txBody>
      </p:sp>
    </p:spTree>
    <p:extLst>
      <p:ext uri="{BB962C8B-B14F-4D97-AF65-F5344CB8AC3E}">
        <p14:creationId xmlns:p14="http://schemas.microsoft.com/office/powerpoint/2010/main" val="3213824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and content box">
    <p:spTree>
      <p:nvGrpSpPr>
        <p:cNvPr id="1" name=""/>
        <p:cNvGrpSpPr/>
        <p:nvPr/>
      </p:nvGrpSpPr>
      <p:grpSpPr>
        <a:xfrm>
          <a:off x="0" y="0"/>
          <a:ext cx="0" cy="0"/>
          <a:chOff x="0" y="0"/>
          <a:chExt cx="0" cy="0"/>
        </a:xfrm>
      </p:grpSpPr>
      <p:sp>
        <p:nvSpPr>
          <p:cNvPr id="5" name="Content Placeholder 4"/>
          <p:cNvSpPr>
            <a:spLocks noGrp="1"/>
          </p:cNvSpPr>
          <p:nvPr>
            <p:ph sz="quarter" idx="17" hasCustomPrompt="1"/>
          </p:nvPr>
        </p:nvSpPr>
        <p:spPr>
          <a:xfrm>
            <a:off x="6311902" y="1484784"/>
            <a:ext cx="5184775" cy="4428511"/>
          </a:xfrm>
          <a:prstGeom prst="rect">
            <a:avLst/>
          </a:prstGeom>
        </p:spPr>
        <p:txBody>
          <a:bodyPr tIns="2304000"/>
          <a:lstStyle>
            <a:lvl1pPr marL="0" indent="0" algn="ctr">
              <a:buNone/>
              <a:defRPr sz="1349" baseline="0">
                <a:solidFill>
                  <a:schemeClr val="bg2"/>
                </a:solidFill>
              </a:defRPr>
            </a:lvl1pPr>
            <a:lvl2pPr marL="342899" indent="0" algn="ctr">
              <a:buNone/>
              <a:defRPr>
                <a:solidFill>
                  <a:schemeClr val="bg2"/>
                </a:solidFill>
              </a:defRPr>
            </a:lvl2pPr>
            <a:lvl3pPr marL="685796" indent="0" algn="ctr">
              <a:buNone/>
              <a:defRPr>
                <a:solidFill>
                  <a:schemeClr val="bg2"/>
                </a:solidFill>
              </a:defRPr>
            </a:lvl3pPr>
            <a:lvl4pPr marL="1028694" indent="0" algn="ctr">
              <a:buNone/>
              <a:defRPr>
                <a:solidFill>
                  <a:schemeClr val="bg2"/>
                </a:solidFill>
              </a:defRPr>
            </a:lvl4pPr>
            <a:lvl5pPr marL="1371592" indent="0" algn="ctr">
              <a:buNone/>
              <a:defRPr>
                <a:solidFill>
                  <a:schemeClr val="bg2"/>
                </a:solidFill>
              </a:defRPr>
            </a:lvl5pPr>
          </a:lstStyle>
          <a:p>
            <a:pPr lvl="0"/>
            <a:r>
              <a:rPr lang="en-US"/>
              <a:t>Click to insert content</a:t>
            </a:r>
            <a:endParaRPr lang="en-GB"/>
          </a:p>
        </p:txBody>
      </p:sp>
      <p:sp>
        <p:nvSpPr>
          <p:cNvPr id="15" name="Text Placeholder 2"/>
          <p:cNvSpPr>
            <a:spLocks noGrp="1"/>
          </p:cNvSpPr>
          <p:nvPr>
            <p:ph type="body" sz="quarter" idx="18" hasCustomPrompt="1"/>
          </p:nvPr>
        </p:nvSpPr>
        <p:spPr>
          <a:xfrm>
            <a:off x="666753" y="1467372"/>
            <a:ext cx="5213347" cy="4428511"/>
          </a:xfrm>
          <a:prstGeom prst="rect">
            <a:avLst/>
          </a:prstGeom>
        </p:spPr>
        <p:txBody>
          <a:bodyPr vert="horz" lIns="0" tIns="72000" rIns="0" bIns="72000" rtlCol="0">
            <a:noAutofit/>
          </a:bodyPr>
          <a:lstStyle>
            <a:lvl1pPr>
              <a:defRPr lang="en-GB" sz="2000" b="1" baseline="0" dirty="0">
                <a:latin typeface="Segoe UI" panose="020B0502040204020203" pitchFamily="34" charset="0"/>
                <a:cs typeface="Segoe UI" panose="020B0502040204020203" pitchFamily="34" charset="0"/>
              </a:defRPr>
            </a:lvl1pPr>
            <a:lvl2pPr>
              <a:defRPr lang="en-GB" sz="2000" baseline="0" dirty="0">
                <a:latin typeface="Segoe UI" panose="020B0502040204020203" pitchFamily="34" charset="0"/>
                <a:cs typeface="Segoe UI" panose="020B0502040204020203" pitchFamily="34" charset="0"/>
              </a:defRPr>
            </a:lvl2pPr>
            <a:lvl3pPr>
              <a:defRPr lang="en-US" sz="1800" baseline="0" dirty="0">
                <a:latin typeface="Segoe UI" panose="020B0502040204020203" pitchFamily="34" charset="0"/>
                <a:cs typeface="Segoe UI" panose="020B0502040204020203" pitchFamily="34" charset="0"/>
              </a:defRPr>
            </a:lvl3pPr>
          </a:lstStyle>
          <a:p>
            <a:pPr marL="0" lvl="0" indent="0">
              <a:lnSpc>
                <a:spcPct val="100000"/>
              </a:lnSpc>
              <a:spcBef>
                <a:spcPts val="600"/>
              </a:spcBef>
              <a:spcAft>
                <a:spcPts val="800"/>
              </a:spcAft>
              <a:buNone/>
            </a:pPr>
            <a:r>
              <a:rPr lang="en-GB"/>
              <a:t>Click to add text</a:t>
            </a:r>
          </a:p>
          <a:p>
            <a:pPr marL="355600" lvl="1" indent="-355600">
              <a:lnSpc>
                <a:spcPct val="100000"/>
              </a:lnSpc>
              <a:spcBef>
                <a:spcPts val="600"/>
              </a:spcBef>
              <a:spcAft>
                <a:spcPts val="600"/>
              </a:spcAft>
              <a:buClr>
                <a:srgbClr val="00B0F0"/>
              </a:buClr>
              <a:buSzPct val="120000"/>
              <a:buFont typeface="Wingdings" panose="05000000000000000000" pitchFamily="2" charset="2"/>
              <a:buChar char="§"/>
            </a:pPr>
            <a:r>
              <a:rPr lang="en-GB"/>
              <a:t>Second</a:t>
            </a:r>
          </a:p>
          <a:p>
            <a:pPr marL="630238" lvl="2" indent="-274638">
              <a:lnSpc>
                <a:spcPct val="100000"/>
              </a:lnSpc>
              <a:spcBef>
                <a:spcPts val="400"/>
              </a:spcBef>
              <a:spcAft>
                <a:spcPts val="400"/>
              </a:spcAft>
              <a:buClr>
                <a:srgbClr val="00B0F0"/>
              </a:buClr>
              <a:buSzPct val="120000"/>
            </a:pPr>
            <a:r>
              <a:rPr lang="en-GB"/>
              <a:t>third</a:t>
            </a:r>
            <a:endParaRPr lang="en-US"/>
          </a:p>
        </p:txBody>
      </p:sp>
      <p:sp>
        <p:nvSpPr>
          <p:cNvPr id="16" name="Rectangle 15">
            <a:extLst>
              <a:ext uri="{FF2B5EF4-FFF2-40B4-BE49-F238E27FC236}">
                <a16:creationId xmlns:a16="http://schemas.microsoft.com/office/drawing/2014/main" id="{3BD49694-97B5-4BF6-AD6A-1AF2E84B5F73}"/>
              </a:ext>
            </a:extLst>
          </p:cNvPr>
          <p:cNvSpPr/>
          <p:nvPr userDrawn="1"/>
        </p:nvSpPr>
        <p:spPr>
          <a:xfrm>
            <a:off x="666751" y="1136789"/>
            <a:ext cx="10857604" cy="52331"/>
          </a:xfrm>
          <a:prstGeom prst="rect">
            <a:avLst/>
          </a:prstGeom>
          <a:solidFill>
            <a:srgbClr val="4EC3E0"/>
          </a:solidFill>
          <a:ln w="3175" cmpd="sng">
            <a:solidFill>
              <a:srgbClr val="4EC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7" name="Picture 16" descr="Birkbeck Logo&#10;&#10;Birkbeck, University of London&#10;London's evening unversity">
            <a:extLst>
              <a:ext uri="{FF2B5EF4-FFF2-40B4-BE49-F238E27FC236}">
                <a16:creationId xmlns:a16="http://schemas.microsoft.com/office/drawing/2014/main" id="{982DF20E-8B73-4D74-AF90-AB0F36632698}"/>
              </a:ext>
            </a:extLst>
          </p:cNvPr>
          <p:cNvPicPr>
            <a:picLocks noChangeAspect="1"/>
          </p:cNvPicPr>
          <p:nvPr userDrawn="1"/>
        </p:nvPicPr>
        <p:blipFill>
          <a:blip r:embed="rId2"/>
          <a:stretch>
            <a:fillRect/>
          </a:stretch>
        </p:blipFill>
        <p:spPr>
          <a:xfrm>
            <a:off x="9889636" y="203069"/>
            <a:ext cx="1634707" cy="809889"/>
          </a:xfrm>
          <a:prstGeom prst="rect">
            <a:avLst/>
          </a:prstGeom>
        </p:spPr>
      </p:pic>
      <p:cxnSp>
        <p:nvCxnSpPr>
          <p:cNvPr id="25" name="Straight Connector 4">
            <a:extLst>
              <a:ext uri="{FF2B5EF4-FFF2-40B4-BE49-F238E27FC236}">
                <a16:creationId xmlns:a16="http://schemas.microsoft.com/office/drawing/2014/main" id="{2EAFB8D7-2FAB-4533-B65D-3356D9A6BC35}"/>
              </a:ext>
            </a:extLst>
          </p:cNvPr>
          <p:cNvCxnSpPr>
            <a:cxnSpLocks noChangeShapeType="1"/>
          </p:cNvCxnSpPr>
          <p:nvPr userDrawn="1"/>
        </p:nvCxnSpPr>
        <p:spPr bwMode="auto">
          <a:xfrm>
            <a:off x="666753" y="6165304"/>
            <a:ext cx="10857593" cy="1588"/>
          </a:xfrm>
          <a:prstGeom prst="line">
            <a:avLst/>
          </a:prstGeom>
          <a:noFill/>
          <a:ln w="9525">
            <a:solidFill>
              <a:srgbClr val="4EC3E0"/>
            </a:solidFill>
            <a:round/>
            <a:headEnd/>
            <a:tailEnd/>
          </a:ln>
          <a:extLst>
            <a:ext uri="{909E8E84-426E-40DD-AFC4-6F175D3DCCD1}">
              <a14:hiddenFill xmlns:a14="http://schemas.microsoft.com/office/drawing/2010/main">
                <a:noFill/>
              </a14:hiddenFill>
            </a:ext>
          </a:extLst>
        </p:spPr>
      </p:cxnSp>
      <p:sp>
        <p:nvSpPr>
          <p:cNvPr id="27" name="Date Placeholder 3">
            <a:extLst>
              <a:ext uri="{FF2B5EF4-FFF2-40B4-BE49-F238E27FC236}">
                <a16:creationId xmlns:a16="http://schemas.microsoft.com/office/drawing/2014/main" id="{09C8C87A-D398-4726-ABB9-9570BAC4DCA1}"/>
              </a:ext>
            </a:extLst>
          </p:cNvPr>
          <p:cNvSpPr>
            <a:spLocks noGrp="1"/>
          </p:cNvSpPr>
          <p:nvPr>
            <p:ph type="dt" sz="half" idx="2"/>
          </p:nvPr>
        </p:nvSpPr>
        <p:spPr>
          <a:xfrm>
            <a:off x="2495600" y="6304236"/>
            <a:ext cx="847922" cy="251942"/>
          </a:xfrm>
          <a:prstGeom prst="rect">
            <a:avLst/>
          </a:prstGeom>
        </p:spPr>
        <p:txBody>
          <a:bodyPr vert="horz" lIns="91440" tIns="45720" rIns="91440" bIns="45720" rtlCol="0" anchor="t"/>
          <a:lstStyle>
            <a:lvl1pPr algn="l">
              <a:defRPr sz="900">
                <a:solidFill>
                  <a:srgbClr val="760000"/>
                </a:solidFill>
                <a:latin typeface="Segoe UI" panose="020B0502040204020203" pitchFamily="34" charset="0"/>
                <a:cs typeface="Segoe UI" panose="020B0502040204020203" pitchFamily="34" charset="0"/>
              </a:defRPr>
            </a:lvl1pPr>
          </a:lstStyle>
          <a:p>
            <a:fld id="{01135137-AB06-4823-B875-5D17324E77E3}" type="datetime1">
              <a:rPr lang="en-GB" smtClean="0"/>
              <a:pPr/>
              <a:t>08/04/2024</a:t>
            </a:fld>
            <a:endParaRPr lang="en-GB"/>
          </a:p>
        </p:txBody>
      </p:sp>
      <p:sp>
        <p:nvSpPr>
          <p:cNvPr id="28" name="Footer Placeholder 4">
            <a:extLst>
              <a:ext uri="{FF2B5EF4-FFF2-40B4-BE49-F238E27FC236}">
                <a16:creationId xmlns:a16="http://schemas.microsoft.com/office/drawing/2014/main" id="{7BBDBF40-C62F-4E1D-987F-1B3BC86E71E4}"/>
              </a:ext>
            </a:extLst>
          </p:cNvPr>
          <p:cNvSpPr>
            <a:spLocks noGrp="1"/>
          </p:cNvSpPr>
          <p:nvPr>
            <p:ph type="ftr" sz="quarter" idx="3"/>
          </p:nvPr>
        </p:nvSpPr>
        <p:spPr>
          <a:xfrm>
            <a:off x="3791744" y="6304236"/>
            <a:ext cx="5040560" cy="251942"/>
          </a:xfrm>
          <a:prstGeom prst="rect">
            <a:avLst/>
          </a:prstGeom>
        </p:spPr>
        <p:txBody>
          <a:bodyPr vert="horz" lIns="91440" tIns="45720" rIns="91440" bIns="45720" rtlCol="0" anchor="t"/>
          <a:lstStyle>
            <a:lvl1pPr algn="l">
              <a:defRPr sz="900">
                <a:solidFill>
                  <a:srgbClr val="760000"/>
                </a:solidFill>
                <a:latin typeface="Segoe UI" panose="020B0502040204020203" pitchFamily="34" charset="0"/>
                <a:cs typeface="Segoe UI" panose="020B0502040204020203" pitchFamily="34" charset="0"/>
              </a:defRPr>
            </a:lvl1pPr>
          </a:lstStyle>
          <a:p>
            <a:r>
              <a:rPr lang="en-GB"/>
              <a:t>Title of presentation</a:t>
            </a:r>
          </a:p>
        </p:txBody>
      </p:sp>
      <p:sp>
        <p:nvSpPr>
          <p:cNvPr id="29" name="Slide Number Placeholder 5">
            <a:extLst>
              <a:ext uri="{FF2B5EF4-FFF2-40B4-BE49-F238E27FC236}">
                <a16:creationId xmlns:a16="http://schemas.microsoft.com/office/drawing/2014/main" id="{7BEE1FE4-AF60-4504-9655-060820C7349F}"/>
              </a:ext>
            </a:extLst>
          </p:cNvPr>
          <p:cNvSpPr>
            <a:spLocks noGrp="1"/>
          </p:cNvSpPr>
          <p:nvPr>
            <p:ph type="sldNum" sz="quarter" idx="4"/>
          </p:nvPr>
        </p:nvSpPr>
        <p:spPr>
          <a:xfrm>
            <a:off x="9048328" y="6305897"/>
            <a:ext cx="936104" cy="250795"/>
          </a:xfrm>
          <a:prstGeom prst="rect">
            <a:avLst/>
          </a:prstGeom>
        </p:spPr>
        <p:txBody>
          <a:bodyPr vert="horz" lIns="91440" tIns="45720" rIns="91440" bIns="45720" rtlCol="0" anchor="t"/>
          <a:lstStyle>
            <a:lvl1pPr algn="r">
              <a:defRPr sz="900">
                <a:solidFill>
                  <a:srgbClr val="760000"/>
                </a:solidFill>
                <a:latin typeface="Segoe UI" panose="020B0502040204020203" pitchFamily="34" charset="0"/>
                <a:cs typeface="Segoe UI" panose="020B0502040204020203" pitchFamily="34" charset="0"/>
              </a:defRPr>
            </a:lvl1pPr>
          </a:lstStyle>
          <a:p>
            <a:r>
              <a:rPr lang="en-GB"/>
              <a:t> Page </a:t>
            </a:r>
            <a:fld id="{0B191E90-C734-421F-83C8-090E11264DA3}" type="slidenum">
              <a:rPr lang="en-GB" smtClean="0"/>
              <a:pPr/>
              <a:t>‹#›</a:t>
            </a:fld>
            <a:endParaRPr lang="en-GB"/>
          </a:p>
        </p:txBody>
      </p:sp>
      <p:sp>
        <p:nvSpPr>
          <p:cNvPr id="30" name="TextBox 29">
            <a:extLst>
              <a:ext uri="{FF2B5EF4-FFF2-40B4-BE49-F238E27FC236}">
                <a16:creationId xmlns:a16="http://schemas.microsoft.com/office/drawing/2014/main" id="{2EA9CEAD-00BC-4749-B394-11ECF41E059B}"/>
              </a:ext>
            </a:extLst>
          </p:cNvPr>
          <p:cNvSpPr txBox="1"/>
          <p:nvPr userDrawn="1"/>
        </p:nvSpPr>
        <p:spPr>
          <a:xfrm>
            <a:off x="578214" y="6248400"/>
            <a:ext cx="1701361" cy="307777"/>
          </a:xfrm>
          <a:prstGeom prst="rect">
            <a:avLst/>
          </a:prstGeom>
          <a:noFill/>
        </p:spPr>
        <p:txBody>
          <a:bodyPr wrap="square" rtlCol="0">
            <a:spAutoFit/>
          </a:bodyPr>
          <a:lstStyle/>
          <a:p>
            <a:r>
              <a:rPr lang="en-GB" sz="1400" b="1">
                <a:solidFill>
                  <a:srgbClr val="00B0F0"/>
                </a:solidFill>
                <a:latin typeface="Segoe UI" panose="020B0502040204020203" pitchFamily="34" charset="0"/>
                <a:cs typeface="Segoe UI" panose="020B0502040204020203" pitchFamily="34" charset="0"/>
              </a:rPr>
              <a:t>Digital Education</a:t>
            </a:r>
          </a:p>
        </p:txBody>
      </p:sp>
      <p:sp>
        <p:nvSpPr>
          <p:cNvPr id="31" name="TextBox 4">
            <a:extLst>
              <a:ext uri="{FF2B5EF4-FFF2-40B4-BE49-F238E27FC236}">
                <a16:creationId xmlns:a16="http://schemas.microsoft.com/office/drawing/2014/main" id="{18D788C6-7BA8-40C1-967F-AAA6A239CB65}"/>
              </a:ext>
            </a:extLst>
          </p:cNvPr>
          <p:cNvSpPr txBox="1">
            <a:spLocks noChangeArrowheads="1"/>
          </p:cNvSpPr>
          <p:nvPr userDrawn="1"/>
        </p:nvSpPr>
        <p:spPr bwMode="auto">
          <a:xfrm>
            <a:off x="7569969" y="6237312"/>
            <a:ext cx="3998639" cy="36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000"/>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100" b="1" baseline="0">
                <a:solidFill>
                  <a:srgbClr val="00B0F0"/>
                </a:solidFill>
                <a:latin typeface="Segoe UI" panose="020B0502040204020203" pitchFamily="34" charset="0"/>
                <a:cs typeface="Segoe UI" panose="020B0502040204020203" pitchFamily="34" charset="0"/>
              </a:rPr>
              <a:t>WWW.BBK.AC.UK</a:t>
            </a:r>
          </a:p>
        </p:txBody>
      </p:sp>
      <p:sp>
        <p:nvSpPr>
          <p:cNvPr id="13" name="Subtitle 2">
            <a:extLst>
              <a:ext uri="{FF2B5EF4-FFF2-40B4-BE49-F238E27FC236}">
                <a16:creationId xmlns:a16="http://schemas.microsoft.com/office/drawing/2014/main" id="{3FC6D268-10EC-4068-BDA2-F8DA291EC8F8}"/>
              </a:ext>
            </a:extLst>
          </p:cNvPr>
          <p:cNvSpPr>
            <a:spLocks noGrp="1"/>
          </p:cNvSpPr>
          <p:nvPr>
            <p:ph type="subTitle" idx="1" hasCustomPrompt="1"/>
          </p:nvPr>
        </p:nvSpPr>
        <p:spPr>
          <a:xfrm>
            <a:off x="665831" y="208456"/>
            <a:ext cx="9041761" cy="832192"/>
          </a:xfrm>
          <a:prstGeom prst="rect">
            <a:avLst/>
          </a:prstGeom>
        </p:spPr>
        <p:txBody>
          <a:bodyPr lIns="0" tIns="72000" rIns="0" anchor="b" anchorCtr="0">
            <a:noAutofit/>
          </a:bodyPr>
          <a:lstStyle>
            <a:lvl1pPr marL="0" indent="0" algn="l">
              <a:lnSpc>
                <a:spcPct val="100000"/>
              </a:lnSpc>
              <a:spcBef>
                <a:spcPts val="0"/>
              </a:spcBef>
              <a:spcAft>
                <a:spcPts val="375"/>
              </a:spcAft>
              <a:buNone/>
              <a:defRPr sz="2800" b="1" cap="none" spc="83" baseline="0">
                <a:solidFill>
                  <a:schemeClr val="tx1"/>
                </a:solidFill>
                <a:latin typeface="Segoe UI" panose="020B0502040204020203" pitchFamily="34" charset="0"/>
                <a:cs typeface="Segoe UI" panose="020B0502040204020203" pitchFamily="34" charset="0"/>
              </a:defRPr>
            </a:lvl1pPr>
            <a:lvl2pPr marL="342899" indent="0" algn="ctr">
              <a:buNone/>
              <a:defRPr sz="1500"/>
            </a:lvl2pPr>
            <a:lvl3pPr marL="685796" indent="0" algn="ctr">
              <a:buNone/>
              <a:defRPr sz="1349"/>
            </a:lvl3pPr>
            <a:lvl4pPr marL="1028694" indent="0" algn="ctr">
              <a:buNone/>
              <a:defRPr sz="1200"/>
            </a:lvl4pPr>
            <a:lvl5pPr marL="1371592" indent="0" algn="ctr">
              <a:buNone/>
              <a:defRPr sz="1200"/>
            </a:lvl5pPr>
            <a:lvl6pPr marL="1714490" indent="0" algn="ctr">
              <a:buNone/>
              <a:defRPr sz="1200"/>
            </a:lvl6pPr>
            <a:lvl7pPr marL="2057388" indent="0" algn="ctr">
              <a:buNone/>
              <a:defRPr sz="1200"/>
            </a:lvl7pPr>
            <a:lvl8pPr marL="2400287" indent="0" algn="ctr">
              <a:buNone/>
              <a:defRPr sz="1200"/>
            </a:lvl8pPr>
            <a:lvl9pPr marL="2743184" indent="0" algn="ctr">
              <a:buNone/>
              <a:defRPr sz="1200"/>
            </a:lvl9pPr>
          </a:lstStyle>
          <a:p>
            <a:r>
              <a:rPr lang="en-US" cap="none" baseline="0"/>
              <a:t>Add Title</a:t>
            </a:r>
            <a:endParaRPr lang="en-GB"/>
          </a:p>
        </p:txBody>
      </p:sp>
    </p:spTree>
    <p:extLst>
      <p:ext uri="{BB962C8B-B14F-4D97-AF65-F5344CB8AC3E}">
        <p14:creationId xmlns:p14="http://schemas.microsoft.com/office/powerpoint/2010/main" val="4083524004"/>
      </p:ext>
    </p:extLst>
  </p:cSld>
  <p:clrMapOvr>
    <a:masterClrMapping/>
  </p:clrMapOvr>
  <p:extLst>
    <p:ext uri="{DCECCB84-F9BA-43D5-87BE-67443E8EF086}">
      <p15:sldGuideLst xmlns:p15="http://schemas.microsoft.com/office/powerpoint/2012/main">
        <p15:guide id="1" orient="horz" pos="3475" userDrawn="1">
          <p15:clr>
            <a:srgbClr val="FBAE40"/>
          </p15:clr>
        </p15:guide>
        <p15:guide id="3" pos="7243"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left">
    <p:spTree>
      <p:nvGrpSpPr>
        <p:cNvPr id="1" name=""/>
        <p:cNvGrpSpPr/>
        <p:nvPr/>
      </p:nvGrpSpPr>
      <p:grpSpPr>
        <a:xfrm>
          <a:off x="0" y="0"/>
          <a:ext cx="0" cy="0"/>
          <a:chOff x="0" y="0"/>
          <a:chExt cx="0" cy="0"/>
        </a:xfrm>
      </p:grpSpPr>
      <p:sp>
        <p:nvSpPr>
          <p:cNvPr id="12" name="Text Placeholder 2"/>
          <p:cNvSpPr>
            <a:spLocks noGrp="1"/>
          </p:cNvSpPr>
          <p:nvPr>
            <p:ph type="body" sz="quarter" idx="17" hasCustomPrompt="1"/>
          </p:nvPr>
        </p:nvSpPr>
        <p:spPr>
          <a:xfrm>
            <a:off x="666753" y="1412776"/>
            <a:ext cx="5213347" cy="4483107"/>
          </a:xfrm>
          <a:prstGeom prst="rect">
            <a:avLst/>
          </a:prstGeom>
        </p:spPr>
        <p:txBody>
          <a:bodyPr vert="horz" lIns="0" tIns="72000" rIns="0" bIns="72000" rtlCol="0">
            <a:noAutofit/>
          </a:bodyPr>
          <a:lstStyle>
            <a:lvl1pPr>
              <a:defRPr lang="en-GB" sz="2000" b="1" baseline="0" dirty="0">
                <a:latin typeface="Segoe UI" panose="020B0502040204020203" pitchFamily="34" charset="0"/>
                <a:cs typeface="Segoe UI" panose="020B0502040204020203" pitchFamily="34" charset="0"/>
              </a:defRPr>
            </a:lvl1pPr>
            <a:lvl2pPr>
              <a:defRPr lang="en-GB" sz="2000" baseline="0" dirty="0">
                <a:latin typeface="Segoe UI" panose="020B0502040204020203" pitchFamily="34" charset="0"/>
                <a:cs typeface="Segoe UI" panose="020B0502040204020203" pitchFamily="34" charset="0"/>
              </a:defRPr>
            </a:lvl2pPr>
            <a:lvl3pPr>
              <a:defRPr lang="en-GB" sz="1800" baseline="0" dirty="0">
                <a:latin typeface="Segoe UI" panose="020B0502040204020203" pitchFamily="34" charset="0"/>
                <a:cs typeface="Segoe UI" panose="020B0502040204020203" pitchFamily="34" charset="0"/>
              </a:defRPr>
            </a:lvl3pPr>
          </a:lstStyle>
          <a:p>
            <a:pPr marL="0" lvl="0" indent="0">
              <a:lnSpc>
                <a:spcPct val="100000"/>
              </a:lnSpc>
              <a:spcBef>
                <a:spcPts val="600"/>
              </a:spcBef>
              <a:spcAft>
                <a:spcPts val="800"/>
              </a:spcAft>
              <a:buNone/>
            </a:pPr>
            <a:r>
              <a:rPr lang="en-GB"/>
              <a:t>Click to add text</a:t>
            </a:r>
          </a:p>
          <a:p>
            <a:pPr marL="355600" lvl="1" indent="-355600">
              <a:lnSpc>
                <a:spcPct val="100000"/>
              </a:lnSpc>
              <a:spcBef>
                <a:spcPts val="600"/>
              </a:spcBef>
              <a:spcAft>
                <a:spcPts val="600"/>
              </a:spcAft>
              <a:buClr>
                <a:srgbClr val="00B0F0"/>
              </a:buClr>
              <a:buSzPct val="120000"/>
              <a:buFont typeface="Wingdings" panose="05000000000000000000" pitchFamily="2" charset="2"/>
              <a:buChar char="§"/>
            </a:pPr>
            <a:r>
              <a:rPr lang="en-GB"/>
              <a:t>Second</a:t>
            </a:r>
          </a:p>
          <a:p>
            <a:pPr marL="630238" lvl="2" indent="-274638">
              <a:lnSpc>
                <a:spcPct val="100000"/>
              </a:lnSpc>
              <a:spcBef>
                <a:spcPts val="400"/>
              </a:spcBef>
              <a:spcAft>
                <a:spcPts val="400"/>
              </a:spcAft>
              <a:buClr>
                <a:srgbClr val="00B0F0"/>
              </a:buClr>
              <a:buSzPct val="120000"/>
            </a:pPr>
            <a:r>
              <a:rPr lang="en-GB"/>
              <a:t>third</a:t>
            </a:r>
          </a:p>
        </p:txBody>
      </p:sp>
      <p:sp>
        <p:nvSpPr>
          <p:cNvPr id="13" name="Rectangle 12">
            <a:extLst>
              <a:ext uri="{FF2B5EF4-FFF2-40B4-BE49-F238E27FC236}">
                <a16:creationId xmlns:a16="http://schemas.microsoft.com/office/drawing/2014/main" id="{D8B6B28F-123E-4EC7-A6BF-F3FE188B8426}"/>
              </a:ext>
            </a:extLst>
          </p:cNvPr>
          <p:cNvSpPr/>
          <p:nvPr userDrawn="1"/>
        </p:nvSpPr>
        <p:spPr>
          <a:xfrm>
            <a:off x="666751" y="1136789"/>
            <a:ext cx="10857604" cy="52331"/>
          </a:xfrm>
          <a:prstGeom prst="rect">
            <a:avLst/>
          </a:prstGeom>
          <a:solidFill>
            <a:srgbClr val="4EC3E0"/>
          </a:solidFill>
          <a:ln w="3175" cmpd="sng">
            <a:solidFill>
              <a:srgbClr val="4EC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descr="Birkbeck Logo&#10;&#10;Birkbeck, University of London&#10;London's evening unversity">
            <a:extLst>
              <a:ext uri="{FF2B5EF4-FFF2-40B4-BE49-F238E27FC236}">
                <a16:creationId xmlns:a16="http://schemas.microsoft.com/office/drawing/2014/main" id="{69EBCA51-E22B-4E94-841E-8AD728B98AC1}"/>
              </a:ext>
            </a:extLst>
          </p:cNvPr>
          <p:cNvPicPr>
            <a:picLocks noChangeAspect="1"/>
          </p:cNvPicPr>
          <p:nvPr userDrawn="1"/>
        </p:nvPicPr>
        <p:blipFill>
          <a:blip r:embed="rId2"/>
          <a:stretch>
            <a:fillRect/>
          </a:stretch>
        </p:blipFill>
        <p:spPr>
          <a:xfrm>
            <a:off x="9889636" y="203069"/>
            <a:ext cx="1634707" cy="809889"/>
          </a:xfrm>
          <a:prstGeom prst="rect">
            <a:avLst/>
          </a:prstGeom>
        </p:spPr>
      </p:pic>
      <p:cxnSp>
        <p:nvCxnSpPr>
          <p:cNvPr id="24" name="Straight Connector 4">
            <a:extLst>
              <a:ext uri="{FF2B5EF4-FFF2-40B4-BE49-F238E27FC236}">
                <a16:creationId xmlns:a16="http://schemas.microsoft.com/office/drawing/2014/main" id="{CEFDA585-FCF8-43C1-BAE0-F095F4C9E997}"/>
              </a:ext>
            </a:extLst>
          </p:cNvPr>
          <p:cNvCxnSpPr>
            <a:cxnSpLocks noChangeShapeType="1"/>
          </p:cNvCxnSpPr>
          <p:nvPr userDrawn="1"/>
        </p:nvCxnSpPr>
        <p:spPr bwMode="auto">
          <a:xfrm>
            <a:off x="666753" y="6165304"/>
            <a:ext cx="10857593" cy="1588"/>
          </a:xfrm>
          <a:prstGeom prst="line">
            <a:avLst/>
          </a:prstGeom>
          <a:noFill/>
          <a:ln w="9525">
            <a:solidFill>
              <a:srgbClr val="4EC3E0"/>
            </a:solidFill>
            <a:round/>
            <a:headEnd/>
            <a:tailEnd/>
          </a:ln>
          <a:extLst>
            <a:ext uri="{909E8E84-426E-40DD-AFC4-6F175D3DCCD1}">
              <a14:hiddenFill xmlns:a14="http://schemas.microsoft.com/office/drawing/2010/main">
                <a:noFill/>
              </a14:hiddenFill>
            </a:ext>
          </a:extLst>
        </p:spPr>
      </p:cxnSp>
      <p:sp>
        <p:nvSpPr>
          <p:cNvPr id="26" name="Date Placeholder 3">
            <a:extLst>
              <a:ext uri="{FF2B5EF4-FFF2-40B4-BE49-F238E27FC236}">
                <a16:creationId xmlns:a16="http://schemas.microsoft.com/office/drawing/2014/main" id="{FC69DBB8-05B0-4046-AE54-FB6B2CB5CAD4}"/>
              </a:ext>
            </a:extLst>
          </p:cNvPr>
          <p:cNvSpPr>
            <a:spLocks noGrp="1"/>
          </p:cNvSpPr>
          <p:nvPr>
            <p:ph type="dt" sz="half" idx="2"/>
          </p:nvPr>
        </p:nvSpPr>
        <p:spPr>
          <a:xfrm>
            <a:off x="2495600" y="6304236"/>
            <a:ext cx="847922" cy="251942"/>
          </a:xfrm>
          <a:prstGeom prst="rect">
            <a:avLst/>
          </a:prstGeom>
        </p:spPr>
        <p:txBody>
          <a:bodyPr vert="horz" lIns="91440" tIns="45720" rIns="91440" bIns="45720" rtlCol="0" anchor="t"/>
          <a:lstStyle>
            <a:lvl1pPr algn="l">
              <a:defRPr sz="900">
                <a:solidFill>
                  <a:srgbClr val="760000"/>
                </a:solidFill>
                <a:latin typeface="Segoe UI" panose="020B0502040204020203" pitchFamily="34" charset="0"/>
                <a:cs typeface="Segoe UI" panose="020B0502040204020203" pitchFamily="34" charset="0"/>
              </a:defRPr>
            </a:lvl1pPr>
          </a:lstStyle>
          <a:p>
            <a:fld id="{01135137-AB06-4823-B875-5D17324E77E3}" type="datetime1">
              <a:rPr lang="en-GB" smtClean="0"/>
              <a:pPr/>
              <a:t>08/04/2024</a:t>
            </a:fld>
            <a:endParaRPr lang="en-GB"/>
          </a:p>
        </p:txBody>
      </p:sp>
      <p:sp>
        <p:nvSpPr>
          <p:cNvPr id="27" name="Footer Placeholder 4">
            <a:extLst>
              <a:ext uri="{FF2B5EF4-FFF2-40B4-BE49-F238E27FC236}">
                <a16:creationId xmlns:a16="http://schemas.microsoft.com/office/drawing/2014/main" id="{196BEA1F-B8EB-4439-8FF7-7D0D7F16F21D}"/>
              </a:ext>
            </a:extLst>
          </p:cNvPr>
          <p:cNvSpPr>
            <a:spLocks noGrp="1"/>
          </p:cNvSpPr>
          <p:nvPr>
            <p:ph type="ftr" sz="quarter" idx="3"/>
          </p:nvPr>
        </p:nvSpPr>
        <p:spPr>
          <a:xfrm>
            <a:off x="3791744" y="6304236"/>
            <a:ext cx="5040560" cy="251942"/>
          </a:xfrm>
          <a:prstGeom prst="rect">
            <a:avLst/>
          </a:prstGeom>
        </p:spPr>
        <p:txBody>
          <a:bodyPr vert="horz" lIns="91440" tIns="45720" rIns="91440" bIns="45720" rtlCol="0" anchor="t"/>
          <a:lstStyle>
            <a:lvl1pPr algn="l">
              <a:defRPr sz="900">
                <a:solidFill>
                  <a:srgbClr val="760000"/>
                </a:solidFill>
                <a:latin typeface="Segoe UI" panose="020B0502040204020203" pitchFamily="34" charset="0"/>
                <a:cs typeface="Segoe UI" panose="020B0502040204020203" pitchFamily="34" charset="0"/>
              </a:defRPr>
            </a:lvl1pPr>
          </a:lstStyle>
          <a:p>
            <a:r>
              <a:rPr lang="en-GB"/>
              <a:t>Title of presentation</a:t>
            </a:r>
          </a:p>
        </p:txBody>
      </p:sp>
      <p:sp>
        <p:nvSpPr>
          <p:cNvPr id="28" name="Slide Number Placeholder 5">
            <a:extLst>
              <a:ext uri="{FF2B5EF4-FFF2-40B4-BE49-F238E27FC236}">
                <a16:creationId xmlns:a16="http://schemas.microsoft.com/office/drawing/2014/main" id="{E4EE421B-72D2-40F4-A689-CFC983A1A559}"/>
              </a:ext>
            </a:extLst>
          </p:cNvPr>
          <p:cNvSpPr>
            <a:spLocks noGrp="1"/>
          </p:cNvSpPr>
          <p:nvPr>
            <p:ph type="sldNum" sz="quarter" idx="4"/>
          </p:nvPr>
        </p:nvSpPr>
        <p:spPr>
          <a:xfrm>
            <a:off x="9048328" y="6305897"/>
            <a:ext cx="936104" cy="250795"/>
          </a:xfrm>
          <a:prstGeom prst="rect">
            <a:avLst/>
          </a:prstGeom>
        </p:spPr>
        <p:txBody>
          <a:bodyPr vert="horz" lIns="91440" tIns="45720" rIns="91440" bIns="45720" rtlCol="0" anchor="t"/>
          <a:lstStyle>
            <a:lvl1pPr algn="r">
              <a:defRPr sz="900">
                <a:solidFill>
                  <a:srgbClr val="760000"/>
                </a:solidFill>
                <a:latin typeface="Segoe UI" panose="020B0502040204020203" pitchFamily="34" charset="0"/>
                <a:cs typeface="Segoe UI" panose="020B0502040204020203" pitchFamily="34" charset="0"/>
              </a:defRPr>
            </a:lvl1pPr>
          </a:lstStyle>
          <a:p>
            <a:r>
              <a:rPr lang="en-GB"/>
              <a:t> Page </a:t>
            </a:r>
            <a:fld id="{0B191E90-C734-421F-83C8-090E11264DA3}" type="slidenum">
              <a:rPr lang="en-GB" smtClean="0"/>
              <a:pPr/>
              <a:t>‹#›</a:t>
            </a:fld>
            <a:endParaRPr lang="en-GB"/>
          </a:p>
        </p:txBody>
      </p:sp>
      <p:sp>
        <p:nvSpPr>
          <p:cNvPr id="29" name="TextBox 28">
            <a:extLst>
              <a:ext uri="{FF2B5EF4-FFF2-40B4-BE49-F238E27FC236}">
                <a16:creationId xmlns:a16="http://schemas.microsoft.com/office/drawing/2014/main" id="{EF637904-1F1C-4357-9AC5-D2F5817510C2}"/>
              </a:ext>
            </a:extLst>
          </p:cNvPr>
          <p:cNvSpPr txBox="1"/>
          <p:nvPr userDrawn="1"/>
        </p:nvSpPr>
        <p:spPr>
          <a:xfrm>
            <a:off x="578214" y="6248400"/>
            <a:ext cx="1701361" cy="307777"/>
          </a:xfrm>
          <a:prstGeom prst="rect">
            <a:avLst/>
          </a:prstGeom>
          <a:noFill/>
        </p:spPr>
        <p:txBody>
          <a:bodyPr wrap="square" rtlCol="0">
            <a:spAutoFit/>
          </a:bodyPr>
          <a:lstStyle/>
          <a:p>
            <a:r>
              <a:rPr lang="en-GB" sz="1400" b="1">
                <a:solidFill>
                  <a:srgbClr val="00B0F0"/>
                </a:solidFill>
                <a:latin typeface="Segoe UI" panose="020B0502040204020203" pitchFamily="34" charset="0"/>
                <a:cs typeface="Segoe UI" panose="020B0502040204020203" pitchFamily="34" charset="0"/>
              </a:rPr>
              <a:t>Digital Education</a:t>
            </a:r>
          </a:p>
        </p:txBody>
      </p:sp>
      <p:sp>
        <p:nvSpPr>
          <p:cNvPr id="30" name="TextBox 4">
            <a:extLst>
              <a:ext uri="{FF2B5EF4-FFF2-40B4-BE49-F238E27FC236}">
                <a16:creationId xmlns:a16="http://schemas.microsoft.com/office/drawing/2014/main" id="{5923E875-D153-4D84-9027-9B87061AF0D7}"/>
              </a:ext>
            </a:extLst>
          </p:cNvPr>
          <p:cNvSpPr txBox="1">
            <a:spLocks noChangeArrowheads="1"/>
          </p:cNvSpPr>
          <p:nvPr userDrawn="1"/>
        </p:nvSpPr>
        <p:spPr bwMode="auto">
          <a:xfrm>
            <a:off x="7569969" y="6237312"/>
            <a:ext cx="3998639" cy="36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000"/>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100" b="1" baseline="0">
                <a:solidFill>
                  <a:srgbClr val="00B0F0"/>
                </a:solidFill>
                <a:latin typeface="Segoe UI" panose="020B0502040204020203" pitchFamily="34" charset="0"/>
                <a:cs typeface="Segoe UI" panose="020B0502040204020203" pitchFamily="34" charset="0"/>
              </a:rPr>
              <a:t>WWW.BBK.AC.UK</a:t>
            </a:r>
          </a:p>
        </p:txBody>
      </p:sp>
      <p:sp>
        <p:nvSpPr>
          <p:cNvPr id="14" name="Subtitle 2">
            <a:extLst>
              <a:ext uri="{FF2B5EF4-FFF2-40B4-BE49-F238E27FC236}">
                <a16:creationId xmlns:a16="http://schemas.microsoft.com/office/drawing/2014/main" id="{2C325220-B756-418C-8ACA-06CB6C1C44C8}"/>
              </a:ext>
            </a:extLst>
          </p:cNvPr>
          <p:cNvSpPr>
            <a:spLocks noGrp="1"/>
          </p:cNvSpPr>
          <p:nvPr>
            <p:ph type="subTitle" idx="1" hasCustomPrompt="1"/>
          </p:nvPr>
        </p:nvSpPr>
        <p:spPr>
          <a:xfrm>
            <a:off x="665831" y="208456"/>
            <a:ext cx="9041761" cy="832192"/>
          </a:xfrm>
          <a:prstGeom prst="rect">
            <a:avLst/>
          </a:prstGeom>
        </p:spPr>
        <p:txBody>
          <a:bodyPr lIns="0" tIns="72000" rIns="0" anchor="b" anchorCtr="0">
            <a:noAutofit/>
          </a:bodyPr>
          <a:lstStyle>
            <a:lvl1pPr marL="0" indent="0" algn="l">
              <a:lnSpc>
                <a:spcPct val="100000"/>
              </a:lnSpc>
              <a:spcBef>
                <a:spcPts val="0"/>
              </a:spcBef>
              <a:spcAft>
                <a:spcPts val="375"/>
              </a:spcAft>
              <a:buNone/>
              <a:defRPr sz="2800" b="1" cap="none" spc="83" baseline="0">
                <a:solidFill>
                  <a:schemeClr val="tx1"/>
                </a:solidFill>
                <a:latin typeface="Segoe UI" panose="020B0502040204020203" pitchFamily="34" charset="0"/>
                <a:cs typeface="Segoe UI" panose="020B0502040204020203" pitchFamily="34" charset="0"/>
              </a:defRPr>
            </a:lvl1pPr>
            <a:lvl2pPr marL="342899" indent="0" algn="ctr">
              <a:buNone/>
              <a:defRPr sz="1500"/>
            </a:lvl2pPr>
            <a:lvl3pPr marL="685796" indent="0" algn="ctr">
              <a:buNone/>
              <a:defRPr sz="1349"/>
            </a:lvl3pPr>
            <a:lvl4pPr marL="1028694" indent="0" algn="ctr">
              <a:buNone/>
              <a:defRPr sz="1200"/>
            </a:lvl4pPr>
            <a:lvl5pPr marL="1371592" indent="0" algn="ctr">
              <a:buNone/>
              <a:defRPr sz="1200"/>
            </a:lvl5pPr>
            <a:lvl6pPr marL="1714490" indent="0" algn="ctr">
              <a:buNone/>
              <a:defRPr sz="1200"/>
            </a:lvl6pPr>
            <a:lvl7pPr marL="2057388" indent="0" algn="ctr">
              <a:buNone/>
              <a:defRPr sz="1200"/>
            </a:lvl7pPr>
            <a:lvl8pPr marL="2400287" indent="0" algn="ctr">
              <a:buNone/>
              <a:defRPr sz="1200"/>
            </a:lvl8pPr>
            <a:lvl9pPr marL="2743184" indent="0" algn="ctr">
              <a:buNone/>
              <a:defRPr sz="1200"/>
            </a:lvl9pPr>
          </a:lstStyle>
          <a:p>
            <a:r>
              <a:rPr lang="en-US" cap="none" baseline="0"/>
              <a:t>Add Title</a:t>
            </a:r>
            <a:endParaRPr lang="en-GB"/>
          </a:p>
        </p:txBody>
      </p:sp>
    </p:spTree>
    <p:extLst>
      <p:ext uri="{BB962C8B-B14F-4D97-AF65-F5344CB8AC3E}">
        <p14:creationId xmlns:p14="http://schemas.microsoft.com/office/powerpoint/2010/main" val="1868787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space">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5709AE3-3524-47D2-B63E-2EAAB52BEBF1}"/>
              </a:ext>
            </a:extLst>
          </p:cNvPr>
          <p:cNvSpPr/>
          <p:nvPr userDrawn="1"/>
        </p:nvSpPr>
        <p:spPr>
          <a:xfrm>
            <a:off x="666751" y="1136789"/>
            <a:ext cx="10857604" cy="52331"/>
          </a:xfrm>
          <a:prstGeom prst="rect">
            <a:avLst/>
          </a:prstGeom>
          <a:solidFill>
            <a:srgbClr val="4EC3E0"/>
          </a:solidFill>
          <a:ln w="3175" cmpd="sng">
            <a:solidFill>
              <a:srgbClr val="4EC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6" name="Picture 15" descr="Birkbeck Logo&#10;&#10;Birkbeck, University of London&#10;London's evening unversity">
            <a:extLst>
              <a:ext uri="{FF2B5EF4-FFF2-40B4-BE49-F238E27FC236}">
                <a16:creationId xmlns:a16="http://schemas.microsoft.com/office/drawing/2014/main" id="{3F688065-BB50-49D3-AF4D-D9E4077A2DE8}"/>
              </a:ext>
            </a:extLst>
          </p:cNvPr>
          <p:cNvPicPr>
            <a:picLocks noChangeAspect="1"/>
          </p:cNvPicPr>
          <p:nvPr userDrawn="1"/>
        </p:nvPicPr>
        <p:blipFill>
          <a:blip r:embed="rId2"/>
          <a:stretch>
            <a:fillRect/>
          </a:stretch>
        </p:blipFill>
        <p:spPr>
          <a:xfrm>
            <a:off x="9889636" y="203069"/>
            <a:ext cx="1634707" cy="809889"/>
          </a:xfrm>
          <a:prstGeom prst="rect">
            <a:avLst/>
          </a:prstGeom>
        </p:spPr>
      </p:pic>
      <p:cxnSp>
        <p:nvCxnSpPr>
          <p:cNvPr id="22" name="Straight Connector 4">
            <a:extLst>
              <a:ext uri="{FF2B5EF4-FFF2-40B4-BE49-F238E27FC236}">
                <a16:creationId xmlns:a16="http://schemas.microsoft.com/office/drawing/2014/main" id="{B7F2FE7C-0F34-4C71-A3BC-D956EA7B4AE8}"/>
              </a:ext>
            </a:extLst>
          </p:cNvPr>
          <p:cNvCxnSpPr>
            <a:cxnSpLocks noChangeShapeType="1"/>
          </p:cNvCxnSpPr>
          <p:nvPr userDrawn="1"/>
        </p:nvCxnSpPr>
        <p:spPr bwMode="auto">
          <a:xfrm>
            <a:off x="666753" y="6165304"/>
            <a:ext cx="10857593" cy="1588"/>
          </a:xfrm>
          <a:prstGeom prst="line">
            <a:avLst/>
          </a:prstGeom>
          <a:noFill/>
          <a:ln w="9525">
            <a:solidFill>
              <a:srgbClr val="4EC3E0"/>
            </a:solidFill>
            <a:round/>
            <a:headEnd/>
            <a:tailEnd/>
          </a:ln>
          <a:extLst>
            <a:ext uri="{909E8E84-426E-40DD-AFC4-6F175D3DCCD1}">
              <a14:hiddenFill xmlns:a14="http://schemas.microsoft.com/office/drawing/2010/main">
                <a:noFill/>
              </a14:hiddenFill>
            </a:ext>
          </a:extLst>
        </p:spPr>
      </p:cxnSp>
      <p:sp>
        <p:nvSpPr>
          <p:cNvPr id="24" name="Date Placeholder 3">
            <a:extLst>
              <a:ext uri="{FF2B5EF4-FFF2-40B4-BE49-F238E27FC236}">
                <a16:creationId xmlns:a16="http://schemas.microsoft.com/office/drawing/2014/main" id="{75A80C8F-C85A-49B1-8F49-512BE763F1F9}"/>
              </a:ext>
            </a:extLst>
          </p:cNvPr>
          <p:cNvSpPr>
            <a:spLocks noGrp="1"/>
          </p:cNvSpPr>
          <p:nvPr>
            <p:ph type="dt" sz="half" idx="2"/>
          </p:nvPr>
        </p:nvSpPr>
        <p:spPr>
          <a:xfrm>
            <a:off x="2495600" y="6304236"/>
            <a:ext cx="847922" cy="251942"/>
          </a:xfrm>
          <a:prstGeom prst="rect">
            <a:avLst/>
          </a:prstGeom>
        </p:spPr>
        <p:txBody>
          <a:bodyPr vert="horz" lIns="91440" tIns="45720" rIns="91440" bIns="45720" rtlCol="0" anchor="t"/>
          <a:lstStyle>
            <a:lvl1pPr algn="l">
              <a:defRPr sz="900">
                <a:solidFill>
                  <a:srgbClr val="760000"/>
                </a:solidFill>
                <a:latin typeface="Segoe UI" panose="020B0502040204020203" pitchFamily="34" charset="0"/>
                <a:cs typeface="Segoe UI" panose="020B0502040204020203" pitchFamily="34" charset="0"/>
              </a:defRPr>
            </a:lvl1pPr>
          </a:lstStyle>
          <a:p>
            <a:fld id="{01135137-AB06-4823-B875-5D17324E77E3}" type="datetime1">
              <a:rPr lang="en-GB" smtClean="0"/>
              <a:pPr/>
              <a:t>08/04/2024</a:t>
            </a:fld>
            <a:endParaRPr lang="en-GB"/>
          </a:p>
        </p:txBody>
      </p:sp>
      <p:sp>
        <p:nvSpPr>
          <p:cNvPr id="25" name="Footer Placeholder 4">
            <a:extLst>
              <a:ext uri="{FF2B5EF4-FFF2-40B4-BE49-F238E27FC236}">
                <a16:creationId xmlns:a16="http://schemas.microsoft.com/office/drawing/2014/main" id="{620181D7-E127-4E86-9DAF-629D8D9673F3}"/>
              </a:ext>
            </a:extLst>
          </p:cNvPr>
          <p:cNvSpPr>
            <a:spLocks noGrp="1"/>
          </p:cNvSpPr>
          <p:nvPr>
            <p:ph type="ftr" sz="quarter" idx="3"/>
          </p:nvPr>
        </p:nvSpPr>
        <p:spPr>
          <a:xfrm>
            <a:off x="3791744" y="6304236"/>
            <a:ext cx="5040560" cy="251942"/>
          </a:xfrm>
          <a:prstGeom prst="rect">
            <a:avLst/>
          </a:prstGeom>
        </p:spPr>
        <p:txBody>
          <a:bodyPr vert="horz" lIns="91440" tIns="45720" rIns="91440" bIns="45720" rtlCol="0" anchor="t"/>
          <a:lstStyle>
            <a:lvl1pPr algn="l">
              <a:defRPr sz="900">
                <a:solidFill>
                  <a:srgbClr val="760000"/>
                </a:solidFill>
                <a:latin typeface="Segoe UI" panose="020B0502040204020203" pitchFamily="34" charset="0"/>
                <a:cs typeface="Segoe UI" panose="020B0502040204020203" pitchFamily="34" charset="0"/>
              </a:defRPr>
            </a:lvl1pPr>
          </a:lstStyle>
          <a:p>
            <a:r>
              <a:rPr lang="en-GB"/>
              <a:t>Title of presentation</a:t>
            </a:r>
          </a:p>
        </p:txBody>
      </p:sp>
      <p:sp>
        <p:nvSpPr>
          <p:cNvPr id="26" name="Slide Number Placeholder 5">
            <a:extLst>
              <a:ext uri="{FF2B5EF4-FFF2-40B4-BE49-F238E27FC236}">
                <a16:creationId xmlns:a16="http://schemas.microsoft.com/office/drawing/2014/main" id="{77B0DDC2-FDF0-4B06-8307-53D2EEEADFE8}"/>
              </a:ext>
            </a:extLst>
          </p:cNvPr>
          <p:cNvSpPr>
            <a:spLocks noGrp="1"/>
          </p:cNvSpPr>
          <p:nvPr>
            <p:ph type="sldNum" sz="quarter" idx="4"/>
          </p:nvPr>
        </p:nvSpPr>
        <p:spPr>
          <a:xfrm>
            <a:off x="9048328" y="6305897"/>
            <a:ext cx="936104" cy="250795"/>
          </a:xfrm>
          <a:prstGeom prst="rect">
            <a:avLst/>
          </a:prstGeom>
        </p:spPr>
        <p:txBody>
          <a:bodyPr vert="horz" lIns="91440" tIns="45720" rIns="91440" bIns="45720" rtlCol="0" anchor="t"/>
          <a:lstStyle>
            <a:lvl1pPr algn="r">
              <a:defRPr sz="900">
                <a:solidFill>
                  <a:srgbClr val="760000"/>
                </a:solidFill>
                <a:latin typeface="Segoe UI" panose="020B0502040204020203" pitchFamily="34" charset="0"/>
                <a:cs typeface="Segoe UI" panose="020B0502040204020203" pitchFamily="34" charset="0"/>
              </a:defRPr>
            </a:lvl1pPr>
          </a:lstStyle>
          <a:p>
            <a:r>
              <a:rPr lang="en-GB"/>
              <a:t> Page </a:t>
            </a:r>
            <a:fld id="{0B191E90-C734-421F-83C8-090E11264DA3}" type="slidenum">
              <a:rPr lang="en-GB" smtClean="0"/>
              <a:pPr/>
              <a:t>‹#›</a:t>
            </a:fld>
            <a:endParaRPr lang="en-GB"/>
          </a:p>
        </p:txBody>
      </p:sp>
      <p:sp>
        <p:nvSpPr>
          <p:cNvPr id="27" name="TextBox 26">
            <a:extLst>
              <a:ext uri="{FF2B5EF4-FFF2-40B4-BE49-F238E27FC236}">
                <a16:creationId xmlns:a16="http://schemas.microsoft.com/office/drawing/2014/main" id="{8E4E4073-CB5D-4832-81A9-E4B93FB50B29}"/>
              </a:ext>
            </a:extLst>
          </p:cNvPr>
          <p:cNvSpPr txBox="1"/>
          <p:nvPr userDrawn="1"/>
        </p:nvSpPr>
        <p:spPr>
          <a:xfrm>
            <a:off x="578214" y="6248400"/>
            <a:ext cx="1701361" cy="307777"/>
          </a:xfrm>
          <a:prstGeom prst="rect">
            <a:avLst/>
          </a:prstGeom>
          <a:noFill/>
        </p:spPr>
        <p:txBody>
          <a:bodyPr wrap="square" rtlCol="0">
            <a:spAutoFit/>
          </a:bodyPr>
          <a:lstStyle/>
          <a:p>
            <a:r>
              <a:rPr lang="en-GB" sz="1400" b="1">
                <a:solidFill>
                  <a:srgbClr val="00B0F0"/>
                </a:solidFill>
                <a:latin typeface="Segoe UI" panose="020B0502040204020203" pitchFamily="34" charset="0"/>
                <a:cs typeface="Segoe UI" panose="020B0502040204020203" pitchFamily="34" charset="0"/>
              </a:rPr>
              <a:t>Digital Education</a:t>
            </a:r>
          </a:p>
        </p:txBody>
      </p:sp>
      <p:sp>
        <p:nvSpPr>
          <p:cNvPr id="28" name="TextBox 4">
            <a:extLst>
              <a:ext uri="{FF2B5EF4-FFF2-40B4-BE49-F238E27FC236}">
                <a16:creationId xmlns:a16="http://schemas.microsoft.com/office/drawing/2014/main" id="{740821B8-2FD7-403A-9B28-8709827B9014}"/>
              </a:ext>
            </a:extLst>
          </p:cNvPr>
          <p:cNvSpPr txBox="1">
            <a:spLocks noChangeArrowheads="1"/>
          </p:cNvSpPr>
          <p:nvPr userDrawn="1"/>
        </p:nvSpPr>
        <p:spPr bwMode="auto">
          <a:xfrm>
            <a:off x="7569969" y="6237312"/>
            <a:ext cx="3998639" cy="36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000"/>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100" b="1" baseline="0">
                <a:solidFill>
                  <a:srgbClr val="00B0F0"/>
                </a:solidFill>
                <a:latin typeface="Segoe UI" panose="020B0502040204020203" pitchFamily="34" charset="0"/>
                <a:cs typeface="Segoe UI" panose="020B0502040204020203" pitchFamily="34" charset="0"/>
              </a:rPr>
              <a:t>WWW.BBK.AC.UK</a:t>
            </a:r>
          </a:p>
        </p:txBody>
      </p:sp>
      <p:sp>
        <p:nvSpPr>
          <p:cNvPr id="12" name="Subtitle 2">
            <a:extLst>
              <a:ext uri="{FF2B5EF4-FFF2-40B4-BE49-F238E27FC236}">
                <a16:creationId xmlns:a16="http://schemas.microsoft.com/office/drawing/2014/main" id="{B0D07AC6-67CE-4FC0-A0CB-64B916E99734}"/>
              </a:ext>
            </a:extLst>
          </p:cNvPr>
          <p:cNvSpPr>
            <a:spLocks noGrp="1"/>
          </p:cNvSpPr>
          <p:nvPr>
            <p:ph type="subTitle" idx="1" hasCustomPrompt="1"/>
          </p:nvPr>
        </p:nvSpPr>
        <p:spPr>
          <a:xfrm>
            <a:off x="665831" y="208456"/>
            <a:ext cx="9041761" cy="832192"/>
          </a:xfrm>
          <a:prstGeom prst="rect">
            <a:avLst/>
          </a:prstGeom>
        </p:spPr>
        <p:txBody>
          <a:bodyPr lIns="0" tIns="72000" rIns="0" anchor="b" anchorCtr="0">
            <a:noAutofit/>
          </a:bodyPr>
          <a:lstStyle>
            <a:lvl1pPr marL="0" indent="0" algn="l">
              <a:lnSpc>
                <a:spcPct val="100000"/>
              </a:lnSpc>
              <a:spcBef>
                <a:spcPts val="0"/>
              </a:spcBef>
              <a:spcAft>
                <a:spcPts val="375"/>
              </a:spcAft>
              <a:buNone/>
              <a:defRPr sz="2800" b="1" cap="none" spc="83" baseline="0">
                <a:solidFill>
                  <a:schemeClr val="tx1"/>
                </a:solidFill>
                <a:latin typeface="Segoe UI" panose="020B0502040204020203" pitchFamily="34" charset="0"/>
                <a:cs typeface="Segoe UI" panose="020B0502040204020203" pitchFamily="34" charset="0"/>
              </a:defRPr>
            </a:lvl1pPr>
            <a:lvl2pPr marL="342899" indent="0" algn="ctr">
              <a:buNone/>
              <a:defRPr sz="1500"/>
            </a:lvl2pPr>
            <a:lvl3pPr marL="685796" indent="0" algn="ctr">
              <a:buNone/>
              <a:defRPr sz="1349"/>
            </a:lvl3pPr>
            <a:lvl4pPr marL="1028694" indent="0" algn="ctr">
              <a:buNone/>
              <a:defRPr sz="1200"/>
            </a:lvl4pPr>
            <a:lvl5pPr marL="1371592" indent="0" algn="ctr">
              <a:buNone/>
              <a:defRPr sz="1200"/>
            </a:lvl5pPr>
            <a:lvl6pPr marL="1714490" indent="0" algn="ctr">
              <a:buNone/>
              <a:defRPr sz="1200"/>
            </a:lvl6pPr>
            <a:lvl7pPr marL="2057388" indent="0" algn="ctr">
              <a:buNone/>
              <a:defRPr sz="1200"/>
            </a:lvl7pPr>
            <a:lvl8pPr marL="2400287" indent="0" algn="ctr">
              <a:buNone/>
              <a:defRPr sz="1200"/>
            </a:lvl8pPr>
            <a:lvl9pPr marL="2743184" indent="0" algn="ctr">
              <a:buNone/>
              <a:defRPr sz="1200"/>
            </a:lvl9pPr>
          </a:lstStyle>
          <a:p>
            <a:r>
              <a:rPr lang="en-US" cap="none" baseline="0"/>
              <a:t>Add Title</a:t>
            </a:r>
            <a:endParaRPr lang="en-GB"/>
          </a:p>
        </p:txBody>
      </p:sp>
    </p:spTree>
    <p:extLst>
      <p:ext uri="{BB962C8B-B14F-4D97-AF65-F5344CB8AC3E}">
        <p14:creationId xmlns:p14="http://schemas.microsoft.com/office/powerpoint/2010/main" val="4009229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4692AC-9E41-4909-922D-97356A656286}"/>
              </a:ext>
            </a:extLst>
          </p:cNvPr>
          <p:cNvSpPr>
            <a:spLocks noGrp="1"/>
          </p:cNvSpPr>
          <p:nvPr>
            <p:ph type="title"/>
          </p:nvPr>
        </p:nvSpPr>
        <p:spPr>
          <a:xfrm>
            <a:off x="658813" y="224061"/>
            <a:ext cx="9109595" cy="828675"/>
          </a:xfrm>
          <a:prstGeom prst="rect">
            <a:avLst/>
          </a:prstGeom>
        </p:spPr>
        <p:txBody>
          <a:bodyPr vert="horz" lIns="0" tIns="72000" rIns="0" bIns="45720" rtlCol="0" anchor="b" anchorCtr="0">
            <a:noAutofit/>
          </a:bodyPr>
          <a:lstStyle/>
          <a:p>
            <a:pPr marL="0" lvl="0" indent="0">
              <a:lnSpc>
                <a:spcPct val="100000"/>
              </a:lnSpc>
              <a:spcBef>
                <a:spcPts val="0"/>
              </a:spcBef>
              <a:spcAft>
                <a:spcPts val="375"/>
              </a:spcAft>
              <a:buFont typeface="Arial" panose="020B0604020202020204" pitchFamily="34" charset="0"/>
            </a:pPr>
            <a:r>
              <a:rPr lang="en-GB"/>
              <a:t>Add title</a:t>
            </a:r>
          </a:p>
        </p:txBody>
      </p:sp>
      <p:sp>
        <p:nvSpPr>
          <p:cNvPr id="3" name="Text Placeholder 2">
            <a:extLst>
              <a:ext uri="{FF2B5EF4-FFF2-40B4-BE49-F238E27FC236}">
                <a16:creationId xmlns:a16="http://schemas.microsoft.com/office/drawing/2014/main" id="{1A3F0CBE-E3C0-4697-840A-08D0CB47A333}"/>
              </a:ext>
            </a:extLst>
          </p:cNvPr>
          <p:cNvSpPr>
            <a:spLocks noGrp="1"/>
          </p:cNvSpPr>
          <p:nvPr>
            <p:ph type="body" idx="1"/>
          </p:nvPr>
        </p:nvSpPr>
        <p:spPr>
          <a:xfrm>
            <a:off x="658813" y="1417862"/>
            <a:ext cx="10645420" cy="4610098"/>
          </a:xfrm>
          <a:prstGeom prst="rect">
            <a:avLst/>
          </a:prstGeom>
        </p:spPr>
        <p:txBody>
          <a:bodyPr vert="horz" lIns="0" tIns="72000" rIns="0" bIns="72000" rtlCol="0">
            <a:noAutofit/>
          </a:bodyPr>
          <a:lstStyle/>
          <a:p>
            <a:pPr marL="0" lvl="0" indent="0">
              <a:lnSpc>
                <a:spcPct val="100000"/>
              </a:lnSpc>
              <a:spcBef>
                <a:spcPts val="600"/>
              </a:spcBef>
              <a:spcAft>
                <a:spcPts val="800"/>
              </a:spcAft>
              <a:buNone/>
            </a:pPr>
            <a:r>
              <a:rPr lang="en-US"/>
              <a:t>Click to edit Master text styles</a:t>
            </a:r>
          </a:p>
          <a:p>
            <a:pPr marL="355600" lvl="1" indent="-355600">
              <a:lnSpc>
                <a:spcPct val="100000"/>
              </a:lnSpc>
              <a:spcBef>
                <a:spcPts val="600"/>
              </a:spcBef>
              <a:spcAft>
                <a:spcPts val="600"/>
              </a:spcAft>
              <a:buClr>
                <a:srgbClr val="00B0F0"/>
              </a:buClr>
              <a:buSzPct val="120000"/>
              <a:buFont typeface="Wingdings" panose="05000000000000000000" pitchFamily="2" charset="2"/>
              <a:buChar char="§"/>
            </a:pPr>
            <a:r>
              <a:rPr lang="en-US"/>
              <a:t>Second level</a:t>
            </a:r>
          </a:p>
          <a:p>
            <a:pPr marL="630238" lvl="2" indent="-274638">
              <a:lnSpc>
                <a:spcPct val="100000"/>
              </a:lnSpc>
              <a:spcBef>
                <a:spcPts val="400"/>
              </a:spcBef>
              <a:spcAft>
                <a:spcPts val="400"/>
              </a:spcAft>
              <a:buClr>
                <a:srgbClr val="00B0F0"/>
              </a:buClr>
              <a:buSzPct val="120000"/>
            </a:pPr>
            <a:r>
              <a:rPr lang="en-US"/>
              <a:t>Third level</a:t>
            </a:r>
          </a:p>
        </p:txBody>
      </p:sp>
      <p:sp>
        <p:nvSpPr>
          <p:cNvPr id="5" name="Footer Placeholder 4">
            <a:extLst>
              <a:ext uri="{FF2B5EF4-FFF2-40B4-BE49-F238E27FC236}">
                <a16:creationId xmlns:a16="http://schemas.microsoft.com/office/drawing/2014/main" id="{39C9E91F-F188-4A5D-A684-00923D8CCBB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7" name="Footer Placeholder 4">
            <a:extLst>
              <a:ext uri="{FF2B5EF4-FFF2-40B4-BE49-F238E27FC236}">
                <a16:creationId xmlns:a16="http://schemas.microsoft.com/office/drawing/2014/main" id="{2808FF99-EDE3-4BDB-9565-16FD37C49232}"/>
              </a:ext>
            </a:extLst>
          </p:cNvPr>
          <p:cNvSpPr txBox="1">
            <a:spLocks/>
          </p:cNvSpPr>
          <p:nvPr userDrawn="1"/>
        </p:nvSpPr>
        <p:spPr>
          <a:xfrm>
            <a:off x="-79159" y="672147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pic>
        <p:nvPicPr>
          <p:cNvPr id="10" name="Picture 9" descr="Birkbeck Logo&#10;&#10;Birkbeck, University of London&#10;London's evening unversity">
            <a:extLst>
              <a:ext uri="{FF2B5EF4-FFF2-40B4-BE49-F238E27FC236}">
                <a16:creationId xmlns:a16="http://schemas.microsoft.com/office/drawing/2014/main" id="{2A81959C-19D8-40E6-A67B-148BA393D83D}"/>
              </a:ext>
            </a:extLst>
          </p:cNvPr>
          <p:cNvPicPr>
            <a:picLocks noChangeAspect="1"/>
          </p:cNvPicPr>
          <p:nvPr userDrawn="1"/>
        </p:nvPicPr>
        <p:blipFill>
          <a:blip r:embed="rId11"/>
          <a:stretch>
            <a:fillRect/>
          </a:stretch>
        </p:blipFill>
        <p:spPr>
          <a:xfrm>
            <a:off x="9889636" y="203069"/>
            <a:ext cx="1634707" cy="809889"/>
          </a:xfrm>
          <a:prstGeom prst="rect">
            <a:avLst/>
          </a:prstGeom>
        </p:spPr>
      </p:pic>
      <p:sp>
        <p:nvSpPr>
          <p:cNvPr id="11" name="Rectangle 10">
            <a:extLst>
              <a:ext uri="{FF2B5EF4-FFF2-40B4-BE49-F238E27FC236}">
                <a16:creationId xmlns:a16="http://schemas.microsoft.com/office/drawing/2014/main" id="{2253DC3A-DA97-4E02-B715-D739002EEC32}"/>
              </a:ext>
            </a:extLst>
          </p:cNvPr>
          <p:cNvSpPr/>
          <p:nvPr userDrawn="1"/>
        </p:nvSpPr>
        <p:spPr>
          <a:xfrm>
            <a:off x="666751" y="1136789"/>
            <a:ext cx="10857604" cy="52331"/>
          </a:xfrm>
          <a:prstGeom prst="rect">
            <a:avLst/>
          </a:prstGeom>
          <a:solidFill>
            <a:srgbClr val="4EC3E0"/>
          </a:solidFill>
          <a:ln w="3175" cmpd="sng">
            <a:solidFill>
              <a:srgbClr val="4EC3E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2" name="TextBox 4">
            <a:extLst>
              <a:ext uri="{FF2B5EF4-FFF2-40B4-BE49-F238E27FC236}">
                <a16:creationId xmlns:a16="http://schemas.microsoft.com/office/drawing/2014/main" id="{3A00DABC-1B9B-4C31-9463-27D53924B165}"/>
              </a:ext>
            </a:extLst>
          </p:cNvPr>
          <p:cNvSpPr txBox="1">
            <a:spLocks noChangeArrowheads="1"/>
          </p:cNvSpPr>
          <p:nvPr userDrawn="1"/>
        </p:nvSpPr>
        <p:spPr bwMode="auto">
          <a:xfrm>
            <a:off x="7569969" y="6237312"/>
            <a:ext cx="3998639" cy="36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0000"/>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sz="1100" b="1" baseline="0">
                <a:solidFill>
                  <a:srgbClr val="00B0F0"/>
                </a:solidFill>
                <a:latin typeface="Segoe UI" panose="020B0502040204020203" pitchFamily="34" charset="0"/>
                <a:cs typeface="Segoe UI" panose="020B0502040204020203" pitchFamily="34" charset="0"/>
              </a:rPr>
              <a:t>WWW.BBK.AC.UK</a:t>
            </a:r>
          </a:p>
        </p:txBody>
      </p:sp>
      <p:sp>
        <p:nvSpPr>
          <p:cNvPr id="13" name="TextBox 12">
            <a:extLst>
              <a:ext uri="{FF2B5EF4-FFF2-40B4-BE49-F238E27FC236}">
                <a16:creationId xmlns:a16="http://schemas.microsoft.com/office/drawing/2014/main" id="{ECB8AFCA-6CA1-46F4-B66B-48501B91F43A}"/>
              </a:ext>
            </a:extLst>
          </p:cNvPr>
          <p:cNvSpPr txBox="1"/>
          <p:nvPr userDrawn="1"/>
        </p:nvSpPr>
        <p:spPr>
          <a:xfrm>
            <a:off x="578214" y="6248400"/>
            <a:ext cx="1701361" cy="307777"/>
          </a:xfrm>
          <a:prstGeom prst="rect">
            <a:avLst/>
          </a:prstGeom>
          <a:noFill/>
        </p:spPr>
        <p:txBody>
          <a:bodyPr wrap="square" rtlCol="0">
            <a:spAutoFit/>
          </a:bodyPr>
          <a:lstStyle/>
          <a:p>
            <a:r>
              <a:rPr lang="en-GB" sz="1400" b="1">
                <a:solidFill>
                  <a:srgbClr val="00B0F0"/>
                </a:solidFill>
                <a:latin typeface="Segoe UI" panose="020B0502040204020203" pitchFamily="34" charset="0"/>
                <a:cs typeface="Segoe UI" panose="020B0502040204020203" pitchFamily="34" charset="0"/>
              </a:rPr>
              <a:t>Digital Education</a:t>
            </a:r>
          </a:p>
        </p:txBody>
      </p:sp>
      <p:sp>
        <p:nvSpPr>
          <p:cNvPr id="14" name="Date Placeholder 3">
            <a:extLst>
              <a:ext uri="{FF2B5EF4-FFF2-40B4-BE49-F238E27FC236}">
                <a16:creationId xmlns:a16="http://schemas.microsoft.com/office/drawing/2014/main" id="{AE75A885-F690-4740-BFA3-1835702DCAF2}"/>
              </a:ext>
            </a:extLst>
          </p:cNvPr>
          <p:cNvSpPr>
            <a:spLocks noGrp="1"/>
          </p:cNvSpPr>
          <p:nvPr>
            <p:ph type="dt" sz="half" idx="2"/>
          </p:nvPr>
        </p:nvSpPr>
        <p:spPr>
          <a:xfrm>
            <a:off x="2495600" y="6304236"/>
            <a:ext cx="847922" cy="251942"/>
          </a:xfrm>
          <a:prstGeom prst="rect">
            <a:avLst/>
          </a:prstGeom>
        </p:spPr>
        <p:txBody>
          <a:bodyPr vert="horz" lIns="91440" tIns="45720" rIns="91440" bIns="45720" rtlCol="0" anchor="t"/>
          <a:lstStyle>
            <a:lvl1pPr algn="l">
              <a:defRPr sz="900">
                <a:solidFill>
                  <a:srgbClr val="760000"/>
                </a:solidFill>
                <a:latin typeface="Segoe UI" panose="020B0502040204020203" pitchFamily="34" charset="0"/>
                <a:cs typeface="Segoe UI" panose="020B0502040204020203" pitchFamily="34" charset="0"/>
              </a:defRPr>
            </a:lvl1pPr>
          </a:lstStyle>
          <a:p>
            <a:fld id="{01135137-AB06-4823-B875-5D17324E77E3}" type="datetime1">
              <a:rPr lang="en-GB" smtClean="0"/>
              <a:pPr/>
              <a:t>08/04/2024</a:t>
            </a:fld>
            <a:endParaRPr lang="en-GB"/>
          </a:p>
        </p:txBody>
      </p:sp>
      <p:sp>
        <p:nvSpPr>
          <p:cNvPr id="15" name="Slide Number Placeholder 5">
            <a:extLst>
              <a:ext uri="{FF2B5EF4-FFF2-40B4-BE49-F238E27FC236}">
                <a16:creationId xmlns:a16="http://schemas.microsoft.com/office/drawing/2014/main" id="{D00A468A-B003-40C0-9088-0BC30ABBEF90}"/>
              </a:ext>
            </a:extLst>
          </p:cNvPr>
          <p:cNvSpPr>
            <a:spLocks noGrp="1"/>
          </p:cNvSpPr>
          <p:nvPr>
            <p:ph type="sldNum" sz="quarter" idx="4"/>
          </p:nvPr>
        </p:nvSpPr>
        <p:spPr>
          <a:xfrm>
            <a:off x="9048328" y="6305897"/>
            <a:ext cx="936104" cy="250795"/>
          </a:xfrm>
          <a:prstGeom prst="rect">
            <a:avLst/>
          </a:prstGeom>
        </p:spPr>
        <p:txBody>
          <a:bodyPr vert="horz" lIns="91440" tIns="45720" rIns="91440" bIns="45720" rtlCol="0" anchor="t"/>
          <a:lstStyle>
            <a:lvl1pPr algn="r">
              <a:defRPr sz="900">
                <a:solidFill>
                  <a:srgbClr val="760000"/>
                </a:solidFill>
                <a:latin typeface="Segoe UI" panose="020B0502040204020203" pitchFamily="34" charset="0"/>
                <a:cs typeface="Segoe UI" panose="020B0502040204020203" pitchFamily="34" charset="0"/>
              </a:defRPr>
            </a:lvl1pPr>
          </a:lstStyle>
          <a:p>
            <a:r>
              <a:rPr lang="en-GB"/>
              <a:t> Page </a:t>
            </a:r>
            <a:fld id="{0B191E90-C734-421F-83C8-090E11264DA3}" type="slidenum">
              <a:rPr lang="en-GB" smtClean="0"/>
              <a:pPr/>
              <a:t>‹#›</a:t>
            </a:fld>
            <a:endParaRPr lang="en-GB"/>
          </a:p>
        </p:txBody>
      </p:sp>
      <p:cxnSp>
        <p:nvCxnSpPr>
          <p:cNvPr id="16" name="Straight Connector 4">
            <a:extLst>
              <a:ext uri="{FF2B5EF4-FFF2-40B4-BE49-F238E27FC236}">
                <a16:creationId xmlns:a16="http://schemas.microsoft.com/office/drawing/2014/main" id="{4BEA11A1-DCDC-4213-ABF2-4A3E331FC21C}"/>
              </a:ext>
            </a:extLst>
          </p:cNvPr>
          <p:cNvCxnSpPr>
            <a:cxnSpLocks noChangeShapeType="1"/>
          </p:cNvCxnSpPr>
          <p:nvPr userDrawn="1"/>
        </p:nvCxnSpPr>
        <p:spPr bwMode="auto">
          <a:xfrm>
            <a:off x="666753" y="6165304"/>
            <a:ext cx="10857593" cy="1588"/>
          </a:xfrm>
          <a:prstGeom prst="line">
            <a:avLst/>
          </a:prstGeom>
          <a:noFill/>
          <a:ln w="9525">
            <a:solidFill>
              <a:srgbClr val="4EC3E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238535792"/>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29" r:id="rId3"/>
    <p:sldLayoutId id="2147483791" r:id="rId4"/>
    <p:sldLayoutId id="2147483792" r:id="rId5"/>
    <p:sldLayoutId id="2147483793" r:id="rId6"/>
    <p:sldLayoutId id="2147483794" r:id="rId7"/>
    <p:sldLayoutId id="2147483795" r:id="rId8"/>
    <p:sldLayoutId id="2147483796" r:id="rId9"/>
  </p:sldLayoutIdLst>
  <p:hf hdr="0"/>
  <p:txStyles>
    <p:titleStyle>
      <a:lvl1pPr algn="l" defTabSz="685800" rtl="0" eaLnBrk="1" latinLnBrk="0" hangingPunct="1">
        <a:lnSpc>
          <a:spcPct val="90000"/>
        </a:lnSpc>
        <a:spcBef>
          <a:spcPct val="0"/>
        </a:spcBef>
        <a:buNone/>
        <a:defRPr lang="en-GB" sz="2800" b="1" kern="1200" cap="none" spc="83" baseline="0" dirty="0">
          <a:solidFill>
            <a:schemeClr val="tx1"/>
          </a:solidFill>
          <a:latin typeface="Segoe UI" panose="020B0502040204020203" pitchFamily="34" charset="0"/>
          <a:ea typeface="+mn-ea"/>
          <a:cs typeface="Segoe UI" panose="020B0502040204020203"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lang="en-US" sz="2000" b="1" kern="1200" baseline="0" dirty="0">
          <a:solidFill>
            <a:schemeClr val="tx1"/>
          </a:solidFill>
          <a:latin typeface="Segoe UI" panose="020B0502040204020203" pitchFamily="34" charset="0"/>
          <a:ea typeface="+mn-ea"/>
          <a:cs typeface="Segoe UI" panose="020B0502040204020203"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lang="en-US" sz="2000" kern="1200" baseline="0" dirty="0">
          <a:solidFill>
            <a:schemeClr val="tx1"/>
          </a:solidFill>
          <a:latin typeface="Segoe UI" panose="020B0502040204020203" pitchFamily="34" charset="0"/>
          <a:ea typeface="+mn-ea"/>
          <a:cs typeface="Segoe UI" panose="020B0502040204020203"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en-US" sz="1800" kern="1200" baseline="0" dirty="0">
          <a:solidFill>
            <a:schemeClr val="tx1"/>
          </a:solidFill>
          <a:latin typeface="Segoe UI" panose="020B0502040204020203" pitchFamily="34" charset="0"/>
          <a:ea typeface="+mn-ea"/>
          <a:cs typeface="Segoe UI" panose="020B0502040204020203"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en-US" sz="1350" kern="1200" baseline="0" dirty="0">
          <a:solidFill>
            <a:schemeClr val="tx1"/>
          </a:solidFill>
          <a:latin typeface="Baskerville 10 Pro"/>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lang="en-GB" sz="1350" kern="1200" baseline="0" dirty="0">
          <a:solidFill>
            <a:schemeClr val="tx1"/>
          </a:solidFill>
          <a:latin typeface="Baskerville 10 Pro"/>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1457" userDrawn="1">
          <p15:clr>
            <a:srgbClr val="F26B43"/>
          </p15:clr>
        </p15:guide>
        <p15:guide id="4" orient="horz" pos="1321" userDrawn="1">
          <p15:clr>
            <a:srgbClr val="F26B43"/>
          </p15:clr>
        </p15:guide>
        <p15:guide id="5" orient="horz" pos="799" userDrawn="1">
          <p15:clr>
            <a:srgbClr val="F26B43"/>
          </p15:clr>
        </p15:guide>
        <p15:guide id="6" pos="3704" userDrawn="1">
          <p15:clr>
            <a:srgbClr val="F26B43"/>
          </p15:clr>
        </p15:guide>
        <p15:guide id="7" pos="3976" userDrawn="1">
          <p15:clr>
            <a:srgbClr val="F26B43"/>
          </p15:clr>
        </p15:guide>
        <p15:guide id="8" pos="41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DD835A-019C-47A8-85E4-E4182E61ACA5}"/>
              </a:ext>
            </a:extLst>
          </p:cNvPr>
          <p:cNvSpPr>
            <a:spLocks noGrp="1"/>
          </p:cNvSpPr>
          <p:nvPr>
            <p:ph type="ctrTitle"/>
          </p:nvPr>
        </p:nvSpPr>
        <p:spPr>
          <a:xfrm>
            <a:off x="658813" y="1445940"/>
            <a:ext cx="5653087" cy="2541860"/>
          </a:xfrm>
        </p:spPr>
        <p:txBody>
          <a:bodyPr>
            <a:noAutofit/>
          </a:bodyPr>
          <a:lstStyle/>
          <a:p>
            <a:r>
              <a:rPr lang="en-GB" sz="2000" b="1" kern="100" dirty="0">
                <a:effectLst/>
                <a:latin typeface="Segoe UI" panose="020B0502040204020203" pitchFamily="34" charset="0"/>
                <a:ea typeface="Calibri" panose="020F0502020204030204" pitchFamily="34" charset="0"/>
                <a:cs typeface="Times New Roman" panose="02020603050405020304" pitchFamily="18" charset="0"/>
              </a:rPr>
              <a:t>Feedback from the HyFlex Accessibility &amp; Inclusivity sub-group student consultation</a:t>
            </a:r>
            <a:br>
              <a:rPr lang="en-GB" sz="2000" b="1" kern="100" dirty="0">
                <a:effectLst/>
                <a:latin typeface="Segoe UI" panose="020B0502040204020203" pitchFamily="34" charset="0"/>
                <a:ea typeface="Calibri" panose="020F0502020204030204" pitchFamily="34" charset="0"/>
                <a:cs typeface="Times New Roman" panose="02020603050405020304" pitchFamily="18" charset="0"/>
              </a:rPr>
            </a:br>
            <a:r>
              <a:rPr lang="en-GB" sz="1600" b="1" kern="100" dirty="0">
                <a:effectLst/>
                <a:latin typeface="Segoe UI" panose="020B0502040204020203" pitchFamily="34" charset="0"/>
                <a:ea typeface="Calibri" panose="020F0502020204030204" pitchFamily="34" charset="0"/>
                <a:cs typeface="Times New Roman" panose="02020603050405020304" pitchFamily="18" charset="0"/>
              </a:rPr>
              <a:t>Pip Le Hen</a:t>
            </a:r>
            <a:endParaRPr lang="en-US" sz="2400" dirty="0"/>
          </a:p>
        </p:txBody>
      </p:sp>
    </p:spTree>
    <p:extLst>
      <p:ext uri="{BB962C8B-B14F-4D97-AF65-F5344CB8AC3E}">
        <p14:creationId xmlns:p14="http://schemas.microsoft.com/office/powerpoint/2010/main" val="1410609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3363C35-5418-CB38-A866-EC6B2A013D95}"/>
              </a:ext>
            </a:extLst>
          </p:cNvPr>
          <p:cNvSpPr>
            <a:spLocks noGrp="1"/>
          </p:cNvSpPr>
          <p:nvPr>
            <p:ph type="title" idx="4294967295"/>
          </p:nvPr>
        </p:nvSpPr>
        <p:spPr>
          <a:xfrm>
            <a:off x="665832" y="592117"/>
            <a:ext cx="9109595" cy="828675"/>
          </a:xfrm>
        </p:spPr>
        <p:txBody>
          <a:bodyPr/>
          <a:lstStyle/>
          <a:p>
            <a:pPr rtl="0" eaLnBrk="1" latinLnBrk="0" hangingPunct="1"/>
            <a:r>
              <a:rPr lang="en-US" sz="2800" b="1" kern="1200" spc="83" baseline="0" dirty="0">
                <a:solidFill>
                  <a:srgbClr val="000000"/>
                </a:solidFill>
                <a:effectLst/>
                <a:latin typeface="Segoe UI" panose="020B0502040204020203" pitchFamily="34" charset="0"/>
                <a:ea typeface="+mn-ea"/>
                <a:cs typeface="Segoe UI" panose="020B0502040204020203" pitchFamily="34" charset="0"/>
              </a:rPr>
              <a:t>Open feedback themes 7</a:t>
            </a:r>
            <a:endParaRPr lang="en-GB" dirty="0">
              <a:effectLst/>
            </a:endParaRPr>
          </a:p>
          <a:p>
            <a:endParaRPr lang="en-GB" dirty="0"/>
          </a:p>
        </p:txBody>
      </p:sp>
      <p:sp>
        <p:nvSpPr>
          <p:cNvPr id="2" name="Text Placeholder 1">
            <a:extLst>
              <a:ext uri="{FF2B5EF4-FFF2-40B4-BE49-F238E27FC236}">
                <a16:creationId xmlns:a16="http://schemas.microsoft.com/office/drawing/2014/main" id="{4163435B-DDB0-F23C-DF93-23AAC599B5CE}"/>
              </a:ext>
            </a:extLst>
          </p:cNvPr>
          <p:cNvSpPr>
            <a:spLocks noGrp="1"/>
          </p:cNvSpPr>
          <p:nvPr>
            <p:ph type="body" sz="quarter" idx="18"/>
          </p:nvPr>
        </p:nvSpPr>
        <p:spPr/>
        <p:txBody>
          <a:bodyPr/>
          <a:lstStyle/>
          <a:p>
            <a:pPr algn="l" rtl="0" fontAlgn="base">
              <a:buClr>
                <a:srgbClr val="00B0F0"/>
              </a:buClr>
            </a:pPr>
            <a:r>
              <a:rPr lang="en-US" dirty="0"/>
              <a:t>Solution:</a:t>
            </a:r>
          </a:p>
          <a:p>
            <a:pPr marL="285750" indent="-285750" algn="l" rtl="0" fontAlgn="base">
              <a:buClr>
                <a:srgbClr val="00B0F0"/>
              </a:buClr>
              <a:buFont typeface="Wingdings" panose="05000000000000000000" pitchFamily="2" charset="2"/>
              <a:buChar char="§"/>
            </a:pPr>
            <a:r>
              <a:rPr lang="en-US" b="0" dirty="0"/>
              <a:t>Set a code of conduct and agree rules/etiquette</a:t>
            </a:r>
          </a:p>
          <a:p>
            <a:pPr marL="641350" lvl="1" indent="-285750" fontAlgn="base"/>
            <a:r>
              <a:rPr lang="en-US" b="0" dirty="0"/>
              <a:t>How will students enter discussions?</a:t>
            </a:r>
          </a:p>
          <a:p>
            <a:pPr marL="641350" lvl="1" indent="-285750" fontAlgn="base"/>
            <a:r>
              <a:rPr lang="en-US" b="0" dirty="0"/>
              <a:t>How/Will the chat be used?</a:t>
            </a:r>
          </a:p>
          <a:p>
            <a:pPr marL="285750" indent="-285750" algn="l" rtl="0" fontAlgn="base">
              <a:buClr>
                <a:srgbClr val="00B0F0"/>
              </a:buClr>
              <a:buFont typeface="Wingdings" panose="05000000000000000000" pitchFamily="2" charset="2"/>
              <a:buChar char="§"/>
            </a:pPr>
            <a:endParaRPr lang="en-US" b="0" dirty="0"/>
          </a:p>
          <a:p>
            <a:pPr marL="285750" indent="-285750" algn="l" rtl="0" fontAlgn="base">
              <a:buClr>
                <a:srgbClr val="00B0F0"/>
              </a:buClr>
              <a:buFont typeface="Wingdings" panose="05000000000000000000" pitchFamily="2" charset="2"/>
              <a:buChar char="§"/>
            </a:pPr>
            <a:r>
              <a:rPr lang="en-US" b="0" dirty="0"/>
              <a:t>Avoid blocking visual information</a:t>
            </a:r>
          </a:p>
          <a:p>
            <a:pPr marL="285750" indent="-285750" algn="l" rtl="0" fontAlgn="base">
              <a:buClr>
                <a:srgbClr val="00B0F0"/>
              </a:buClr>
              <a:buFont typeface="Wingdings" panose="05000000000000000000" pitchFamily="2" charset="2"/>
              <a:buChar char="§"/>
            </a:pPr>
            <a:r>
              <a:rPr lang="en-US" b="0" dirty="0"/>
              <a:t>Avoid moving the content around</a:t>
            </a:r>
          </a:p>
          <a:p>
            <a:pPr marL="285750" indent="-285750" algn="l" rtl="0" fontAlgn="base">
              <a:buClr>
                <a:srgbClr val="00B0F0"/>
              </a:buClr>
              <a:buFont typeface="Wingdings" panose="05000000000000000000" pitchFamily="2" charset="2"/>
              <a:buChar char="§"/>
            </a:pPr>
            <a:r>
              <a:rPr lang="en-US" b="0" dirty="0"/>
              <a:t>Use digital cursor or describe visual information</a:t>
            </a:r>
          </a:p>
        </p:txBody>
      </p:sp>
      <p:sp>
        <p:nvSpPr>
          <p:cNvPr id="4" name="Date Placeholder 3">
            <a:extLst>
              <a:ext uri="{FF2B5EF4-FFF2-40B4-BE49-F238E27FC236}">
                <a16:creationId xmlns:a16="http://schemas.microsoft.com/office/drawing/2014/main" id="{40098FFA-1C53-3DCC-2D74-51E6E21FD754}"/>
              </a:ext>
              <a:ext uri="{C183D7F6-B498-43B3-948B-1728B52AA6E4}">
                <adec:decorative xmlns:adec="http://schemas.microsoft.com/office/drawing/2017/decorative" val="1"/>
              </a:ext>
            </a:extLst>
          </p:cNvPr>
          <p:cNvSpPr>
            <a:spLocks noGrp="1"/>
          </p:cNvSpPr>
          <p:nvPr>
            <p:ph type="dt" sz="half" idx="2"/>
          </p:nvPr>
        </p:nvSpPr>
        <p:spPr/>
        <p:txBody>
          <a:bodyPr/>
          <a:lstStyle/>
          <a:p>
            <a:fld id="{01135137-AB06-4823-B875-5D17324E77E3}" type="datetime1">
              <a:rPr lang="en-GB" smtClean="0"/>
              <a:pPr/>
              <a:t>08/04/2024</a:t>
            </a:fld>
            <a:endParaRPr lang="en-GB"/>
          </a:p>
        </p:txBody>
      </p:sp>
      <p:sp>
        <p:nvSpPr>
          <p:cNvPr id="5" name="Slide Number Placeholder 4">
            <a:extLst>
              <a:ext uri="{FF2B5EF4-FFF2-40B4-BE49-F238E27FC236}">
                <a16:creationId xmlns:a16="http://schemas.microsoft.com/office/drawing/2014/main" id="{6F5B4BDE-5C61-4E80-A78A-77F2BD12C6C6}"/>
              </a:ext>
            </a:extLst>
          </p:cNvPr>
          <p:cNvSpPr>
            <a:spLocks noGrp="1"/>
          </p:cNvSpPr>
          <p:nvPr>
            <p:ph type="sldNum" sz="quarter" idx="4"/>
          </p:nvPr>
        </p:nvSpPr>
        <p:spPr/>
        <p:txBody>
          <a:bodyPr/>
          <a:lstStyle/>
          <a:p>
            <a:r>
              <a:rPr lang="en-GB"/>
              <a:t> Page </a:t>
            </a:r>
            <a:fld id="{0B191E90-C734-421F-83C8-090E11264DA3}" type="slidenum">
              <a:rPr lang="en-GB" smtClean="0"/>
              <a:pPr/>
              <a:t>10</a:t>
            </a:fld>
            <a:endParaRPr lang="en-GB"/>
          </a:p>
        </p:txBody>
      </p:sp>
      <p:sp>
        <p:nvSpPr>
          <p:cNvPr id="6" name="Footer Placeholder 5">
            <a:extLst>
              <a:ext uri="{FF2B5EF4-FFF2-40B4-BE49-F238E27FC236}">
                <a16:creationId xmlns:a16="http://schemas.microsoft.com/office/drawing/2014/main" id="{DF602D73-3D5D-B767-B85C-DF551529F2AE}"/>
              </a:ext>
              <a:ext uri="{C183D7F6-B498-43B3-948B-1728B52AA6E4}">
                <adec:decorative xmlns:adec="http://schemas.microsoft.com/office/drawing/2017/decorative" val="1"/>
              </a:ext>
            </a:extLst>
          </p:cNvPr>
          <p:cNvSpPr>
            <a:spLocks noGrp="1"/>
          </p:cNvSpPr>
          <p:nvPr>
            <p:ph type="ftr" sz="quarter" idx="19"/>
          </p:nvPr>
        </p:nvSpPr>
        <p:spPr/>
        <p:txBody>
          <a:bodyPr/>
          <a:lstStyle/>
          <a:p>
            <a:pPr algn="l"/>
            <a:endParaRPr lang="en-GB"/>
          </a:p>
        </p:txBody>
      </p:sp>
    </p:spTree>
    <p:extLst>
      <p:ext uri="{BB962C8B-B14F-4D97-AF65-F5344CB8AC3E}">
        <p14:creationId xmlns:p14="http://schemas.microsoft.com/office/powerpoint/2010/main" val="279937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74D8DDB-C11E-1E23-0B00-83F10F0B023F}"/>
              </a:ext>
            </a:extLst>
          </p:cNvPr>
          <p:cNvSpPr>
            <a:spLocks noGrp="1"/>
          </p:cNvSpPr>
          <p:nvPr>
            <p:ph type="title" idx="4294967295"/>
          </p:nvPr>
        </p:nvSpPr>
        <p:spPr>
          <a:xfrm>
            <a:off x="665832" y="638220"/>
            <a:ext cx="9109595" cy="828675"/>
          </a:xfrm>
        </p:spPr>
        <p:txBody>
          <a:bodyPr/>
          <a:lstStyle/>
          <a:p>
            <a:pPr rtl="0" eaLnBrk="1" latinLnBrk="0" hangingPunct="1"/>
            <a:r>
              <a:rPr lang="en-US" sz="2800" b="1" kern="1200" spc="83" baseline="0" dirty="0">
                <a:solidFill>
                  <a:srgbClr val="000000"/>
                </a:solidFill>
                <a:effectLst/>
                <a:latin typeface="Segoe UI" panose="020B0502040204020203" pitchFamily="34" charset="0"/>
                <a:ea typeface="+mn-ea"/>
                <a:cs typeface="Segoe UI" panose="020B0502040204020203" pitchFamily="34" charset="0"/>
              </a:rPr>
              <a:t>Accessibility checklist</a:t>
            </a:r>
            <a:endParaRPr lang="en-GB" dirty="0">
              <a:effectLst/>
            </a:endParaRPr>
          </a:p>
          <a:p>
            <a:endParaRPr lang="en-GB" dirty="0"/>
          </a:p>
        </p:txBody>
      </p:sp>
      <p:sp>
        <p:nvSpPr>
          <p:cNvPr id="2" name="Text Placeholder 1">
            <a:extLst>
              <a:ext uri="{FF2B5EF4-FFF2-40B4-BE49-F238E27FC236}">
                <a16:creationId xmlns:a16="http://schemas.microsoft.com/office/drawing/2014/main" id="{1769412D-CCD4-77D5-9CA6-585F3690A0B5}"/>
              </a:ext>
            </a:extLst>
          </p:cNvPr>
          <p:cNvSpPr>
            <a:spLocks noGrp="1"/>
          </p:cNvSpPr>
          <p:nvPr>
            <p:ph type="body" sz="quarter" idx="18"/>
          </p:nvPr>
        </p:nvSpPr>
        <p:spPr/>
        <p:txBody>
          <a:bodyPr/>
          <a:lstStyle/>
          <a:p>
            <a:pPr marL="342900" indent="-342900">
              <a:buClr>
                <a:srgbClr val="00B0F0"/>
              </a:buClr>
              <a:buFont typeface="Wingdings" panose="05000000000000000000" pitchFamily="2" charset="2"/>
              <a:buChar char="§"/>
            </a:pPr>
            <a:r>
              <a:rPr lang="en-US" sz="1800" b="0" dirty="0"/>
              <a:t>Do students know how to participate in discussions?</a:t>
            </a:r>
          </a:p>
          <a:p>
            <a:pPr marL="342900" indent="-342900">
              <a:buClr>
                <a:srgbClr val="00B0F0"/>
              </a:buClr>
              <a:buFont typeface="Wingdings" panose="05000000000000000000" pitchFamily="2" charset="2"/>
              <a:buChar char="§"/>
            </a:pPr>
            <a:r>
              <a:rPr lang="en-US" sz="1800" b="0" dirty="0"/>
              <a:t>Do students know which screen to look at?</a:t>
            </a:r>
          </a:p>
          <a:p>
            <a:pPr marL="342900" indent="-342900">
              <a:buClr>
                <a:srgbClr val="00B0F0"/>
              </a:buClr>
              <a:buFont typeface="Wingdings" panose="05000000000000000000" pitchFamily="2" charset="2"/>
              <a:buChar char="§"/>
            </a:pPr>
            <a:r>
              <a:rPr lang="en-US" sz="1800" b="0" dirty="0"/>
              <a:t>Can remote </a:t>
            </a:r>
            <a:r>
              <a:rPr lang="en-GB" sz="1800" b="0" dirty="0"/>
              <a:t>students</a:t>
            </a:r>
            <a:r>
              <a:rPr lang="en-US" sz="1800" b="0" dirty="0"/>
              <a:t> see / hear the content?</a:t>
            </a:r>
          </a:p>
          <a:p>
            <a:pPr marL="342900" indent="-342900">
              <a:buClr>
                <a:srgbClr val="00B0F0"/>
              </a:buClr>
              <a:buFont typeface="Wingdings" panose="05000000000000000000" pitchFamily="2" charset="2"/>
              <a:buChar char="§"/>
            </a:pPr>
            <a:r>
              <a:rPr lang="en-US" sz="1800" b="0" dirty="0"/>
              <a:t>Do PowerPoints contain appropriate amounts of text? Are PowerPoints </a:t>
            </a:r>
            <a:r>
              <a:rPr lang="en-US" sz="1800" b="0" dirty="0" err="1"/>
              <a:t>colours</a:t>
            </a:r>
            <a:r>
              <a:rPr lang="en-US" sz="1800" b="0" dirty="0"/>
              <a:t> clear?</a:t>
            </a:r>
          </a:p>
          <a:p>
            <a:pPr marL="342900" indent="-342900">
              <a:buClr>
                <a:srgbClr val="00B0F0"/>
              </a:buClr>
              <a:buFont typeface="Wingdings" panose="05000000000000000000" pitchFamily="2" charset="2"/>
              <a:buChar char="§"/>
            </a:pPr>
            <a:r>
              <a:rPr lang="en-US" sz="1800" b="0" dirty="0"/>
              <a:t>Are rating scales / symbols interpretable? </a:t>
            </a:r>
          </a:p>
          <a:p>
            <a:pPr marL="342900" indent="-342900">
              <a:buClr>
                <a:srgbClr val="00B0F0"/>
              </a:buClr>
              <a:buFont typeface="Wingdings" panose="05000000000000000000" pitchFamily="2" charset="2"/>
              <a:buChar char="§"/>
            </a:pPr>
            <a:r>
              <a:rPr lang="en-US" sz="1800" b="0" dirty="0"/>
              <a:t>Are captions enabled?</a:t>
            </a:r>
          </a:p>
          <a:p>
            <a:pPr marL="342900" indent="-342900">
              <a:buClr>
                <a:srgbClr val="00B0F0"/>
              </a:buClr>
              <a:buFont typeface="Wingdings" panose="05000000000000000000" pitchFamily="2" charset="2"/>
              <a:buChar char="§"/>
            </a:pPr>
            <a:r>
              <a:rPr lang="en-US" sz="1800" b="0" dirty="0"/>
              <a:t>Have students received materials prior to class?</a:t>
            </a:r>
          </a:p>
          <a:p>
            <a:pPr marL="342900" indent="-342900">
              <a:buClr>
                <a:srgbClr val="00B0F0"/>
              </a:buClr>
              <a:buFont typeface="Wingdings" panose="05000000000000000000" pitchFamily="2" charset="2"/>
              <a:buChar char="§"/>
            </a:pPr>
            <a:r>
              <a:rPr lang="en-US" sz="1800" b="0" dirty="0"/>
              <a:t>Do visual materials have accompanying descriptions?</a:t>
            </a:r>
          </a:p>
        </p:txBody>
      </p:sp>
      <p:sp>
        <p:nvSpPr>
          <p:cNvPr id="4" name="Date Placeholder 3">
            <a:extLst>
              <a:ext uri="{FF2B5EF4-FFF2-40B4-BE49-F238E27FC236}">
                <a16:creationId xmlns:a16="http://schemas.microsoft.com/office/drawing/2014/main" id="{FF9973A0-7D28-850F-1D25-207DE629A05E}"/>
              </a:ext>
              <a:ext uri="{C183D7F6-B498-43B3-948B-1728B52AA6E4}">
                <adec:decorative xmlns:adec="http://schemas.microsoft.com/office/drawing/2017/decorative" val="1"/>
              </a:ext>
            </a:extLst>
          </p:cNvPr>
          <p:cNvSpPr>
            <a:spLocks noGrp="1"/>
          </p:cNvSpPr>
          <p:nvPr>
            <p:ph type="dt" sz="half" idx="2"/>
          </p:nvPr>
        </p:nvSpPr>
        <p:spPr/>
        <p:txBody>
          <a:bodyPr/>
          <a:lstStyle/>
          <a:p>
            <a:fld id="{01135137-AB06-4823-B875-5D17324E77E3}" type="datetime1">
              <a:rPr lang="en-GB" smtClean="0"/>
              <a:pPr/>
              <a:t>08/04/2024</a:t>
            </a:fld>
            <a:endParaRPr lang="en-GB"/>
          </a:p>
        </p:txBody>
      </p:sp>
      <p:sp>
        <p:nvSpPr>
          <p:cNvPr id="5" name="Slide Number Placeholder 4">
            <a:extLst>
              <a:ext uri="{FF2B5EF4-FFF2-40B4-BE49-F238E27FC236}">
                <a16:creationId xmlns:a16="http://schemas.microsoft.com/office/drawing/2014/main" id="{C39C6543-D7A6-5698-329C-44904F9BB1A9}"/>
              </a:ext>
            </a:extLst>
          </p:cNvPr>
          <p:cNvSpPr>
            <a:spLocks noGrp="1"/>
          </p:cNvSpPr>
          <p:nvPr>
            <p:ph type="sldNum" sz="quarter" idx="4"/>
          </p:nvPr>
        </p:nvSpPr>
        <p:spPr/>
        <p:txBody>
          <a:bodyPr/>
          <a:lstStyle/>
          <a:p>
            <a:r>
              <a:rPr lang="en-GB"/>
              <a:t> Page </a:t>
            </a:r>
            <a:fld id="{0B191E90-C734-421F-83C8-090E11264DA3}" type="slidenum">
              <a:rPr lang="en-GB" smtClean="0"/>
              <a:pPr/>
              <a:t>11</a:t>
            </a:fld>
            <a:endParaRPr lang="en-GB"/>
          </a:p>
        </p:txBody>
      </p:sp>
      <p:sp>
        <p:nvSpPr>
          <p:cNvPr id="6" name="Footer Placeholder 5">
            <a:extLst>
              <a:ext uri="{FF2B5EF4-FFF2-40B4-BE49-F238E27FC236}">
                <a16:creationId xmlns:a16="http://schemas.microsoft.com/office/drawing/2014/main" id="{0826B876-EB15-D682-1D77-72A4450CA687}"/>
              </a:ext>
              <a:ext uri="{C183D7F6-B498-43B3-948B-1728B52AA6E4}">
                <adec:decorative xmlns:adec="http://schemas.microsoft.com/office/drawing/2017/decorative" val="1"/>
              </a:ext>
            </a:extLst>
          </p:cNvPr>
          <p:cNvSpPr>
            <a:spLocks noGrp="1"/>
          </p:cNvSpPr>
          <p:nvPr>
            <p:ph type="ftr" sz="quarter" idx="19"/>
          </p:nvPr>
        </p:nvSpPr>
        <p:spPr/>
        <p:txBody>
          <a:bodyPr/>
          <a:lstStyle/>
          <a:p>
            <a:pPr algn="l"/>
            <a:r>
              <a:rPr lang="en-US" dirty="0"/>
              <a:t>Accessibility checklist</a:t>
            </a:r>
            <a:endParaRPr lang="en-GB" dirty="0"/>
          </a:p>
        </p:txBody>
      </p:sp>
    </p:spTree>
    <p:extLst>
      <p:ext uri="{BB962C8B-B14F-4D97-AF65-F5344CB8AC3E}">
        <p14:creationId xmlns:p14="http://schemas.microsoft.com/office/powerpoint/2010/main" val="881503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FC0F3A-1F73-682A-593B-0F93D3522867}"/>
              </a:ext>
            </a:extLst>
          </p:cNvPr>
          <p:cNvSpPr>
            <a:spLocks noGrp="1"/>
          </p:cNvSpPr>
          <p:nvPr>
            <p:ph type="title" idx="4294967295"/>
          </p:nvPr>
        </p:nvSpPr>
        <p:spPr>
          <a:xfrm>
            <a:off x="665832" y="578844"/>
            <a:ext cx="9109595" cy="828675"/>
          </a:xfrm>
        </p:spPr>
        <p:txBody>
          <a:bodyPr/>
          <a:lstStyle/>
          <a:p>
            <a:pPr rtl="0" eaLnBrk="1" latinLnBrk="0" hangingPunct="1"/>
            <a:r>
              <a:rPr lang="en-US" sz="2800" b="1" kern="1200" spc="83" baseline="0" dirty="0">
                <a:solidFill>
                  <a:srgbClr val="000000"/>
                </a:solidFill>
                <a:effectLst/>
                <a:latin typeface="Segoe UI" panose="020B0502040204020203" pitchFamily="34" charset="0"/>
                <a:ea typeface="+mn-ea"/>
                <a:cs typeface="Segoe UI" panose="020B0502040204020203" pitchFamily="34" charset="0"/>
              </a:rPr>
              <a:t>Practical applications: summary</a:t>
            </a:r>
            <a:endParaRPr lang="en-GB" dirty="0">
              <a:effectLst/>
            </a:endParaRPr>
          </a:p>
          <a:p>
            <a:endParaRPr lang="en-GB" dirty="0"/>
          </a:p>
        </p:txBody>
      </p:sp>
      <p:sp>
        <p:nvSpPr>
          <p:cNvPr id="2" name="Text Placeholder 1">
            <a:extLst>
              <a:ext uri="{FF2B5EF4-FFF2-40B4-BE49-F238E27FC236}">
                <a16:creationId xmlns:a16="http://schemas.microsoft.com/office/drawing/2014/main" id="{11C239C2-F85A-A21A-F7E2-ADC4CFA8F3D0}"/>
              </a:ext>
            </a:extLst>
          </p:cNvPr>
          <p:cNvSpPr>
            <a:spLocks noGrp="1"/>
          </p:cNvSpPr>
          <p:nvPr>
            <p:ph type="body" sz="quarter" idx="18"/>
          </p:nvPr>
        </p:nvSpPr>
        <p:spPr/>
        <p:txBody>
          <a:bodyPr vert="horz" lIns="0" tIns="72000" rIns="0" bIns="72000" rtlCol="0" anchor="t">
            <a:noAutofit/>
          </a:bodyPr>
          <a:lstStyle/>
          <a:p>
            <a:pPr indent="-355600">
              <a:buClr>
                <a:srgbClr val="00B0F0"/>
              </a:buClr>
              <a:buFont typeface="Wingdings" panose="05000000000000000000" pitchFamily="2" charset="2"/>
              <a:buChar char="§"/>
            </a:pPr>
            <a:r>
              <a:rPr lang="en-US" b="0" dirty="0">
                <a:ea typeface="Calibri"/>
              </a:rPr>
              <a:t>Provide a thorough orientation on HyFlex and the required technology</a:t>
            </a:r>
          </a:p>
          <a:p>
            <a:pPr indent="-355600">
              <a:buClr>
                <a:srgbClr val="00B0F0"/>
              </a:buClr>
              <a:buFont typeface="Wingdings" panose="05000000000000000000" pitchFamily="2" charset="2"/>
              <a:buChar char="§"/>
            </a:pPr>
            <a:r>
              <a:rPr lang="en-US" b="0" dirty="0">
                <a:ea typeface="Calibri"/>
              </a:rPr>
              <a:t>Dedicate time at the start of term to cohort building</a:t>
            </a:r>
          </a:p>
          <a:p>
            <a:pPr indent="-355600">
              <a:buClr>
                <a:srgbClr val="00B0F0"/>
              </a:buClr>
              <a:buFont typeface="Wingdings" panose="05000000000000000000" pitchFamily="2" charset="2"/>
              <a:buChar char="§"/>
            </a:pPr>
            <a:r>
              <a:rPr lang="en-US" b="0" dirty="0">
                <a:ea typeface="Calibri"/>
              </a:rPr>
              <a:t>Set expectations</a:t>
            </a:r>
          </a:p>
          <a:p>
            <a:pPr indent="-355600">
              <a:buClr>
                <a:srgbClr val="00B0F0"/>
              </a:buClr>
              <a:buFont typeface="Wingdings" panose="05000000000000000000" pitchFamily="2" charset="2"/>
              <a:buChar char="§"/>
            </a:pPr>
            <a:r>
              <a:rPr lang="en-US" b="0" dirty="0"/>
              <a:t>Share responsibility for classroom management</a:t>
            </a:r>
            <a:endParaRPr lang="en-US" b="0" dirty="0">
              <a:ea typeface="Calibri"/>
            </a:endParaRPr>
          </a:p>
          <a:p>
            <a:pPr marL="355600" indent="-355600">
              <a:buClr>
                <a:srgbClr val="00B0F0"/>
              </a:buClr>
              <a:buFont typeface="Wingdings" panose="05000000000000000000" pitchFamily="2" charset="2"/>
              <a:buChar char="§"/>
            </a:pPr>
            <a:r>
              <a:rPr lang="en-US" b="0" dirty="0" err="1">
                <a:ea typeface="Calibri"/>
              </a:rPr>
              <a:t>Realise</a:t>
            </a:r>
            <a:r>
              <a:rPr lang="en-US" b="0" dirty="0">
                <a:ea typeface="Calibri"/>
              </a:rPr>
              <a:t> the potential HyFlex has to mitigate challenges</a:t>
            </a:r>
          </a:p>
          <a:p>
            <a:pPr marL="355600" indent="-355600">
              <a:buClr>
                <a:srgbClr val="00B0F0"/>
              </a:buClr>
              <a:buFont typeface="Wingdings" panose="05000000000000000000" pitchFamily="2" charset="2"/>
              <a:buChar char="§"/>
            </a:pPr>
            <a:r>
              <a:rPr lang="en-US" b="0" dirty="0">
                <a:ea typeface="Calibri"/>
              </a:rPr>
              <a:t>Highlight clear routes for getting help</a:t>
            </a:r>
          </a:p>
          <a:p>
            <a:pPr marL="355600" indent="-355600">
              <a:buClr>
                <a:srgbClr val="00B0F0"/>
              </a:buClr>
              <a:buFont typeface="Wingdings" panose="05000000000000000000" pitchFamily="2" charset="2"/>
              <a:buChar char="§"/>
            </a:pPr>
            <a:r>
              <a:rPr lang="en-US" b="0" dirty="0">
                <a:ea typeface="Calibri"/>
              </a:rPr>
              <a:t>Be open to feedback</a:t>
            </a:r>
          </a:p>
          <a:p>
            <a:pPr indent="-355600">
              <a:buClr>
                <a:srgbClr val="00B0F0"/>
              </a:buClr>
              <a:buFont typeface="Wingdings" panose="05000000000000000000" pitchFamily="2" charset="2"/>
              <a:buChar char="§"/>
            </a:pPr>
            <a:endParaRPr lang="en-US" b="0" dirty="0">
              <a:ea typeface="Calibri"/>
            </a:endParaRPr>
          </a:p>
        </p:txBody>
      </p:sp>
      <p:sp>
        <p:nvSpPr>
          <p:cNvPr id="4" name="Date Placeholder 3">
            <a:extLst>
              <a:ext uri="{FF2B5EF4-FFF2-40B4-BE49-F238E27FC236}">
                <a16:creationId xmlns:a16="http://schemas.microsoft.com/office/drawing/2014/main" id="{170EDA92-FD51-897D-95B0-85AE135D430A}"/>
              </a:ext>
              <a:ext uri="{C183D7F6-B498-43B3-948B-1728B52AA6E4}">
                <adec:decorative xmlns:adec="http://schemas.microsoft.com/office/drawing/2017/decorative" val="1"/>
              </a:ext>
            </a:extLst>
          </p:cNvPr>
          <p:cNvSpPr>
            <a:spLocks noGrp="1"/>
          </p:cNvSpPr>
          <p:nvPr>
            <p:ph type="dt" sz="half" idx="2"/>
          </p:nvPr>
        </p:nvSpPr>
        <p:spPr/>
        <p:txBody>
          <a:bodyPr/>
          <a:lstStyle/>
          <a:p>
            <a:fld id="{01135137-AB06-4823-B875-5D17324E77E3}" type="datetime1">
              <a:rPr lang="en-GB" smtClean="0"/>
              <a:pPr/>
              <a:t>08/04/2024</a:t>
            </a:fld>
            <a:endParaRPr lang="en-GB"/>
          </a:p>
        </p:txBody>
      </p:sp>
      <p:sp>
        <p:nvSpPr>
          <p:cNvPr id="5" name="Slide Number Placeholder 4">
            <a:extLst>
              <a:ext uri="{FF2B5EF4-FFF2-40B4-BE49-F238E27FC236}">
                <a16:creationId xmlns:a16="http://schemas.microsoft.com/office/drawing/2014/main" id="{3CF5A6E6-E322-BDA8-0518-CA486D075B4B}"/>
              </a:ext>
            </a:extLst>
          </p:cNvPr>
          <p:cNvSpPr>
            <a:spLocks noGrp="1"/>
          </p:cNvSpPr>
          <p:nvPr>
            <p:ph type="sldNum" sz="quarter" idx="4"/>
          </p:nvPr>
        </p:nvSpPr>
        <p:spPr/>
        <p:txBody>
          <a:bodyPr/>
          <a:lstStyle/>
          <a:p>
            <a:r>
              <a:rPr lang="en-GB"/>
              <a:t> Page </a:t>
            </a:r>
            <a:fld id="{0B191E90-C734-421F-83C8-090E11264DA3}" type="slidenum">
              <a:rPr lang="en-GB" smtClean="0"/>
              <a:pPr/>
              <a:t>12</a:t>
            </a:fld>
            <a:endParaRPr lang="en-GB"/>
          </a:p>
        </p:txBody>
      </p:sp>
      <p:sp>
        <p:nvSpPr>
          <p:cNvPr id="6" name="Footer Placeholder 5">
            <a:extLst>
              <a:ext uri="{FF2B5EF4-FFF2-40B4-BE49-F238E27FC236}">
                <a16:creationId xmlns:a16="http://schemas.microsoft.com/office/drawing/2014/main" id="{16C428B9-FBE7-B091-BEBF-D10770A98D63}"/>
              </a:ext>
              <a:ext uri="{C183D7F6-B498-43B3-948B-1728B52AA6E4}">
                <adec:decorative xmlns:adec="http://schemas.microsoft.com/office/drawing/2017/decorative" val="1"/>
              </a:ext>
            </a:extLst>
          </p:cNvPr>
          <p:cNvSpPr>
            <a:spLocks noGrp="1"/>
          </p:cNvSpPr>
          <p:nvPr>
            <p:ph type="ftr" sz="quarter" idx="19"/>
          </p:nvPr>
        </p:nvSpPr>
        <p:spPr/>
        <p:txBody>
          <a:bodyPr/>
          <a:lstStyle/>
          <a:p>
            <a:pPr algn="l"/>
            <a:endParaRPr lang="en-GB"/>
          </a:p>
        </p:txBody>
      </p:sp>
    </p:spTree>
    <p:extLst>
      <p:ext uri="{BB962C8B-B14F-4D97-AF65-F5344CB8AC3E}">
        <p14:creationId xmlns:p14="http://schemas.microsoft.com/office/powerpoint/2010/main" val="4182740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
                                            <p:txEl>
                                              <p:pRg st="6" end="6"/>
                                            </p:txEl>
                                          </p:spTgt>
                                        </p:tgtEl>
                                        <p:attrNameLst>
                                          <p:attrName>style.visibility</p:attrName>
                                        </p:attrNameLst>
                                      </p:cBhvr>
                                      <p:to>
                                        <p:strVal val="visible"/>
                                      </p:to>
                                    </p:set>
                                    <p:animEffect transition="in" filter="fade">
                                      <p:cBhvr>
                                        <p:cTn id="49" dur="1000"/>
                                        <p:tgtEl>
                                          <p:spTgt spid="2">
                                            <p:txEl>
                                              <p:pRg st="6" end="6"/>
                                            </p:txEl>
                                          </p:spTgt>
                                        </p:tgtEl>
                                      </p:cBhvr>
                                    </p:animEffect>
                                    <p:anim calcmode="lin" valueType="num">
                                      <p:cBhvr>
                                        <p:cTn id="5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5C430DE-276A-94EA-26EF-DC74022CDAAF}"/>
              </a:ext>
            </a:extLst>
          </p:cNvPr>
          <p:cNvSpPr>
            <a:spLocks noGrp="1"/>
          </p:cNvSpPr>
          <p:nvPr>
            <p:ph type="title" idx="4294967295"/>
          </p:nvPr>
        </p:nvSpPr>
        <p:spPr/>
        <p:txBody>
          <a:bodyPr/>
          <a:lstStyle/>
          <a:p>
            <a:pPr rtl="0" eaLnBrk="1" latinLnBrk="0" hangingPunct="1"/>
            <a:r>
              <a:rPr lang="en-GB" sz="2800" b="1" kern="1200" spc="83" baseline="0" dirty="0">
                <a:solidFill>
                  <a:srgbClr val="000000"/>
                </a:solidFill>
                <a:effectLst/>
                <a:latin typeface="Segoe UI" panose="020B0502040204020203" pitchFamily="34" charset="0"/>
                <a:ea typeface="+mn-ea"/>
                <a:cs typeface="Segoe UI" panose="020B0502040204020203" pitchFamily="34" charset="0"/>
              </a:rPr>
              <a:t>Questions</a:t>
            </a:r>
            <a:endParaRPr lang="en-GB" dirty="0">
              <a:effectLst/>
            </a:endParaRPr>
          </a:p>
          <a:p>
            <a:endParaRPr lang="en-GB" dirty="0"/>
          </a:p>
        </p:txBody>
      </p:sp>
      <p:sp>
        <p:nvSpPr>
          <p:cNvPr id="2" name="Text Placeholder 1">
            <a:extLst>
              <a:ext uri="{FF2B5EF4-FFF2-40B4-BE49-F238E27FC236}">
                <a16:creationId xmlns:a16="http://schemas.microsoft.com/office/drawing/2014/main" id="{0D7C7EEC-E085-A4B9-D715-E0768C7579C0}"/>
              </a:ext>
            </a:extLst>
          </p:cNvPr>
          <p:cNvSpPr>
            <a:spLocks noGrp="1"/>
          </p:cNvSpPr>
          <p:nvPr>
            <p:ph type="body" sz="quarter" idx="18"/>
          </p:nvPr>
        </p:nvSpPr>
        <p:spPr/>
        <p:txBody>
          <a:bodyPr/>
          <a:lstStyle/>
          <a:p>
            <a:pPr algn="ctr"/>
            <a:endParaRPr lang="en-GB" sz="4800"/>
          </a:p>
          <a:p>
            <a:pPr algn="ctr"/>
            <a:r>
              <a:rPr lang="en-GB" sz="16600"/>
              <a:t>?</a:t>
            </a:r>
          </a:p>
        </p:txBody>
      </p:sp>
      <p:sp>
        <p:nvSpPr>
          <p:cNvPr id="4" name="Date Placeholder 3">
            <a:extLst>
              <a:ext uri="{FF2B5EF4-FFF2-40B4-BE49-F238E27FC236}">
                <a16:creationId xmlns:a16="http://schemas.microsoft.com/office/drawing/2014/main" id="{28BF5B0C-C22D-32E5-092C-F376FC0071CB}"/>
              </a:ext>
              <a:ext uri="{C183D7F6-B498-43B3-948B-1728B52AA6E4}">
                <adec:decorative xmlns:adec="http://schemas.microsoft.com/office/drawing/2017/decorative" val="1"/>
              </a:ext>
            </a:extLst>
          </p:cNvPr>
          <p:cNvSpPr>
            <a:spLocks noGrp="1"/>
          </p:cNvSpPr>
          <p:nvPr>
            <p:ph type="dt" sz="half" idx="2"/>
          </p:nvPr>
        </p:nvSpPr>
        <p:spPr/>
        <p:txBody>
          <a:bodyPr/>
          <a:lstStyle/>
          <a:p>
            <a:fld id="{01135137-AB06-4823-B875-5D17324E77E3}" type="datetime1">
              <a:rPr lang="en-GB" smtClean="0"/>
              <a:pPr/>
              <a:t>08/04/2024</a:t>
            </a:fld>
            <a:endParaRPr lang="en-GB"/>
          </a:p>
        </p:txBody>
      </p:sp>
      <p:sp>
        <p:nvSpPr>
          <p:cNvPr id="5" name="Slide Number Placeholder 4">
            <a:extLst>
              <a:ext uri="{FF2B5EF4-FFF2-40B4-BE49-F238E27FC236}">
                <a16:creationId xmlns:a16="http://schemas.microsoft.com/office/drawing/2014/main" id="{B6306C95-46BA-6F1C-EA52-FFA0C2FFF80C}"/>
              </a:ext>
            </a:extLst>
          </p:cNvPr>
          <p:cNvSpPr>
            <a:spLocks noGrp="1"/>
          </p:cNvSpPr>
          <p:nvPr>
            <p:ph type="sldNum" sz="quarter" idx="4"/>
          </p:nvPr>
        </p:nvSpPr>
        <p:spPr/>
        <p:txBody>
          <a:bodyPr/>
          <a:lstStyle/>
          <a:p>
            <a:r>
              <a:rPr lang="en-GB"/>
              <a:t> Page </a:t>
            </a:r>
            <a:fld id="{0B191E90-C734-421F-83C8-090E11264DA3}" type="slidenum">
              <a:rPr lang="en-GB" smtClean="0"/>
              <a:pPr/>
              <a:t>13</a:t>
            </a:fld>
            <a:endParaRPr lang="en-GB"/>
          </a:p>
        </p:txBody>
      </p:sp>
      <p:sp>
        <p:nvSpPr>
          <p:cNvPr id="6" name="Footer Placeholder 5">
            <a:extLst>
              <a:ext uri="{FF2B5EF4-FFF2-40B4-BE49-F238E27FC236}">
                <a16:creationId xmlns:a16="http://schemas.microsoft.com/office/drawing/2014/main" id="{6BDF8958-B1F3-8364-8783-D22794A1BCF1}"/>
              </a:ext>
              <a:ext uri="{C183D7F6-B498-43B3-948B-1728B52AA6E4}">
                <adec:decorative xmlns:adec="http://schemas.microsoft.com/office/drawing/2017/decorative" val="1"/>
              </a:ext>
            </a:extLst>
          </p:cNvPr>
          <p:cNvSpPr>
            <a:spLocks noGrp="1"/>
          </p:cNvSpPr>
          <p:nvPr>
            <p:ph type="ftr" sz="quarter" idx="19"/>
          </p:nvPr>
        </p:nvSpPr>
        <p:spPr/>
        <p:txBody>
          <a:bodyPr/>
          <a:lstStyle/>
          <a:p>
            <a:pPr algn="l"/>
            <a:r>
              <a:rPr lang="en-GB"/>
              <a:t>Questions</a:t>
            </a:r>
          </a:p>
        </p:txBody>
      </p:sp>
    </p:spTree>
    <p:extLst>
      <p:ext uri="{BB962C8B-B14F-4D97-AF65-F5344CB8AC3E}">
        <p14:creationId xmlns:p14="http://schemas.microsoft.com/office/powerpoint/2010/main" val="239791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82EF350-FA5F-9A17-95F3-49AFE1013868}"/>
              </a:ext>
            </a:extLst>
          </p:cNvPr>
          <p:cNvSpPr>
            <a:spLocks noGrp="1"/>
          </p:cNvSpPr>
          <p:nvPr>
            <p:ph type="title" idx="4294967295"/>
          </p:nvPr>
        </p:nvSpPr>
        <p:spPr>
          <a:xfrm>
            <a:off x="658813" y="498764"/>
            <a:ext cx="9109595" cy="922028"/>
          </a:xfrm>
        </p:spPr>
        <p:txBody>
          <a:bodyPr/>
          <a:lstStyle/>
          <a:p>
            <a:pPr rtl="0" eaLnBrk="1" latinLnBrk="0" hangingPunct="1"/>
            <a:r>
              <a:rPr lang="en-US" sz="2800" b="1" kern="1200" spc="83" baseline="0" dirty="0" err="1">
                <a:solidFill>
                  <a:srgbClr val="000000"/>
                </a:solidFill>
                <a:effectLst/>
                <a:latin typeface="Segoe UI" panose="020B0502040204020203" pitchFamily="34" charset="0"/>
                <a:ea typeface="+mn-ea"/>
                <a:cs typeface="Segoe UI" panose="020B0502040204020203" pitchFamily="34" charset="0"/>
              </a:rPr>
              <a:t>HyFlex</a:t>
            </a:r>
            <a:r>
              <a:rPr lang="en-US" sz="2800" b="1" kern="1200" spc="83" baseline="0" dirty="0">
                <a:solidFill>
                  <a:srgbClr val="000000"/>
                </a:solidFill>
                <a:effectLst/>
                <a:latin typeface="Segoe UI" panose="020B0502040204020203" pitchFamily="34" charset="0"/>
                <a:ea typeface="+mn-ea"/>
                <a:cs typeface="Segoe UI" panose="020B0502040204020203" pitchFamily="34" charset="0"/>
              </a:rPr>
              <a:t> at Birkbeck</a:t>
            </a:r>
            <a:endParaRPr lang="en-GB" dirty="0">
              <a:effectLst/>
            </a:endParaRPr>
          </a:p>
          <a:p>
            <a:endParaRPr lang="en-GB" dirty="0"/>
          </a:p>
        </p:txBody>
      </p:sp>
      <p:sp>
        <p:nvSpPr>
          <p:cNvPr id="2" name="Text Placeholder 1">
            <a:extLst>
              <a:ext uri="{FF2B5EF4-FFF2-40B4-BE49-F238E27FC236}">
                <a16:creationId xmlns:a16="http://schemas.microsoft.com/office/drawing/2014/main" id="{11C239C2-F85A-A21A-F7E2-ADC4CFA8F3D0}"/>
              </a:ext>
            </a:extLst>
          </p:cNvPr>
          <p:cNvSpPr>
            <a:spLocks noGrp="1"/>
          </p:cNvSpPr>
          <p:nvPr>
            <p:ph type="body" sz="quarter" idx="18"/>
          </p:nvPr>
        </p:nvSpPr>
        <p:spPr/>
        <p:txBody>
          <a:bodyPr vert="horz" lIns="0" tIns="72000" rIns="0" bIns="72000" rtlCol="0" anchor="t">
            <a:noAutofit/>
          </a:bodyPr>
          <a:lstStyle/>
          <a:p>
            <a:pPr marL="285750" indent="-285750">
              <a:buClr>
                <a:srgbClr val="00B0F0"/>
              </a:buClr>
              <a:buFont typeface="Wingdings" panose="05000000000000000000" pitchFamily="2" charset="2"/>
              <a:buChar char="§"/>
            </a:pPr>
            <a:r>
              <a:rPr lang="en-GB" sz="1600" b="0" kern="100" dirty="0">
                <a:effectLst/>
                <a:latin typeface="Segoe UI" panose="020B0502040204020203" pitchFamily="34" charset="0"/>
                <a:ea typeface="Calibri" panose="020F0502020204030204" pitchFamily="34" charset="0"/>
                <a:cs typeface="Times New Roman" panose="02020603050405020304" pitchFamily="18" charset="0"/>
              </a:rPr>
              <a:t>Birkbeck: London’s Evening University</a:t>
            </a:r>
          </a:p>
          <a:p>
            <a:pPr marL="641350" lvl="1" indent="-285750"/>
            <a:r>
              <a:rPr lang="en-GB" sz="1400" kern="100" dirty="0">
                <a:cs typeface="Times New Roman" panose="02020603050405020304" pitchFamily="18" charset="0"/>
              </a:rPr>
              <a:t>1/3 registered disabled or </a:t>
            </a:r>
            <a:r>
              <a:rPr lang="en-GB" sz="1400" kern="100" dirty="0" err="1">
                <a:cs typeface="Times New Roman" panose="02020603050405020304" pitchFamily="18" charset="0"/>
              </a:rPr>
              <a:t>SpLD</a:t>
            </a:r>
            <a:endParaRPr lang="en-GB" sz="1400" kern="100" dirty="0">
              <a:cs typeface="Times New Roman" panose="02020603050405020304" pitchFamily="18" charset="0"/>
            </a:endParaRPr>
          </a:p>
          <a:p>
            <a:pPr marL="641350" lvl="1" indent="-285750"/>
            <a:endParaRPr lang="en-GB" sz="1400" kern="100" dirty="0">
              <a:cs typeface="Times New Roman" panose="02020603050405020304" pitchFamily="18" charset="0"/>
            </a:endParaRPr>
          </a:p>
          <a:p>
            <a:pPr marL="285750" indent="-285750">
              <a:buClr>
                <a:srgbClr val="00B0F0"/>
              </a:buClr>
              <a:buFont typeface="Wingdings" panose="05000000000000000000" pitchFamily="2" charset="2"/>
              <a:buChar char="§"/>
            </a:pPr>
            <a:r>
              <a:rPr lang="en-GB" sz="1600" b="0" kern="100" dirty="0">
                <a:effectLst/>
                <a:latin typeface="Segoe UI" panose="020B0502040204020203" pitchFamily="34" charset="0"/>
                <a:ea typeface="Calibri" panose="020F0502020204030204" pitchFamily="34" charset="0"/>
                <a:cs typeface="Times New Roman" panose="02020603050405020304" pitchFamily="18" charset="0"/>
              </a:rPr>
              <a:t>Hybrid + flexible = HyFlex</a:t>
            </a:r>
          </a:p>
          <a:p>
            <a:pPr marL="641350" lvl="1" indent="-285750"/>
            <a:r>
              <a:rPr lang="en-GB" sz="1400" b="0" kern="100" dirty="0">
                <a:effectLst/>
                <a:latin typeface="Segoe UI" panose="020B0502040204020203" pitchFamily="34" charset="0"/>
                <a:ea typeface="Calibri" panose="020F0502020204030204" pitchFamily="34" charset="0"/>
                <a:cs typeface="Times New Roman" panose="02020603050405020304" pitchFamily="18" charset="0"/>
              </a:rPr>
              <a:t>Online, on campus, </a:t>
            </a:r>
            <a:r>
              <a:rPr lang="en-GB" sz="1400" b="0" kern="100" dirty="0">
                <a:ea typeface="Calibri" panose="020F0502020204030204" pitchFamily="34" charset="0"/>
                <a:cs typeface="Times New Roman" panose="02020603050405020304" pitchFamily="18" charset="0"/>
              </a:rPr>
              <a:t>switch between the two</a:t>
            </a:r>
          </a:p>
          <a:p>
            <a:pPr marL="641350" lvl="1" indent="-285750"/>
            <a:endParaRPr lang="en-GB" sz="1400" b="0" kern="100" dirty="0">
              <a:ea typeface="Calibri" panose="020F0502020204030204" pitchFamily="34" charset="0"/>
              <a:cs typeface="Times New Roman" panose="02020603050405020304" pitchFamily="18" charset="0"/>
            </a:endParaRPr>
          </a:p>
          <a:p>
            <a:pPr marL="285750" indent="-285750">
              <a:buClr>
                <a:srgbClr val="00B0F0"/>
              </a:buClr>
              <a:buFont typeface="Wingdings" panose="05000000000000000000" pitchFamily="2" charset="2"/>
              <a:buChar char="§"/>
            </a:pPr>
            <a:r>
              <a:rPr lang="en-GB" sz="1600" b="0" kern="100" dirty="0">
                <a:effectLst/>
                <a:latin typeface="Segoe UI" panose="020B0502040204020203" pitchFamily="34" charset="0"/>
                <a:ea typeface="Calibri" panose="020F0502020204030204" pitchFamily="34" charset="0"/>
                <a:cs typeface="Times New Roman" panose="02020603050405020304" pitchFamily="18" charset="0"/>
              </a:rPr>
              <a:t>The Creative Inclusive Learning (CIL) project</a:t>
            </a:r>
          </a:p>
          <a:p>
            <a:pPr marL="641350" lvl="1" indent="-285750"/>
            <a:r>
              <a:rPr lang="en-GB" sz="1400" b="0" kern="100" dirty="0">
                <a:effectLst/>
                <a:latin typeface="Segoe UI" panose="020B0502040204020203" pitchFamily="34" charset="0"/>
                <a:ea typeface="Calibri" panose="020F0502020204030204" pitchFamily="34" charset="0"/>
                <a:cs typeface="Times New Roman" panose="02020603050405020304" pitchFamily="18" charset="0"/>
              </a:rPr>
              <a:t>piloting HyFlex teaching on a select group of modules in 2023-2024</a:t>
            </a:r>
          </a:p>
          <a:p>
            <a:pPr marL="641350" lvl="1" indent="-285750"/>
            <a:r>
              <a:rPr lang="en-GB" sz="1400" b="0" kern="100" dirty="0">
                <a:effectLst/>
                <a:latin typeface="Segoe UI" panose="020B0502040204020203" pitchFamily="34" charset="0"/>
                <a:ea typeface="Calibri" panose="020F0502020204030204" pitchFamily="34" charset="0"/>
                <a:cs typeface="Times New Roman" panose="02020603050405020304" pitchFamily="18" charset="0"/>
              </a:rPr>
              <a:t>fuller rollout 2024-2025</a:t>
            </a:r>
          </a:p>
          <a:p>
            <a:pPr marL="641350" lvl="1" indent="-285750"/>
            <a:endParaRPr lang="en-GB" sz="1400" b="0" kern="100" dirty="0">
              <a:effectLst/>
              <a:latin typeface="Segoe UI" panose="020B0502040204020203" pitchFamily="34" charset="0"/>
              <a:ea typeface="Calibri" panose="020F0502020204030204" pitchFamily="34" charset="0"/>
              <a:cs typeface="Times New Roman" panose="02020603050405020304" pitchFamily="18" charset="0"/>
            </a:endParaRPr>
          </a:p>
          <a:p>
            <a:pPr marL="285750" indent="-285750">
              <a:buClr>
                <a:srgbClr val="00B0F0"/>
              </a:buClr>
              <a:buFont typeface="Wingdings" panose="05000000000000000000" pitchFamily="2" charset="2"/>
              <a:buChar char="§"/>
            </a:pPr>
            <a:r>
              <a:rPr lang="en-GB" sz="1600" b="0" kern="100" dirty="0">
                <a:effectLst/>
                <a:latin typeface="Segoe UI" panose="020B0502040204020203" pitchFamily="34" charset="0"/>
                <a:ea typeface="Calibri" panose="020F0502020204030204" pitchFamily="34" charset="0"/>
                <a:cs typeface="Times New Roman" panose="02020603050405020304" pitchFamily="18" charset="0"/>
              </a:rPr>
              <a:t>The Accessibility and Inclusivity (A&amp;I) sub-group: </a:t>
            </a:r>
            <a:r>
              <a:rPr lang="en-GB" sz="1600" kern="100" dirty="0">
                <a:effectLst/>
                <a:latin typeface="Segoe UI" panose="020B0502040204020203" pitchFamily="34" charset="0"/>
                <a:ea typeface="Calibri" panose="020F0502020204030204" pitchFamily="34" charset="0"/>
                <a:cs typeface="Times New Roman" panose="02020603050405020304" pitchFamily="18" charset="0"/>
              </a:rPr>
              <a:t>‘help ensure that the challenges faced by Birkbeck’s unique cohort were understood and solutions were developed to overcome them’</a:t>
            </a:r>
            <a:endParaRPr lang="en-US" sz="1800" dirty="0"/>
          </a:p>
        </p:txBody>
      </p:sp>
      <p:sp>
        <p:nvSpPr>
          <p:cNvPr id="4" name="Date Placeholder 3">
            <a:extLst>
              <a:ext uri="{FF2B5EF4-FFF2-40B4-BE49-F238E27FC236}">
                <a16:creationId xmlns:a16="http://schemas.microsoft.com/office/drawing/2014/main" id="{170EDA92-FD51-897D-95B0-85AE135D430A}"/>
              </a:ext>
              <a:ext uri="{C183D7F6-B498-43B3-948B-1728B52AA6E4}">
                <adec:decorative xmlns:adec="http://schemas.microsoft.com/office/drawing/2017/decorative" val="1"/>
              </a:ext>
            </a:extLst>
          </p:cNvPr>
          <p:cNvSpPr>
            <a:spLocks noGrp="1"/>
          </p:cNvSpPr>
          <p:nvPr>
            <p:ph type="dt" sz="half" idx="2"/>
          </p:nvPr>
        </p:nvSpPr>
        <p:spPr/>
        <p:txBody>
          <a:bodyPr/>
          <a:lstStyle/>
          <a:p>
            <a:fld id="{01135137-AB06-4823-B875-5D17324E77E3}" type="datetime1">
              <a:rPr lang="en-GB" smtClean="0"/>
              <a:pPr/>
              <a:t>08/04/2024</a:t>
            </a:fld>
            <a:endParaRPr lang="en-GB"/>
          </a:p>
        </p:txBody>
      </p:sp>
      <p:sp>
        <p:nvSpPr>
          <p:cNvPr id="5" name="Slide Number Placeholder 4">
            <a:extLst>
              <a:ext uri="{FF2B5EF4-FFF2-40B4-BE49-F238E27FC236}">
                <a16:creationId xmlns:a16="http://schemas.microsoft.com/office/drawing/2014/main" id="{3CF5A6E6-E322-BDA8-0518-CA486D075B4B}"/>
              </a:ext>
            </a:extLst>
          </p:cNvPr>
          <p:cNvSpPr>
            <a:spLocks noGrp="1"/>
          </p:cNvSpPr>
          <p:nvPr>
            <p:ph type="sldNum" sz="quarter" idx="4"/>
          </p:nvPr>
        </p:nvSpPr>
        <p:spPr/>
        <p:txBody>
          <a:bodyPr/>
          <a:lstStyle/>
          <a:p>
            <a:r>
              <a:rPr lang="en-GB"/>
              <a:t> Page </a:t>
            </a:r>
            <a:fld id="{0B191E90-C734-421F-83C8-090E11264DA3}" type="slidenum">
              <a:rPr lang="en-GB" smtClean="0"/>
              <a:pPr/>
              <a:t>2</a:t>
            </a:fld>
            <a:endParaRPr lang="en-GB"/>
          </a:p>
        </p:txBody>
      </p:sp>
      <p:sp>
        <p:nvSpPr>
          <p:cNvPr id="6" name="Footer Placeholder 5">
            <a:extLst>
              <a:ext uri="{FF2B5EF4-FFF2-40B4-BE49-F238E27FC236}">
                <a16:creationId xmlns:a16="http://schemas.microsoft.com/office/drawing/2014/main" id="{16C428B9-FBE7-B091-BEBF-D10770A98D63}"/>
              </a:ext>
              <a:ext uri="{C183D7F6-B498-43B3-948B-1728B52AA6E4}">
                <adec:decorative xmlns:adec="http://schemas.microsoft.com/office/drawing/2017/decorative" val="1"/>
              </a:ext>
            </a:extLst>
          </p:cNvPr>
          <p:cNvSpPr>
            <a:spLocks noGrp="1"/>
          </p:cNvSpPr>
          <p:nvPr>
            <p:ph type="ftr" sz="quarter" idx="19"/>
          </p:nvPr>
        </p:nvSpPr>
        <p:spPr/>
        <p:txBody>
          <a:bodyPr/>
          <a:lstStyle/>
          <a:p>
            <a:pPr algn="l"/>
            <a:r>
              <a:rPr lang="en-US" dirty="0"/>
              <a:t>HyFlex at Birkbeck</a:t>
            </a:r>
            <a:endParaRPr lang="en-GB" dirty="0"/>
          </a:p>
        </p:txBody>
      </p:sp>
    </p:spTree>
    <p:extLst>
      <p:ext uri="{BB962C8B-B14F-4D97-AF65-F5344CB8AC3E}">
        <p14:creationId xmlns:p14="http://schemas.microsoft.com/office/powerpoint/2010/main" val="1310389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23638A9-35F0-1E13-A479-65B723101FA4}"/>
              </a:ext>
            </a:extLst>
          </p:cNvPr>
          <p:cNvSpPr>
            <a:spLocks noGrp="1"/>
          </p:cNvSpPr>
          <p:nvPr>
            <p:ph type="title" idx="4294967295"/>
          </p:nvPr>
        </p:nvSpPr>
        <p:spPr>
          <a:xfrm>
            <a:off x="665832" y="592117"/>
            <a:ext cx="9109595" cy="828675"/>
          </a:xfrm>
        </p:spPr>
        <p:txBody>
          <a:bodyPr/>
          <a:lstStyle/>
          <a:p>
            <a:pPr rtl="0" eaLnBrk="1" latinLnBrk="0" hangingPunct="1"/>
            <a:r>
              <a:rPr lang="en-US" sz="2800" b="1" kern="1200" spc="83" baseline="0" dirty="0">
                <a:solidFill>
                  <a:srgbClr val="000000"/>
                </a:solidFill>
                <a:effectLst/>
                <a:latin typeface="Segoe UI" panose="020B0502040204020203" pitchFamily="34" charset="0"/>
                <a:ea typeface="+mn-ea"/>
                <a:cs typeface="Segoe UI" panose="020B0502040204020203" pitchFamily="34" charset="0"/>
              </a:rPr>
              <a:t>A&amp;I subgroup student consultation</a:t>
            </a:r>
            <a:endParaRPr lang="en-GB" dirty="0">
              <a:effectLst/>
            </a:endParaRPr>
          </a:p>
          <a:p>
            <a:endParaRPr lang="en-GB" dirty="0"/>
          </a:p>
        </p:txBody>
      </p:sp>
      <p:sp>
        <p:nvSpPr>
          <p:cNvPr id="2" name="Text Placeholder 1">
            <a:extLst>
              <a:ext uri="{FF2B5EF4-FFF2-40B4-BE49-F238E27FC236}">
                <a16:creationId xmlns:a16="http://schemas.microsoft.com/office/drawing/2014/main" id="{11C239C2-F85A-A21A-F7E2-ADC4CFA8F3D0}"/>
              </a:ext>
            </a:extLst>
          </p:cNvPr>
          <p:cNvSpPr>
            <a:spLocks noGrp="1"/>
          </p:cNvSpPr>
          <p:nvPr>
            <p:ph type="body" sz="quarter" idx="18"/>
          </p:nvPr>
        </p:nvSpPr>
        <p:spPr/>
        <p:txBody>
          <a:bodyPr vert="horz" lIns="0" tIns="72000" rIns="0" bIns="72000" rtlCol="0" anchor="t">
            <a:noAutofit/>
          </a:bodyPr>
          <a:lstStyle/>
          <a:p>
            <a:pPr lvl="1">
              <a:lnSpc>
                <a:spcPct val="135000"/>
              </a:lnSpc>
              <a:buFont typeface="Wingdings" panose="020B0604020202020204" pitchFamily="34" charset="0"/>
              <a:buChar char="§"/>
            </a:pPr>
            <a:r>
              <a:rPr lang="en-US" dirty="0">
                <a:latin typeface="Segoe UI"/>
                <a:cs typeface="Segoe UI"/>
              </a:rPr>
              <a:t>‘Help us work out how we can make HyFlex accessible to more students’</a:t>
            </a:r>
          </a:p>
          <a:p>
            <a:pPr lvl="1">
              <a:lnSpc>
                <a:spcPct val="135000"/>
              </a:lnSpc>
              <a:buFont typeface="Wingdings" panose="020B0604020202020204" pitchFamily="34" charset="0"/>
              <a:buChar char="§"/>
            </a:pPr>
            <a:r>
              <a:rPr lang="en-US" dirty="0">
                <a:latin typeface="Segoe UI"/>
                <a:cs typeface="Segoe UI"/>
              </a:rPr>
              <a:t>3 microteaches: Economics, Foundation Year, Marketing</a:t>
            </a:r>
          </a:p>
          <a:p>
            <a:pPr lvl="1">
              <a:lnSpc>
                <a:spcPct val="135000"/>
              </a:lnSpc>
              <a:buFont typeface="Wingdings" panose="020B0604020202020204" pitchFamily="34" charset="0"/>
              <a:buChar char="§"/>
            </a:pPr>
            <a:r>
              <a:rPr lang="en-US" dirty="0">
                <a:latin typeface="Segoe UI"/>
                <a:cs typeface="Segoe UI"/>
              </a:rPr>
              <a:t>Stop, Start, Continue feedback (teachers present)</a:t>
            </a:r>
          </a:p>
          <a:p>
            <a:pPr lvl="1">
              <a:lnSpc>
                <a:spcPct val="135000"/>
              </a:lnSpc>
              <a:buFont typeface="Wingdings" panose="020B0604020202020204" pitchFamily="34" charset="0"/>
              <a:buChar char="§"/>
            </a:pPr>
            <a:r>
              <a:rPr lang="en-US" dirty="0">
                <a:latin typeface="Segoe UI"/>
                <a:cs typeface="Segoe UI"/>
              </a:rPr>
              <a:t>45-minute longer feedback (privately)</a:t>
            </a:r>
          </a:p>
          <a:p>
            <a:pPr lvl="1">
              <a:lnSpc>
                <a:spcPct val="135000"/>
              </a:lnSpc>
              <a:buFont typeface="Wingdings" panose="020B0604020202020204" pitchFamily="34" charset="0"/>
              <a:buChar char="§"/>
            </a:pPr>
            <a:r>
              <a:rPr lang="en-US" sz="2000" dirty="0">
                <a:latin typeface="Segoe UI"/>
                <a:cs typeface="Segoe UI"/>
              </a:rPr>
              <a:t>Open feedback questions:</a:t>
            </a:r>
            <a:endParaRPr lang="en-US" b="1" dirty="0">
              <a:latin typeface="Segoe UI"/>
              <a:cs typeface="Segoe UI"/>
            </a:endParaRPr>
          </a:p>
          <a:p>
            <a:pPr lvl="2">
              <a:lnSpc>
                <a:spcPct val="135000"/>
              </a:lnSpc>
              <a:buFont typeface="Wingdings" panose="020B0604020202020204" pitchFamily="34" charset="0"/>
              <a:buChar char="§"/>
            </a:pPr>
            <a:r>
              <a:rPr lang="en-US" b="0" dirty="0">
                <a:latin typeface="Segoe UI"/>
                <a:cs typeface="Segoe UI"/>
              </a:rPr>
              <a:t>What comments / initial thoughts do you have about learning in this environment? </a:t>
            </a:r>
          </a:p>
          <a:p>
            <a:pPr lvl="2">
              <a:lnSpc>
                <a:spcPct val="135000"/>
              </a:lnSpc>
              <a:buFont typeface="Wingdings" panose="020B0604020202020204" pitchFamily="34" charset="0"/>
              <a:buChar char="§"/>
            </a:pPr>
            <a:r>
              <a:rPr lang="en-US" b="0" dirty="0">
                <a:latin typeface="Segoe UI"/>
                <a:cs typeface="Segoe UI"/>
              </a:rPr>
              <a:t>What do you think could be done differently to help students learning in this environment? </a:t>
            </a:r>
            <a:r>
              <a:rPr lang="en-US" sz="2000" b="0" i="0" dirty="0">
                <a:solidFill>
                  <a:srgbClr val="000000"/>
                </a:solidFill>
                <a:effectLst/>
                <a:latin typeface="Calibri" panose="020F0502020204030204" pitchFamily="34" charset="0"/>
              </a:rPr>
              <a:t> </a:t>
            </a:r>
          </a:p>
        </p:txBody>
      </p:sp>
      <p:sp>
        <p:nvSpPr>
          <p:cNvPr id="4" name="Date Placeholder 3">
            <a:extLst>
              <a:ext uri="{FF2B5EF4-FFF2-40B4-BE49-F238E27FC236}">
                <a16:creationId xmlns:a16="http://schemas.microsoft.com/office/drawing/2014/main" id="{170EDA92-FD51-897D-95B0-85AE135D430A}"/>
              </a:ext>
              <a:ext uri="{C183D7F6-B498-43B3-948B-1728B52AA6E4}">
                <adec:decorative xmlns:adec="http://schemas.microsoft.com/office/drawing/2017/decorative" val="1"/>
              </a:ext>
            </a:extLst>
          </p:cNvPr>
          <p:cNvSpPr>
            <a:spLocks noGrp="1"/>
          </p:cNvSpPr>
          <p:nvPr>
            <p:ph type="dt" sz="half" idx="2"/>
          </p:nvPr>
        </p:nvSpPr>
        <p:spPr/>
        <p:txBody>
          <a:bodyPr/>
          <a:lstStyle/>
          <a:p>
            <a:fld id="{01135137-AB06-4823-B875-5D17324E77E3}" type="datetime1">
              <a:rPr lang="en-GB" smtClean="0"/>
              <a:pPr/>
              <a:t>08/04/2024</a:t>
            </a:fld>
            <a:endParaRPr lang="en-GB"/>
          </a:p>
        </p:txBody>
      </p:sp>
      <p:sp>
        <p:nvSpPr>
          <p:cNvPr id="5" name="Slide Number Placeholder 4">
            <a:extLst>
              <a:ext uri="{FF2B5EF4-FFF2-40B4-BE49-F238E27FC236}">
                <a16:creationId xmlns:a16="http://schemas.microsoft.com/office/drawing/2014/main" id="{3CF5A6E6-E322-BDA8-0518-CA486D075B4B}"/>
              </a:ext>
            </a:extLst>
          </p:cNvPr>
          <p:cNvSpPr>
            <a:spLocks noGrp="1"/>
          </p:cNvSpPr>
          <p:nvPr>
            <p:ph type="sldNum" sz="quarter" idx="4"/>
          </p:nvPr>
        </p:nvSpPr>
        <p:spPr/>
        <p:txBody>
          <a:bodyPr/>
          <a:lstStyle/>
          <a:p>
            <a:r>
              <a:rPr lang="en-GB"/>
              <a:t> Page </a:t>
            </a:r>
            <a:fld id="{0B191E90-C734-421F-83C8-090E11264DA3}" type="slidenum">
              <a:rPr lang="en-GB" smtClean="0"/>
              <a:pPr/>
              <a:t>3</a:t>
            </a:fld>
            <a:endParaRPr lang="en-GB"/>
          </a:p>
        </p:txBody>
      </p:sp>
      <p:sp>
        <p:nvSpPr>
          <p:cNvPr id="6" name="Footer Placeholder 5">
            <a:extLst>
              <a:ext uri="{FF2B5EF4-FFF2-40B4-BE49-F238E27FC236}">
                <a16:creationId xmlns:a16="http://schemas.microsoft.com/office/drawing/2014/main" id="{16C428B9-FBE7-B091-BEBF-D10770A98D63}"/>
              </a:ext>
              <a:ext uri="{C183D7F6-B498-43B3-948B-1728B52AA6E4}">
                <adec:decorative xmlns:adec="http://schemas.microsoft.com/office/drawing/2017/decorative" val="1"/>
              </a:ext>
            </a:extLst>
          </p:cNvPr>
          <p:cNvSpPr>
            <a:spLocks noGrp="1"/>
          </p:cNvSpPr>
          <p:nvPr>
            <p:ph type="ftr" sz="quarter" idx="19"/>
          </p:nvPr>
        </p:nvSpPr>
        <p:spPr/>
        <p:txBody>
          <a:bodyPr/>
          <a:lstStyle/>
          <a:p>
            <a:pPr algn="l"/>
            <a:r>
              <a:rPr lang="en-US" dirty="0"/>
              <a:t>A&amp;I subgroup student consultation</a:t>
            </a:r>
            <a:endParaRPr lang="en-GB" dirty="0"/>
          </a:p>
        </p:txBody>
      </p:sp>
    </p:spTree>
    <p:extLst>
      <p:ext uri="{BB962C8B-B14F-4D97-AF65-F5344CB8AC3E}">
        <p14:creationId xmlns:p14="http://schemas.microsoft.com/office/powerpoint/2010/main" val="3811284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A0D69C-538D-174E-7DBE-678AF97862D9}"/>
              </a:ext>
            </a:extLst>
          </p:cNvPr>
          <p:cNvSpPr>
            <a:spLocks noGrp="1"/>
          </p:cNvSpPr>
          <p:nvPr>
            <p:ph type="title" idx="4294967295"/>
          </p:nvPr>
        </p:nvSpPr>
        <p:spPr>
          <a:xfrm>
            <a:off x="665832" y="578844"/>
            <a:ext cx="9109595" cy="828675"/>
          </a:xfrm>
        </p:spPr>
        <p:txBody>
          <a:bodyPr/>
          <a:lstStyle/>
          <a:p>
            <a:pPr rtl="0" eaLnBrk="1" latinLnBrk="0" hangingPunct="1"/>
            <a:r>
              <a:rPr lang="en-US" sz="2800" b="1" kern="1200" spc="83" baseline="0" dirty="0">
                <a:solidFill>
                  <a:srgbClr val="000000"/>
                </a:solidFill>
                <a:effectLst/>
                <a:latin typeface="Segoe UI" panose="020B0502040204020203" pitchFamily="34" charset="0"/>
                <a:ea typeface="+mn-ea"/>
                <a:cs typeface="Segoe UI" panose="020B0502040204020203" pitchFamily="34" charset="0"/>
              </a:rPr>
              <a:t>Open feedback themes 1</a:t>
            </a:r>
            <a:endParaRPr lang="en-GB" dirty="0">
              <a:effectLst/>
            </a:endParaRPr>
          </a:p>
          <a:p>
            <a:endParaRPr lang="en-GB" dirty="0"/>
          </a:p>
        </p:txBody>
      </p:sp>
      <p:sp>
        <p:nvSpPr>
          <p:cNvPr id="2" name="Text Placeholder 1">
            <a:extLst>
              <a:ext uri="{FF2B5EF4-FFF2-40B4-BE49-F238E27FC236}">
                <a16:creationId xmlns:a16="http://schemas.microsoft.com/office/drawing/2014/main" id="{4163435B-DDB0-F23C-DF93-23AAC599B5CE}"/>
              </a:ext>
            </a:extLst>
          </p:cNvPr>
          <p:cNvSpPr>
            <a:spLocks noGrp="1"/>
          </p:cNvSpPr>
          <p:nvPr>
            <p:ph type="body" sz="quarter" idx="18"/>
          </p:nvPr>
        </p:nvSpPr>
        <p:spPr/>
        <p:txBody>
          <a:bodyPr/>
          <a:lstStyle/>
          <a:p>
            <a:pPr algn="l" rtl="0" fontAlgn="base">
              <a:buClr>
                <a:srgbClr val="00B0F0"/>
              </a:buClr>
            </a:pPr>
            <a:r>
              <a:rPr lang="en-US" dirty="0"/>
              <a:t>Inclusivity</a:t>
            </a:r>
            <a:r>
              <a:rPr lang="en-US" b="0" dirty="0"/>
              <a:t> </a:t>
            </a:r>
          </a:p>
          <a:p>
            <a:pPr marL="342900" indent="-342900">
              <a:lnSpc>
                <a:spcPct val="107000"/>
              </a:lnSpc>
              <a:spcAft>
                <a:spcPts val="800"/>
              </a:spcAft>
              <a:buClr>
                <a:srgbClr val="00B0F0"/>
              </a:buClr>
              <a:buFont typeface="Wingdings" panose="05000000000000000000" pitchFamily="2" charset="2"/>
              <a:buChar char="§"/>
            </a:pPr>
            <a:r>
              <a:rPr lang="en-GB" sz="2000" b="0" kern="100" dirty="0">
                <a:effectLst/>
                <a:latin typeface="Segoe UI" panose="020B0502040204020203" pitchFamily="34" charset="0"/>
                <a:ea typeface="Calibri" panose="020F0502020204030204" pitchFamily="34" charset="0"/>
                <a:cs typeface="Times New Roman" panose="02020603050405020304" pitchFamily="18" charset="0"/>
              </a:rPr>
              <a:t>HyFlex is more inclusive and synergistic than watching a recording  </a:t>
            </a:r>
          </a:p>
          <a:p>
            <a:pPr marL="342900" indent="-342900">
              <a:lnSpc>
                <a:spcPct val="107000"/>
              </a:lnSpc>
              <a:spcAft>
                <a:spcPts val="800"/>
              </a:spcAft>
              <a:buClr>
                <a:srgbClr val="00B0F0"/>
              </a:buClr>
              <a:buFont typeface="Wingdings" panose="05000000000000000000" pitchFamily="2" charset="2"/>
              <a:buChar char="§"/>
            </a:pPr>
            <a:r>
              <a:rPr lang="en-GB" sz="2000" b="0" kern="100" dirty="0">
                <a:effectLst/>
                <a:latin typeface="Segoe UI" panose="020B0502040204020203" pitchFamily="34" charset="0"/>
                <a:ea typeface="Calibri" panose="020F0502020204030204" pitchFamily="34" charset="0"/>
                <a:cs typeface="Times New Roman" panose="02020603050405020304" pitchFamily="18" charset="0"/>
              </a:rPr>
              <a:t>Students can engage in a comfortable home environment</a:t>
            </a:r>
          </a:p>
          <a:p>
            <a:pPr marL="342900" indent="-342900">
              <a:lnSpc>
                <a:spcPct val="107000"/>
              </a:lnSpc>
              <a:spcAft>
                <a:spcPts val="800"/>
              </a:spcAft>
              <a:buClr>
                <a:srgbClr val="00B0F0"/>
              </a:buClr>
              <a:buFont typeface="Wingdings" panose="05000000000000000000" pitchFamily="2" charset="2"/>
              <a:buChar char="§"/>
            </a:pPr>
            <a:r>
              <a:rPr lang="en-GB" b="0" kern="100" dirty="0">
                <a:ea typeface="Calibri" panose="020F0502020204030204" pitchFamily="34" charset="0"/>
                <a:cs typeface="Times New Roman" panose="02020603050405020304" pitchFamily="18" charset="0"/>
              </a:rPr>
              <a:t>Settings can be personalised to their needs</a:t>
            </a:r>
            <a:endParaRPr lang="en-GB" sz="2000" kern="100" dirty="0">
              <a:effectLst/>
              <a:latin typeface="Segoe UI" panose="020B0502040204020203" pitchFamily="34" charset="0"/>
              <a:ea typeface="Calibri" panose="020F0502020204030204" pitchFamily="34" charset="0"/>
              <a:cs typeface="Times New Roman" panose="02020603050405020304" pitchFamily="18" charset="0"/>
            </a:endParaRPr>
          </a:p>
          <a:p>
            <a:pPr marL="0" marR="0" lvl="0" indent="0" algn="l" defTabSz="914400" rtl="0" eaLnBrk="1" fontAlgn="base" latinLnBrk="0" hangingPunct="1">
              <a:lnSpc>
                <a:spcPct val="100000"/>
              </a:lnSpc>
              <a:spcBef>
                <a:spcPts val="300"/>
              </a:spcBef>
              <a:spcAft>
                <a:spcPts val="300"/>
              </a:spcAft>
              <a:buClrTx/>
              <a:buSzTx/>
              <a:buFont typeface="Arial" panose="020B0604020202020204" pitchFamily="34" charset="0"/>
              <a:buNone/>
              <a:tabLst/>
              <a:defRPr/>
            </a:pPr>
            <a:endParaRPr lang="en-GB" dirty="0"/>
          </a:p>
        </p:txBody>
      </p:sp>
      <p:sp>
        <p:nvSpPr>
          <p:cNvPr id="4" name="Date Placeholder 3">
            <a:extLst>
              <a:ext uri="{FF2B5EF4-FFF2-40B4-BE49-F238E27FC236}">
                <a16:creationId xmlns:a16="http://schemas.microsoft.com/office/drawing/2014/main" id="{40098FFA-1C53-3DCC-2D74-51E6E21FD754}"/>
              </a:ext>
              <a:ext uri="{C183D7F6-B498-43B3-948B-1728B52AA6E4}">
                <adec:decorative xmlns:adec="http://schemas.microsoft.com/office/drawing/2017/decorative" val="1"/>
              </a:ext>
            </a:extLst>
          </p:cNvPr>
          <p:cNvSpPr>
            <a:spLocks noGrp="1"/>
          </p:cNvSpPr>
          <p:nvPr>
            <p:ph type="dt" sz="half" idx="2"/>
          </p:nvPr>
        </p:nvSpPr>
        <p:spPr/>
        <p:txBody>
          <a:bodyPr/>
          <a:lstStyle/>
          <a:p>
            <a:fld id="{01135137-AB06-4823-B875-5D17324E77E3}" type="datetime1">
              <a:rPr lang="en-GB" smtClean="0"/>
              <a:pPr/>
              <a:t>08/04/2024</a:t>
            </a:fld>
            <a:endParaRPr lang="en-GB"/>
          </a:p>
        </p:txBody>
      </p:sp>
      <p:sp>
        <p:nvSpPr>
          <p:cNvPr id="5" name="Slide Number Placeholder 4">
            <a:extLst>
              <a:ext uri="{FF2B5EF4-FFF2-40B4-BE49-F238E27FC236}">
                <a16:creationId xmlns:a16="http://schemas.microsoft.com/office/drawing/2014/main" id="{6F5B4BDE-5C61-4E80-A78A-77F2BD12C6C6}"/>
              </a:ext>
            </a:extLst>
          </p:cNvPr>
          <p:cNvSpPr>
            <a:spLocks noGrp="1"/>
          </p:cNvSpPr>
          <p:nvPr>
            <p:ph type="sldNum" sz="quarter" idx="4"/>
          </p:nvPr>
        </p:nvSpPr>
        <p:spPr/>
        <p:txBody>
          <a:bodyPr/>
          <a:lstStyle/>
          <a:p>
            <a:r>
              <a:rPr lang="en-GB"/>
              <a:t> Page </a:t>
            </a:r>
            <a:fld id="{0B191E90-C734-421F-83C8-090E11264DA3}" type="slidenum">
              <a:rPr lang="en-GB" smtClean="0"/>
              <a:pPr/>
              <a:t>4</a:t>
            </a:fld>
            <a:endParaRPr lang="en-GB"/>
          </a:p>
        </p:txBody>
      </p:sp>
      <p:sp>
        <p:nvSpPr>
          <p:cNvPr id="6" name="Footer Placeholder 5">
            <a:extLst>
              <a:ext uri="{FF2B5EF4-FFF2-40B4-BE49-F238E27FC236}">
                <a16:creationId xmlns:a16="http://schemas.microsoft.com/office/drawing/2014/main" id="{DF602D73-3D5D-B767-B85C-DF551529F2AE}"/>
              </a:ext>
              <a:ext uri="{C183D7F6-B498-43B3-948B-1728B52AA6E4}">
                <adec:decorative xmlns:adec="http://schemas.microsoft.com/office/drawing/2017/decorative" val="1"/>
              </a:ext>
            </a:extLst>
          </p:cNvPr>
          <p:cNvSpPr>
            <a:spLocks noGrp="1"/>
          </p:cNvSpPr>
          <p:nvPr>
            <p:ph type="ftr" sz="quarter" idx="19"/>
          </p:nvPr>
        </p:nvSpPr>
        <p:spPr/>
        <p:txBody>
          <a:bodyPr/>
          <a:lstStyle/>
          <a:p>
            <a:pPr algn="l"/>
            <a:endParaRPr lang="en-GB"/>
          </a:p>
        </p:txBody>
      </p:sp>
    </p:spTree>
    <p:extLst>
      <p:ext uri="{BB962C8B-B14F-4D97-AF65-F5344CB8AC3E}">
        <p14:creationId xmlns:p14="http://schemas.microsoft.com/office/powerpoint/2010/main" val="872981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8B72B5F-946B-2DB0-23CE-D8048A6276C6}"/>
              </a:ext>
            </a:extLst>
          </p:cNvPr>
          <p:cNvSpPr>
            <a:spLocks noGrp="1"/>
          </p:cNvSpPr>
          <p:nvPr>
            <p:ph type="title" idx="4294967295"/>
          </p:nvPr>
        </p:nvSpPr>
        <p:spPr>
          <a:xfrm>
            <a:off x="665832" y="592117"/>
            <a:ext cx="9109595" cy="828675"/>
          </a:xfrm>
        </p:spPr>
        <p:txBody>
          <a:bodyPr/>
          <a:lstStyle/>
          <a:p>
            <a:pPr rtl="0" eaLnBrk="1" latinLnBrk="0" hangingPunct="1"/>
            <a:r>
              <a:rPr lang="en-US" sz="2800" b="1" kern="1200" spc="83" baseline="0" dirty="0">
                <a:solidFill>
                  <a:srgbClr val="000000"/>
                </a:solidFill>
                <a:effectLst/>
                <a:latin typeface="Segoe UI" panose="020B0502040204020203" pitchFamily="34" charset="0"/>
                <a:ea typeface="+mn-ea"/>
                <a:cs typeface="Segoe UI" panose="020B0502040204020203" pitchFamily="34" charset="0"/>
              </a:rPr>
              <a:t>Open feedback themes 2</a:t>
            </a:r>
            <a:endParaRPr lang="en-GB" dirty="0">
              <a:effectLst/>
            </a:endParaRPr>
          </a:p>
          <a:p>
            <a:endParaRPr lang="en-GB" dirty="0"/>
          </a:p>
        </p:txBody>
      </p:sp>
      <p:sp>
        <p:nvSpPr>
          <p:cNvPr id="2" name="Text Placeholder 1">
            <a:extLst>
              <a:ext uri="{FF2B5EF4-FFF2-40B4-BE49-F238E27FC236}">
                <a16:creationId xmlns:a16="http://schemas.microsoft.com/office/drawing/2014/main" id="{4163435B-DDB0-F23C-DF93-23AAC599B5CE}"/>
              </a:ext>
            </a:extLst>
          </p:cNvPr>
          <p:cNvSpPr>
            <a:spLocks noGrp="1"/>
          </p:cNvSpPr>
          <p:nvPr>
            <p:ph type="body" sz="quarter" idx="18"/>
          </p:nvPr>
        </p:nvSpPr>
        <p:spPr/>
        <p:txBody>
          <a:bodyPr/>
          <a:lstStyle/>
          <a:p>
            <a:pPr algn="l" rtl="0" fontAlgn="base">
              <a:buClr>
                <a:srgbClr val="00B0F0"/>
              </a:buClr>
            </a:pPr>
            <a:r>
              <a:rPr lang="en-US" dirty="0"/>
              <a:t>Challenge:</a:t>
            </a:r>
          </a:p>
          <a:p>
            <a:pPr algn="l" rtl="0" fontAlgn="base">
              <a:buClr>
                <a:srgbClr val="00B0F0"/>
              </a:buClr>
            </a:pPr>
            <a:r>
              <a:rPr lang="en-US" b="0" dirty="0"/>
              <a:t>Community-building </a:t>
            </a:r>
          </a:p>
          <a:p>
            <a:pPr marL="342900" indent="-342900" algn="l" rtl="0" fontAlgn="base">
              <a:buClr>
                <a:srgbClr val="00B0F0"/>
              </a:buClr>
              <a:buFont typeface="Wingdings" panose="05000000000000000000" pitchFamily="2" charset="2"/>
              <a:buChar char="§"/>
            </a:pPr>
            <a:r>
              <a:rPr lang="en-US" b="0" dirty="0"/>
              <a:t>Miss the opportunity to meet classmates and learn from peers</a:t>
            </a:r>
          </a:p>
          <a:p>
            <a:pPr marL="342900" indent="-342900" algn="l" rtl="0" fontAlgn="base">
              <a:buClr>
                <a:srgbClr val="00B0F0"/>
              </a:buClr>
              <a:buFont typeface="Arial" panose="020B0604020202020204" pitchFamily="34" charset="0"/>
              <a:buChar char="•"/>
            </a:pPr>
            <a:endParaRPr lang="en-US" b="0" dirty="0"/>
          </a:p>
          <a:p>
            <a:pPr algn="l" rtl="0" fontAlgn="base">
              <a:buClr>
                <a:srgbClr val="00B0F0"/>
              </a:buClr>
            </a:pPr>
            <a:r>
              <a:rPr lang="en-US" dirty="0"/>
              <a:t>Solution:</a:t>
            </a:r>
          </a:p>
          <a:p>
            <a:pPr algn="l" rtl="0" fontAlgn="base">
              <a:buClr>
                <a:srgbClr val="00B0F0"/>
              </a:buClr>
            </a:pPr>
            <a:r>
              <a:rPr lang="en-US" b="0" dirty="0"/>
              <a:t>Create opportunities for both modes to communicate and work together</a:t>
            </a:r>
          </a:p>
          <a:p>
            <a:pPr marL="342900" indent="-342900" algn="l" rtl="0" fontAlgn="base">
              <a:buClr>
                <a:srgbClr val="00B0F0"/>
              </a:buClr>
              <a:buFont typeface="Wingdings" panose="05000000000000000000" pitchFamily="2" charset="2"/>
              <a:buChar char="§"/>
            </a:pPr>
            <a:r>
              <a:rPr lang="en-US" b="0" dirty="0"/>
              <a:t>VLE activities</a:t>
            </a:r>
          </a:p>
          <a:p>
            <a:pPr marL="342900" indent="-342900" algn="l" rtl="0" fontAlgn="base">
              <a:buClr>
                <a:srgbClr val="00B0F0"/>
              </a:buClr>
              <a:buFont typeface="Wingdings" panose="05000000000000000000" pitchFamily="2" charset="2"/>
              <a:buChar char="§"/>
            </a:pPr>
            <a:r>
              <a:rPr lang="en-US" b="0" dirty="0"/>
              <a:t>Teams chats</a:t>
            </a:r>
          </a:p>
        </p:txBody>
      </p:sp>
      <p:sp>
        <p:nvSpPr>
          <p:cNvPr id="4" name="Date Placeholder 3">
            <a:extLst>
              <a:ext uri="{FF2B5EF4-FFF2-40B4-BE49-F238E27FC236}">
                <a16:creationId xmlns:a16="http://schemas.microsoft.com/office/drawing/2014/main" id="{40098FFA-1C53-3DCC-2D74-51E6E21FD754}"/>
              </a:ext>
              <a:ext uri="{C183D7F6-B498-43B3-948B-1728B52AA6E4}">
                <adec:decorative xmlns:adec="http://schemas.microsoft.com/office/drawing/2017/decorative" val="1"/>
              </a:ext>
            </a:extLst>
          </p:cNvPr>
          <p:cNvSpPr>
            <a:spLocks noGrp="1"/>
          </p:cNvSpPr>
          <p:nvPr>
            <p:ph type="dt" sz="half" idx="2"/>
          </p:nvPr>
        </p:nvSpPr>
        <p:spPr/>
        <p:txBody>
          <a:bodyPr/>
          <a:lstStyle/>
          <a:p>
            <a:fld id="{01135137-AB06-4823-B875-5D17324E77E3}" type="datetime1">
              <a:rPr lang="en-GB" smtClean="0"/>
              <a:pPr/>
              <a:t>08/04/2024</a:t>
            </a:fld>
            <a:endParaRPr lang="en-GB"/>
          </a:p>
        </p:txBody>
      </p:sp>
      <p:sp>
        <p:nvSpPr>
          <p:cNvPr id="5" name="Slide Number Placeholder 4">
            <a:extLst>
              <a:ext uri="{FF2B5EF4-FFF2-40B4-BE49-F238E27FC236}">
                <a16:creationId xmlns:a16="http://schemas.microsoft.com/office/drawing/2014/main" id="{6F5B4BDE-5C61-4E80-A78A-77F2BD12C6C6}"/>
              </a:ext>
            </a:extLst>
          </p:cNvPr>
          <p:cNvSpPr>
            <a:spLocks noGrp="1"/>
          </p:cNvSpPr>
          <p:nvPr>
            <p:ph type="sldNum" sz="quarter" idx="4"/>
          </p:nvPr>
        </p:nvSpPr>
        <p:spPr/>
        <p:txBody>
          <a:bodyPr/>
          <a:lstStyle/>
          <a:p>
            <a:r>
              <a:rPr lang="en-GB"/>
              <a:t> Page </a:t>
            </a:r>
            <a:fld id="{0B191E90-C734-421F-83C8-090E11264DA3}" type="slidenum">
              <a:rPr lang="en-GB" smtClean="0"/>
              <a:pPr/>
              <a:t>5</a:t>
            </a:fld>
            <a:endParaRPr lang="en-GB"/>
          </a:p>
        </p:txBody>
      </p:sp>
      <p:sp>
        <p:nvSpPr>
          <p:cNvPr id="6" name="Footer Placeholder 5">
            <a:extLst>
              <a:ext uri="{FF2B5EF4-FFF2-40B4-BE49-F238E27FC236}">
                <a16:creationId xmlns:a16="http://schemas.microsoft.com/office/drawing/2014/main" id="{DF602D73-3D5D-B767-B85C-DF551529F2AE}"/>
              </a:ext>
              <a:ext uri="{C183D7F6-B498-43B3-948B-1728B52AA6E4}">
                <adec:decorative xmlns:adec="http://schemas.microsoft.com/office/drawing/2017/decorative" val="1"/>
              </a:ext>
            </a:extLst>
          </p:cNvPr>
          <p:cNvSpPr>
            <a:spLocks noGrp="1"/>
          </p:cNvSpPr>
          <p:nvPr>
            <p:ph type="ftr" sz="quarter" idx="19"/>
          </p:nvPr>
        </p:nvSpPr>
        <p:spPr/>
        <p:txBody>
          <a:bodyPr/>
          <a:lstStyle/>
          <a:p>
            <a:pPr algn="l"/>
            <a:endParaRPr lang="en-GB"/>
          </a:p>
        </p:txBody>
      </p:sp>
    </p:spTree>
    <p:extLst>
      <p:ext uri="{BB962C8B-B14F-4D97-AF65-F5344CB8AC3E}">
        <p14:creationId xmlns:p14="http://schemas.microsoft.com/office/powerpoint/2010/main" val="150585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7DC796-46E2-358D-F11E-FB70A88C67FD}"/>
              </a:ext>
            </a:extLst>
          </p:cNvPr>
          <p:cNvSpPr>
            <a:spLocks noGrp="1"/>
          </p:cNvSpPr>
          <p:nvPr>
            <p:ph type="title" idx="4294967295"/>
          </p:nvPr>
        </p:nvSpPr>
        <p:spPr>
          <a:xfrm>
            <a:off x="665832" y="592117"/>
            <a:ext cx="9109595" cy="828675"/>
          </a:xfrm>
        </p:spPr>
        <p:txBody>
          <a:bodyPr/>
          <a:lstStyle/>
          <a:p>
            <a:pPr rtl="0" eaLnBrk="1" latinLnBrk="0" hangingPunct="1"/>
            <a:r>
              <a:rPr lang="en-US" sz="2800" b="1" kern="1200" spc="83" baseline="0" dirty="0">
                <a:solidFill>
                  <a:srgbClr val="000000"/>
                </a:solidFill>
                <a:effectLst/>
                <a:latin typeface="Segoe UI" panose="020B0502040204020203" pitchFamily="34" charset="0"/>
                <a:ea typeface="+mn-ea"/>
                <a:cs typeface="Segoe UI" panose="020B0502040204020203" pitchFamily="34" charset="0"/>
              </a:rPr>
              <a:t>Open feedback themes 3</a:t>
            </a:r>
            <a:endParaRPr lang="en-GB" dirty="0">
              <a:effectLst/>
            </a:endParaRPr>
          </a:p>
          <a:p>
            <a:endParaRPr lang="en-GB" dirty="0"/>
          </a:p>
        </p:txBody>
      </p:sp>
      <p:sp>
        <p:nvSpPr>
          <p:cNvPr id="2" name="Text Placeholder 1">
            <a:extLst>
              <a:ext uri="{FF2B5EF4-FFF2-40B4-BE49-F238E27FC236}">
                <a16:creationId xmlns:a16="http://schemas.microsoft.com/office/drawing/2014/main" id="{4163435B-DDB0-F23C-DF93-23AAC599B5CE}"/>
              </a:ext>
            </a:extLst>
          </p:cNvPr>
          <p:cNvSpPr>
            <a:spLocks noGrp="1"/>
          </p:cNvSpPr>
          <p:nvPr>
            <p:ph type="body" sz="quarter" idx="18"/>
          </p:nvPr>
        </p:nvSpPr>
        <p:spPr/>
        <p:txBody>
          <a:bodyPr/>
          <a:lstStyle/>
          <a:p>
            <a:pPr algn="l" rtl="0" fontAlgn="base">
              <a:buClr>
                <a:srgbClr val="00B0F0"/>
              </a:buClr>
            </a:pPr>
            <a:r>
              <a:rPr lang="en-US" dirty="0"/>
              <a:t>Challenge:</a:t>
            </a:r>
          </a:p>
          <a:p>
            <a:pPr algn="l" rtl="0" fontAlgn="base">
              <a:buClr>
                <a:srgbClr val="00B0F0"/>
              </a:buClr>
            </a:pPr>
            <a:r>
              <a:rPr lang="en-US" b="0" dirty="0"/>
              <a:t>Managing learner preferences </a:t>
            </a:r>
          </a:p>
          <a:p>
            <a:pPr marL="342900" indent="-342900" algn="l" rtl="0" fontAlgn="base">
              <a:buClr>
                <a:srgbClr val="00B0F0"/>
              </a:buClr>
              <a:buFont typeface="Wingdings" panose="05000000000000000000" pitchFamily="2" charset="2"/>
              <a:buChar char="§"/>
            </a:pPr>
            <a:r>
              <a:rPr lang="en-US" b="0" dirty="0"/>
              <a:t>HyFlex is unfamiliar</a:t>
            </a:r>
          </a:p>
          <a:p>
            <a:pPr marL="342900" indent="-342900" algn="l" rtl="0" fontAlgn="base">
              <a:buClr>
                <a:srgbClr val="00B0F0"/>
              </a:buClr>
              <a:buFont typeface="Wingdings" panose="05000000000000000000" pitchFamily="2" charset="2"/>
              <a:buChar char="§"/>
            </a:pPr>
            <a:r>
              <a:rPr lang="en-US" b="0" dirty="0"/>
              <a:t>Online learning may not suit the student’s needs</a:t>
            </a:r>
          </a:p>
          <a:p>
            <a:pPr marL="342900" indent="-342900" algn="l" rtl="0" fontAlgn="base">
              <a:buClr>
                <a:srgbClr val="00B0F0"/>
              </a:buClr>
              <a:buFont typeface="Arial" panose="020B0604020202020204" pitchFamily="34" charset="0"/>
              <a:buChar char="•"/>
            </a:pPr>
            <a:endParaRPr lang="en-US" b="0" dirty="0"/>
          </a:p>
          <a:p>
            <a:pPr algn="l" rtl="0" fontAlgn="base">
              <a:buClr>
                <a:srgbClr val="00B0F0"/>
              </a:buClr>
            </a:pPr>
            <a:r>
              <a:rPr lang="en-US" dirty="0"/>
              <a:t>Solution:</a:t>
            </a:r>
          </a:p>
          <a:p>
            <a:pPr algn="l" rtl="0" fontAlgn="base">
              <a:buClr>
                <a:srgbClr val="00B0F0"/>
              </a:buClr>
            </a:pPr>
            <a:r>
              <a:rPr lang="en-US" b="0" dirty="0" err="1"/>
              <a:t>Prioritise</a:t>
            </a:r>
            <a:r>
              <a:rPr lang="en-US" b="0" dirty="0"/>
              <a:t>, where possible, learning preferences</a:t>
            </a:r>
          </a:p>
        </p:txBody>
      </p:sp>
      <p:sp>
        <p:nvSpPr>
          <p:cNvPr id="4" name="Date Placeholder 3">
            <a:extLst>
              <a:ext uri="{FF2B5EF4-FFF2-40B4-BE49-F238E27FC236}">
                <a16:creationId xmlns:a16="http://schemas.microsoft.com/office/drawing/2014/main" id="{40098FFA-1C53-3DCC-2D74-51E6E21FD754}"/>
              </a:ext>
              <a:ext uri="{C183D7F6-B498-43B3-948B-1728B52AA6E4}">
                <adec:decorative xmlns:adec="http://schemas.microsoft.com/office/drawing/2017/decorative" val="1"/>
              </a:ext>
            </a:extLst>
          </p:cNvPr>
          <p:cNvSpPr>
            <a:spLocks noGrp="1"/>
          </p:cNvSpPr>
          <p:nvPr>
            <p:ph type="dt" sz="half" idx="2"/>
          </p:nvPr>
        </p:nvSpPr>
        <p:spPr/>
        <p:txBody>
          <a:bodyPr/>
          <a:lstStyle/>
          <a:p>
            <a:fld id="{01135137-AB06-4823-B875-5D17324E77E3}" type="datetime1">
              <a:rPr lang="en-GB" smtClean="0"/>
              <a:pPr/>
              <a:t>08/04/2024</a:t>
            </a:fld>
            <a:endParaRPr lang="en-GB"/>
          </a:p>
        </p:txBody>
      </p:sp>
      <p:sp>
        <p:nvSpPr>
          <p:cNvPr id="5" name="Slide Number Placeholder 4">
            <a:extLst>
              <a:ext uri="{FF2B5EF4-FFF2-40B4-BE49-F238E27FC236}">
                <a16:creationId xmlns:a16="http://schemas.microsoft.com/office/drawing/2014/main" id="{6F5B4BDE-5C61-4E80-A78A-77F2BD12C6C6}"/>
              </a:ext>
            </a:extLst>
          </p:cNvPr>
          <p:cNvSpPr>
            <a:spLocks noGrp="1"/>
          </p:cNvSpPr>
          <p:nvPr>
            <p:ph type="sldNum" sz="quarter" idx="4"/>
          </p:nvPr>
        </p:nvSpPr>
        <p:spPr/>
        <p:txBody>
          <a:bodyPr/>
          <a:lstStyle/>
          <a:p>
            <a:r>
              <a:rPr lang="en-GB"/>
              <a:t> Page </a:t>
            </a:r>
            <a:fld id="{0B191E90-C734-421F-83C8-090E11264DA3}" type="slidenum">
              <a:rPr lang="en-GB" smtClean="0"/>
              <a:pPr/>
              <a:t>6</a:t>
            </a:fld>
            <a:endParaRPr lang="en-GB"/>
          </a:p>
        </p:txBody>
      </p:sp>
      <p:sp>
        <p:nvSpPr>
          <p:cNvPr id="6" name="Footer Placeholder 5">
            <a:extLst>
              <a:ext uri="{FF2B5EF4-FFF2-40B4-BE49-F238E27FC236}">
                <a16:creationId xmlns:a16="http://schemas.microsoft.com/office/drawing/2014/main" id="{DF602D73-3D5D-B767-B85C-DF551529F2AE}"/>
              </a:ext>
              <a:ext uri="{C183D7F6-B498-43B3-948B-1728B52AA6E4}">
                <adec:decorative xmlns:adec="http://schemas.microsoft.com/office/drawing/2017/decorative" val="1"/>
              </a:ext>
            </a:extLst>
          </p:cNvPr>
          <p:cNvSpPr>
            <a:spLocks noGrp="1"/>
          </p:cNvSpPr>
          <p:nvPr>
            <p:ph type="ftr" sz="quarter" idx="19"/>
          </p:nvPr>
        </p:nvSpPr>
        <p:spPr/>
        <p:txBody>
          <a:bodyPr/>
          <a:lstStyle/>
          <a:p>
            <a:pPr algn="l"/>
            <a:endParaRPr lang="en-GB"/>
          </a:p>
        </p:txBody>
      </p:sp>
    </p:spTree>
    <p:extLst>
      <p:ext uri="{BB962C8B-B14F-4D97-AF65-F5344CB8AC3E}">
        <p14:creationId xmlns:p14="http://schemas.microsoft.com/office/powerpoint/2010/main" val="47731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334D19F-FEC0-9D56-2CB7-29D0493EA680}"/>
              </a:ext>
            </a:extLst>
          </p:cNvPr>
          <p:cNvSpPr>
            <a:spLocks noGrp="1"/>
          </p:cNvSpPr>
          <p:nvPr>
            <p:ph type="title" idx="4294967295"/>
          </p:nvPr>
        </p:nvSpPr>
        <p:spPr>
          <a:xfrm>
            <a:off x="665832" y="592117"/>
            <a:ext cx="9109595" cy="828675"/>
          </a:xfrm>
        </p:spPr>
        <p:txBody>
          <a:bodyPr/>
          <a:lstStyle/>
          <a:p>
            <a:pPr rtl="0" eaLnBrk="1" latinLnBrk="0" hangingPunct="1"/>
            <a:r>
              <a:rPr lang="en-US" sz="2800" b="1" kern="1200" spc="83" baseline="0" dirty="0">
                <a:solidFill>
                  <a:srgbClr val="000000"/>
                </a:solidFill>
                <a:effectLst/>
                <a:latin typeface="Segoe UI" panose="020B0502040204020203" pitchFamily="34" charset="0"/>
                <a:ea typeface="+mn-ea"/>
                <a:cs typeface="Segoe UI" panose="020B0502040204020203" pitchFamily="34" charset="0"/>
              </a:rPr>
              <a:t>Open feedback themes 4</a:t>
            </a:r>
            <a:endParaRPr lang="en-GB" dirty="0">
              <a:effectLst/>
            </a:endParaRPr>
          </a:p>
          <a:p>
            <a:endParaRPr lang="en-GB" dirty="0"/>
          </a:p>
        </p:txBody>
      </p:sp>
      <p:sp>
        <p:nvSpPr>
          <p:cNvPr id="2" name="Text Placeholder 1">
            <a:extLst>
              <a:ext uri="{FF2B5EF4-FFF2-40B4-BE49-F238E27FC236}">
                <a16:creationId xmlns:a16="http://schemas.microsoft.com/office/drawing/2014/main" id="{4163435B-DDB0-F23C-DF93-23AAC599B5CE}"/>
              </a:ext>
            </a:extLst>
          </p:cNvPr>
          <p:cNvSpPr>
            <a:spLocks noGrp="1"/>
          </p:cNvSpPr>
          <p:nvPr>
            <p:ph type="body" sz="quarter" idx="18"/>
          </p:nvPr>
        </p:nvSpPr>
        <p:spPr/>
        <p:txBody>
          <a:bodyPr/>
          <a:lstStyle/>
          <a:p>
            <a:pPr algn="l" rtl="0" fontAlgn="base">
              <a:buClr>
                <a:srgbClr val="00B0F0"/>
              </a:buClr>
            </a:pPr>
            <a:r>
              <a:rPr lang="en-US" dirty="0"/>
              <a:t>Challenge:</a:t>
            </a:r>
          </a:p>
          <a:p>
            <a:pPr algn="l" rtl="0" fontAlgn="base">
              <a:buClr>
                <a:srgbClr val="00B0F0"/>
              </a:buClr>
            </a:pPr>
            <a:r>
              <a:rPr lang="en-US" b="0" dirty="0"/>
              <a:t>Training students</a:t>
            </a:r>
          </a:p>
          <a:p>
            <a:pPr marL="342900" indent="-342900" algn="l" rtl="0" fontAlgn="base">
              <a:buClr>
                <a:srgbClr val="00B0F0"/>
              </a:buClr>
              <a:buFont typeface="Wingdings" panose="05000000000000000000" pitchFamily="2" charset="2"/>
              <a:buChar char="§"/>
            </a:pPr>
            <a:r>
              <a:rPr lang="en-US" b="0" dirty="0"/>
              <a:t>Disruption to sessions when students don’t know how to use the relevant tools correctly</a:t>
            </a:r>
          </a:p>
          <a:p>
            <a:pPr marL="342900" indent="-342900" algn="l" rtl="0" fontAlgn="base">
              <a:buClr>
                <a:srgbClr val="00B0F0"/>
              </a:buClr>
              <a:buFont typeface="Arial" panose="020B0604020202020204" pitchFamily="34" charset="0"/>
              <a:buChar char="•"/>
            </a:pPr>
            <a:endParaRPr lang="en-US" b="0" dirty="0"/>
          </a:p>
          <a:p>
            <a:pPr algn="l" rtl="0" fontAlgn="base">
              <a:buClr>
                <a:srgbClr val="00B0F0"/>
              </a:buClr>
            </a:pPr>
            <a:r>
              <a:rPr lang="en-US" dirty="0"/>
              <a:t>Solution:</a:t>
            </a:r>
          </a:p>
          <a:p>
            <a:pPr marL="342900" indent="-342900" algn="l" rtl="0" fontAlgn="base">
              <a:buClr>
                <a:srgbClr val="00B0F0"/>
              </a:buClr>
              <a:buFont typeface="Wingdings" panose="05000000000000000000" pitchFamily="2" charset="2"/>
              <a:buChar char="§"/>
            </a:pPr>
            <a:r>
              <a:rPr lang="en-US" b="0" dirty="0"/>
              <a:t>Provide training for students</a:t>
            </a:r>
          </a:p>
          <a:p>
            <a:pPr marL="342900" indent="-342900" algn="l" rtl="0" fontAlgn="base">
              <a:buClr>
                <a:srgbClr val="00B0F0"/>
              </a:buClr>
              <a:buFont typeface="Wingdings" panose="05000000000000000000" pitchFamily="2" charset="2"/>
              <a:buChar char="§"/>
            </a:pPr>
            <a:r>
              <a:rPr lang="en-US" b="0" dirty="0"/>
              <a:t>Explain the purpose for using apps correctly</a:t>
            </a:r>
          </a:p>
          <a:p>
            <a:pPr marL="342900" indent="-342900" algn="l" rtl="0" fontAlgn="base">
              <a:buClr>
                <a:srgbClr val="00B0F0"/>
              </a:buClr>
              <a:buFont typeface="Wingdings" panose="05000000000000000000" pitchFamily="2" charset="2"/>
              <a:buChar char="§"/>
            </a:pPr>
            <a:r>
              <a:rPr lang="en-US" b="0" dirty="0"/>
              <a:t>Be mindful of the functionality students have when teaching with apps</a:t>
            </a:r>
          </a:p>
        </p:txBody>
      </p:sp>
      <p:sp>
        <p:nvSpPr>
          <p:cNvPr id="4" name="Date Placeholder 3">
            <a:extLst>
              <a:ext uri="{FF2B5EF4-FFF2-40B4-BE49-F238E27FC236}">
                <a16:creationId xmlns:a16="http://schemas.microsoft.com/office/drawing/2014/main" id="{40098FFA-1C53-3DCC-2D74-51E6E21FD754}"/>
              </a:ext>
              <a:ext uri="{C183D7F6-B498-43B3-948B-1728B52AA6E4}">
                <adec:decorative xmlns:adec="http://schemas.microsoft.com/office/drawing/2017/decorative" val="1"/>
              </a:ext>
            </a:extLst>
          </p:cNvPr>
          <p:cNvSpPr>
            <a:spLocks noGrp="1"/>
          </p:cNvSpPr>
          <p:nvPr>
            <p:ph type="dt" sz="half" idx="2"/>
          </p:nvPr>
        </p:nvSpPr>
        <p:spPr/>
        <p:txBody>
          <a:bodyPr/>
          <a:lstStyle/>
          <a:p>
            <a:fld id="{01135137-AB06-4823-B875-5D17324E77E3}" type="datetime1">
              <a:rPr lang="en-GB" smtClean="0"/>
              <a:pPr/>
              <a:t>08/04/2024</a:t>
            </a:fld>
            <a:endParaRPr lang="en-GB"/>
          </a:p>
        </p:txBody>
      </p:sp>
      <p:sp>
        <p:nvSpPr>
          <p:cNvPr id="5" name="Slide Number Placeholder 4">
            <a:extLst>
              <a:ext uri="{FF2B5EF4-FFF2-40B4-BE49-F238E27FC236}">
                <a16:creationId xmlns:a16="http://schemas.microsoft.com/office/drawing/2014/main" id="{6F5B4BDE-5C61-4E80-A78A-77F2BD12C6C6}"/>
              </a:ext>
            </a:extLst>
          </p:cNvPr>
          <p:cNvSpPr>
            <a:spLocks noGrp="1"/>
          </p:cNvSpPr>
          <p:nvPr>
            <p:ph type="sldNum" sz="quarter" idx="4"/>
          </p:nvPr>
        </p:nvSpPr>
        <p:spPr/>
        <p:txBody>
          <a:bodyPr/>
          <a:lstStyle/>
          <a:p>
            <a:r>
              <a:rPr lang="en-GB"/>
              <a:t> Page </a:t>
            </a:r>
            <a:fld id="{0B191E90-C734-421F-83C8-090E11264DA3}" type="slidenum">
              <a:rPr lang="en-GB" smtClean="0"/>
              <a:pPr/>
              <a:t>7</a:t>
            </a:fld>
            <a:endParaRPr lang="en-GB"/>
          </a:p>
        </p:txBody>
      </p:sp>
      <p:sp>
        <p:nvSpPr>
          <p:cNvPr id="6" name="Footer Placeholder 5">
            <a:extLst>
              <a:ext uri="{FF2B5EF4-FFF2-40B4-BE49-F238E27FC236}">
                <a16:creationId xmlns:a16="http://schemas.microsoft.com/office/drawing/2014/main" id="{DF602D73-3D5D-B767-B85C-DF551529F2AE}"/>
              </a:ext>
              <a:ext uri="{C183D7F6-B498-43B3-948B-1728B52AA6E4}">
                <adec:decorative xmlns:adec="http://schemas.microsoft.com/office/drawing/2017/decorative" val="1"/>
              </a:ext>
            </a:extLst>
          </p:cNvPr>
          <p:cNvSpPr>
            <a:spLocks noGrp="1"/>
          </p:cNvSpPr>
          <p:nvPr>
            <p:ph type="ftr" sz="quarter" idx="19"/>
          </p:nvPr>
        </p:nvSpPr>
        <p:spPr/>
        <p:txBody>
          <a:bodyPr/>
          <a:lstStyle/>
          <a:p>
            <a:pPr algn="l"/>
            <a:endParaRPr lang="en-GB"/>
          </a:p>
        </p:txBody>
      </p:sp>
    </p:spTree>
    <p:extLst>
      <p:ext uri="{BB962C8B-B14F-4D97-AF65-F5344CB8AC3E}">
        <p14:creationId xmlns:p14="http://schemas.microsoft.com/office/powerpoint/2010/main" val="1293250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ACD2270-300F-C46B-EC0D-7B0E65669DFF}"/>
              </a:ext>
            </a:extLst>
          </p:cNvPr>
          <p:cNvSpPr>
            <a:spLocks noGrp="1"/>
          </p:cNvSpPr>
          <p:nvPr>
            <p:ph type="title" idx="4294967295"/>
          </p:nvPr>
        </p:nvSpPr>
        <p:spPr>
          <a:xfrm>
            <a:off x="665832" y="592117"/>
            <a:ext cx="9109595" cy="828675"/>
          </a:xfrm>
        </p:spPr>
        <p:txBody>
          <a:bodyPr/>
          <a:lstStyle/>
          <a:p>
            <a:pPr rtl="0" eaLnBrk="1" latinLnBrk="0" hangingPunct="1"/>
            <a:r>
              <a:rPr lang="en-US" sz="2800" b="1" kern="1200" spc="83" baseline="0" dirty="0">
                <a:solidFill>
                  <a:srgbClr val="000000"/>
                </a:solidFill>
                <a:effectLst/>
                <a:latin typeface="Segoe UI" panose="020B0502040204020203" pitchFamily="34" charset="0"/>
                <a:ea typeface="+mn-ea"/>
                <a:cs typeface="Segoe UI" panose="020B0502040204020203" pitchFamily="34" charset="0"/>
              </a:rPr>
              <a:t>Open feedback themes 5</a:t>
            </a:r>
            <a:endParaRPr lang="en-GB" dirty="0">
              <a:effectLst/>
            </a:endParaRPr>
          </a:p>
          <a:p>
            <a:endParaRPr lang="en-GB" dirty="0"/>
          </a:p>
        </p:txBody>
      </p:sp>
      <p:sp>
        <p:nvSpPr>
          <p:cNvPr id="2" name="Text Placeholder 1">
            <a:extLst>
              <a:ext uri="{FF2B5EF4-FFF2-40B4-BE49-F238E27FC236}">
                <a16:creationId xmlns:a16="http://schemas.microsoft.com/office/drawing/2014/main" id="{4163435B-DDB0-F23C-DF93-23AAC599B5CE}"/>
              </a:ext>
            </a:extLst>
          </p:cNvPr>
          <p:cNvSpPr>
            <a:spLocks noGrp="1"/>
          </p:cNvSpPr>
          <p:nvPr>
            <p:ph type="body" sz="quarter" idx="18"/>
          </p:nvPr>
        </p:nvSpPr>
        <p:spPr/>
        <p:txBody>
          <a:bodyPr/>
          <a:lstStyle/>
          <a:p>
            <a:pPr algn="l" rtl="0" fontAlgn="base">
              <a:buClr>
                <a:srgbClr val="00B0F0"/>
              </a:buClr>
            </a:pPr>
            <a:r>
              <a:rPr lang="en-US" dirty="0"/>
              <a:t>Challenge:</a:t>
            </a:r>
          </a:p>
          <a:p>
            <a:pPr algn="l" rtl="0" fontAlgn="base">
              <a:buClr>
                <a:srgbClr val="00B0F0"/>
              </a:buClr>
            </a:pPr>
            <a:r>
              <a:rPr lang="en-US" b="0" dirty="0"/>
              <a:t>Following accessible teaching methods</a:t>
            </a:r>
          </a:p>
          <a:p>
            <a:pPr marL="342900" indent="-342900" algn="l" rtl="0" fontAlgn="base">
              <a:buClr>
                <a:srgbClr val="00B0F0"/>
              </a:buClr>
              <a:buFont typeface="Arial" panose="020B0604020202020204" pitchFamily="34" charset="0"/>
              <a:buChar char="•"/>
            </a:pPr>
            <a:endParaRPr lang="en-US" b="0" dirty="0"/>
          </a:p>
          <a:p>
            <a:pPr algn="l" rtl="0" fontAlgn="base">
              <a:buClr>
                <a:srgbClr val="00B0F0"/>
              </a:buClr>
            </a:pPr>
            <a:r>
              <a:rPr lang="en-US" dirty="0"/>
              <a:t>Solution:</a:t>
            </a:r>
          </a:p>
          <a:p>
            <a:pPr marL="342900" indent="-342900" algn="l" rtl="0" fontAlgn="base">
              <a:buClr>
                <a:srgbClr val="00B0F0"/>
              </a:buClr>
              <a:buFont typeface="Wingdings" panose="05000000000000000000" pitchFamily="2" charset="2"/>
              <a:buChar char="§"/>
            </a:pPr>
            <a:r>
              <a:rPr lang="en-US" b="0" dirty="0"/>
              <a:t>Be mindful of </a:t>
            </a:r>
            <a:r>
              <a:rPr lang="en-US" b="0" dirty="0" err="1"/>
              <a:t>colours</a:t>
            </a:r>
            <a:r>
              <a:rPr lang="en-US" b="0" dirty="0"/>
              <a:t> on PowerPoints</a:t>
            </a:r>
          </a:p>
          <a:p>
            <a:pPr marL="342900" indent="-342900" algn="l" rtl="0" fontAlgn="base">
              <a:buClr>
                <a:srgbClr val="00B0F0"/>
              </a:buClr>
              <a:buFont typeface="Wingdings" panose="05000000000000000000" pitchFamily="2" charset="2"/>
              <a:buChar char="§"/>
            </a:pPr>
            <a:r>
              <a:rPr lang="en-US" b="0" dirty="0"/>
              <a:t>Don’t use too much text</a:t>
            </a:r>
          </a:p>
          <a:p>
            <a:pPr marL="342900" indent="-342900" algn="l" rtl="0" fontAlgn="base">
              <a:buClr>
                <a:srgbClr val="00B0F0"/>
              </a:buClr>
              <a:buFont typeface="Wingdings" panose="05000000000000000000" pitchFamily="2" charset="2"/>
              <a:buChar char="§"/>
            </a:pPr>
            <a:r>
              <a:rPr lang="en-US" b="0" dirty="0"/>
              <a:t>Check students can see the medium if using alternative media to teach</a:t>
            </a:r>
          </a:p>
          <a:p>
            <a:pPr marL="342900" indent="-342900" algn="l" rtl="0" fontAlgn="base">
              <a:buClr>
                <a:srgbClr val="00B0F0"/>
              </a:buClr>
              <a:buFont typeface="Wingdings" panose="05000000000000000000" pitchFamily="2" charset="2"/>
              <a:buChar char="§"/>
            </a:pPr>
            <a:r>
              <a:rPr lang="en-US" b="0" dirty="0"/>
              <a:t>Consider what suits the teaching purpose</a:t>
            </a:r>
          </a:p>
          <a:p>
            <a:pPr marL="342900" indent="-342900" algn="l" rtl="0" fontAlgn="base">
              <a:buClr>
                <a:srgbClr val="00B0F0"/>
              </a:buClr>
              <a:buFont typeface="Wingdings" panose="05000000000000000000" pitchFamily="2" charset="2"/>
              <a:buChar char="§"/>
            </a:pPr>
            <a:r>
              <a:rPr lang="en-US" b="0" dirty="0"/>
              <a:t>Be mindful of delivery speed</a:t>
            </a:r>
          </a:p>
          <a:p>
            <a:pPr marL="285750" indent="-285750" algn="l" rtl="0" fontAlgn="base">
              <a:buClr>
                <a:srgbClr val="00B0F0"/>
              </a:buClr>
              <a:buFont typeface="Wingdings" panose="05000000000000000000" pitchFamily="2" charset="2"/>
              <a:buChar char="§"/>
            </a:pPr>
            <a:endParaRPr lang="en-US" b="0" dirty="0"/>
          </a:p>
        </p:txBody>
      </p:sp>
      <p:sp>
        <p:nvSpPr>
          <p:cNvPr id="4" name="Date Placeholder 3">
            <a:extLst>
              <a:ext uri="{FF2B5EF4-FFF2-40B4-BE49-F238E27FC236}">
                <a16:creationId xmlns:a16="http://schemas.microsoft.com/office/drawing/2014/main" id="{40098FFA-1C53-3DCC-2D74-51E6E21FD754}"/>
              </a:ext>
              <a:ext uri="{C183D7F6-B498-43B3-948B-1728B52AA6E4}">
                <adec:decorative xmlns:adec="http://schemas.microsoft.com/office/drawing/2017/decorative" val="1"/>
              </a:ext>
            </a:extLst>
          </p:cNvPr>
          <p:cNvSpPr>
            <a:spLocks noGrp="1"/>
          </p:cNvSpPr>
          <p:nvPr>
            <p:ph type="dt" sz="half" idx="2"/>
          </p:nvPr>
        </p:nvSpPr>
        <p:spPr/>
        <p:txBody>
          <a:bodyPr/>
          <a:lstStyle/>
          <a:p>
            <a:fld id="{01135137-AB06-4823-B875-5D17324E77E3}" type="datetime1">
              <a:rPr lang="en-GB" smtClean="0"/>
              <a:pPr/>
              <a:t>08/04/2024</a:t>
            </a:fld>
            <a:endParaRPr lang="en-GB"/>
          </a:p>
        </p:txBody>
      </p:sp>
      <p:sp>
        <p:nvSpPr>
          <p:cNvPr id="5" name="Slide Number Placeholder 4">
            <a:extLst>
              <a:ext uri="{FF2B5EF4-FFF2-40B4-BE49-F238E27FC236}">
                <a16:creationId xmlns:a16="http://schemas.microsoft.com/office/drawing/2014/main" id="{6F5B4BDE-5C61-4E80-A78A-77F2BD12C6C6}"/>
              </a:ext>
            </a:extLst>
          </p:cNvPr>
          <p:cNvSpPr>
            <a:spLocks noGrp="1"/>
          </p:cNvSpPr>
          <p:nvPr>
            <p:ph type="sldNum" sz="quarter" idx="4"/>
          </p:nvPr>
        </p:nvSpPr>
        <p:spPr/>
        <p:txBody>
          <a:bodyPr/>
          <a:lstStyle/>
          <a:p>
            <a:r>
              <a:rPr lang="en-GB"/>
              <a:t> Page </a:t>
            </a:r>
            <a:fld id="{0B191E90-C734-421F-83C8-090E11264DA3}" type="slidenum">
              <a:rPr lang="en-GB" smtClean="0"/>
              <a:pPr/>
              <a:t>8</a:t>
            </a:fld>
            <a:endParaRPr lang="en-GB"/>
          </a:p>
        </p:txBody>
      </p:sp>
      <p:sp>
        <p:nvSpPr>
          <p:cNvPr id="6" name="Footer Placeholder 5">
            <a:extLst>
              <a:ext uri="{FF2B5EF4-FFF2-40B4-BE49-F238E27FC236}">
                <a16:creationId xmlns:a16="http://schemas.microsoft.com/office/drawing/2014/main" id="{DF602D73-3D5D-B767-B85C-DF551529F2AE}"/>
              </a:ext>
              <a:ext uri="{C183D7F6-B498-43B3-948B-1728B52AA6E4}">
                <adec:decorative xmlns:adec="http://schemas.microsoft.com/office/drawing/2017/decorative" val="1"/>
              </a:ext>
            </a:extLst>
          </p:cNvPr>
          <p:cNvSpPr>
            <a:spLocks noGrp="1"/>
          </p:cNvSpPr>
          <p:nvPr>
            <p:ph type="ftr" sz="quarter" idx="19"/>
          </p:nvPr>
        </p:nvSpPr>
        <p:spPr/>
        <p:txBody>
          <a:bodyPr/>
          <a:lstStyle/>
          <a:p>
            <a:pPr algn="l"/>
            <a:endParaRPr lang="en-GB"/>
          </a:p>
        </p:txBody>
      </p:sp>
    </p:spTree>
    <p:extLst>
      <p:ext uri="{BB962C8B-B14F-4D97-AF65-F5344CB8AC3E}">
        <p14:creationId xmlns:p14="http://schemas.microsoft.com/office/powerpoint/2010/main" val="2179898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0DC2211-9D1C-3CC3-D782-47E89B6E854F}"/>
              </a:ext>
            </a:extLst>
          </p:cNvPr>
          <p:cNvSpPr>
            <a:spLocks noGrp="1"/>
          </p:cNvSpPr>
          <p:nvPr>
            <p:ph type="title" idx="4294967295"/>
          </p:nvPr>
        </p:nvSpPr>
        <p:spPr>
          <a:xfrm>
            <a:off x="665832" y="592117"/>
            <a:ext cx="9109595" cy="828675"/>
          </a:xfrm>
        </p:spPr>
        <p:txBody>
          <a:bodyPr/>
          <a:lstStyle/>
          <a:p>
            <a:pPr rtl="0" eaLnBrk="1" latinLnBrk="0" hangingPunct="1"/>
            <a:r>
              <a:rPr lang="en-US" sz="2800" b="1" kern="1200" spc="83" baseline="0" dirty="0">
                <a:solidFill>
                  <a:srgbClr val="000000"/>
                </a:solidFill>
                <a:effectLst/>
                <a:latin typeface="Segoe UI" panose="020B0502040204020203" pitchFamily="34" charset="0"/>
                <a:ea typeface="+mn-ea"/>
                <a:cs typeface="Segoe UI" panose="020B0502040204020203" pitchFamily="34" charset="0"/>
              </a:rPr>
              <a:t>Open feedback themes 6</a:t>
            </a:r>
            <a:endParaRPr lang="en-GB" dirty="0">
              <a:effectLst/>
            </a:endParaRPr>
          </a:p>
          <a:p>
            <a:endParaRPr lang="en-GB" dirty="0"/>
          </a:p>
        </p:txBody>
      </p:sp>
      <p:sp>
        <p:nvSpPr>
          <p:cNvPr id="2" name="Text Placeholder 1">
            <a:extLst>
              <a:ext uri="{FF2B5EF4-FFF2-40B4-BE49-F238E27FC236}">
                <a16:creationId xmlns:a16="http://schemas.microsoft.com/office/drawing/2014/main" id="{4163435B-DDB0-F23C-DF93-23AAC599B5CE}"/>
              </a:ext>
            </a:extLst>
          </p:cNvPr>
          <p:cNvSpPr>
            <a:spLocks noGrp="1"/>
          </p:cNvSpPr>
          <p:nvPr>
            <p:ph type="body" sz="quarter" idx="18"/>
          </p:nvPr>
        </p:nvSpPr>
        <p:spPr/>
        <p:txBody>
          <a:bodyPr/>
          <a:lstStyle/>
          <a:p>
            <a:pPr algn="l" rtl="0" fontAlgn="base">
              <a:buClr>
                <a:srgbClr val="00B0F0"/>
              </a:buClr>
            </a:pPr>
            <a:r>
              <a:rPr lang="en-US" dirty="0"/>
              <a:t>Challenge:</a:t>
            </a:r>
          </a:p>
          <a:p>
            <a:pPr algn="l" rtl="0" fontAlgn="base">
              <a:buClr>
                <a:srgbClr val="00B0F0"/>
              </a:buClr>
            </a:pPr>
            <a:r>
              <a:rPr lang="en-US" b="0" dirty="0"/>
              <a:t>Classroom management</a:t>
            </a:r>
          </a:p>
          <a:p>
            <a:pPr marL="698500" lvl="1" indent="-342900" fontAlgn="base"/>
            <a:r>
              <a:rPr lang="en-US" b="0" dirty="0"/>
              <a:t>Managing speakers</a:t>
            </a:r>
          </a:p>
          <a:p>
            <a:pPr marL="698500" lvl="1" indent="-342900" fontAlgn="base"/>
            <a:r>
              <a:rPr lang="en-US" b="0" dirty="0"/>
              <a:t>Discussing visual information</a:t>
            </a:r>
          </a:p>
          <a:p>
            <a:pPr marL="342900" indent="-342900" algn="l" rtl="0" fontAlgn="base">
              <a:buClr>
                <a:srgbClr val="00B0F0"/>
              </a:buClr>
              <a:buFont typeface="Wingdings" panose="05000000000000000000" pitchFamily="2" charset="2"/>
              <a:buChar char="§"/>
            </a:pPr>
            <a:endParaRPr lang="en-US" b="0" dirty="0"/>
          </a:p>
          <a:p>
            <a:pPr algn="l" rtl="0" fontAlgn="base">
              <a:buClr>
                <a:srgbClr val="00B0F0"/>
              </a:buClr>
            </a:pPr>
            <a:r>
              <a:rPr lang="en-US" b="0" dirty="0"/>
              <a:t>Tech management</a:t>
            </a:r>
          </a:p>
          <a:p>
            <a:pPr marL="698500" lvl="1" indent="-342900" fontAlgn="base"/>
            <a:r>
              <a:rPr lang="en-US" b="0" dirty="0"/>
              <a:t>Using ‘chat’ function</a:t>
            </a:r>
          </a:p>
          <a:p>
            <a:pPr marL="698500" lvl="1" indent="-342900" fontAlgn="base"/>
            <a:r>
              <a:rPr lang="en-US" b="0" dirty="0"/>
              <a:t>Using screens</a:t>
            </a:r>
          </a:p>
        </p:txBody>
      </p:sp>
      <p:sp>
        <p:nvSpPr>
          <p:cNvPr id="4" name="Date Placeholder 3">
            <a:extLst>
              <a:ext uri="{FF2B5EF4-FFF2-40B4-BE49-F238E27FC236}">
                <a16:creationId xmlns:a16="http://schemas.microsoft.com/office/drawing/2014/main" id="{40098FFA-1C53-3DCC-2D74-51E6E21FD754}"/>
              </a:ext>
              <a:ext uri="{C183D7F6-B498-43B3-948B-1728B52AA6E4}">
                <adec:decorative xmlns:adec="http://schemas.microsoft.com/office/drawing/2017/decorative" val="1"/>
              </a:ext>
            </a:extLst>
          </p:cNvPr>
          <p:cNvSpPr>
            <a:spLocks noGrp="1"/>
          </p:cNvSpPr>
          <p:nvPr>
            <p:ph type="dt" sz="half" idx="2"/>
          </p:nvPr>
        </p:nvSpPr>
        <p:spPr/>
        <p:txBody>
          <a:bodyPr/>
          <a:lstStyle/>
          <a:p>
            <a:fld id="{01135137-AB06-4823-B875-5D17324E77E3}" type="datetime1">
              <a:rPr lang="en-GB" smtClean="0"/>
              <a:pPr/>
              <a:t>08/04/2024</a:t>
            </a:fld>
            <a:endParaRPr lang="en-GB"/>
          </a:p>
        </p:txBody>
      </p:sp>
      <p:sp>
        <p:nvSpPr>
          <p:cNvPr id="5" name="Slide Number Placeholder 4">
            <a:extLst>
              <a:ext uri="{FF2B5EF4-FFF2-40B4-BE49-F238E27FC236}">
                <a16:creationId xmlns:a16="http://schemas.microsoft.com/office/drawing/2014/main" id="{6F5B4BDE-5C61-4E80-A78A-77F2BD12C6C6}"/>
              </a:ext>
            </a:extLst>
          </p:cNvPr>
          <p:cNvSpPr>
            <a:spLocks noGrp="1"/>
          </p:cNvSpPr>
          <p:nvPr>
            <p:ph type="sldNum" sz="quarter" idx="4"/>
          </p:nvPr>
        </p:nvSpPr>
        <p:spPr/>
        <p:txBody>
          <a:bodyPr/>
          <a:lstStyle/>
          <a:p>
            <a:r>
              <a:rPr lang="en-GB"/>
              <a:t> Page </a:t>
            </a:r>
            <a:fld id="{0B191E90-C734-421F-83C8-090E11264DA3}" type="slidenum">
              <a:rPr lang="en-GB" smtClean="0"/>
              <a:pPr/>
              <a:t>9</a:t>
            </a:fld>
            <a:endParaRPr lang="en-GB"/>
          </a:p>
        </p:txBody>
      </p:sp>
      <p:sp>
        <p:nvSpPr>
          <p:cNvPr id="6" name="Footer Placeholder 5">
            <a:extLst>
              <a:ext uri="{FF2B5EF4-FFF2-40B4-BE49-F238E27FC236}">
                <a16:creationId xmlns:a16="http://schemas.microsoft.com/office/drawing/2014/main" id="{DF602D73-3D5D-B767-B85C-DF551529F2AE}"/>
              </a:ext>
              <a:ext uri="{C183D7F6-B498-43B3-948B-1728B52AA6E4}">
                <adec:decorative xmlns:adec="http://schemas.microsoft.com/office/drawing/2017/decorative" val="1"/>
              </a:ext>
            </a:extLst>
          </p:cNvPr>
          <p:cNvSpPr>
            <a:spLocks noGrp="1"/>
          </p:cNvSpPr>
          <p:nvPr>
            <p:ph type="ftr" sz="quarter" idx="19"/>
          </p:nvPr>
        </p:nvSpPr>
        <p:spPr/>
        <p:txBody>
          <a:bodyPr/>
          <a:lstStyle/>
          <a:p>
            <a:pPr algn="l"/>
            <a:endParaRPr lang="en-GB"/>
          </a:p>
        </p:txBody>
      </p:sp>
    </p:spTree>
    <p:extLst>
      <p:ext uri="{BB962C8B-B14F-4D97-AF65-F5344CB8AC3E}">
        <p14:creationId xmlns:p14="http://schemas.microsoft.com/office/powerpoint/2010/main" val="3722529359"/>
      </p:ext>
    </p:extLst>
  </p:cSld>
  <p:clrMapOvr>
    <a:masterClrMapping/>
  </p:clrMapOvr>
</p:sld>
</file>

<file path=ppt/theme/theme1.xml><?xml version="1.0" encoding="utf-8"?>
<a:theme xmlns:a="http://schemas.openxmlformats.org/drawingml/2006/main" name="8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AFT The pedagogy of Hyflex" id="{A7805E3B-9C7D-405B-A989-6545F8286CE5}" vid="{FBA15346-5B04-43D7-BDED-2D452319C59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C2215963EA6C449563BDC30659C880" ma:contentTypeVersion="17" ma:contentTypeDescription="Create a new document." ma:contentTypeScope="" ma:versionID="c990e9ef0f6f4a7799e67deb7e8a2063">
  <xsd:schema xmlns:xsd="http://www.w3.org/2001/XMLSchema" xmlns:xs="http://www.w3.org/2001/XMLSchema" xmlns:p="http://schemas.microsoft.com/office/2006/metadata/properties" xmlns:ns2="35c9534e-61c6-4bf8-ae5d-77d2653dfcbc" xmlns:ns3="9d4eadfa-5596-4eb5-a77d-fd8d4674a369" xmlns:ns4="4f0d24af-f387-480c-b50e-d1219f6997a2" targetNamespace="http://schemas.microsoft.com/office/2006/metadata/properties" ma:root="true" ma:fieldsID="9640be3921197727ac26623e50578114" ns2:_="" ns3:_="" ns4:_="">
    <xsd:import namespace="35c9534e-61c6-4bf8-ae5d-77d2653dfcbc"/>
    <xsd:import namespace="9d4eadfa-5596-4eb5-a77d-fd8d4674a369"/>
    <xsd:import namespace="4f0d24af-f387-480c-b50e-d1219f6997a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lcf76f155ced4ddcb4097134ff3c332f" minOccurs="0"/>
                <xsd:element ref="ns4:TaxCatchAll" minOccurs="0"/>
                <xsd:element ref="ns3:MediaServiceLocation"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5c9534e-61c6-4bf8-ae5d-77d2653dfcbc"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d4eadfa-5596-4eb5-a77d-fd8d4674a369"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a001f20-ec2a-4d7d-9796-61b63491c7dc"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0d24af-f387-480c-b50e-d1219f6997a2"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76756967-e5c3-460e-8ff1-a2cd6b007d84}" ma:internalName="TaxCatchAll" ma:showField="CatchAllData" ma:web="35c9534e-61c6-4bf8-ae5d-77d2653dfcb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d4eadfa-5596-4eb5-a77d-fd8d4674a369">
      <Terms xmlns="http://schemas.microsoft.com/office/infopath/2007/PartnerControls"/>
    </lcf76f155ced4ddcb4097134ff3c332f>
    <TaxCatchAll xmlns="4f0d24af-f387-480c-b50e-d1219f6997a2" xsi:nil="true"/>
    <SharedWithUsers xmlns="35c9534e-61c6-4bf8-ae5d-77d2653dfcbc">
      <UserInfo>
        <DisplayName>Adele Cushing (Staff)</DisplayName>
        <AccountId>288</AccountId>
        <AccountType/>
      </UserInfo>
      <UserInfo>
        <DisplayName>Riccardo Benzo (Staff)</DisplayName>
        <AccountId>772</AccountId>
        <AccountType/>
      </UserInfo>
    </SharedWithUsers>
  </documentManagement>
</p:properties>
</file>

<file path=customXml/itemProps1.xml><?xml version="1.0" encoding="utf-8"?>
<ds:datastoreItem xmlns:ds="http://schemas.openxmlformats.org/officeDocument/2006/customXml" ds:itemID="{3FFE56E0-08CB-4FFD-970A-1BF6D72D348C}">
  <ds:schemaRefs>
    <ds:schemaRef ds:uri="35c9534e-61c6-4bf8-ae5d-77d2653dfcbc"/>
    <ds:schemaRef ds:uri="4f0d24af-f387-480c-b50e-d1219f6997a2"/>
    <ds:schemaRef ds:uri="9d4eadfa-5596-4eb5-a77d-fd8d4674a36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22007F1-D51F-4D4F-A74A-4747CC122FE1}">
  <ds:schemaRefs>
    <ds:schemaRef ds:uri="http://schemas.microsoft.com/sharepoint/v3/contenttype/forms"/>
  </ds:schemaRefs>
</ds:datastoreItem>
</file>

<file path=customXml/itemProps3.xml><?xml version="1.0" encoding="utf-8"?>
<ds:datastoreItem xmlns:ds="http://schemas.openxmlformats.org/officeDocument/2006/customXml" ds:itemID="{147CD1DC-E437-43AB-86C2-F3CA0BA690BB}">
  <ds:schemaRefs>
    <ds:schemaRef ds:uri="http://purl.org/dc/terms/"/>
    <ds:schemaRef ds:uri="http://schemas.microsoft.com/office/2006/documentManagement/types"/>
    <ds:schemaRef ds:uri="http://schemas.openxmlformats.org/package/2006/metadata/core-properties"/>
    <ds:schemaRef ds:uri="4f0d24af-f387-480c-b50e-d1219f6997a2"/>
    <ds:schemaRef ds:uri="http://schemas.microsoft.com/office/2006/metadata/properties"/>
    <ds:schemaRef ds:uri="http://schemas.microsoft.com/office/infopath/2007/PartnerControls"/>
    <ds:schemaRef ds:uri="http://www.w3.org/XML/1998/namespace"/>
    <ds:schemaRef ds:uri="http://purl.org/dc/elements/1.1/"/>
    <ds:schemaRef ds:uri="9d4eadfa-5596-4eb5-a77d-fd8d4674a369"/>
    <ds:schemaRef ds:uri="35c9534e-61c6-4bf8-ae5d-77d2653dfcbc"/>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DRAFT The pedagogy of Hyflex</Template>
  <TotalTime>4710</TotalTime>
  <Words>2136</Words>
  <Application>Microsoft Office PowerPoint</Application>
  <PresentationFormat>Widescreen</PresentationFormat>
  <Paragraphs>238</Paragraphs>
  <Slides>13</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vt:lpstr>
      <vt:lpstr>Arial</vt:lpstr>
      <vt:lpstr>Baskerville 10 Pro</vt:lpstr>
      <vt:lpstr>Calibri</vt:lpstr>
      <vt:lpstr>Courier New</vt:lpstr>
      <vt:lpstr>Founders Grotesk Cond Bold</vt:lpstr>
      <vt:lpstr>Segoe UI</vt:lpstr>
      <vt:lpstr>Symbol</vt:lpstr>
      <vt:lpstr>Times New Roman</vt:lpstr>
      <vt:lpstr>Wingdings</vt:lpstr>
      <vt:lpstr>8_Custom Design</vt:lpstr>
      <vt:lpstr>Feedback from the HyFlex Accessibility &amp; Inclusivity sub-group student consultation Pip Le Hen</vt:lpstr>
      <vt:lpstr>HyFlex at Birkbeck </vt:lpstr>
      <vt:lpstr>A&amp;I subgroup student consultation </vt:lpstr>
      <vt:lpstr>Open feedback themes 1 </vt:lpstr>
      <vt:lpstr>Open feedback themes 2 </vt:lpstr>
      <vt:lpstr>Open feedback themes 3 </vt:lpstr>
      <vt:lpstr>Open feedback themes 4 </vt:lpstr>
      <vt:lpstr>Open feedback themes 5 </vt:lpstr>
      <vt:lpstr>Open feedback themes 6 </vt:lpstr>
      <vt:lpstr>Open feedback themes 7 </vt:lpstr>
      <vt:lpstr>Accessibility checklist </vt:lpstr>
      <vt:lpstr>Practical applications: summary </vt:lpstr>
      <vt:lpstr>Questions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Hyflex</dc:title>
  <dc:creator>Pip Le Hen (Staff)</dc:creator>
  <cp:lastModifiedBy>George Rhodes</cp:lastModifiedBy>
  <cp:revision>4</cp:revision>
  <dcterms:created xsi:type="dcterms:W3CDTF">2023-05-11T16:50:20Z</dcterms:created>
  <dcterms:modified xsi:type="dcterms:W3CDTF">2024-04-08T11:42:00Z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0x0101009AC2215963EA6C449563BDC30659C880</vt:lpwstr>
  </property>
  <property fmtid="{D5CDD505-2E9C-101B-9397-08002B2CF9AE}" pid="3" name="xd_Signature">
    <vt:bool>false</vt:bool>
  </property>
  <property fmtid="{D5CDD505-2E9C-101B-9397-08002B2CF9AE}" pid="4" name="xd_ProgID">
    <vt:lpwstr/>
  </property>
  <property fmtid="{D5CDD505-2E9C-101B-9397-08002B2CF9AE}" pid="5" name="ComplianceAssetId">
    <vt:lpwstr/>
  </property>
  <property fmtid="{D5CDD505-2E9C-101B-9397-08002B2CF9AE}" pid="6" name="TemplateUrl">
    <vt:lpwstr/>
  </property>
  <property fmtid="{D5CDD505-2E9C-101B-9397-08002B2CF9AE}" pid="7" name="MediaServiceImageTags">
    <vt:lpwstr/>
  </property>
</Properties>
</file>