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799" y="710234"/>
            <a:ext cx="3605350" cy="765870"/>
          </a:xfrm>
        </p:spPr>
        <p:txBody>
          <a:bodyPr>
            <a:normAutofit fontScale="90000"/>
          </a:bodyPr>
          <a:lstStyle/>
          <a:p>
            <a:pPr algn="ctr"/>
            <a:r>
              <a:rPr lang="es-DO" dirty="0" smtClean="0"/>
              <a:t>Empresa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611" y="2374052"/>
            <a:ext cx="7197726" cy="2184885"/>
          </a:xfrm>
        </p:spPr>
        <p:txBody>
          <a:bodyPr>
            <a:normAutofit/>
          </a:bodyPr>
          <a:lstStyle/>
          <a:p>
            <a:pPr algn="l"/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Leoander Diaz Cosma</a:t>
            </a:r>
          </a:p>
          <a:p>
            <a:pPr algn="l"/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16-MISN-1-012</a:t>
            </a:r>
          </a:p>
          <a:p>
            <a:pPr algn="l"/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Administración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</a:t>
            </a:r>
          </a:p>
          <a:p>
            <a:pPr algn="l"/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Maestro: </a:t>
            </a:r>
            <a:r>
              <a:rPr lang="es-DO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Starling</a:t>
            </a:r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DO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Germosen</a:t>
            </a:r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Reynoso</a:t>
            </a:r>
          </a:p>
          <a:p>
            <a:pPr algn="l"/>
            <a:r>
              <a:rPr lang="es-DO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Sección: 908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9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76" y="1179720"/>
            <a:ext cx="10131427" cy="910775"/>
          </a:xfrm>
        </p:spPr>
        <p:txBody>
          <a:bodyPr>
            <a:noAutofit/>
          </a:bodyPr>
          <a:lstStyle/>
          <a:p>
            <a:pPr algn="ctr"/>
            <a:r>
              <a:rPr lang="es-DO" sz="5400" cap="none" dirty="0" smtClean="0"/>
              <a:t>Server </a:t>
            </a:r>
            <a:r>
              <a:rPr lang="es-DO" sz="5400" cap="none" dirty="0" err="1" smtClean="0"/>
              <a:t>World</a:t>
            </a:r>
            <a:r>
              <a:rPr lang="es-DO" sz="5400" cap="none" dirty="0" smtClean="0"/>
              <a:t> LD</a:t>
            </a:r>
            <a:endParaRPr lang="es-DO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175" y="2661198"/>
            <a:ext cx="10131428" cy="860400"/>
          </a:xfrm>
        </p:spPr>
        <p:txBody>
          <a:bodyPr>
            <a:normAutofit/>
          </a:bodyPr>
          <a:lstStyle/>
          <a:p>
            <a:pPr algn="ctr"/>
            <a:r>
              <a:rPr lang="es-DO" sz="4400" cap="none" dirty="0" smtClean="0"/>
              <a:t>¿Quiénes somos</a:t>
            </a:r>
            <a:r>
              <a:rPr lang="es-DO" sz="3600" cap="none" dirty="0" smtClean="0"/>
              <a:t>?</a:t>
            </a:r>
            <a:endParaRPr lang="es-DO" sz="3600" cap="none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323806"/>
            <a:ext cx="1193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000" dirty="0"/>
              <a:t>Server </a:t>
            </a:r>
            <a:r>
              <a:rPr lang="es-DO" sz="2000" dirty="0" err="1"/>
              <a:t>World</a:t>
            </a:r>
            <a:r>
              <a:rPr lang="es-DO" sz="2000" dirty="0"/>
              <a:t> </a:t>
            </a:r>
            <a:r>
              <a:rPr lang="es-DO" sz="2000" dirty="0" smtClean="0"/>
              <a:t>LD </a:t>
            </a:r>
            <a:r>
              <a:rPr lang="es-ES" sz="2000" dirty="0" smtClean="0"/>
              <a:t>es </a:t>
            </a:r>
            <a:r>
              <a:rPr lang="es-ES" sz="2000" dirty="0"/>
              <a:t>una empresa nacida con el propósito de abastecer todas las necesidades </a:t>
            </a:r>
            <a:r>
              <a:rPr lang="es-ES" sz="2000" dirty="0" smtClean="0"/>
              <a:t>en su  plataforma de servidores de </a:t>
            </a:r>
            <a:r>
              <a:rPr lang="es-ES" sz="2000" dirty="0"/>
              <a:t>la empresa moderna. Para ello, contamos con un experto grupo de profesionales en todos los campos de la informática que le ayudarán en la decisión, implantación y mantenimiento de </a:t>
            </a:r>
            <a:r>
              <a:rPr lang="es-ES" sz="2000" dirty="0" smtClean="0"/>
              <a:t>todos sus inconvenientes con lo que es servidores 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27889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DO" sz="5400" cap="none" dirty="0" smtClean="0"/>
              <a:t>Misión</a:t>
            </a:r>
            <a:endParaRPr lang="es-DO" sz="54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940526" y="2756263"/>
            <a:ext cx="98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Nuestro trabajo está orientado a asegurar que su empresa utilice racionalmente las </a:t>
            </a:r>
            <a:r>
              <a:rPr lang="es-ES" dirty="0" smtClean="0"/>
              <a:t>tecnologías </a:t>
            </a:r>
            <a:r>
              <a:rPr lang="es-ES" dirty="0"/>
              <a:t>de </a:t>
            </a:r>
            <a:r>
              <a:rPr lang="es-ES" dirty="0" smtClean="0"/>
              <a:t>los servidores , </a:t>
            </a:r>
            <a:r>
              <a:rPr lang="es-ES" dirty="0"/>
              <a:t>permitiendo </a:t>
            </a:r>
            <a:r>
              <a:rPr lang="es-ES" dirty="0" smtClean="0"/>
              <a:t>que Usted </a:t>
            </a:r>
            <a:r>
              <a:rPr lang="es-ES" dirty="0"/>
              <a:t>tome las decisiones adecuadas en el momento preciso.</a:t>
            </a: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5" y="4092990"/>
            <a:ext cx="3488817" cy="2492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8" y="4233008"/>
            <a:ext cx="4259852" cy="21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79" y="421690"/>
            <a:ext cx="10131427" cy="1468800"/>
          </a:xfrm>
        </p:spPr>
        <p:txBody>
          <a:bodyPr/>
          <a:lstStyle/>
          <a:p>
            <a:pPr algn="ctr"/>
            <a:r>
              <a:rPr lang="es-DO" sz="5400" cap="none" dirty="0" smtClean="0"/>
              <a:t>Visión</a:t>
            </a:r>
            <a:endParaRPr lang="es-DO" sz="5400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496" y="2426067"/>
            <a:ext cx="10131428" cy="860400"/>
          </a:xfrm>
        </p:spPr>
        <p:txBody>
          <a:bodyPr>
            <a:noAutofit/>
          </a:bodyPr>
          <a:lstStyle/>
          <a:p>
            <a:pPr algn="ctr"/>
            <a:r>
              <a:rPr lang="es-ES" sz="2400" cap="none" dirty="0" smtClean="0"/>
              <a:t>Ser la </a:t>
            </a:r>
            <a:r>
              <a:rPr lang="es-ES" sz="2400" cap="none" dirty="0"/>
              <a:t>e</a:t>
            </a:r>
            <a:r>
              <a:rPr lang="es-ES" sz="2400" cap="none" dirty="0" smtClean="0"/>
              <a:t>mpresa </a:t>
            </a:r>
            <a:r>
              <a:rPr lang="es-ES" sz="2400" cap="none" dirty="0"/>
              <a:t>l</a:t>
            </a:r>
            <a:r>
              <a:rPr lang="es-ES" sz="2400" cap="none" dirty="0" smtClean="0"/>
              <a:t>íder </a:t>
            </a:r>
            <a:r>
              <a:rPr lang="es-ES" sz="2400" cap="none" dirty="0"/>
              <a:t>e</a:t>
            </a:r>
            <a:r>
              <a:rPr lang="es-ES" sz="2400" cap="none" dirty="0" smtClean="0"/>
              <a:t>n </a:t>
            </a:r>
            <a:r>
              <a:rPr lang="es-ES" sz="2400" cap="none" dirty="0"/>
              <a:t>l</a:t>
            </a:r>
            <a:r>
              <a:rPr lang="es-ES" sz="2400" cap="none" dirty="0" smtClean="0"/>
              <a:t>a </a:t>
            </a:r>
            <a:r>
              <a:rPr lang="es-ES" sz="2400" cap="none" dirty="0"/>
              <a:t>p</a:t>
            </a:r>
            <a:r>
              <a:rPr lang="es-ES" sz="2400" cap="none" dirty="0" smtClean="0"/>
              <a:t>restación </a:t>
            </a:r>
            <a:r>
              <a:rPr lang="es-ES" sz="2400" cap="none" dirty="0"/>
              <a:t>d</a:t>
            </a:r>
            <a:r>
              <a:rPr lang="es-ES" sz="2400" cap="none" dirty="0" smtClean="0"/>
              <a:t>e </a:t>
            </a:r>
            <a:r>
              <a:rPr lang="es-ES" sz="2400" cap="none" dirty="0"/>
              <a:t>s</a:t>
            </a:r>
            <a:r>
              <a:rPr lang="es-ES" sz="2400" cap="none" dirty="0" smtClean="0"/>
              <a:t>ervicios </a:t>
            </a:r>
            <a:r>
              <a:rPr lang="es-ES" sz="2400" cap="none" dirty="0"/>
              <a:t>c</a:t>
            </a:r>
            <a:r>
              <a:rPr lang="es-ES" sz="2400" cap="none" dirty="0" smtClean="0"/>
              <a:t>orporativos </a:t>
            </a:r>
            <a:r>
              <a:rPr lang="es-ES" sz="2400" cap="none" dirty="0"/>
              <a:t>d</a:t>
            </a:r>
            <a:r>
              <a:rPr lang="es-ES" sz="2400" cap="none" dirty="0" smtClean="0"/>
              <a:t>e </a:t>
            </a:r>
            <a:r>
              <a:rPr lang="es-ES" sz="2400" cap="none" dirty="0"/>
              <a:t>m</a:t>
            </a:r>
            <a:r>
              <a:rPr lang="es-ES" sz="2400" cap="none" dirty="0" smtClean="0"/>
              <a:t>isión </a:t>
            </a:r>
            <a:r>
              <a:rPr lang="es-ES" sz="2400" cap="none" dirty="0"/>
              <a:t>c</a:t>
            </a:r>
            <a:r>
              <a:rPr lang="es-ES" sz="2400" cap="none" dirty="0" smtClean="0"/>
              <a:t>rítica </a:t>
            </a:r>
            <a:r>
              <a:rPr lang="es-ES" sz="2400" cap="none" dirty="0"/>
              <a:t>p</a:t>
            </a:r>
            <a:r>
              <a:rPr lang="es-ES" sz="2400" cap="none" dirty="0" smtClean="0"/>
              <a:t>or </a:t>
            </a:r>
            <a:r>
              <a:rPr lang="es-ES" sz="2400" cap="none" dirty="0"/>
              <a:t>m</a:t>
            </a:r>
            <a:r>
              <a:rPr lang="es-ES" sz="2400" cap="none" dirty="0" smtClean="0"/>
              <a:t>edio </a:t>
            </a:r>
            <a:r>
              <a:rPr lang="es-ES" sz="2400" cap="none" dirty="0"/>
              <a:t>d</a:t>
            </a:r>
            <a:r>
              <a:rPr lang="es-ES" sz="2400" cap="none" dirty="0" smtClean="0"/>
              <a:t>el </a:t>
            </a:r>
            <a:r>
              <a:rPr lang="es-ES" sz="2400" cap="none" dirty="0"/>
              <a:t>d</a:t>
            </a:r>
            <a:r>
              <a:rPr lang="es-ES" sz="2400" cap="none" dirty="0" smtClean="0"/>
              <a:t>esarrollo </a:t>
            </a:r>
            <a:r>
              <a:rPr lang="es-ES" sz="2400" cap="none" dirty="0"/>
              <a:t>d</a:t>
            </a:r>
            <a:r>
              <a:rPr lang="es-ES" sz="2400" cap="none" dirty="0" smtClean="0"/>
              <a:t>e </a:t>
            </a:r>
            <a:r>
              <a:rPr lang="es-ES" sz="2400" cap="none" dirty="0"/>
              <a:t>n</a:t>
            </a:r>
            <a:r>
              <a:rPr lang="es-ES" sz="2400" cap="none" dirty="0" smtClean="0"/>
              <a:t>uevas </a:t>
            </a:r>
            <a:r>
              <a:rPr lang="es-ES" sz="2400" cap="none" dirty="0"/>
              <a:t>t</a:t>
            </a:r>
            <a:r>
              <a:rPr lang="es-ES" sz="2400" cap="none" dirty="0" smtClean="0"/>
              <a:t>ecnologías </a:t>
            </a:r>
            <a:r>
              <a:rPr lang="es-ES" sz="2400" cap="none" dirty="0"/>
              <a:t>e</a:t>
            </a:r>
            <a:r>
              <a:rPr lang="es-ES" sz="2400" cap="none" dirty="0" smtClean="0"/>
              <a:t>n </a:t>
            </a:r>
            <a:r>
              <a:rPr lang="es-ES" sz="2400" cap="none" dirty="0"/>
              <a:t>l</a:t>
            </a:r>
            <a:r>
              <a:rPr lang="es-ES" sz="2400" cap="none" dirty="0" smtClean="0"/>
              <a:t>os ecosistemas De Servidores.</a:t>
            </a:r>
            <a:endParaRPr lang="es-DO" sz="2400" cap="none" dirty="0"/>
          </a:p>
        </p:txBody>
      </p:sp>
    </p:spTree>
    <p:extLst>
      <p:ext uri="{BB962C8B-B14F-4D97-AF65-F5344CB8AC3E}">
        <p14:creationId xmlns:p14="http://schemas.microsoft.com/office/powerpoint/2010/main" val="7523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21244"/>
            <a:ext cx="10131427" cy="1468800"/>
          </a:xfrm>
        </p:spPr>
        <p:txBody>
          <a:bodyPr>
            <a:normAutofit/>
          </a:bodyPr>
          <a:lstStyle/>
          <a:p>
            <a:pPr algn="ctr"/>
            <a:r>
              <a:rPr lang="es-DO" sz="5400" dirty="0" smtClean="0"/>
              <a:t>Valores</a:t>
            </a:r>
            <a:endParaRPr lang="es-DO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062" y="1812112"/>
            <a:ext cx="10131428" cy="22896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3200" cap="none" dirty="0" smtClean="0"/>
              <a:t>Puntualidad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3200" cap="none" dirty="0" smtClean="0"/>
              <a:t>Ética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3200" cap="none" dirty="0" smtClean="0"/>
              <a:t>Trasparencia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3200" cap="none" dirty="0" smtClean="0"/>
              <a:t>Investigación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3200" cap="none" dirty="0"/>
              <a:t>D</a:t>
            </a:r>
            <a:r>
              <a:rPr lang="es-DO" sz="3200" cap="none" dirty="0" smtClean="0"/>
              <a:t>iligencia</a:t>
            </a:r>
            <a:endParaRPr lang="es-DO" sz="3200" cap="none" dirty="0"/>
          </a:p>
        </p:txBody>
      </p:sp>
    </p:spTree>
    <p:extLst>
      <p:ext uri="{BB962C8B-B14F-4D97-AF65-F5344CB8AC3E}">
        <p14:creationId xmlns:p14="http://schemas.microsoft.com/office/powerpoint/2010/main" val="6867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92" y="783771"/>
            <a:ext cx="948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5400" dirty="0" smtClean="0"/>
              <a:t>Virtualización de Servidores</a:t>
            </a:r>
            <a:endParaRPr lang="es-DO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70" y="2324780"/>
            <a:ext cx="5306650" cy="32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909" y="705393"/>
            <a:ext cx="943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5400" dirty="0" smtClean="0"/>
              <a:t>Virtualización de red</a:t>
            </a:r>
            <a:endParaRPr lang="es-DO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22" y="2346824"/>
            <a:ext cx="2647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4480" y="457200"/>
            <a:ext cx="7850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5400" dirty="0" smtClean="0"/>
              <a:t>Virtualización de aplicaciones</a:t>
            </a:r>
            <a:endParaRPr lang="es-DO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73" y="2559911"/>
            <a:ext cx="6686550" cy="41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413" y="653143"/>
            <a:ext cx="847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5400" dirty="0" smtClean="0"/>
              <a:t>Ventajas</a:t>
            </a:r>
            <a:endParaRPr lang="es-DO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31966" y="2142309"/>
            <a:ext cx="10463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Reducción de costos operacionales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Alta disponibilidad de las aplicaciones.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Minimizar o eliminar el tiempo fuera de servicio.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Agilidad, eficiencia y productividad de 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Respaldar la continuidad del negocio y la recuperación ante desastres.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Acelerar y simplificar el aprovisionamiento de recursos.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Administración centralizada.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Desarrollar un centro de datos definido por software.</a:t>
            </a:r>
          </a:p>
        </p:txBody>
      </p:sp>
    </p:spTree>
    <p:extLst>
      <p:ext uri="{BB962C8B-B14F-4D97-AF65-F5344CB8AC3E}">
        <p14:creationId xmlns:p14="http://schemas.microsoft.com/office/powerpoint/2010/main" val="20202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223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Celestial</vt:lpstr>
      <vt:lpstr>Empresa</vt:lpstr>
      <vt:lpstr>Server World LD</vt:lpstr>
      <vt:lpstr>Misión</vt:lpstr>
      <vt:lpstr>Visión</vt:lpstr>
      <vt:lpstr>Valores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</dc:title>
  <dc:creator>Leoander Diaz Cosma</dc:creator>
  <cp:lastModifiedBy>Leoander Diaz Cosma</cp:lastModifiedBy>
  <cp:revision>7</cp:revision>
  <dcterms:created xsi:type="dcterms:W3CDTF">2019-07-26T19:45:31Z</dcterms:created>
  <dcterms:modified xsi:type="dcterms:W3CDTF">2019-07-26T21:01:30Z</dcterms:modified>
</cp:coreProperties>
</file>