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fe05b6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fe05b6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6fe05b6c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6fe05b6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fe05b6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fe05b6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fe05b6c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fe05b6c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6fe05b6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6fe05b6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fe05b6c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6fe05b6c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fe05b6c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6fe05b6c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fe05b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fe05b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fe05b6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fe05b6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6fe05b6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6fe05b6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6fe05b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6fe05b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fe05b6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fe05b6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6fe05b6c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6fe05b6c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6fe05b6c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6fe05b6c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6fe05b6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6fe05b6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Авиация и все что с нею </a:t>
            </a:r>
            <a:r>
              <a:rPr lang="ru"/>
              <a:t>связано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Лопаткин Василий гр. 20207 ФИТ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TAIS PSS полностью интегрирован со всеми глобальными и локальными распределительными системами (GDS) Amadeus, Sabre, Travelport, Travelsky (Китай), «Сирена-Трэвел», Abacus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Реализовано более 70 интерлайнов с международными авиаперевозчиками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Поддержка функции кодшеров, как блочных, так и free sale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143000"/>
            <a:ext cx="64103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Sigma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Sigma — система учета выручки от продаж пассажирских/грузовых перевозок, дохода от выполненных рейсов, взаиморасчетов с контрагентами (агенты по продаже авиаперевозок, клиенты, интерлайн-партнеры и т. д.), а также претензионной работы.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Подобных продуктов на российском рынке существует всего три и Sigma одна из них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95675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75" y="152400"/>
            <a:ext cx="380047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73" y="2107836"/>
            <a:ext cx="3504256" cy="14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92400"/>
            <a:ext cx="2995675" cy="226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5300" y="2868850"/>
            <a:ext cx="2632472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314800"/>
            <a:ext cx="8520600" cy="4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Sigma предлагает множество вариантов обработки данных в зависимости от потребностей заказчика и располагаемой инфраструктуры.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Среди основных функций можно выделить: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Обработка данных о продаже пассажирской/грузовой выручки и доп. услуг (по всем каналам продаж).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Обработка данных о доходах по выполненным рейсам.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Расценка и прорейтирование (в зависимости от соответствующего алгоритма).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Осуществление первичного контроля информации и процедур контроля продаж на основании ADM Policy.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Обработка транзакций Интерлайн, формирование исходящих и обработка входящих счетов, осуществление претензионной работы.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Осуществление взаиморасчетов согласно условиям авиационных Альянсов.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Интеграция с различными внешними источниками для передачи данных.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помогает экономике?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</a:t>
            </a:r>
            <a:r>
              <a:rPr lang="ru"/>
              <a:t>се процессы продажи и реализации авиационных услуг связаны в единую цепочку.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Автоматизация сложной работы –сотрудники авиакомпании избавляются от множества ручных операций по обработке пролетов и контролю продаж.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Увеличение производительности труда –  </a:t>
            </a:r>
            <a:r>
              <a:rPr lang="ru"/>
              <a:t>а</a:t>
            </a:r>
            <a:r>
              <a:rPr lang="ru"/>
              <a:t>виакомпания получает технологический фундамент для развития </a:t>
            </a:r>
            <a:r>
              <a:rPr lang="ru"/>
              <a:t>высокотехнологической</a:t>
            </a:r>
            <a:r>
              <a:rPr lang="ru"/>
              <a:t> экспертизы.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Сокращение трудозатрат – обслуживанием старой учетной системы занимались около 200 человек, с Sigma работают всего 30 сотрудников.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Рост и развитие – высокий уровень автоматизации позволяет масштабировать бизнес без раздувания штата.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Спасибо!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Оглавление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Соосные несущие винты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ТАИС НСБ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Sigma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Соосные несущие винты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Соосная схема — схема построения вертолёта (или же авиационных винтов), при которой пара установленных параллельно винтов вращается в противоположных направлениях вокруг общей геометрической оси.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На винтокрылых аппаратах позволяет взаимно компенсировать реактивные моменты пары несущих винтов, сохранив максимально плотную компоновку приводов.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525" y="1368750"/>
            <a:ext cx="4553398" cy="298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Соосные несущие винты позволяют получить требуемую силу тяги при относительно небольшом диаметре несущей системы (лопастях), так как хорошо используется ометаемая площадь, и нижний винт подсасывает добавочный воздух сбоку. </a:t>
            </a:r>
            <a:r>
              <a:rPr lang="ru"/>
              <a:t>Вертолет</a:t>
            </a:r>
            <a:r>
              <a:rPr lang="ru"/>
              <a:t> с соосными несущими винтами имеет относительно малые габариты, достаточно компактен, что упрощает его обслуживание, хранение, транспортировку, расширяет область применения. Малые габариты, уменьшая разность масс, создают малые моменты инерции, поэтому у вертолёта большие угловые скорости вращения и высокая </a:t>
            </a:r>
            <a:r>
              <a:rPr lang="ru"/>
              <a:t>маневренность</a:t>
            </a:r>
            <a:r>
              <a:rPr lang="ru"/>
              <a:t>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25" y="1062800"/>
            <a:ext cx="39292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40325" y="343950"/>
            <a:ext cx="8520600" cy="4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соосной схемы:</a:t>
            </a:r>
            <a:br>
              <a:rPr lang="ru"/>
            </a:b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Минимальные габаритные размеры, так как лопасти соосных винтов короче несущих лопастей вертолётов с рулевым винтом схожего класса. Требуется минимальная по сравнению с другими схемами взлетно-посадочная площадка;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Компактность трансмиссии. Практически вся трансмиссия расположена вдоль одного вала;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Сравнительная простота управления. Все органы управления расположены рядом с трансмиссией, причём при совершении манёвров не затрачивается дополнительная мощность от двигателей;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Лучшая устойчивость при прямолинейном движении на большой скорости вследствие уменьшения вибраций;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Меньшее число критически уязвимых узлов, таких как хвостовая балка и рулевой винт одновинтовых вертолетов;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Бо́льшая по сравнению с традиционной схемой тяговооружённость — минимум на 20 % на режиме висения. Нет потери мощности на рулевой винт, к тому же нижний винт работает не полностью в воздушном потоке верхнего винта, а подсасывает дополнительный воздух;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Аэродинамическая симметрия схемы. Аппарат соосной схемы может совершать полет в любом направлении практически с одинаковой эффективностью;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Уменьшение вибраций, чему способствуют меньшие размеры несущих винтов;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40325" y="343950"/>
            <a:ext cx="8520600" cy="4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</a:t>
            </a:r>
            <a:r>
              <a:rPr lang="ru"/>
              <a:t> соосной схемы:</a:t>
            </a:r>
            <a:br>
              <a:rPr lang="ru"/>
            </a:b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</a:t>
            </a:r>
            <a:r>
              <a:rPr lang="ru"/>
              <a:t>худшение коэффициента полезного действия несущих винтов из-за их взаимного влияния в различных режимах полёта по сравнению с продольной и поперечной схемами;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</a:t>
            </a:r>
            <a:r>
              <a:rPr lang="ru"/>
              <a:t>равнительно большая высота вертолёта вследствие большого расстояния между винтами, это в свою очередь увеличивает аэродинамическое сопротивление, которое отрицательно сказывается на максимальной горизонтальной скорости;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Вероятность перехлеста лопастей на критических режимах полета (хотя, перехлест может наступать приблизительно в таких же режимах полёта, что и у несущего винта с хвостовой балкой классической схемы);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Несколько бо́льшая скорость планирования на режиме авторотации, то есть самовращения несущих винтов под действием набегающего воздушного потока;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Более трудное обеспечение путевой устойчивости из-за присущего схеме короткого фюзеляжа, поэтому большинство соосных вертолетов имеет развитое вертикальное оперение;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Сложность производства, ремонта и обслуживания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помогает экономике?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Можно заметить, что основным плюсом </a:t>
            </a:r>
            <a:r>
              <a:rPr lang="ru"/>
              <a:t>данной</a:t>
            </a:r>
            <a:r>
              <a:rPr lang="ru"/>
              <a:t> </a:t>
            </a:r>
            <a:r>
              <a:rPr lang="ru"/>
              <a:t>компоновки</a:t>
            </a:r>
            <a:r>
              <a:rPr lang="ru"/>
              <a:t> является меньший размер вертолета при тех же летных характеристиках, что помогает нам его использовать в акватории, горах и тайге, где сложно найти достаточно большие плоские участки для посадки более крупных вертолетов, не говоря уже о самолетах. Это позволяет нам доставлять живую силу и груз в самые </a:t>
            </a:r>
            <a:r>
              <a:rPr lang="ru"/>
              <a:t>затрудненные</a:t>
            </a:r>
            <a:r>
              <a:rPr lang="ru"/>
              <a:t> участки нашей </a:t>
            </a:r>
            <a:r>
              <a:rPr lang="ru"/>
              <a:t>страны, которая</a:t>
            </a:r>
            <a:r>
              <a:rPr lang="ru"/>
              <a:t> столь разная по рельефу и природе.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ТАИС НСБ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ТАИС НСБ - Национальная Система Бронирования</a:t>
            </a:r>
            <a:br>
              <a:rPr lang="ru"/>
            </a:br>
            <a:r>
              <a:rPr lang="ru"/>
              <a:t>Национальная Система Бронирования — система управления обслуживанием пассажиров для авиационной отрасли.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хост-ориентированная система для авиакомпаний, обеспечивающая бизнес-процессы авиакомпаний по продаже перевозок и дополнительных услуг, а также процедуры регистрации и отправки пассажиров в аэропортах.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75" y="184213"/>
            <a:ext cx="4476325" cy="24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625" y="325313"/>
            <a:ext cx="4436737" cy="22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075" y="2625850"/>
            <a:ext cx="4996825" cy="23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