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>
        <p:scale>
          <a:sx n="140" d="100"/>
          <a:sy n="14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presProps" Target="presProps.xml"  /><Relationship Id="rId4" Type="http://schemas.openxmlformats.org/officeDocument/2006/relationships/viewProps" Target="viewProps.xml"  /><Relationship Id="rId5" Type="http://schemas.openxmlformats.org/officeDocument/2006/relationships/theme" Target="theme/theme1.xml"  /><Relationship Id="rId6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5045899" y="2753590"/>
            <a:ext cx="1050100" cy="994833"/>
          </a:xfrm>
          <a:prstGeom prst="rect">
            <a:avLst/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 rot="5400000">
            <a:off x="5421269" y="2820759"/>
            <a:ext cx="299359" cy="917121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ffffff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4" name="직사각형 13"/>
          <p:cNvSpPr/>
          <p:nvPr/>
        </p:nvSpPr>
        <p:spPr>
          <a:xfrm rot="5400000">
            <a:off x="5298806" y="2920352"/>
            <a:ext cx="552451" cy="318408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ffffff">
                <a:alpha val="100000"/>
              </a:srgbClr>
            </a:solidFill>
            <a:prstDash val="solid"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831896036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0</ep:Words>
  <ep:PresentationFormat>화면 슬라이드 쇼(4:3)</ep:PresentationFormat>
  <ep:Paragraphs>3</ep:Paragraphs>
  <ep:Slides>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한컴오피스</vt:lpstr>
      <vt:lpstr>슬라이드 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2025-02-18T09:38:14.214</dcterms:created>
  <dc:creator>동주</dc:creator>
  <cp:lastModifiedBy>동주</cp:lastModifiedBy>
  <dcterms:modified xsi:type="dcterms:W3CDTF">2025-02-18T10:30:33.521</dcterms:modified>
  <cp:revision>4</cp:revision>
  <cp:version>12.0.0.2416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