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8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229"/>
    <p:restoredTop sz="90000"/>
  </p:normalViewPr>
  <p:slideViewPr>
    <p:cSldViewPr snapToGrid="0" snapToObjects="1">
      <p:cViewPr>
        <p:scale>
          <a:sx n="90" d="100"/>
          <a:sy n="9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8644" y="0"/>
            <a:ext cx="8914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171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0866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8681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0076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0374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16947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07938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74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좌우로 움직이는 풍선을 다트로 맞추면 되는게임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408214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0082" y="1028311"/>
            <a:ext cx="5131836" cy="163285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풍선 다트 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3169" y="2447342"/>
            <a:ext cx="5345662" cy="72895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풍선 다트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18584" y="3295650"/>
            <a:ext cx="835867" cy="388775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발자국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9827" y="3429000"/>
            <a:ext cx="447092" cy="13288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45081" y="3429000"/>
            <a:ext cx="447092" cy="13288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49209" y="2712195"/>
            <a:ext cx="592666" cy="364477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4" name="화살표 13"/>
          <p:cNvCxnSpPr>
            <a:endCxn id="13" idx="4"/>
          </p:cNvCxnSpPr>
          <p:nvPr/>
        </p:nvCxnSpPr>
        <p:spPr>
          <a:xfrm rot="5400000" flipH="1" flipV="1">
            <a:off x="4377040" y="3108893"/>
            <a:ext cx="200722" cy="136281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가로 글상자 14"/>
          <p:cNvSpPr txBox="1"/>
          <p:nvPr/>
        </p:nvSpPr>
        <p:spPr>
          <a:xfrm>
            <a:off x="3672171" y="3299110"/>
            <a:ext cx="1228725" cy="2613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다트 뭉치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11416" y="3259666"/>
            <a:ext cx="417934" cy="433916"/>
          </a:xfrm>
          <a:prstGeom prst="ellipse">
            <a:avLst/>
          </a:prstGeom>
          <a:solidFill>
            <a:srgbClr val="33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독서방 </a:t>
            </a:r>
            <a:r>
              <a:rPr lang="en-US" altLang="ko-KR" sz="2500"/>
              <a:t>-</a:t>
            </a:r>
            <a:r>
              <a:rPr lang="ko-KR" altLang="en-US" sz="2500"/>
              <a:t>  바닥에 어지럽혀져 있는 책들을 책장에 정리  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898322" y="853362"/>
            <a:ext cx="6395356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72314" y="736729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2033296" y="3467877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72314" y="6218464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08181" y="3108260"/>
            <a:ext cx="1287818" cy="99137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60509" y="4177392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27211" y="3429000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08385" y="3429000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60509" y="2738924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4366" y="872800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4366" y="2180448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4366" y="3837214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4366" y="5576984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81905" y="872800"/>
            <a:ext cx="111773" cy="54817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449622">
            <a:off x="7721567" y="3193790"/>
            <a:ext cx="325599" cy="23520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5" name="화살표 24"/>
          <p:cNvCxnSpPr>
            <a:endCxn id="24" idx="1"/>
          </p:cNvCxnSpPr>
          <p:nvPr/>
        </p:nvCxnSpPr>
        <p:spPr>
          <a:xfrm rot="16200000" flipH="1">
            <a:off x="7337099" y="2846038"/>
            <a:ext cx="505838" cy="29161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가로 글상자 25"/>
          <p:cNvSpPr txBox="1"/>
          <p:nvPr/>
        </p:nvSpPr>
        <p:spPr>
          <a:xfrm>
            <a:off x="6494643" y="2510091"/>
            <a:ext cx="1228725" cy="25977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널브러져 있는 책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09005" y="1280907"/>
            <a:ext cx="1920766" cy="4646083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061952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종이접기 </a:t>
            </a:r>
            <a:r>
              <a:rPr lang="en-US" altLang="ko-KR" sz="2500"/>
              <a:t>-</a:t>
            </a:r>
            <a:r>
              <a:rPr lang="ko-KR" altLang="en-US" sz="2500"/>
              <a:t> 표시선을 클릭해서 종이접기하기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3340554" y="853362"/>
            <a:ext cx="585107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30975" y="621846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5222" y="989433"/>
            <a:ext cx="5481734" cy="8358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완성된 종이 접기 전시된 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41996" y="3108260"/>
            <a:ext cx="1287818" cy="99137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94324" y="4177392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61025" y="3429000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42199" y="3429000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94324" y="2738924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66199" y="3215757"/>
            <a:ext cx="325599" cy="23520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" name="화살표 15"/>
          <p:cNvCxnSpPr/>
          <p:nvPr/>
        </p:nvCxnSpPr>
        <p:spPr>
          <a:xfrm rot="5400000">
            <a:off x="6657683" y="2710639"/>
            <a:ext cx="539232" cy="471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7105650" y="2505075"/>
            <a:ext cx="1228725" cy="255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ff0000"/>
                </a:solidFill>
              </a:rPr>
              <a:t>색종이 뭉치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6200000">
            <a:off x="1996038" y="3354484"/>
            <a:ext cx="3894234" cy="83586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완성된 종이 접기 전시된 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6641905" y="3354484"/>
            <a:ext cx="3894234" cy="83586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완성된 종이 접기 전시된 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52008" y="2729183"/>
            <a:ext cx="2259433" cy="1739791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17026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볼풀 </a:t>
            </a:r>
            <a:r>
              <a:rPr lang="en-US" altLang="ko-KR" sz="2500"/>
              <a:t>-</a:t>
            </a:r>
            <a:r>
              <a:rPr lang="ko-KR" altLang="en-US" sz="2500"/>
              <a:t> 왼쪽으로 회전하는 다리</a:t>
            </a:r>
            <a:r>
              <a:rPr lang="en-US" altLang="ko-KR" sz="2500"/>
              <a:t>,</a:t>
            </a:r>
            <a:r>
              <a:rPr lang="ko-KR" altLang="en-US" sz="2500"/>
              <a:t> 볼풀 영역에서는 이속 감소 </a:t>
            </a:r>
            <a:r>
              <a:rPr lang="en-US" altLang="ko-KR" sz="2500"/>
              <a:t>+</a:t>
            </a:r>
            <a:r>
              <a:rPr lang="ko-KR" altLang="en-US" sz="2500"/>
              <a:t> 사다리 타고 탈출 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4509311" y="853362"/>
            <a:ext cx="3244816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30975" y="621846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0975" y="717291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9311" y="1845468"/>
            <a:ext cx="3244816" cy="3381375"/>
          </a:xfrm>
          <a:prstGeom prst="rect">
            <a:avLst/>
          </a:prstGeom>
          <a:solidFill>
            <a:srgbClr val="dbee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076798" y="3311590"/>
            <a:ext cx="865025" cy="27214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화살표 8"/>
          <p:cNvCxnSpPr/>
          <p:nvPr/>
        </p:nvCxnSpPr>
        <p:spPr>
          <a:xfrm rot="5400000">
            <a:off x="7484512" y="1795763"/>
            <a:ext cx="539232" cy="47100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" name="가로 글상자 9"/>
          <p:cNvSpPr txBox="1"/>
          <p:nvPr/>
        </p:nvSpPr>
        <p:spPr>
          <a:xfrm>
            <a:off x="7932478" y="1590198"/>
            <a:ext cx="1228725" cy="2557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볼풀 영역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5382" y="3178968"/>
            <a:ext cx="1144627" cy="5476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그냥 다리</a:t>
            </a:r>
            <a:endParaRPr lang="ko-KR" altLang="en-US" sz="1500">
              <a:solidFill>
                <a:schemeClr val="dk1"/>
              </a:solidFill>
            </a:endParaRPr>
          </a:p>
        </p:txBody>
      </p:sp>
      <p:cxnSp>
        <p:nvCxnSpPr>
          <p:cNvPr id="12" name="화살표 11"/>
          <p:cNvCxnSpPr/>
          <p:nvPr/>
        </p:nvCxnSpPr>
        <p:spPr>
          <a:xfrm rot="10800000">
            <a:off x="6385322" y="3795877"/>
            <a:ext cx="1604307" cy="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9629" y="2832424"/>
            <a:ext cx="2095499" cy="209549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가로 글상자 12"/>
          <p:cNvSpPr txBox="1"/>
          <p:nvPr/>
        </p:nvSpPr>
        <p:spPr>
          <a:xfrm>
            <a:off x="8423016" y="3058953"/>
            <a:ext cx="1228725" cy="2557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회전하는 다리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5382" y="4918399"/>
            <a:ext cx="2873245" cy="298919"/>
          </a:xfrm>
          <a:prstGeom prst="rect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5382" y="1845945"/>
            <a:ext cx="2873245" cy="298919"/>
          </a:xfrm>
          <a:prstGeom prst="rect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0009" y="1845468"/>
            <a:ext cx="595313" cy="3381375"/>
          </a:xfrm>
          <a:prstGeom prst="rect">
            <a:avLst/>
          </a:prstGeom>
          <a:solidFill>
            <a:srgbClr val="bccae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회전하는 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9377" y="2865689"/>
            <a:ext cx="1130632" cy="298919"/>
          </a:xfrm>
          <a:prstGeom prst="rect">
            <a:avLst/>
          </a:prstGeom>
          <a:solidFill>
            <a:srgbClr val="eedf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사다리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9377" y="3726656"/>
            <a:ext cx="1130632" cy="298919"/>
          </a:xfrm>
          <a:prstGeom prst="rect">
            <a:avLst/>
          </a:prstGeom>
          <a:solidFill>
            <a:srgbClr val="eedf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사다리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435276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전력방 </a:t>
            </a:r>
            <a:r>
              <a:rPr lang="en-US" altLang="ko-KR" sz="2500"/>
              <a:t>-</a:t>
            </a:r>
            <a:r>
              <a:rPr lang="ko-KR" altLang="en-US" sz="2500"/>
              <a:t> 배전함</a:t>
            </a:r>
            <a:r>
              <a:rPr lang="en-US" altLang="ko-KR" sz="2500"/>
              <a:t>(</a:t>
            </a:r>
            <a:r>
              <a:rPr lang="ko-KR" altLang="en-US" sz="2500"/>
              <a:t>끊어져 있는 전설들을 재연결 </a:t>
            </a:r>
            <a:r>
              <a:rPr lang="en-US" altLang="ko-KR" sz="2500"/>
              <a:t>or</a:t>
            </a:r>
            <a:r>
              <a:rPr lang="ko-KR" altLang="en-US" sz="2500"/>
              <a:t> 끊을 수 있음</a:t>
            </a:r>
            <a:r>
              <a:rPr lang="en-US" altLang="ko-KR" sz="2500"/>
              <a:t>)</a:t>
            </a:r>
            <a:endParaRPr lang="en-US" altLang="ko-KR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1858347" y="3292928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0975" y="717291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3372" y="4167025"/>
            <a:ext cx="2831041" cy="11246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배전반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7586" y="4167025"/>
            <a:ext cx="2831041" cy="11246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배전반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1410"/>
          <a:stretch>
            <a:fillRect/>
          </a:stretch>
        </p:blipFill>
        <p:spPr>
          <a:xfrm>
            <a:off x="7687580" y="881937"/>
            <a:ext cx="1771521" cy="2159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95625" y="989433"/>
            <a:ext cx="1820333" cy="1084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전력 관리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장식품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88019" y="4570595"/>
            <a:ext cx="761999" cy="6138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배전함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60052" y="5291666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967283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300"/>
              <a:t>회의실 </a:t>
            </a:r>
            <a:r>
              <a:rPr lang="en-US" altLang="ko-KR" sz="2300"/>
              <a:t>-</a:t>
            </a:r>
            <a:r>
              <a:rPr lang="ko-KR" altLang="en-US" sz="2300"/>
              <a:t> 단체 회의를 진행하는 곳이며</a:t>
            </a:r>
            <a:r>
              <a:rPr lang="en-US" altLang="ko-KR" sz="2300"/>
              <a:t>,</a:t>
            </a:r>
            <a:r>
              <a:rPr lang="ko-KR" altLang="en-US" sz="2300"/>
              <a:t> 호출벨도 존재</a:t>
            </a:r>
            <a:endParaRPr lang="ko-KR" altLang="en-US" sz="2300"/>
          </a:p>
        </p:txBody>
      </p:sp>
      <p:sp>
        <p:nvSpPr>
          <p:cNvPr id="3" name="직사각형 2"/>
          <p:cNvSpPr/>
          <p:nvPr/>
        </p:nvSpPr>
        <p:spPr>
          <a:xfrm>
            <a:off x="3083206" y="853362"/>
            <a:ext cx="638542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2218181" y="433290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8603601" y="433290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21250" y="2815329"/>
            <a:ext cx="2709333" cy="2000574"/>
          </a:xfrm>
          <a:prstGeom prst="ellipse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6525" y="1026583"/>
            <a:ext cx="2138038" cy="82549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바퀴달린 보드마카 칠판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28366" y="3669825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29669" y="4524321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84335" y="4926487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39002" y="4468974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25835" y="3669825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39002" y="2815329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29669" y="2815329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95396" y="3225947"/>
            <a:ext cx="1561041" cy="117933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가운데 뚫린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회의용 책상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7" name="화살표 16"/>
          <p:cNvCxnSpPr/>
          <p:nvPr/>
        </p:nvCxnSpPr>
        <p:spPr>
          <a:xfrm rot="5400000">
            <a:off x="6377959" y="2366585"/>
            <a:ext cx="539232" cy="47100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가로 글상자 17"/>
          <p:cNvSpPr txBox="1"/>
          <p:nvPr/>
        </p:nvSpPr>
        <p:spPr>
          <a:xfrm>
            <a:off x="6825926" y="2161020"/>
            <a:ext cx="1228725" cy="2564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호출벨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96000" y="2871702"/>
            <a:ext cx="316074" cy="235209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67425" y="2350770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340297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틱택토 </a:t>
            </a:r>
            <a:r>
              <a:rPr lang="en-US" altLang="ko-KR" sz="2500"/>
              <a:t>-</a:t>
            </a:r>
            <a:r>
              <a:rPr lang="ko-KR" altLang="en-US" sz="2500"/>
              <a:t> 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6271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풍선 다트 미니게임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3139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174</ep:Words>
  <ep:PresentationFormat>화면 슬라이드 쇼(4:3)</ep:PresentationFormat>
  <ep:Paragraphs>102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슬라이드 1</vt:lpstr>
      <vt:lpstr>풍선방 - 좌우로 움직이는 풍선을 다트로 맞추면 되는게임</vt:lpstr>
      <vt:lpstr>독서방 -  바닥에 어지럽혀져 있는 책들을 책장에 정리</vt:lpstr>
      <vt:lpstr>종이접기 - 표시선을 클릭해서 종이접기하기</vt:lpstr>
      <vt:lpstr>볼풀 - 왼쪽으로 회전하는 다리, 볼풀 영역에서는 이속 감소 + 사다리 타고 탈출</vt:lpstr>
      <vt:lpstr>전력방 - 배전함(끊어져 있는 전설들을 재연결 or 끊을 수 있음)</vt:lpstr>
      <vt:lpstr>회의실 - 단체 회의를 진행하는 곳이며, 호출벨도 존재</vt:lpstr>
      <vt:lpstr>틱택토 -</vt:lpstr>
      <vt:lpstr>풍선방 - 풍선 다트 미니게임</vt:lpstr>
      <vt:lpstr>풍선방 - 풍선 다트 미니게임</vt:lpstr>
      <vt:lpstr>풍선방 - 풍선 다트 미니게임</vt:lpstr>
      <vt:lpstr>풍선방 - 풍선 다트 미니게임</vt:lpstr>
      <vt:lpstr>풍선방 - 풍선 다트 미니게임</vt:lpstr>
      <vt:lpstr>풍선방 - 풍선 다트 미니게임</vt:lpstr>
      <vt:lpstr>풍선방 - 풍선 다트 미니게임</vt:lpstr>
      <vt:lpstr>풍선방 - 풍선 다트 미니게임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2025-03-29T06:54:58.297</dcterms:created>
  <dc:creator>동주</dc:creator>
  <cp:lastModifiedBy>동주</cp:lastModifiedBy>
  <dcterms:modified xsi:type="dcterms:W3CDTF">2025-03-29T13:23:57.669</dcterms:modified>
  <cp:revision>34</cp:revision>
  <dc:title>풍선방 - 풍선 다트 미니게임</dc:title>
  <cp:version>12.0.0.2416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