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8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3229"/>
    <p:restoredTop sz="90000"/>
  </p:normalViewPr>
  <p:slideViewPr>
    <p:cSldViewPr snapToGrid="0" snapToObjects="1">
      <p:cViewPr>
        <p:scale>
          <a:sx n="80" d="100"/>
          <a:sy n="8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7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1556" y="254397"/>
            <a:ext cx="8888888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51716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오락방 </a:t>
            </a:r>
            <a:r>
              <a:rPr lang="en-US" altLang="ko-KR" sz="2500"/>
              <a:t>-</a:t>
            </a:r>
            <a:r>
              <a:rPr lang="ko-KR" altLang="en-US" sz="2500"/>
              <a:t> 비행기 미니게임 방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4200719" y="853361"/>
            <a:ext cx="3790560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3335694" y="3467877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36790" y="5129892"/>
            <a:ext cx="1064274" cy="1010816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인형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뽑기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63863" y="5129892"/>
            <a:ext cx="1064274" cy="1010816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인형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뽑기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49628" y="5129892"/>
            <a:ext cx="1064274" cy="1010816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인형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뽑기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81765" y="4088124"/>
            <a:ext cx="532136" cy="761700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랜덤 뽑기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1765" y="3048150"/>
            <a:ext cx="532136" cy="761700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랜덤 뽑기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36791" y="976096"/>
            <a:ext cx="912504" cy="966854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레이싱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게임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84458" y="976096"/>
            <a:ext cx="798204" cy="966854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전투기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오락기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15697" y="976096"/>
            <a:ext cx="798204" cy="966854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전투기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오락기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084457" y="2009625"/>
            <a:ext cx="1729443" cy="433916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7808660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Autofit/>
          </a:bodyPr>
          <a:p>
            <a:pPr lvl="0">
              <a:defRPr/>
            </a:pPr>
            <a:r>
              <a:rPr lang="ko-KR" altLang="en-US" sz="2500"/>
              <a:t>장난감방 </a:t>
            </a:r>
            <a:r>
              <a:rPr lang="en-US" altLang="ko-KR" sz="2500"/>
              <a:t>-</a:t>
            </a:r>
            <a:r>
              <a:rPr lang="ko-KR" altLang="en-US" sz="2500"/>
              <a:t> </a:t>
            </a:r>
            <a:r>
              <a:rPr lang="en-US" altLang="ko-KR" sz="2500"/>
              <a:t>3</a:t>
            </a:r>
            <a:r>
              <a:rPr lang="ko-KR" altLang="en-US" sz="2500"/>
              <a:t>색 장난감 정리하는 미니게임 방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3275823" y="853362"/>
            <a:ext cx="5640354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75823" y="853362"/>
          <a:ext cx="5640354" cy="550117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80118"/>
                <a:gridCol w="1880118"/>
                <a:gridCol w="1880118"/>
              </a:tblGrid>
              <a:tr h="18337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c3a9">
                        <a:alpha val="34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00b2ff">
                        <a:alpha val="34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c3a9">
                        <a:alpha val="34000"/>
                      </a:srgbClr>
                    </a:solidFill>
                  </a:tcPr>
                </a:tc>
              </a:tr>
              <a:tr h="18337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00b2ff">
                        <a:alpha val="34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c3a9">
                        <a:alpha val="34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00b2ff">
                        <a:alpha val="34000"/>
                      </a:srgbClr>
                    </a:solidFill>
                  </a:tcPr>
                </a:tc>
              </a:tr>
              <a:tr h="18337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c3a9">
                        <a:alpha val="34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00b2ff">
                        <a:alpha val="34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c3a9">
                        <a:alpha val="34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 rot="5400000">
            <a:off x="2410798" y="3467877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65" y="717291"/>
            <a:ext cx="1930269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759384" y="5329766"/>
          <a:ext cx="2870200" cy="7899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6733"/>
                <a:gridCol w="956733"/>
                <a:gridCol w="956733"/>
              </a:tblGrid>
              <a:tr h="7899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909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f6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fa1eb"/>
                    </a:solidFill>
                  </a:tcPr>
                </a:tc>
              </a:tr>
            </a:tbl>
          </a:graphicData>
        </a:graphic>
      </p:graphicFrame>
      <p:cxnSp>
        <p:nvCxnSpPr>
          <p:cNvPr id="10" name="화살표 9"/>
          <p:cNvCxnSpPr/>
          <p:nvPr/>
        </p:nvCxnSpPr>
        <p:spPr>
          <a:xfrm rot="10800000" flipV="1">
            <a:off x="8458201" y="4908443"/>
            <a:ext cx="692020" cy="311257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1" name="가로 글상자 10"/>
          <p:cNvSpPr txBox="1"/>
          <p:nvPr/>
        </p:nvSpPr>
        <p:spPr>
          <a:xfrm>
            <a:off x="9150221" y="4647466"/>
            <a:ext cx="1228725" cy="26097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장난감 상자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840379" y="3290735"/>
            <a:ext cx="2708211" cy="2039031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원통 11"/>
          <p:cNvSpPr/>
          <p:nvPr/>
        </p:nvSpPr>
        <p:spPr>
          <a:xfrm rot="20760182">
            <a:off x="6240065" y="3806295"/>
            <a:ext cx="298385" cy="609600"/>
          </a:xfrm>
          <a:prstGeom prst="can">
            <a:avLst>
              <a:gd name="adj" fmla="val 12500"/>
            </a:avLst>
          </a:prstGeom>
          <a:solidFill>
            <a:srgbClr val="ea909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원통 12"/>
          <p:cNvSpPr/>
          <p:nvPr/>
        </p:nvSpPr>
        <p:spPr>
          <a:xfrm rot="17321124">
            <a:off x="6970548" y="3672158"/>
            <a:ext cx="298385" cy="609600"/>
          </a:xfrm>
          <a:prstGeom prst="can">
            <a:avLst>
              <a:gd name="adj" fmla="val 12500"/>
            </a:avLst>
          </a:prstGeom>
          <a:solidFill>
            <a:srgbClr val="6fa1eb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" name="원통 13"/>
          <p:cNvSpPr/>
          <p:nvPr/>
        </p:nvSpPr>
        <p:spPr>
          <a:xfrm rot="972837">
            <a:off x="7897415" y="3806295"/>
            <a:ext cx="298385" cy="609600"/>
          </a:xfrm>
          <a:prstGeom prst="can">
            <a:avLst>
              <a:gd name="adj" fmla="val 12500"/>
            </a:avLst>
          </a:prstGeom>
          <a:solidFill>
            <a:srgbClr val="ebdf6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" name="하트 14"/>
          <p:cNvSpPr/>
          <p:nvPr/>
        </p:nvSpPr>
        <p:spPr>
          <a:xfrm rot="6427386">
            <a:off x="7179295" y="4539829"/>
            <a:ext cx="476250" cy="476250"/>
          </a:xfrm>
          <a:prstGeom prst="heart">
            <a:avLst/>
          </a:prstGeom>
          <a:solidFill>
            <a:srgbClr val="ea909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하트 15"/>
          <p:cNvSpPr/>
          <p:nvPr/>
        </p:nvSpPr>
        <p:spPr>
          <a:xfrm rot="14168362">
            <a:off x="6389258" y="4615237"/>
            <a:ext cx="476250" cy="476250"/>
          </a:xfrm>
          <a:prstGeom prst="heart">
            <a:avLst/>
          </a:prstGeom>
          <a:solidFill>
            <a:srgbClr val="ebdf6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포인트가 5개인 별 18"/>
          <p:cNvSpPr/>
          <p:nvPr/>
        </p:nvSpPr>
        <p:spPr>
          <a:xfrm rot="1329774">
            <a:off x="7379254" y="3196314"/>
            <a:ext cx="622235" cy="62223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ea909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20" name="화살표 19"/>
          <p:cNvCxnSpPr/>
          <p:nvPr/>
        </p:nvCxnSpPr>
        <p:spPr>
          <a:xfrm rot="10800000" flipV="1">
            <a:off x="8548590" y="3047904"/>
            <a:ext cx="692020" cy="311257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" name="가로 글상자 20"/>
          <p:cNvSpPr txBox="1"/>
          <p:nvPr/>
        </p:nvSpPr>
        <p:spPr>
          <a:xfrm>
            <a:off x="9240610" y="2791479"/>
            <a:ext cx="1228725" cy="26097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널브러진 장난감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1448681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Autofit/>
          </a:bodyPr>
          <a:p>
            <a:pPr lvl="0">
              <a:defRPr/>
            </a:pPr>
            <a:r>
              <a:rPr lang="ko-KR" altLang="en-US" sz="2500"/>
              <a:t>미끄럼틀 방 </a:t>
            </a:r>
            <a:r>
              <a:rPr lang="en-US" altLang="ko-KR" sz="2500"/>
              <a:t>-</a:t>
            </a:r>
            <a:r>
              <a:rPr lang="ko-KR" altLang="en-US" sz="2500"/>
              <a:t> 이 게임의 순간이동 장치</a:t>
            </a:r>
            <a:endParaRPr lang="ko-KR" altLang="en-US" sz="2500"/>
          </a:p>
        </p:txBody>
      </p:sp>
      <p:sp>
        <p:nvSpPr>
          <p:cNvPr id="4" name="팔각형 3"/>
          <p:cNvSpPr/>
          <p:nvPr/>
        </p:nvSpPr>
        <p:spPr>
          <a:xfrm>
            <a:off x="3238500" y="923925"/>
            <a:ext cx="5467350" cy="5467350"/>
          </a:xfrm>
          <a:prstGeom prst="octagon">
            <a:avLst>
              <a:gd name="adj" fmla="val 23718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순서도: 자기 디스크 4"/>
          <p:cNvSpPr/>
          <p:nvPr/>
        </p:nvSpPr>
        <p:spPr>
          <a:xfrm rot="2604528">
            <a:off x="3305175" y="5400675"/>
            <a:ext cx="1276349" cy="419100"/>
          </a:xfrm>
          <a:prstGeom prst="flowChartMagneticDisk">
            <a:avLst/>
          </a:prstGeom>
          <a:solidFill>
            <a:srgbClr val="ebadad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순서도: 자기 디스크 5"/>
          <p:cNvSpPr/>
          <p:nvPr/>
        </p:nvSpPr>
        <p:spPr>
          <a:xfrm rot="18900000">
            <a:off x="7412434" y="5419725"/>
            <a:ext cx="1276349" cy="419100"/>
          </a:xfrm>
          <a:prstGeom prst="flowChartMagneticDisk">
            <a:avLst/>
          </a:prstGeom>
          <a:solidFill>
            <a:srgbClr val="adc6eb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0800000">
            <a:off x="5059526" y="787854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18128" y="4319588"/>
            <a:ext cx="2673819" cy="1781174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076700" y="4892146"/>
            <a:ext cx="700743" cy="636057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200900" y="4892146"/>
            <a:ext cx="700743" cy="636057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2820076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Autofit/>
          </a:bodyPr>
          <a:p>
            <a:pPr lvl="0">
              <a:defRPr/>
            </a:pPr>
            <a:r>
              <a:rPr lang="ko-KR" altLang="en-US" sz="2500"/>
              <a:t>물감 상점 </a:t>
            </a:r>
            <a:r>
              <a:rPr lang="en-US" altLang="ko-KR" sz="2500"/>
              <a:t>-</a:t>
            </a:r>
            <a:r>
              <a:rPr lang="ko-KR" altLang="en-US" sz="2500"/>
              <a:t> 포인트로 물감을 구매</a:t>
            </a:r>
            <a:endParaRPr lang="ko-KR" altLang="en-US" sz="25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41844" y="853362"/>
            <a:ext cx="3519805" cy="2238376"/>
          </a:xfrm>
          <a:prstGeom prst="rect">
            <a:avLst/>
          </a:prstGeom>
        </p:spPr>
      </p:pic>
      <p:sp>
        <p:nvSpPr>
          <p:cNvPr id="6" name="팔각형 5"/>
          <p:cNvSpPr/>
          <p:nvPr/>
        </p:nvSpPr>
        <p:spPr>
          <a:xfrm>
            <a:off x="3962399" y="1047725"/>
            <a:ext cx="3590925" cy="5524531"/>
          </a:xfrm>
          <a:custGeom>
            <a:avLst/>
            <a:gdLst>
              <a:gd name="connsiteX0" fmla="*/ 0 w 3590926"/>
              <a:gd name="connsiteY0" fmla="*/ 1354138 h 5524532"/>
              <a:gd name="connsiteX1" fmla="*/ 1354113 w 3590926"/>
              <a:gd name="connsiteY1" fmla="*/ 25 h 5524532"/>
              <a:gd name="connsiteX2" fmla="*/ 3590925 w 3590926"/>
              <a:gd name="connsiteY2" fmla="*/ 28599 h 5524532"/>
              <a:gd name="connsiteX3" fmla="*/ 3590925 w 3590926"/>
              <a:gd name="connsiteY3" fmla="*/ 5515001 h 5524532"/>
              <a:gd name="connsiteX4" fmla="*/ 1354113 w 3590926"/>
              <a:gd name="connsiteY4" fmla="*/ 5524525 h 5524532"/>
              <a:gd name="connsiteX5" fmla="*/ 0 w 3590926"/>
              <a:gd name="connsiteY5" fmla="*/ 4170411 h 5524532"/>
              <a:gd name="connsiteX6" fmla="*/ 0 w 3590926"/>
              <a:gd name="connsiteY6" fmla="*/ 1354138 h 55245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0926" h="5524532">
                <a:moveTo>
                  <a:pt x="0" y="1354138"/>
                </a:moveTo>
                <a:lnTo>
                  <a:pt x="1354113" y="25"/>
                </a:lnTo>
                <a:lnTo>
                  <a:pt x="3590925" y="28599"/>
                </a:lnTo>
                <a:lnTo>
                  <a:pt x="3590925" y="5515001"/>
                </a:lnTo>
                <a:lnTo>
                  <a:pt x="1354113" y="5524525"/>
                </a:lnTo>
                <a:lnTo>
                  <a:pt x="0" y="4170411"/>
                </a:lnTo>
                <a:lnTo>
                  <a:pt x="0" y="1354138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5400000">
            <a:off x="6688299" y="3673920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88529" y="1200125"/>
            <a:ext cx="1247774" cy="924824"/>
          </a:xfrm>
          <a:prstGeom prst="rect">
            <a:avLst/>
          </a:prstGeom>
          <a:solidFill>
            <a:srgbClr val="eec9c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무인 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결제기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화살표 10"/>
          <p:cNvCxnSpPr>
            <a:stCxn id="4" idx="1"/>
            <a:endCxn id="10" idx="3"/>
          </p:cNvCxnSpPr>
          <p:nvPr/>
        </p:nvCxnSpPr>
        <p:spPr>
          <a:xfrm rot="10800000">
            <a:off x="7436304" y="1662538"/>
            <a:ext cx="1005540" cy="310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1449" y="2944966"/>
            <a:ext cx="3448050" cy="2586037"/>
          </a:xfrm>
          <a:prstGeom prst="rect">
            <a:avLst/>
          </a:prstGeom>
        </p:spPr>
      </p:pic>
      <p:sp>
        <p:nvSpPr>
          <p:cNvPr id="13" name="팔각형 5"/>
          <p:cNvSpPr/>
          <p:nvPr/>
        </p:nvSpPr>
        <p:spPr>
          <a:xfrm>
            <a:off x="3962403" y="1047725"/>
            <a:ext cx="2635150" cy="5534131"/>
          </a:xfrm>
          <a:custGeom>
            <a:avLst/>
            <a:gdLst>
              <a:gd name="connsiteX0" fmla="*/ 0 w 2635151"/>
              <a:gd name="connsiteY0" fmla="*/ 1354138 h 5534132"/>
              <a:gd name="connsiteX1" fmla="*/ 1354113 w 2635151"/>
              <a:gd name="connsiteY1" fmla="*/ 24 h 5534132"/>
              <a:gd name="connsiteX2" fmla="*/ 2114550 w 2635151"/>
              <a:gd name="connsiteY2" fmla="*/ 9549 h 5534132"/>
              <a:gd name="connsiteX3" fmla="*/ 2114548 w 2635151"/>
              <a:gd name="connsiteY3" fmla="*/ 923949 h 5534132"/>
              <a:gd name="connsiteX4" fmla="*/ 1352549 w 2635151"/>
              <a:gd name="connsiteY4" fmla="*/ 1705000 h 5534132"/>
              <a:gd name="connsiteX5" fmla="*/ 1352547 w 2635151"/>
              <a:gd name="connsiteY5" fmla="*/ 4162451 h 5534132"/>
              <a:gd name="connsiteX6" fmla="*/ 2628899 w 2635151"/>
              <a:gd name="connsiteY6" fmla="*/ 5534050 h 5534132"/>
              <a:gd name="connsiteX7" fmla="*/ 1354113 w 2635151"/>
              <a:gd name="connsiteY7" fmla="*/ 5524525 h 5534132"/>
              <a:gd name="connsiteX8" fmla="*/ 0 w 2635151"/>
              <a:gd name="connsiteY8" fmla="*/ 4170410 h 5534132"/>
              <a:gd name="connsiteX9" fmla="*/ 0 w 2635151"/>
              <a:gd name="connsiteY9" fmla="*/ 1354138 h 55341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5151" h="5534132">
                <a:moveTo>
                  <a:pt x="0" y="1354138"/>
                </a:moveTo>
                <a:lnTo>
                  <a:pt x="1354113" y="24"/>
                </a:lnTo>
                <a:lnTo>
                  <a:pt x="2114550" y="9549"/>
                </a:lnTo>
                <a:lnTo>
                  <a:pt x="2114548" y="923949"/>
                </a:lnTo>
                <a:lnTo>
                  <a:pt x="1352549" y="1705000"/>
                </a:lnTo>
                <a:lnTo>
                  <a:pt x="1352547" y="4162451"/>
                </a:lnTo>
                <a:lnTo>
                  <a:pt x="2628899" y="5534050"/>
                </a:lnTo>
                <a:lnTo>
                  <a:pt x="1354113" y="5524525"/>
                </a:lnTo>
                <a:lnTo>
                  <a:pt x="0" y="4170410"/>
                </a:lnTo>
                <a:lnTo>
                  <a:pt x="0" y="1354138"/>
                </a:lnTo>
                <a:close/>
              </a:path>
            </a:pathLst>
          </a:custGeom>
          <a:solidFill>
            <a:srgbClr val="eeeac9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4171951" y="3429000"/>
            <a:ext cx="952500" cy="63627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문구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영역</a:t>
            </a:r>
            <a:endParaRPr lang="ko-KR" altLang="en-US"/>
          </a:p>
        </p:txBody>
      </p:sp>
      <p:cxnSp>
        <p:nvCxnSpPr>
          <p:cNvPr id="15" name="화살표 14"/>
          <p:cNvCxnSpPr>
            <a:stCxn id="12" idx="3"/>
          </p:cNvCxnSpPr>
          <p:nvPr/>
        </p:nvCxnSpPr>
        <p:spPr>
          <a:xfrm flipV="1">
            <a:off x="3619500" y="3814792"/>
            <a:ext cx="685802" cy="423192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" name="타원 15"/>
          <p:cNvSpPr/>
          <p:nvPr/>
        </p:nvSpPr>
        <p:spPr>
          <a:xfrm>
            <a:off x="6272625" y="2201150"/>
            <a:ext cx="1079584" cy="639041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5290374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Autofit/>
          </a:bodyPr>
          <a:p>
            <a:pPr lvl="0">
              <a:defRPr/>
            </a:pPr>
            <a:r>
              <a:rPr lang="ko-KR" altLang="en-US" sz="2500"/>
              <a:t>한붓그리기 </a:t>
            </a:r>
            <a:r>
              <a:rPr lang="en-US" altLang="ko-KR" sz="2500"/>
              <a:t>-</a:t>
            </a:r>
            <a:r>
              <a:rPr lang="ko-KR" altLang="en-US" sz="2500"/>
              <a:t> 과거시험 마냥 종이에 한붓그리기 하는 미니게임 방</a:t>
            </a:r>
            <a:endParaRPr lang="ko-KR" altLang="en-US" sz="2500"/>
          </a:p>
        </p:txBody>
      </p:sp>
      <p:sp>
        <p:nvSpPr>
          <p:cNvPr id="4" name="팔각형 3"/>
          <p:cNvSpPr/>
          <p:nvPr/>
        </p:nvSpPr>
        <p:spPr>
          <a:xfrm>
            <a:off x="3238500" y="923925"/>
            <a:ext cx="5467350" cy="5467350"/>
          </a:xfrm>
          <a:prstGeom prst="octagon">
            <a:avLst>
              <a:gd name="adj" fmla="val 23718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0800000">
            <a:off x="5059526" y="787854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r="22270"/>
          <a:stretch>
            <a:fillRect/>
          </a:stretch>
        </p:blipFill>
        <p:spPr>
          <a:xfrm>
            <a:off x="8868395" y="1190241"/>
            <a:ext cx="3323605" cy="3205982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 rot="0">
            <a:off x="6559166" y="2010595"/>
            <a:ext cx="1363133" cy="1565275"/>
            <a:chOff x="5242984" y="1930400"/>
            <a:chExt cx="1363133" cy="1565275"/>
          </a:xfrm>
        </p:grpSpPr>
        <p:sp>
          <p:nvSpPr>
            <p:cNvPr id="22" name="직사각형 13"/>
            <p:cNvSpPr/>
            <p:nvPr/>
          </p:nvSpPr>
          <p:spPr>
            <a:xfrm>
              <a:off x="5242984" y="1930400"/>
              <a:ext cx="1363133" cy="1565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종이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3" name="직사각형 11"/>
            <p:cNvSpPr/>
            <p:nvPr/>
          </p:nvSpPr>
          <p:spPr>
            <a:xfrm>
              <a:off x="5601166" y="2514600"/>
              <a:ext cx="889528" cy="914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종이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14"/>
            <p:cNvSpPr/>
            <p:nvPr/>
          </p:nvSpPr>
          <p:spPr>
            <a:xfrm>
              <a:off x="5281084" y="2971800"/>
              <a:ext cx="289124" cy="37504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먹물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4099984" y="2010595"/>
            <a:ext cx="3523191" cy="1565275"/>
            <a:chOff x="5242984" y="1930400"/>
            <a:chExt cx="3523191" cy="1565275"/>
          </a:xfrm>
        </p:grpSpPr>
        <p:sp>
          <p:nvSpPr>
            <p:cNvPr id="27" name="직사각형 13"/>
            <p:cNvSpPr/>
            <p:nvPr/>
          </p:nvSpPr>
          <p:spPr>
            <a:xfrm>
              <a:off x="5242984" y="1930400"/>
              <a:ext cx="1363133" cy="1565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종이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8" name="직사각형 11"/>
            <p:cNvSpPr/>
            <p:nvPr/>
          </p:nvSpPr>
          <p:spPr>
            <a:xfrm>
              <a:off x="5601166" y="2514600"/>
              <a:ext cx="889528" cy="914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종이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타원 9"/>
            <p:cNvSpPr/>
            <p:nvPr/>
          </p:nvSpPr>
          <p:spPr>
            <a:xfrm>
              <a:off x="5779431" y="1958975"/>
              <a:ext cx="510243" cy="502707"/>
            </a:xfrm>
            <a:prstGeom prst="ellipse">
              <a:avLst/>
            </a:prstGeom>
            <a:solidFill>
              <a:srgbClr val="33ff00">
                <a:alpha val="2275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0" name="직사각형 14"/>
            <p:cNvSpPr/>
            <p:nvPr/>
          </p:nvSpPr>
          <p:spPr>
            <a:xfrm>
              <a:off x="5281084" y="2971800"/>
              <a:ext cx="289124" cy="37504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먹물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타원 9"/>
            <p:cNvSpPr/>
            <p:nvPr/>
          </p:nvSpPr>
          <p:spPr>
            <a:xfrm>
              <a:off x="8255932" y="1958975"/>
              <a:ext cx="510243" cy="502707"/>
            </a:xfrm>
            <a:prstGeom prst="ellipse">
              <a:avLst/>
            </a:prstGeom>
            <a:solidFill>
              <a:srgbClr val="33ff00">
                <a:alpha val="2275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099984" y="4227322"/>
            <a:ext cx="1363133" cy="1565275"/>
            <a:chOff x="5242984" y="1930400"/>
            <a:chExt cx="1363133" cy="1565275"/>
          </a:xfrm>
        </p:grpSpPr>
        <p:sp>
          <p:nvSpPr>
            <p:cNvPr id="32" name="직사각형 13"/>
            <p:cNvSpPr/>
            <p:nvPr/>
          </p:nvSpPr>
          <p:spPr>
            <a:xfrm>
              <a:off x="5242984" y="1930400"/>
              <a:ext cx="1363133" cy="1565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종이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3" name="직사각형 11"/>
            <p:cNvSpPr/>
            <p:nvPr/>
          </p:nvSpPr>
          <p:spPr>
            <a:xfrm>
              <a:off x="5601166" y="2514600"/>
              <a:ext cx="889528" cy="914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14"/>
            <p:cNvSpPr/>
            <p:nvPr/>
          </p:nvSpPr>
          <p:spPr>
            <a:xfrm>
              <a:off x="5281084" y="2971800"/>
              <a:ext cx="289124" cy="37504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먹물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 rot="0">
            <a:off x="6559166" y="4227322"/>
            <a:ext cx="1363133" cy="1565275"/>
            <a:chOff x="5242984" y="1930400"/>
            <a:chExt cx="1363133" cy="1565275"/>
          </a:xfrm>
        </p:grpSpPr>
        <p:sp>
          <p:nvSpPr>
            <p:cNvPr id="42" name="직사각형 13"/>
            <p:cNvSpPr/>
            <p:nvPr/>
          </p:nvSpPr>
          <p:spPr>
            <a:xfrm>
              <a:off x="5242984" y="1930400"/>
              <a:ext cx="1363133" cy="1565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종이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3" name="직사각형 11"/>
            <p:cNvSpPr/>
            <p:nvPr/>
          </p:nvSpPr>
          <p:spPr>
            <a:xfrm>
              <a:off x="5601166" y="2514600"/>
              <a:ext cx="889528" cy="914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14"/>
            <p:cNvSpPr/>
            <p:nvPr/>
          </p:nvSpPr>
          <p:spPr>
            <a:xfrm>
              <a:off x="5281084" y="2971800"/>
              <a:ext cx="289124" cy="37504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먹물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48" name="타원 47"/>
          <p:cNvSpPr/>
          <p:nvPr/>
        </p:nvSpPr>
        <p:spPr>
          <a:xfrm>
            <a:off x="4648200" y="5019485"/>
            <a:ext cx="519545" cy="519545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9" name="포인트가 5개인 별 48"/>
          <p:cNvSpPr/>
          <p:nvPr/>
        </p:nvSpPr>
        <p:spPr>
          <a:xfrm>
            <a:off x="7064375" y="4981384"/>
            <a:ext cx="587376" cy="5290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50" name="선 49"/>
          <p:cNvCxnSpPr>
            <a:stCxn id="49" idx="2"/>
            <a:endCxn id="49" idx="0"/>
          </p:cNvCxnSpPr>
          <p:nvPr/>
        </p:nvCxnSpPr>
        <p:spPr>
          <a:xfrm rot="5400000" flipH="1" flipV="1">
            <a:off x="7002773" y="5155163"/>
            <a:ext cx="529068" cy="181512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선 50"/>
          <p:cNvCxnSpPr>
            <a:stCxn id="49" idx="3"/>
            <a:endCxn id="49" idx="0"/>
          </p:cNvCxnSpPr>
          <p:nvPr/>
        </p:nvCxnSpPr>
        <p:spPr>
          <a:xfrm rot="16200000" flipV="1">
            <a:off x="7184282" y="5155166"/>
            <a:ext cx="529070" cy="18150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2" name="선 51"/>
          <p:cNvCxnSpPr>
            <a:stCxn id="49" idx="2"/>
            <a:endCxn id="49" idx="4"/>
          </p:cNvCxnSpPr>
          <p:nvPr/>
        </p:nvCxnSpPr>
        <p:spPr>
          <a:xfrm flipV="1">
            <a:off x="7176554" y="5183472"/>
            <a:ext cx="475196" cy="32698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3" name="선 52"/>
          <p:cNvCxnSpPr>
            <a:stCxn id="49" idx="3"/>
            <a:endCxn id="49" idx="1"/>
          </p:cNvCxnSpPr>
          <p:nvPr/>
        </p:nvCxnSpPr>
        <p:spPr>
          <a:xfrm rot="10800000">
            <a:off x="7064374" y="5183471"/>
            <a:ext cx="475197" cy="32698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4" name="선 53"/>
          <p:cNvCxnSpPr>
            <a:stCxn id="49" idx="1"/>
            <a:endCxn id="49" idx="4"/>
          </p:cNvCxnSpPr>
          <p:nvPr/>
        </p:nvCxnSpPr>
        <p:spPr>
          <a:xfrm>
            <a:off x="7064375" y="5183471"/>
            <a:ext cx="587375" cy="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93776494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Autofit/>
          </a:bodyPr>
          <a:p>
            <a:pPr lvl="0">
              <a:defRPr/>
            </a:pPr>
            <a:r>
              <a:rPr lang="ko-KR" altLang="en-US" sz="2500"/>
              <a:t>풍선방 </a:t>
            </a:r>
            <a:r>
              <a:rPr lang="en-US" altLang="ko-KR" sz="2500"/>
              <a:t>-</a:t>
            </a:r>
            <a:r>
              <a:rPr lang="ko-KR" altLang="en-US" sz="2500"/>
              <a:t> 좌우로 움직이는 풍선을 다트로 맞추면 되는게임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2723373" y="853362"/>
            <a:ext cx="6745254" cy="408214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30082" y="1028311"/>
            <a:ext cx="5131836" cy="163285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풍선 다트 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23169" y="2447342"/>
            <a:ext cx="5345662" cy="72895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풍선 다트 테이블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618584" y="3295650"/>
            <a:ext cx="835867" cy="388775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발자국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9827" y="3429000"/>
            <a:ext cx="447092" cy="132883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45081" y="3429000"/>
            <a:ext cx="447092" cy="132883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249209" y="2712195"/>
            <a:ext cx="592666" cy="364477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4" name="화살표 13"/>
          <p:cNvCxnSpPr>
            <a:endCxn id="13" idx="4"/>
          </p:cNvCxnSpPr>
          <p:nvPr/>
        </p:nvCxnSpPr>
        <p:spPr>
          <a:xfrm rot="5400000" flipH="1" flipV="1">
            <a:off x="4377040" y="3108893"/>
            <a:ext cx="200722" cy="136281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5" name="가로 글상자 14"/>
          <p:cNvSpPr txBox="1"/>
          <p:nvPr/>
        </p:nvSpPr>
        <p:spPr>
          <a:xfrm>
            <a:off x="3672171" y="3299110"/>
            <a:ext cx="1228725" cy="26133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다트 뭉치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11416" y="3259666"/>
            <a:ext cx="417934" cy="433916"/>
          </a:xfrm>
          <a:prstGeom prst="ellipse">
            <a:avLst/>
          </a:prstGeom>
          <a:solidFill>
            <a:srgbClr val="33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독서방 </a:t>
            </a:r>
            <a:r>
              <a:rPr lang="en-US" altLang="ko-KR" sz="2500"/>
              <a:t>-</a:t>
            </a:r>
            <a:r>
              <a:rPr lang="ko-KR" altLang="en-US" sz="2500"/>
              <a:t>  바닥에 어지럽혀져 있는 책들을 책장에 정리  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2898322" y="853362"/>
            <a:ext cx="6395356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72314" y="736729"/>
            <a:ext cx="1730050" cy="27214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5400000">
            <a:off x="2033296" y="3467877"/>
            <a:ext cx="1730050" cy="27214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72314" y="6218464"/>
            <a:ext cx="1730050" cy="27214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808181" y="3108260"/>
            <a:ext cx="1287818" cy="99137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책상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160509" y="4177392"/>
            <a:ext cx="583163" cy="291582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의자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227211" y="3429000"/>
            <a:ext cx="583163" cy="291582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의자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08385" y="3429000"/>
            <a:ext cx="583163" cy="291582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의자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60509" y="2738924"/>
            <a:ext cx="583163" cy="291582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의자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84366" y="872800"/>
            <a:ext cx="1409311" cy="77755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책장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84366" y="2180448"/>
            <a:ext cx="1409311" cy="77755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책장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84366" y="3837214"/>
            <a:ext cx="1409311" cy="77755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책장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84366" y="5576984"/>
            <a:ext cx="1409311" cy="77755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책장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81905" y="872800"/>
            <a:ext cx="111773" cy="548173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1449622">
            <a:off x="7721567" y="3193790"/>
            <a:ext cx="325599" cy="23520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5" name="화살표 24"/>
          <p:cNvCxnSpPr>
            <a:endCxn id="24" idx="1"/>
          </p:cNvCxnSpPr>
          <p:nvPr/>
        </p:nvCxnSpPr>
        <p:spPr>
          <a:xfrm rot="16200000" flipH="1">
            <a:off x="7337099" y="2846038"/>
            <a:ext cx="505838" cy="291610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6" name="가로 글상자 25"/>
          <p:cNvSpPr txBox="1"/>
          <p:nvPr/>
        </p:nvSpPr>
        <p:spPr>
          <a:xfrm>
            <a:off x="6494643" y="2510091"/>
            <a:ext cx="1228725" cy="25977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널브러져 있는 책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109005" y="1280907"/>
            <a:ext cx="1920766" cy="4646083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8061952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종이접기 </a:t>
            </a:r>
            <a:r>
              <a:rPr lang="en-US" altLang="ko-KR" sz="2500"/>
              <a:t>-</a:t>
            </a:r>
            <a:r>
              <a:rPr lang="ko-KR" altLang="en-US" sz="2500"/>
              <a:t> 표시선을 클릭해서 종이접기하기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3340554" y="853362"/>
            <a:ext cx="5851070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30975" y="6218464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5222" y="989433"/>
            <a:ext cx="5481734" cy="83586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완성된 종이 접기 전시된 책상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41996" y="3108260"/>
            <a:ext cx="1287818" cy="991377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책상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894324" y="4177392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961025" y="3429000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42199" y="3429000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94324" y="2738924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66199" y="3215757"/>
            <a:ext cx="325599" cy="23520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6" name="화살표 15"/>
          <p:cNvCxnSpPr/>
          <p:nvPr/>
        </p:nvCxnSpPr>
        <p:spPr>
          <a:xfrm rot="5400000">
            <a:off x="6657683" y="2710639"/>
            <a:ext cx="539232" cy="4710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가로 글상자 16"/>
          <p:cNvSpPr txBox="1"/>
          <p:nvPr/>
        </p:nvSpPr>
        <p:spPr>
          <a:xfrm>
            <a:off x="7105650" y="2505075"/>
            <a:ext cx="1228725" cy="2552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ff0000"/>
                </a:solidFill>
              </a:rPr>
              <a:t>색종이 뭉치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6200000">
            <a:off x="1996038" y="3354484"/>
            <a:ext cx="3894234" cy="835867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완성된 종이 접기 전시된 책상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직사각형 18"/>
          <p:cNvSpPr/>
          <p:nvPr/>
        </p:nvSpPr>
        <p:spPr>
          <a:xfrm rot="5400000">
            <a:off x="6641905" y="3354484"/>
            <a:ext cx="3894234" cy="835867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완성된 종이 접기 전시된 책상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52008" y="2729183"/>
            <a:ext cx="2259433" cy="1739791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7170267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Autofit/>
          </a:bodyPr>
          <a:p>
            <a:pPr lvl="0">
              <a:defRPr/>
            </a:pPr>
            <a:r>
              <a:rPr lang="ko-KR" altLang="en-US" sz="2500"/>
              <a:t>볼풀 </a:t>
            </a:r>
            <a:r>
              <a:rPr lang="en-US" altLang="ko-KR" sz="2500"/>
              <a:t>-</a:t>
            </a:r>
            <a:r>
              <a:rPr lang="ko-KR" altLang="en-US" sz="2500"/>
              <a:t> 왼쪽으로 회전하는 다리</a:t>
            </a:r>
            <a:r>
              <a:rPr lang="en-US" altLang="ko-KR" sz="2500"/>
              <a:t>,</a:t>
            </a:r>
            <a:r>
              <a:rPr lang="ko-KR" altLang="en-US" sz="2500"/>
              <a:t> 볼풀 영역에서는 이속 감소 </a:t>
            </a:r>
            <a:r>
              <a:rPr lang="en-US" altLang="ko-KR" sz="2500"/>
              <a:t>+</a:t>
            </a:r>
            <a:r>
              <a:rPr lang="ko-KR" altLang="en-US" sz="2500"/>
              <a:t> 사다리 타고 탈출 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4509311" y="853362"/>
            <a:ext cx="3244816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30975" y="6218464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30975" y="717291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09311" y="1845468"/>
            <a:ext cx="3244816" cy="3381375"/>
          </a:xfrm>
          <a:prstGeom prst="rect">
            <a:avLst/>
          </a:prstGeom>
          <a:solidFill>
            <a:srgbClr val="c9eeee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076798" y="3311590"/>
            <a:ext cx="865025" cy="27214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9" name="화살표 8"/>
          <p:cNvCxnSpPr/>
          <p:nvPr/>
        </p:nvCxnSpPr>
        <p:spPr>
          <a:xfrm rot="5400000">
            <a:off x="7484512" y="1795763"/>
            <a:ext cx="539232" cy="471002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0" name="가로 글상자 9"/>
          <p:cNvSpPr txBox="1"/>
          <p:nvPr/>
        </p:nvSpPr>
        <p:spPr>
          <a:xfrm>
            <a:off x="7932478" y="1590198"/>
            <a:ext cx="1228725" cy="25574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볼풀 영역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45382" y="3178968"/>
            <a:ext cx="1144627" cy="54768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그냥 다리</a:t>
            </a:r>
            <a:endParaRPr lang="ko-KR" altLang="en-US" sz="1500">
              <a:solidFill>
                <a:schemeClr val="dk1"/>
              </a:solidFill>
            </a:endParaRPr>
          </a:p>
        </p:txBody>
      </p:sp>
      <p:cxnSp>
        <p:nvCxnSpPr>
          <p:cNvPr id="12" name="화살표 11"/>
          <p:cNvCxnSpPr/>
          <p:nvPr/>
        </p:nvCxnSpPr>
        <p:spPr>
          <a:xfrm rot="10800000">
            <a:off x="6385322" y="3795877"/>
            <a:ext cx="1604307" cy="0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89629" y="2832424"/>
            <a:ext cx="2095499" cy="209549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3" name="가로 글상자 12"/>
          <p:cNvSpPr txBox="1"/>
          <p:nvPr/>
        </p:nvSpPr>
        <p:spPr>
          <a:xfrm>
            <a:off x="8423016" y="3058953"/>
            <a:ext cx="1228725" cy="25574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회전하는 다리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5382" y="4918399"/>
            <a:ext cx="2873245" cy="298919"/>
          </a:xfrm>
          <a:prstGeom prst="rect">
            <a:avLst/>
          </a:prstGeom>
          <a:solidFill>
            <a:srgbClr val="eedfc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사다리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45382" y="1845945"/>
            <a:ext cx="2873245" cy="298919"/>
          </a:xfrm>
          <a:prstGeom prst="rect">
            <a:avLst/>
          </a:prstGeom>
          <a:solidFill>
            <a:srgbClr val="eedfc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사다리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90009" y="1845468"/>
            <a:ext cx="595313" cy="3381375"/>
          </a:xfrm>
          <a:prstGeom prst="rect">
            <a:avLst/>
          </a:prstGeom>
          <a:solidFill>
            <a:srgbClr val="bccae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회전하는 다리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59377" y="2865689"/>
            <a:ext cx="1130632" cy="298919"/>
          </a:xfrm>
          <a:prstGeom prst="rect">
            <a:avLst/>
          </a:prstGeom>
          <a:solidFill>
            <a:srgbClr val="eedfc9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사다리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59377" y="3726656"/>
            <a:ext cx="1130632" cy="298919"/>
          </a:xfrm>
          <a:prstGeom prst="rect">
            <a:avLst/>
          </a:prstGeom>
          <a:solidFill>
            <a:srgbClr val="eedfc9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사다리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4352763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전력방 </a:t>
            </a:r>
            <a:r>
              <a:rPr lang="en-US" altLang="ko-KR" sz="2500"/>
              <a:t>-</a:t>
            </a:r>
            <a:r>
              <a:rPr lang="ko-KR" altLang="en-US" sz="2500"/>
              <a:t> 배전함</a:t>
            </a:r>
            <a:r>
              <a:rPr lang="en-US" altLang="ko-KR" sz="2500"/>
              <a:t>(</a:t>
            </a:r>
            <a:r>
              <a:rPr lang="ko-KR" altLang="en-US" sz="2500"/>
              <a:t>끊어져 있는 전설들을 재연결 </a:t>
            </a:r>
            <a:r>
              <a:rPr lang="en-US" altLang="ko-KR" sz="2500"/>
              <a:t>or</a:t>
            </a:r>
            <a:r>
              <a:rPr lang="ko-KR" altLang="en-US" sz="2500"/>
              <a:t> 끊을 수 있음</a:t>
            </a:r>
            <a:r>
              <a:rPr lang="en-US" altLang="ko-KR" sz="2500"/>
              <a:t>)</a:t>
            </a:r>
            <a:endParaRPr lang="en-US" altLang="ko-KR" sz="2500"/>
          </a:p>
        </p:txBody>
      </p:sp>
      <p:sp>
        <p:nvSpPr>
          <p:cNvPr id="3" name="직사각형 2"/>
          <p:cNvSpPr/>
          <p:nvPr/>
        </p:nvSpPr>
        <p:spPr>
          <a:xfrm>
            <a:off x="2723373" y="853362"/>
            <a:ext cx="6745254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1858347" y="3292928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30975" y="717291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23372" y="4167025"/>
            <a:ext cx="2831041" cy="112464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배전반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37586" y="4167025"/>
            <a:ext cx="2831041" cy="112464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배전반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31410"/>
          <a:stretch>
            <a:fillRect/>
          </a:stretch>
        </p:blipFill>
        <p:spPr>
          <a:xfrm>
            <a:off x="7687580" y="881937"/>
            <a:ext cx="1771521" cy="215911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95625" y="989433"/>
            <a:ext cx="1820333" cy="108489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전력 관리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존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장식품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88019" y="4570595"/>
            <a:ext cx="761999" cy="61383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배전함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060052" y="5291666"/>
            <a:ext cx="417934" cy="433916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2967283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Autofit/>
          </a:bodyPr>
          <a:p>
            <a:pPr lvl="0">
              <a:defRPr/>
            </a:pPr>
            <a:r>
              <a:rPr lang="ko-KR" altLang="en-US" sz="2300"/>
              <a:t>회의실 </a:t>
            </a:r>
            <a:r>
              <a:rPr lang="en-US" altLang="ko-KR" sz="2300"/>
              <a:t>-</a:t>
            </a:r>
            <a:r>
              <a:rPr lang="ko-KR" altLang="en-US" sz="2300"/>
              <a:t> 단체 회의를 진행하는 곳이며</a:t>
            </a:r>
            <a:r>
              <a:rPr lang="en-US" altLang="ko-KR" sz="2300"/>
              <a:t>,</a:t>
            </a:r>
            <a:r>
              <a:rPr lang="ko-KR" altLang="en-US" sz="2300"/>
              <a:t> 호출벨도 존재</a:t>
            </a:r>
            <a:endParaRPr lang="ko-KR" altLang="en-US" sz="2300"/>
          </a:p>
        </p:txBody>
      </p:sp>
      <p:sp>
        <p:nvSpPr>
          <p:cNvPr id="3" name="직사각형 2"/>
          <p:cNvSpPr/>
          <p:nvPr/>
        </p:nvSpPr>
        <p:spPr>
          <a:xfrm>
            <a:off x="3083206" y="853362"/>
            <a:ext cx="6385420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2218181" y="4332903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 rot="5400000">
            <a:off x="8603601" y="4332903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921250" y="2815329"/>
            <a:ext cx="2709333" cy="2000574"/>
          </a:xfrm>
          <a:prstGeom prst="ellipse">
            <a:avLst/>
          </a:prstGeom>
          <a:solidFill>
            <a:srgbClr val="eedfc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16525" y="1026583"/>
            <a:ext cx="2138038" cy="825499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바퀴달린 보드마카 칠판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228366" y="3669825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629669" y="4524321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984335" y="4926487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339002" y="4468974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825835" y="3669825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339002" y="2815329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29669" y="2815329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495396" y="3137306"/>
            <a:ext cx="1561041" cy="117933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가운데 뚫린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회의용 책상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17" name="화살표 16"/>
          <p:cNvCxnSpPr/>
          <p:nvPr/>
        </p:nvCxnSpPr>
        <p:spPr>
          <a:xfrm rot="5400000">
            <a:off x="6377959" y="2366585"/>
            <a:ext cx="539232" cy="471002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" name="가로 글상자 17"/>
          <p:cNvSpPr txBox="1"/>
          <p:nvPr/>
        </p:nvSpPr>
        <p:spPr>
          <a:xfrm>
            <a:off x="6825926" y="2161020"/>
            <a:ext cx="1228725" cy="2564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호출벨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096000" y="2871702"/>
            <a:ext cx="316074" cy="235209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67425" y="2350770"/>
            <a:ext cx="417934" cy="433916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6340297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03730" y="833922"/>
            <a:ext cx="5734437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3549521" y="2904152"/>
            <a:ext cx="3168519" cy="245900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ec9c9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틱택토 </a:t>
            </a:r>
            <a:r>
              <a:rPr lang="en-US" altLang="ko-KR" sz="2500"/>
              <a:t>-</a:t>
            </a:r>
            <a:r>
              <a:rPr lang="ko-KR" altLang="en-US" sz="2500"/>
              <a:t> 틱텍토 미니게임 방</a:t>
            </a:r>
            <a:endParaRPr lang="ko-KR" altLang="en-US" sz="2500"/>
          </a:p>
        </p:txBody>
      </p:sp>
      <p:sp>
        <p:nvSpPr>
          <p:cNvPr id="4" name="직사각형 3"/>
          <p:cNvSpPr/>
          <p:nvPr/>
        </p:nvSpPr>
        <p:spPr>
          <a:xfrm>
            <a:off x="4502021" y="697851"/>
            <a:ext cx="1263519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 rot="5400000">
            <a:off x="8273143" y="4313463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04215" y="969993"/>
            <a:ext cx="2284056" cy="20468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틱택토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게임판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195860" y="3429000"/>
            <a:ext cx="1900140" cy="1088572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낮은 책상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화살표 10"/>
          <p:cNvCxnSpPr/>
          <p:nvPr/>
        </p:nvCxnSpPr>
        <p:spPr>
          <a:xfrm rot="16200000" flipH="1">
            <a:off x="3740300" y="2650395"/>
            <a:ext cx="454257" cy="278603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2" name="가로 글상자 11"/>
          <p:cNvSpPr txBox="1"/>
          <p:nvPr/>
        </p:nvSpPr>
        <p:spPr>
          <a:xfrm>
            <a:off x="3492371" y="2306143"/>
            <a:ext cx="1228725" cy="2564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방석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18857" y="5236805"/>
            <a:ext cx="2429847" cy="87474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보드게임들 올라가 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있는 책상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056276" y="2995084"/>
            <a:ext cx="1160884" cy="433916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9586271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en-US" altLang="ko-KR" sz="2500"/>
              <a:t>CCTV - </a:t>
            </a:r>
            <a:r>
              <a:rPr lang="ko-KR" altLang="en-US" sz="2500"/>
              <a:t>맵의 특정 구역에 있는 </a:t>
            </a:r>
            <a:r>
              <a:rPr lang="en-US" altLang="ko-KR" sz="2500"/>
              <a:t>CCTV</a:t>
            </a:r>
            <a:r>
              <a:rPr lang="ko-KR" altLang="en-US" sz="2500"/>
              <a:t>를 확인하는 방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4443704" y="892240"/>
            <a:ext cx="3654488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3578679" y="4818869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9775" y="1018591"/>
            <a:ext cx="3367767" cy="157454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CCTV </a:t>
            </a:r>
            <a:r>
              <a:rPr lang="ko-KR" altLang="en-US">
                <a:solidFill>
                  <a:schemeClr val="tx1"/>
                </a:solidFill>
              </a:rPr>
              <a:t>모니터링 세트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모니터</a:t>
            </a:r>
            <a:r>
              <a:rPr lang="en-US" altLang="ko-KR">
                <a:solidFill>
                  <a:schemeClr val="tx1"/>
                </a:solidFill>
              </a:rPr>
              <a:t>3</a:t>
            </a:r>
            <a:r>
              <a:rPr lang="ko-KR" altLang="en-US">
                <a:solidFill>
                  <a:schemeClr val="tx1"/>
                </a:solidFill>
              </a:rPr>
              <a:t>대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책상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의자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076950" y="2621707"/>
            <a:ext cx="417934" cy="433916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89430" y="5236806"/>
            <a:ext cx="758112" cy="83586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공기청정기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43704" y="2895815"/>
            <a:ext cx="524846" cy="83586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에어컨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56714" y="3055624"/>
            <a:ext cx="641479" cy="155080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출입일지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책상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6127" y="4381500"/>
            <a:ext cx="675498" cy="110801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카펫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3139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224</ep:Words>
  <ep:PresentationFormat>화면 슬라이드 쇼(4:3)</ep:PresentationFormat>
  <ep:Paragraphs>160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슬라이드 1</vt:lpstr>
      <vt:lpstr>풍선방 - 좌우로 움직이는 풍선을 다트로 맞추면 되는게임</vt:lpstr>
      <vt:lpstr>독서방 -  바닥에 어지럽혀져 있는 책들을 책장에 정리</vt:lpstr>
      <vt:lpstr>종이접기 - 표시선을 클릭해서 종이접기하기</vt:lpstr>
      <vt:lpstr>볼풀 - 왼쪽으로 회전하는 다리, 볼풀 영역에서는 이속 감소 + 사다리 타고 탈출</vt:lpstr>
      <vt:lpstr>전력방 - 배전함(끊어져 있는 전설들을 재연결 or 끊을 수 있음)</vt:lpstr>
      <vt:lpstr>회의실 - 단체 회의를 진행하는 곳이며, 호출벨도 존재</vt:lpstr>
      <vt:lpstr>틱택토 - 틱텍토 미니게임 방</vt:lpstr>
      <vt:lpstr>CCTV - 맵의 특정 구역에 있는 CCTV를 확인하는 방</vt:lpstr>
      <vt:lpstr>오락방 - 비행기 미니게임 방</vt:lpstr>
      <vt:lpstr>장난감방 - 3색 장난감 정리하는 미니게임 방</vt:lpstr>
      <vt:lpstr>미끄럼틀 방 - 이 게임의 순간이동 장치</vt:lpstr>
      <vt:lpstr>물감 상점 - 포인트로 물감을 구매</vt:lpstr>
      <vt:lpstr>한붓그리기 - 과거시험 마냥 종이에 한붓그리기 하는 미니게임 방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2025-03-29T06:54:58.297</dcterms:created>
  <dc:creator>동주</dc:creator>
  <cp:lastModifiedBy>동주</cp:lastModifiedBy>
  <dcterms:modified xsi:type="dcterms:W3CDTF">2025-03-29T14:52:17.020</dcterms:modified>
  <cp:revision>79</cp:revision>
  <dc:title>풍선방 - 풍선 다트 미니게임</dc:title>
  <cp:version>12.0.0.2416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