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97B2"/>
    <a:srgbClr val="5B3519"/>
    <a:srgbClr val="097523"/>
    <a:srgbClr val="F48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C225-FBDD-6BEA-9076-7CA96729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880F7-37A0-CC1D-FFCD-1935CAE20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3E9A-6843-70B7-D944-70AB9AC3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BBCF-4C3A-3B5C-E61B-70BA377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DF63-4D52-6298-6218-FFD852DC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1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0A61-1ABD-C7EC-F04F-AD627187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4A45A-99D3-E5B7-26BE-D43BCA491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F854-9DBC-5A49-EBCA-024E8233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90C9-6576-B75A-FF43-6B2B9F1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2471-3154-D634-16CF-F23D692D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33E18-7D18-87C6-D15E-C994184AA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E4752-12B9-597D-1E9C-9514FA5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06E1-D93A-66C4-F085-0B9CA5D7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706A6-19FB-8A42-C9B4-02E66E80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79F6-A70E-F231-216B-ECB4AB40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9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9C34-F3AD-6A0A-25E5-48767338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C6AF-48E7-E05D-CFA3-309A777C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8AAE-C268-2DFB-9073-A7F69FEC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FFA4-1911-1A4B-E728-A41D0072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C92D-82E6-0EA3-9EDC-E39546B4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7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DCBA-1DDF-D2D5-57A7-2A06E393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9A83-16AB-A401-1441-C9CFF173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C244-CAF5-D4CB-537F-E6DABF9D9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F67C-CFC3-ABFE-E4F2-78611A48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3A75-BBC8-AEFD-8DE5-4F3AB9A0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9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21C3-5F49-3FEE-911E-1D595DA3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FBF8-EE40-2CCF-B1F0-24AEA2FCF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03FA4-7F58-3B37-15EC-B5CAF65BF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A15E-BD23-F17C-C6EB-1103BD2C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DF65-050A-7320-E206-4BF525CF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9EAF8-29D4-6FB3-C74E-57F1A723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98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6856-218C-4B67-CD39-ADAB77D1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C953-5458-DF6D-852A-6D41E676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C6548-53C8-84D1-0C0C-BC4602A31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6B4AC-6D51-95C0-D27D-B41D8005F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64D1A-23B2-38EC-E771-31D1F34D3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529A5-A893-B698-5B90-B29BE842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8C3F3-4BA5-8108-D42E-95938B67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9DA6B-760D-4952-DD73-DAA09BB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771F-50DE-AAAD-C315-3BF5E08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39917-4FC0-8006-7903-C5A2782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BB6FC-5364-B41A-5D55-47FA2E08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A9BB7-E870-9B66-A0E7-0922D9CA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6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9D62E-92A2-9697-4639-FEADE9FA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D0E85-FDBE-BBAD-D246-911F14BA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E96D4-EC69-6AFB-35E8-BA7E0C0B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6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E874-12E5-1E19-B891-4F4DEC91F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1B1B-0803-A0A2-4713-6ED8EF7A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336E9-8032-A47E-1DED-A393C83C2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0EDED-3080-0270-3615-AC208447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8F282-1FCB-DC4A-7DEB-A1692471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F871D-64FF-DC6B-1C5A-42285FE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8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5CD7-421B-ABAD-82F8-59398276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B59DA-3BF2-BF12-06EC-A1B249295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36C4F-0509-3E90-1B99-B3F2BB44D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6B1A6-47FF-CF40-279F-5E000F2D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F0CDF-7426-C8FA-A012-2A79EF96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991C2-1BC8-0AD7-07E3-BCFFFAC0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44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D484D-7D93-A937-31D5-472D1A57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51F62-226C-D5FB-DB01-29803F1E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914A-DEDC-8CDB-FDB8-17F2AABBE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42F83-6FE1-4ED2-A6B3-C76C35C17C20}" type="datetimeFigureOut">
              <a:rPr lang="en-GB" smtClean="0"/>
              <a:t>15/06/2024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EABA-5A8F-42A7-D382-A5D5497A5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9388-8AA7-16A1-E3B3-B416464C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DEBC07-21B7-4B5D-9B06-5E6525E673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FEDCAA-6787-334F-21B7-FBA2CCA212C8}"/>
              </a:ext>
            </a:extLst>
          </p:cNvPr>
          <p:cNvSpPr/>
          <p:nvPr/>
        </p:nvSpPr>
        <p:spPr>
          <a:xfrm>
            <a:off x="0" y="0"/>
            <a:ext cx="12192000" cy="986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F406F5-1AEC-3BCE-F093-598648702916}"/>
              </a:ext>
            </a:extLst>
          </p:cNvPr>
          <p:cNvSpPr/>
          <p:nvPr/>
        </p:nvSpPr>
        <p:spPr>
          <a:xfrm>
            <a:off x="0" y="5715000"/>
            <a:ext cx="6096000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6EB7B-251E-11A7-1372-1F914C9F65F7}"/>
              </a:ext>
            </a:extLst>
          </p:cNvPr>
          <p:cNvSpPr/>
          <p:nvPr/>
        </p:nvSpPr>
        <p:spPr>
          <a:xfrm>
            <a:off x="6096000" y="5715000"/>
            <a:ext cx="6096000" cy="1142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4B56FF-1AD2-686A-8F38-8C7ACB16E283}"/>
              </a:ext>
            </a:extLst>
          </p:cNvPr>
          <p:cNvGrpSpPr/>
          <p:nvPr/>
        </p:nvGrpSpPr>
        <p:grpSpPr>
          <a:xfrm>
            <a:off x="0" y="52262"/>
            <a:ext cx="1383629" cy="938461"/>
            <a:chOff x="90237" y="48126"/>
            <a:chExt cx="1383629" cy="9384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A5F482-9B0D-4687-9751-34931ABE121D}"/>
                </a:ext>
              </a:extLst>
            </p:cNvPr>
            <p:cNvSpPr/>
            <p:nvPr/>
          </p:nvSpPr>
          <p:spPr>
            <a:xfrm>
              <a:off x="90237" y="379161"/>
              <a:ext cx="409071" cy="6074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7D7964-C08B-0FC7-D3D2-94365E79A680}"/>
                </a:ext>
              </a:extLst>
            </p:cNvPr>
            <p:cNvSpPr/>
            <p:nvPr/>
          </p:nvSpPr>
          <p:spPr>
            <a:xfrm>
              <a:off x="499311" y="703847"/>
              <a:ext cx="282742" cy="2827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0A0B07-FE05-25D0-5118-E60C497E401B}"/>
                </a:ext>
              </a:extLst>
            </p:cNvPr>
            <p:cNvSpPr/>
            <p:nvPr/>
          </p:nvSpPr>
          <p:spPr>
            <a:xfrm>
              <a:off x="782052" y="583531"/>
              <a:ext cx="409073" cy="403053"/>
            </a:xfrm>
            <a:prstGeom prst="rect">
              <a:avLst/>
            </a:prstGeom>
            <a:solidFill>
              <a:srgbClr val="F484EF"/>
            </a:solidFill>
            <a:ln>
              <a:solidFill>
                <a:srgbClr val="F484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0177F6-43CA-3919-EA6A-0EAE02348D7B}"/>
                </a:ext>
              </a:extLst>
            </p:cNvPr>
            <p:cNvSpPr/>
            <p:nvPr/>
          </p:nvSpPr>
          <p:spPr>
            <a:xfrm>
              <a:off x="1191125" y="258679"/>
              <a:ext cx="282741" cy="727906"/>
            </a:xfrm>
            <a:prstGeom prst="rect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9488CD1-F8E6-AA3A-B54F-020DEEBC03A3}"/>
                </a:ext>
              </a:extLst>
            </p:cNvPr>
            <p:cNvSpPr/>
            <p:nvPr/>
          </p:nvSpPr>
          <p:spPr>
            <a:xfrm>
              <a:off x="90237" y="96424"/>
              <a:ext cx="409071" cy="282737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DED3AE-1326-83F4-0A3A-51ADC52951B0}"/>
                </a:ext>
              </a:extLst>
            </p:cNvPr>
            <p:cNvSpPr/>
            <p:nvPr/>
          </p:nvSpPr>
          <p:spPr>
            <a:xfrm>
              <a:off x="499310" y="425618"/>
              <a:ext cx="282741" cy="282737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C1734C3-A3A7-EC53-4461-5730BA9D0E9D}"/>
                </a:ext>
              </a:extLst>
            </p:cNvPr>
            <p:cNvSpPr/>
            <p:nvPr/>
          </p:nvSpPr>
          <p:spPr>
            <a:xfrm>
              <a:off x="782051" y="300793"/>
              <a:ext cx="409072" cy="282737"/>
            </a:xfrm>
            <a:prstGeom prst="triangle">
              <a:avLst/>
            </a:prstGeom>
            <a:solidFill>
              <a:srgbClr val="F484EF"/>
            </a:solidFill>
            <a:ln>
              <a:solidFill>
                <a:srgbClr val="F484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5050F66-5F20-25C8-E466-26AEBE6FBBD6}"/>
                </a:ext>
              </a:extLst>
            </p:cNvPr>
            <p:cNvSpPr/>
            <p:nvPr/>
          </p:nvSpPr>
          <p:spPr>
            <a:xfrm>
              <a:off x="1197137" y="48126"/>
              <a:ext cx="276729" cy="210552"/>
            </a:xfrm>
            <a:prstGeom prst="triangle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804DE0-CF18-20A6-5773-A5AD5F958002}"/>
              </a:ext>
            </a:extLst>
          </p:cNvPr>
          <p:cNvGrpSpPr/>
          <p:nvPr/>
        </p:nvGrpSpPr>
        <p:grpSpPr>
          <a:xfrm>
            <a:off x="1400929" y="60536"/>
            <a:ext cx="1383629" cy="938461"/>
            <a:chOff x="90237" y="48126"/>
            <a:chExt cx="1383629" cy="9384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62F4A6-9506-B152-FE30-9CD076220BDF}"/>
                </a:ext>
              </a:extLst>
            </p:cNvPr>
            <p:cNvSpPr/>
            <p:nvPr/>
          </p:nvSpPr>
          <p:spPr>
            <a:xfrm>
              <a:off x="90237" y="379161"/>
              <a:ext cx="409071" cy="6074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CC1391-EA15-BDDD-2723-8F00E6B26DC1}"/>
                </a:ext>
              </a:extLst>
            </p:cNvPr>
            <p:cNvSpPr/>
            <p:nvPr/>
          </p:nvSpPr>
          <p:spPr>
            <a:xfrm>
              <a:off x="499311" y="703847"/>
              <a:ext cx="282742" cy="2827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E0FD39-8E47-C825-4B0C-69D8918CC6BB}"/>
                </a:ext>
              </a:extLst>
            </p:cNvPr>
            <p:cNvSpPr/>
            <p:nvPr/>
          </p:nvSpPr>
          <p:spPr>
            <a:xfrm>
              <a:off x="782052" y="583531"/>
              <a:ext cx="409073" cy="403053"/>
            </a:xfrm>
            <a:prstGeom prst="rect">
              <a:avLst/>
            </a:prstGeom>
            <a:solidFill>
              <a:srgbClr val="F484EF"/>
            </a:solidFill>
            <a:ln>
              <a:solidFill>
                <a:srgbClr val="F484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815C79-0383-F1FF-A8DC-BF9BF1FC7AA0}"/>
                </a:ext>
              </a:extLst>
            </p:cNvPr>
            <p:cNvSpPr/>
            <p:nvPr/>
          </p:nvSpPr>
          <p:spPr>
            <a:xfrm>
              <a:off x="1191125" y="258679"/>
              <a:ext cx="282741" cy="727906"/>
            </a:xfrm>
            <a:prstGeom prst="rect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1ADE438-7442-97E1-1BF0-0186B1B27EE9}"/>
                </a:ext>
              </a:extLst>
            </p:cNvPr>
            <p:cNvSpPr/>
            <p:nvPr/>
          </p:nvSpPr>
          <p:spPr>
            <a:xfrm>
              <a:off x="90237" y="96424"/>
              <a:ext cx="409071" cy="282737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49F8898-F143-A555-C116-DAE207AFF2D5}"/>
                </a:ext>
              </a:extLst>
            </p:cNvPr>
            <p:cNvSpPr/>
            <p:nvPr/>
          </p:nvSpPr>
          <p:spPr>
            <a:xfrm>
              <a:off x="499310" y="425618"/>
              <a:ext cx="282741" cy="282737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F4D4A30-4F2A-B7D5-AE13-774D359739DD}"/>
                </a:ext>
              </a:extLst>
            </p:cNvPr>
            <p:cNvSpPr/>
            <p:nvPr/>
          </p:nvSpPr>
          <p:spPr>
            <a:xfrm>
              <a:off x="782051" y="300793"/>
              <a:ext cx="409072" cy="282737"/>
            </a:xfrm>
            <a:prstGeom prst="triangle">
              <a:avLst/>
            </a:prstGeom>
            <a:solidFill>
              <a:srgbClr val="F484EF"/>
            </a:solidFill>
            <a:ln>
              <a:solidFill>
                <a:srgbClr val="F484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7D573E8-CD7A-BABF-42F6-BEB716F92FD9}"/>
                </a:ext>
              </a:extLst>
            </p:cNvPr>
            <p:cNvSpPr/>
            <p:nvPr/>
          </p:nvSpPr>
          <p:spPr>
            <a:xfrm>
              <a:off x="1197137" y="48126"/>
              <a:ext cx="276729" cy="210552"/>
            </a:xfrm>
            <a:prstGeom prst="triangle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E1D5DE-F47B-551E-31D8-0C86D60242FA}"/>
              </a:ext>
            </a:extLst>
          </p:cNvPr>
          <p:cNvGrpSpPr/>
          <p:nvPr/>
        </p:nvGrpSpPr>
        <p:grpSpPr>
          <a:xfrm>
            <a:off x="2796584" y="60533"/>
            <a:ext cx="1383629" cy="938461"/>
            <a:chOff x="90237" y="48126"/>
            <a:chExt cx="1383629" cy="9384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0CD22A-8062-EEB6-FC95-26611AE9F0A2}"/>
                </a:ext>
              </a:extLst>
            </p:cNvPr>
            <p:cNvSpPr/>
            <p:nvPr/>
          </p:nvSpPr>
          <p:spPr>
            <a:xfrm>
              <a:off x="90237" y="379161"/>
              <a:ext cx="409071" cy="6074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8A679E-C0DD-66DB-251E-109C0B72630E}"/>
                </a:ext>
              </a:extLst>
            </p:cNvPr>
            <p:cNvSpPr/>
            <p:nvPr/>
          </p:nvSpPr>
          <p:spPr>
            <a:xfrm>
              <a:off x="499311" y="703847"/>
              <a:ext cx="282742" cy="2827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B8B56E-A8EE-337C-0EC3-43DECEB6A40F}"/>
                </a:ext>
              </a:extLst>
            </p:cNvPr>
            <p:cNvSpPr/>
            <p:nvPr/>
          </p:nvSpPr>
          <p:spPr>
            <a:xfrm>
              <a:off x="782052" y="583531"/>
              <a:ext cx="409073" cy="403053"/>
            </a:xfrm>
            <a:prstGeom prst="rect">
              <a:avLst/>
            </a:prstGeom>
            <a:solidFill>
              <a:srgbClr val="F484EF"/>
            </a:solidFill>
            <a:ln>
              <a:solidFill>
                <a:srgbClr val="F484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E921A8-B7AE-AB7D-1E48-BC43E786CE22}"/>
                </a:ext>
              </a:extLst>
            </p:cNvPr>
            <p:cNvSpPr/>
            <p:nvPr/>
          </p:nvSpPr>
          <p:spPr>
            <a:xfrm>
              <a:off x="1191125" y="258679"/>
              <a:ext cx="282741" cy="727906"/>
            </a:xfrm>
            <a:prstGeom prst="rect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9685FDC-BEE5-4913-F6A9-5CB934DEDFC3}"/>
                </a:ext>
              </a:extLst>
            </p:cNvPr>
            <p:cNvSpPr/>
            <p:nvPr/>
          </p:nvSpPr>
          <p:spPr>
            <a:xfrm>
              <a:off x="90237" y="96424"/>
              <a:ext cx="409071" cy="282737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E694165-EEF5-4799-A3B3-1B2C08890EFF}"/>
                </a:ext>
              </a:extLst>
            </p:cNvPr>
            <p:cNvSpPr/>
            <p:nvPr/>
          </p:nvSpPr>
          <p:spPr>
            <a:xfrm>
              <a:off x="499310" y="425618"/>
              <a:ext cx="282741" cy="282737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8FC3CD7-5696-F374-D5FC-2C74FC7AD744}"/>
                </a:ext>
              </a:extLst>
            </p:cNvPr>
            <p:cNvSpPr/>
            <p:nvPr/>
          </p:nvSpPr>
          <p:spPr>
            <a:xfrm>
              <a:off x="782051" y="300793"/>
              <a:ext cx="409072" cy="282737"/>
            </a:xfrm>
            <a:prstGeom prst="triangle">
              <a:avLst/>
            </a:prstGeom>
            <a:solidFill>
              <a:srgbClr val="F484EF"/>
            </a:solidFill>
            <a:ln>
              <a:solidFill>
                <a:srgbClr val="F484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A320779F-B009-F838-B6B3-F517F8302A46}"/>
                </a:ext>
              </a:extLst>
            </p:cNvPr>
            <p:cNvSpPr/>
            <p:nvPr/>
          </p:nvSpPr>
          <p:spPr>
            <a:xfrm>
              <a:off x="1197137" y="48126"/>
              <a:ext cx="276729" cy="210552"/>
            </a:xfrm>
            <a:prstGeom prst="triangle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1E12362-EC49-AB6B-C8D0-05AAE359CE29}"/>
              </a:ext>
            </a:extLst>
          </p:cNvPr>
          <p:cNvGrpSpPr/>
          <p:nvPr/>
        </p:nvGrpSpPr>
        <p:grpSpPr>
          <a:xfrm>
            <a:off x="4197512" y="52263"/>
            <a:ext cx="1383629" cy="938461"/>
            <a:chOff x="90237" y="48126"/>
            <a:chExt cx="1383629" cy="93846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5FBAF9-954C-D77D-9542-26CC0382E841}"/>
                </a:ext>
              </a:extLst>
            </p:cNvPr>
            <p:cNvSpPr/>
            <p:nvPr/>
          </p:nvSpPr>
          <p:spPr>
            <a:xfrm>
              <a:off x="90237" y="379161"/>
              <a:ext cx="409071" cy="6074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07C64F6-0FE4-5ABF-3B19-99FB563BAC97}"/>
                </a:ext>
              </a:extLst>
            </p:cNvPr>
            <p:cNvSpPr/>
            <p:nvPr/>
          </p:nvSpPr>
          <p:spPr>
            <a:xfrm>
              <a:off x="499311" y="703847"/>
              <a:ext cx="282742" cy="28273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EF1AED2-0FB7-F9F8-EBFF-414F9F862A47}"/>
                </a:ext>
              </a:extLst>
            </p:cNvPr>
            <p:cNvSpPr/>
            <p:nvPr/>
          </p:nvSpPr>
          <p:spPr>
            <a:xfrm>
              <a:off x="782052" y="583531"/>
              <a:ext cx="409073" cy="403053"/>
            </a:xfrm>
            <a:prstGeom prst="rect">
              <a:avLst/>
            </a:prstGeom>
            <a:solidFill>
              <a:srgbClr val="F484EF"/>
            </a:solidFill>
            <a:ln>
              <a:solidFill>
                <a:srgbClr val="F484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FA1AC3-905B-7C64-5258-1D2BB9C38947}"/>
                </a:ext>
              </a:extLst>
            </p:cNvPr>
            <p:cNvSpPr/>
            <p:nvPr/>
          </p:nvSpPr>
          <p:spPr>
            <a:xfrm>
              <a:off x="1191125" y="258679"/>
              <a:ext cx="282741" cy="727906"/>
            </a:xfrm>
            <a:prstGeom prst="rect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475B138-D215-CF47-FCB8-F806424E0E7C}"/>
                </a:ext>
              </a:extLst>
            </p:cNvPr>
            <p:cNvSpPr/>
            <p:nvPr/>
          </p:nvSpPr>
          <p:spPr>
            <a:xfrm>
              <a:off x="90237" y="96424"/>
              <a:ext cx="409071" cy="282737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E3552D0-AD7D-8286-4F89-30A92A0359E2}"/>
                </a:ext>
              </a:extLst>
            </p:cNvPr>
            <p:cNvSpPr/>
            <p:nvPr/>
          </p:nvSpPr>
          <p:spPr>
            <a:xfrm>
              <a:off x="499310" y="425618"/>
              <a:ext cx="282741" cy="282737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E544F18B-1AA2-976D-3BEE-CD263570F2AB}"/>
                </a:ext>
              </a:extLst>
            </p:cNvPr>
            <p:cNvSpPr/>
            <p:nvPr/>
          </p:nvSpPr>
          <p:spPr>
            <a:xfrm>
              <a:off x="782051" y="300793"/>
              <a:ext cx="409072" cy="282737"/>
            </a:xfrm>
            <a:prstGeom prst="triangle">
              <a:avLst/>
            </a:prstGeom>
            <a:solidFill>
              <a:srgbClr val="F484EF"/>
            </a:solidFill>
            <a:ln>
              <a:solidFill>
                <a:srgbClr val="F484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7C84738-DFCC-31D6-2B66-91A6EFACEE17}"/>
                </a:ext>
              </a:extLst>
            </p:cNvPr>
            <p:cNvSpPr/>
            <p:nvPr/>
          </p:nvSpPr>
          <p:spPr>
            <a:xfrm>
              <a:off x="1197137" y="48126"/>
              <a:ext cx="276729" cy="210552"/>
            </a:xfrm>
            <a:prstGeom prst="triangle">
              <a:avLst/>
            </a:prstGeom>
            <a:solidFill>
              <a:srgbClr val="CC0000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BCD2FD5-5D91-1110-B3BE-B8A143EF610C}"/>
              </a:ext>
            </a:extLst>
          </p:cNvPr>
          <p:cNvSpPr/>
          <p:nvPr/>
        </p:nvSpPr>
        <p:spPr>
          <a:xfrm>
            <a:off x="6095998" y="583513"/>
            <a:ext cx="6096000" cy="417364"/>
          </a:xfrm>
          <a:custGeom>
            <a:avLst/>
            <a:gdLst>
              <a:gd name="connsiteX0" fmla="*/ 2885574 w 6096000"/>
              <a:gd name="connsiteY0" fmla="*/ 270 h 417364"/>
              <a:gd name="connsiteX1" fmla="*/ 3932321 w 6096000"/>
              <a:gd name="connsiteY1" fmla="*/ 126602 h 417364"/>
              <a:gd name="connsiteX2" fmla="*/ 5111416 w 6096000"/>
              <a:gd name="connsiteY2" fmla="*/ 6286 h 417364"/>
              <a:gd name="connsiteX3" fmla="*/ 5658853 w 6096000"/>
              <a:gd name="connsiteY3" fmla="*/ 174728 h 417364"/>
              <a:gd name="connsiteX4" fmla="*/ 6064272 w 6096000"/>
              <a:gd name="connsiteY4" fmla="*/ 79498 h 417364"/>
              <a:gd name="connsiteX5" fmla="*/ 6096000 w 6096000"/>
              <a:gd name="connsiteY5" fmla="*/ 72626 h 417364"/>
              <a:gd name="connsiteX6" fmla="*/ 6096000 w 6096000"/>
              <a:gd name="connsiteY6" fmla="*/ 417364 h 417364"/>
              <a:gd name="connsiteX7" fmla="*/ 0 w 6096000"/>
              <a:gd name="connsiteY7" fmla="*/ 417364 h 417364"/>
              <a:gd name="connsiteX8" fmla="*/ 0 w 6096000"/>
              <a:gd name="connsiteY8" fmla="*/ 29000 h 417364"/>
              <a:gd name="connsiteX9" fmla="*/ 16418 w 6096000"/>
              <a:gd name="connsiteY9" fmla="*/ 36366 h 417364"/>
              <a:gd name="connsiteX10" fmla="*/ 292768 w 6096000"/>
              <a:gd name="connsiteY10" fmla="*/ 126602 h 417364"/>
              <a:gd name="connsiteX11" fmla="*/ 1086853 w 6096000"/>
              <a:gd name="connsiteY11" fmla="*/ 60428 h 417364"/>
              <a:gd name="connsiteX12" fmla="*/ 1983205 w 6096000"/>
              <a:gd name="connsiteY12" fmla="*/ 168712 h 417364"/>
              <a:gd name="connsiteX13" fmla="*/ 2885574 w 6096000"/>
              <a:gd name="connsiteY13" fmla="*/ 270 h 41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96000" h="417364">
                <a:moveTo>
                  <a:pt x="2885574" y="270"/>
                </a:moveTo>
                <a:cubicBezTo>
                  <a:pt x="3210427" y="-6748"/>
                  <a:pt x="3561347" y="125599"/>
                  <a:pt x="3932321" y="126602"/>
                </a:cubicBezTo>
                <a:cubicBezTo>
                  <a:pt x="4303295" y="127605"/>
                  <a:pt x="4823661" y="-1735"/>
                  <a:pt x="5111416" y="6286"/>
                </a:cubicBezTo>
                <a:cubicBezTo>
                  <a:pt x="5399171" y="14307"/>
                  <a:pt x="5470358" y="162696"/>
                  <a:pt x="5658853" y="174728"/>
                </a:cubicBezTo>
                <a:cubicBezTo>
                  <a:pt x="5776662" y="182248"/>
                  <a:pt x="5936770" y="113787"/>
                  <a:pt x="6064272" y="79498"/>
                </a:cubicBezTo>
                <a:lnTo>
                  <a:pt x="6096000" y="72626"/>
                </a:lnTo>
                <a:lnTo>
                  <a:pt x="6096000" y="417364"/>
                </a:lnTo>
                <a:lnTo>
                  <a:pt x="0" y="417364"/>
                </a:lnTo>
                <a:lnTo>
                  <a:pt x="0" y="29000"/>
                </a:lnTo>
                <a:lnTo>
                  <a:pt x="16418" y="36366"/>
                </a:lnTo>
                <a:cubicBezTo>
                  <a:pt x="94999" y="73964"/>
                  <a:pt x="187492" y="122592"/>
                  <a:pt x="292768" y="126602"/>
                </a:cubicBezTo>
                <a:cubicBezTo>
                  <a:pt x="503321" y="134623"/>
                  <a:pt x="805114" y="53410"/>
                  <a:pt x="1086853" y="60428"/>
                </a:cubicBezTo>
                <a:cubicBezTo>
                  <a:pt x="1368592" y="67446"/>
                  <a:pt x="1683418" y="178738"/>
                  <a:pt x="1983205" y="168712"/>
                </a:cubicBezTo>
                <a:cubicBezTo>
                  <a:pt x="2282992" y="158686"/>
                  <a:pt x="2560721" y="7288"/>
                  <a:pt x="2885574" y="270"/>
                </a:cubicBezTo>
                <a:close/>
              </a:path>
            </a:pathLst>
          </a:custGeom>
          <a:solidFill>
            <a:srgbClr val="097523"/>
          </a:solidFill>
          <a:ln>
            <a:solidFill>
              <a:srgbClr val="0975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C9C724-3A5B-BB2A-BF17-B600E2592454}"/>
              </a:ext>
            </a:extLst>
          </p:cNvPr>
          <p:cNvGrpSpPr/>
          <p:nvPr/>
        </p:nvGrpSpPr>
        <p:grpSpPr>
          <a:xfrm>
            <a:off x="4967538" y="-1"/>
            <a:ext cx="2256923" cy="998992"/>
            <a:chOff x="4967538" y="-1"/>
            <a:chExt cx="2256923" cy="986589"/>
          </a:xfrm>
        </p:grpSpPr>
        <p:sp>
          <p:nvSpPr>
            <p:cNvPr id="6" name="Flowchart: Data 5">
              <a:extLst>
                <a:ext uri="{FF2B5EF4-FFF2-40B4-BE49-F238E27FC236}">
                  <a16:creationId xmlns:a16="http://schemas.microsoft.com/office/drawing/2014/main" id="{2C02F3FC-5E6F-C65A-F9A2-F374DEE813FC}"/>
                </a:ext>
              </a:extLst>
            </p:cNvPr>
            <p:cNvSpPr/>
            <p:nvPr/>
          </p:nvSpPr>
          <p:spPr>
            <a:xfrm>
              <a:off x="4967538" y="-1"/>
              <a:ext cx="2256923" cy="986589"/>
            </a:xfrm>
            <a:prstGeom prst="flowChartInputOutput">
              <a:avLst/>
            </a:prstGeom>
            <a:solidFill>
              <a:srgbClr val="0097B2"/>
            </a:solidFill>
            <a:ln>
              <a:solidFill>
                <a:srgbClr val="0097B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 descr="A logo for a dog care company&#10;&#10;Description automatically generated">
              <a:extLst>
                <a:ext uri="{FF2B5EF4-FFF2-40B4-BE49-F238E27FC236}">
                  <a16:creationId xmlns:a16="http://schemas.microsoft.com/office/drawing/2014/main" id="{25EEE5B5-FD2C-780D-9DFF-E86C82F31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40" b="11497"/>
            <a:stretch/>
          </p:blipFill>
          <p:spPr>
            <a:xfrm>
              <a:off x="5468100" y="1"/>
              <a:ext cx="1255797" cy="986587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3310DD-C491-7BB4-A79B-33A0A0D2FD64}"/>
              </a:ext>
            </a:extLst>
          </p:cNvPr>
          <p:cNvGrpSpPr/>
          <p:nvPr/>
        </p:nvGrpSpPr>
        <p:grpSpPr>
          <a:xfrm>
            <a:off x="7560645" y="241268"/>
            <a:ext cx="251220" cy="583532"/>
            <a:chOff x="-517237" y="2279984"/>
            <a:chExt cx="251220" cy="5835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33399C-4AEE-6E7C-4555-8F8830D5A033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D3B86E5-65C2-E140-B402-5F6018A23ACE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ADEA4780-67CF-245A-2FAE-125182AF6A07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2BDDDE8A-959C-B6D5-122A-08F3F8B7D4BC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087394C-1CA7-D114-247C-5AEA0A4665EC}"/>
              </a:ext>
            </a:extLst>
          </p:cNvPr>
          <p:cNvGrpSpPr/>
          <p:nvPr/>
        </p:nvGrpSpPr>
        <p:grpSpPr>
          <a:xfrm>
            <a:off x="7208908" y="157538"/>
            <a:ext cx="251220" cy="583532"/>
            <a:chOff x="-517237" y="2279984"/>
            <a:chExt cx="251220" cy="58353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301E1F3-4896-C834-E7C5-335804A43186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D1FF7B35-B826-C90D-C298-CF85F8B9AC97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EA1FFBB0-DF8F-CA48-414F-041CA0EB0368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BEBAABA-C899-47EF-5E45-E870A85A30F7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7F76CE-60F3-9980-35C2-996C2993C3F9}"/>
              </a:ext>
            </a:extLst>
          </p:cNvPr>
          <p:cNvGrpSpPr/>
          <p:nvPr/>
        </p:nvGrpSpPr>
        <p:grpSpPr>
          <a:xfrm>
            <a:off x="8164204" y="250199"/>
            <a:ext cx="251220" cy="583532"/>
            <a:chOff x="-517237" y="2279984"/>
            <a:chExt cx="251220" cy="58353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BABC53-6B2B-A4ED-6202-CD7DED309B29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79BB8CFD-C8CD-79BD-4CC8-C29F263C5DCA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0C26E0CD-1333-23C9-A43B-4F943CD3145A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136F5E5-A104-FAC0-66CF-0F57957B9206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922B4F5-A9BA-4429-F621-60C6098AA533}"/>
              </a:ext>
            </a:extLst>
          </p:cNvPr>
          <p:cNvGrpSpPr/>
          <p:nvPr/>
        </p:nvGrpSpPr>
        <p:grpSpPr>
          <a:xfrm>
            <a:off x="8639682" y="165809"/>
            <a:ext cx="251220" cy="583532"/>
            <a:chOff x="-517237" y="2279984"/>
            <a:chExt cx="251220" cy="58353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66FC6F1-66BD-FF55-F512-7AC5F12DF086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691A93E2-E767-11C0-9541-E6887B8BDD1A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E3FDA88-2DC4-2E3B-C204-6F2FA1E5F3F3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10EA7070-602F-86B3-9ACC-9B9A8E9DF375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0DD03-DDEA-5950-080B-CF9B61371BD1}"/>
              </a:ext>
            </a:extLst>
          </p:cNvPr>
          <p:cNvGrpSpPr/>
          <p:nvPr/>
        </p:nvGrpSpPr>
        <p:grpSpPr>
          <a:xfrm>
            <a:off x="9136858" y="293813"/>
            <a:ext cx="251220" cy="583532"/>
            <a:chOff x="-517237" y="2279984"/>
            <a:chExt cx="251220" cy="5835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33213C3-5462-3207-D619-9A99F3C10909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DB5DCA67-D771-1D88-DD82-611F1FF39940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ABF0C2A6-4459-AEA4-97A6-F2C01438B5A8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0D46A472-25F9-9799-0437-9B238DB5FB82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CB7A781-5082-9B4E-FCEC-AFA1FAA3E678}"/>
              </a:ext>
            </a:extLst>
          </p:cNvPr>
          <p:cNvGrpSpPr/>
          <p:nvPr/>
        </p:nvGrpSpPr>
        <p:grpSpPr>
          <a:xfrm>
            <a:off x="10202214" y="201152"/>
            <a:ext cx="251220" cy="583532"/>
            <a:chOff x="-517237" y="2279984"/>
            <a:chExt cx="251220" cy="58353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FD00D3-9EE2-F58D-FD42-EC8E1FA759B2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2FE50AB-423B-BE2E-C480-8162F5DB1A1A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778B8801-94B6-39C1-D0E4-57E29409BE6A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BFD29140-2619-26A8-CD31-BAA109AFF4F0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9A56643-BDA4-AAE6-3A6A-4A23AC5F7ED6}"/>
              </a:ext>
            </a:extLst>
          </p:cNvPr>
          <p:cNvGrpSpPr/>
          <p:nvPr/>
        </p:nvGrpSpPr>
        <p:grpSpPr>
          <a:xfrm>
            <a:off x="10557433" y="353050"/>
            <a:ext cx="251220" cy="583532"/>
            <a:chOff x="-517237" y="2279984"/>
            <a:chExt cx="251220" cy="583532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2FFA32-45D7-813E-5264-748FD3A510C5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8F970FE-DD04-5A74-C2CD-898774C985BC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140C4C80-1274-5F2D-674B-6C9CC993B1DF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E391C6B7-65A1-29CC-9E30-0C1D5922A634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5A3ECD7-8853-AF1B-9D10-5F69D252CADA}"/>
              </a:ext>
            </a:extLst>
          </p:cNvPr>
          <p:cNvGrpSpPr/>
          <p:nvPr/>
        </p:nvGrpSpPr>
        <p:grpSpPr>
          <a:xfrm>
            <a:off x="10852973" y="110331"/>
            <a:ext cx="251220" cy="583532"/>
            <a:chOff x="-517237" y="2279984"/>
            <a:chExt cx="251220" cy="5835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D3E60E1-4F92-190B-3F30-3944FFEF3CDB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3D82211-FA8C-D091-C985-4FA745A3F85A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858C6251-38A0-22CF-6D56-9FB19B2520E2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F8FC560D-A30D-7BD5-6F0E-294E9EADBE45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7AFABDB-FFE0-01A5-2034-4EB7DB0ED6EE}"/>
              </a:ext>
            </a:extLst>
          </p:cNvPr>
          <p:cNvGrpSpPr/>
          <p:nvPr/>
        </p:nvGrpSpPr>
        <p:grpSpPr>
          <a:xfrm>
            <a:off x="7828198" y="428938"/>
            <a:ext cx="251220" cy="583532"/>
            <a:chOff x="-517237" y="2279984"/>
            <a:chExt cx="251220" cy="5835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7E48DBE-5C9D-78E8-DB3D-2881810002D1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C0720621-0D98-F486-C188-0774D42129F0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74A0B3CE-BDF8-9549-8D8B-8CA29F2D8A06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84A04E82-BA14-4E2C-7188-B5BFCDEFA1A0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D36E27-1850-B042-0409-FAE2F39E4C9D}"/>
              </a:ext>
            </a:extLst>
          </p:cNvPr>
          <p:cNvGrpSpPr/>
          <p:nvPr/>
        </p:nvGrpSpPr>
        <p:grpSpPr>
          <a:xfrm>
            <a:off x="11454301" y="293813"/>
            <a:ext cx="251220" cy="583532"/>
            <a:chOff x="-517237" y="2279984"/>
            <a:chExt cx="251220" cy="58353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0AF5305-3FA6-87FC-B1F4-1BA3269B673D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F8BA21A-109B-3A89-45BC-0B15475D9BDD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D8AC6D59-7BBC-907B-1534-CB75550BF921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A6DCC65C-0D4D-B7B6-DFC8-5E14A8F1CA15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920E5AD-E5CF-D9E8-381F-9DF26783C961}"/>
              </a:ext>
            </a:extLst>
          </p:cNvPr>
          <p:cNvGrpSpPr/>
          <p:nvPr/>
        </p:nvGrpSpPr>
        <p:grpSpPr>
          <a:xfrm>
            <a:off x="11787261" y="196443"/>
            <a:ext cx="251220" cy="583532"/>
            <a:chOff x="-517237" y="2279984"/>
            <a:chExt cx="251220" cy="58353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13364A-B80D-1D89-00B5-C1E07964C317}"/>
                </a:ext>
              </a:extLst>
            </p:cNvPr>
            <p:cNvSpPr/>
            <p:nvPr/>
          </p:nvSpPr>
          <p:spPr>
            <a:xfrm>
              <a:off x="-414485" y="2454442"/>
              <a:ext cx="45719" cy="409074"/>
            </a:xfrm>
            <a:prstGeom prst="rect">
              <a:avLst/>
            </a:prstGeom>
            <a:solidFill>
              <a:srgbClr val="5B3519"/>
            </a:solidFill>
            <a:ln>
              <a:solidFill>
                <a:srgbClr val="5B351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B89D3D2A-4F98-BF3C-5746-4D466D8D9A06}"/>
                </a:ext>
              </a:extLst>
            </p:cNvPr>
            <p:cNvSpPr/>
            <p:nvPr/>
          </p:nvSpPr>
          <p:spPr>
            <a:xfrm>
              <a:off x="-517236" y="2279984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D8517978-9687-4826-871D-55699A0B5E5F}"/>
                </a:ext>
              </a:extLst>
            </p:cNvPr>
            <p:cNvSpPr/>
            <p:nvPr/>
          </p:nvSpPr>
          <p:spPr>
            <a:xfrm>
              <a:off x="-517236" y="2391276"/>
              <a:ext cx="251219" cy="216568"/>
            </a:xfrm>
            <a:prstGeom prst="triangl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6EC959B3-881F-FBF3-571B-2DA2E94F5683}"/>
                </a:ext>
              </a:extLst>
            </p:cNvPr>
            <p:cNvSpPr/>
            <p:nvPr/>
          </p:nvSpPr>
          <p:spPr>
            <a:xfrm>
              <a:off x="-517237" y="2507080"/>
              <a:ext cx="251219" cy="216568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5D357B-D77B-8D94-E598-33A7C905C189}"/>
              </a:ext>
            </a:extLst>
          </p:cNvPr>
          <p:cNvSpPr/>
          <p:nvPr/>
        </p:nvSpPr>
        <p:spPr>
          <a:xfrm>
            <a:off x="0" y="1003133"/>
            <a:ext cx="12192000" cy="348915"/>
          </a:xfrm>
          <a:prstGeom prst="rect">
            <a:avLst/>
          </a:prstGeom>
          <a:solidFill>
            <a:srgbClr val="0097B2"/>
          </a:solidFill>
          <a:ln>
            <a:solidFill>
              <a:srgbClr val="0097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rade Gothic Next Light" panose="020B0403040303020004" pitchFamily="34" charset="0"/>
              </a:rPr>
              <a:t> HOME		SERVICES	CONTACT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690E48FE-952C-1D39-9B4C-1473F62FD0C3}"/>
              </a:ext>
            </a:extLst>
          </p:cNvPr>
          <p:cNvSpPr/>
          <p:nvPr/>
        </p:nvSpPr>
        <p:spPr>
          <a:xfrm>
            <a:off x="-2" y="1364457"/>
            <a:ext cx="12192002" cy="4350542"/>
          </a:xfrm>
          <a:custGeom>
            <a:avLst/>
            <a:gdLst/>
            <a:ahLst/>
            <a:cxnLst/>
            <a:rect l="l" t="t" r="r" b="b"/>
            <a:pathLst>
              <a:path w="12192002" h="4350542">
                <a:moveTo>
                  <a:pt x="7781518" y="2454156"/>
                </a:moveTo>
                <a:lnTo>
                  <a:pt x="7868606" y="2722387"/>
                </a:lnTo>
                <a:lnTo>
                  <a:pt x="7694430" y="2722387"/>
                </a:lnTo>
                <a:close/>
                <a:moveTo>
                  <a:pt x="3885793" y="2454156"/>
                </a:moveTo>
                <a:lnTo>
                  <a:pt x="3972881" y="2722387"/>
                </a:lnTo>
                <a:lnTo>
                  <a:pt x="3798705" y="2722387"/>
                </a:lnTo>
                <a:close/>
                <a:moveTo>
                  <a:pt x="8314620" y="2431762"/>
                </a:moveTo>
                <a:lnTo>
                  <a:pt x="8435050" y="2431762"/>
                </a:lnTo>
                <a:cubicBezTo>
                  <a:pt x="8464577" y="2431762"/>
                  <a:pt x="8488298" y="2439227"/>
                  <a:pt x="8506213" y="2454156"/>
                </a:cubicBezTo>
                <a:cubicBezTo>
                  <a:pt x="8524128" y="2469086"/>
                  <a:pt x="8533086" y="2491314"/>
                  <a:pt x="8533086" y="2520841"/>
                </a:cubicBezTo>
                <a:cubicBezTo>
                  <a:pt x="8533086" y="2541078"/>
                  <a:pt x="8528774" y="2558164"/>
                  <a:pt x="8520147" y="2572098"/>
                </a:cubicBezTo>
                <a:cubicBezTo>
                  <a:pt x="8511522" y="2586032"/>
                  <a:pt x="8499329" y="2596483"/>
                  <a:pt x="8483570" y="2603450"/>
                </a:cubicBezTo>
                <a:cubicBezTo>
                  <a:pt x="8467812" y="2610417"/>
                  <a:pt x="8448984" y="2613900"/>
                  <a:pt x="8427088" y="2613900"/>
                </a:cubicBezTo>
                <a:lnTo>
                  <a:pt x="8314620" y="2613900"/>
                </a:lnTo>
                <a:close/>
                <a:moveTo>
                  <a:pt x="8822482" y="2315811"/>
                </a:moveTo>
                <a:lnTo>
                  <a:pt x="8822482" y="2985640"/>
                </a:lnTo>
                <a:lnTo>
                  <a:pt x="9271854" y="2985640"/>
                </a:lnTo>
                <a:lnTo>
                  <a:pt x="9271854" y="2869689"/>
                </a:lnTo>
                <a:lnTo>
                  <a:pt x="8962320" y="2869689"/>
                </a:lnTo>
                <a:lnTo>
                  <a:pt x="8962320" y="2699495"/>
                </a:lnTo>
                <a:lnTo>
                  <a:pt x="9242992" y="2699495"/>
                </a:lnTo>
                <a:lnTo>
                  <a:pt x="9242992" y="2587525"/>
                </a:lnTo>
                <a:lnTo>
                  <a:pt x="8962320" y="2587525"/>
                </a:lnTo>
                <a:lnTo>
                  <a:pt x="8962320" y="2431762"/>
                </a:lnTo>
                <a:lnTo>
                  <a:pt x="9271854" y="2431762"/>
                </a:lnTo>
                <a:lnTo>
                  <a:pt x="9271854" y="2315811"/>
                </a:lnTo>
                <a:close/>
                <a:moveTo>
                  <a:pt x="8174782" y="2315811"/>
                </a:moveTo>
                <a:lnTo>
                  <a:pt x="8174782" y="2985640"/>
                </a:lnTo>
                <a:lnTo>
                  <a:pt x="8314620" y="2985640"/>
                </a:lnTo>
                <a:lnTo>
                  <a:pt x="8314620" y="2729354"/>
                </a:lnTo>
                <a:lnTo>
                  <a:pt x="8423604" y="2729354"/>
                </a:lnTo>
                <a:cubicBezTo>
                  <a:pt x="8449482" y="2729354"/>
                  <a:pt x="8469802" y="2733915"/>
                  <a:pt x="8484566" y="2743039"/>
                </a:cubicBezTo>
                <a:cubicBezTo>
                  <a:pt x="8499329" y="2752162"/>
                  <a:pt x="8511024" y="2766013"/>
                  <a:pt x="8519650" y="2784592"/>
                </a:cubicBezTo>
                <a:cubicBezTo>
                  <a:pt x="8528276" y="2803171"/>
                  <a:pt x="8535906" y="2827058"/>
                  <a:pt x="8542541" y="2856253"/>
                </a:cubicBezTo>
                <a:lnTo>
                  <a:pt x="8573892" y="2985640"/>
                </a:lnTo>
                <a:lnTo>
                  <a:pt x="8720200" y="2985640"/>
                </a:lnTo>
                <a:lnTo>
                  <a:pt x="8675910" y="2828385"/>
                </a:lnTo>
                <a:cubicBezTo>
                  <a:pt x="8667284" y="2796867"/>
                  <a:pt x="8657746" y="2770326"/>
                  <a:pt x="8647295" y="2748762"/>
                </a:cubicBezTo>
                <a:cubicBezTo>
                  <a:pt x="8636844" y="2727197"/>
                  <a:pt x="8623160" y="2710028"/>
                  <a:pt x="8606240" y="2697255"/>
                </a:cubicBezTo>
                <a:cubicBezTo>
                  <a:pt x="8589320" y="2684483"/>
                  <a:pt x="8566760" y="2675940"/>
                  <a:pt x="8538560" y="2671627"/>
                </a:cubicBezTo>
                <a:cubicBezTo>
                  <a:pt x="8584675" y="2659020"/>
                  <a:pt x="8619096" y="2637953"/>
                  <a:pt x="8641821" y="2608426"/>
                </a:cubicBezTo>
                <a:cubicBezTo>
                  <a:pt x="8664547" y="2578899"/>
                  <a:pt x="8675910" y="2542903"/>
                  <a:pt x="8675910" y="2500437"/>
                </a:cubicBezTo>
                <a:cubicBezTo>
                  <a:pt x="8675910" y="2455649"/>
                  <a:pt x="8666040" y="2419736"/>
                  <a:pt x="8646300" y="2392697"/>
                </a:cubicBezTo>
                <a:cubicBezTo>
                  <a:pt x="8626560" y="2365659"/>
                  <a:pt x="8599770" y="2346085"/>
                  <a:pt x="8565930" y="2333975"/>
                </a:cubicBezTo>
                <a:cubicBezTo>
                  <a:pt x="8532090" y="2321866"/>
                  <a:pt x="8493606" y="2315811"/>
                  <a:pt x="8450477" y="2315811"/>
                </a:cubicBezTo>
                <a:close/>
                <a:moveTo>
                  <a:pt x="7708364" y="2315811"/>
                </a:moveTo>
                <a:lnTo>
                  <a:pt x="7467505" y="2985640"/>
                </a:lnTo>
                <a:lnTo>
                  <a:pt x="7611821" y="2985640"/>
                </a:lnTo>
                <a:lnTo>
                  <a:pt x="7661088" y="2838338"/>
                </a:lnTo>
                <a:lnTo>
                  <a:pt x="7902943" y="2838338"/>
                </a:lnTo>
                <a:lnTo>
                  <a:pt x="7950717" y="2985640"/>
                </a:lnTo>
                <a:lnTo>
                  <a:pt x="8096527" y="2985640"/>
                </a:lnTo>
                <a:lnTo>
                  <a:pt x="7855169" y="2315811"/>
                </a:lnTo>
                <a:close/>
                <a:moveTo>
                  <a:pt x="6041182" y="2315811"/>
                </a:moveTo>
                <a:lnTo>
                  <a:pt x="6041182" y="2985640"/>
                </a:lnTo>
                <a:lnTo>
                  <a:pt x="6490555" y="2985640"/>
                </a:lnTo>
                <a:lnTo>
                  <a:pt x="6490555" y="2869689"/>
                </a:lnTo>
                <a:lnTo>
                  <a:pt x="6181020" y="2869689"/>
                </a:lnTo>
                <a:lnTo>
                  <a:pt x="6181020" y="2699495"/>
                </a:lnTo>
                <a:lnTo>
                  <a:pt x="6461692" y="2699495"/>
                </a:lnTo>
                <a:lnTo>
                  <a:pt x="6461692" y="2587525"/>
                </a:lnTo>
                <a:lnTo>
                  <a:pt x="6181020" y="2587525"/>
                </a:lnTo>
                <a:lnTo>
                  <a:pt x="6181020" y="2431762"/>
                </a:lnTo>
                <a:lnTo>
                  <a:pt x="6490555" y="2431762"/>
                </a:lnTo>
                <a:lnTo>
                  <a:pt x="6490555" y="2315811"/>
                </a:lnTo>
                <a:close/>
                <a:moveTo>
                  <a:pt x="5307757" y="2315811"/>
                </a:moveTo>
                <a:lnTo>
                  <a:pt x="5307757" y="2985640"/>
                </a:lnTo>
                <a:lnTo>
                  <a:pt x="5438638" y="2985640"/>
                </a:lnTo>
                <a:lnTo>
                  <a:pt x="5438638" y="2531291"/>
                </a:lnTo>
                <a:lnTo>
                  <a:pt x="5747177" y="2985640"/>
                </a:lnTo>
                <a:lnTo>
                  <a:pt x="5884527" y="2985640"/>
                </a:lnTo>
                <a:lnTo>
                  <a:pt x="5884527" y="2315811"/>
                </a:lnTo>
                <a:lnTo>
                  <a:pt x="5752652" y="2315811"/>
                </a:lnTo>
                <a:lnTo>
                  <a:pt x="5752652" y="2767174"/>
                </a:lnTo>
                <a:lnTo>
                  <a:pt x="5444610" y="2315811"/>
                </a:lnTo>
                <a:close/>
                <a:moveTo>
                  <a:pt x="5012482" y="2315811"/>
                </a:moveTo>
                <a:lnTo>
                  <a:pt x="5012482" y="2985640"/>
                </a:lnTo>
                <a:lnTo>
                  <a:pt x="5152321" y="2985640"/>
                </a:lnTo>
                <a:lnTo>
                  <a:pt x="5152321" y="2315811"/>
                </a:lnTo>
                <a:close/>
                <a:moveTo>
                  <a:pt x="4279058" y="2315811"/>
                </a:moveTo>
                <a:lnTo>
                  <a:pt x="4279058" y="2985640"/>
                </a:lnTo>
                <a:lnTo>
                  <a:pt x="4409938" y="2985640"/>
                </a:lnTo>
                <a:lnTo>
                  <a:pt x="4409938" y="2531291"/>
                </a:lnTo>
                <a:lnTo>
                  <a:pt x="4718477" y="2985640"/>
                </a:lnTo>
                <a:lnTo>
                  <a:pt x="4855827" y="2985640"/>
                </a:lnTo>
                <a:lnTo>
                  <a:pt x="4855827" y="2315811"/>
                </a:lnTo>
                <a:lnTo>
                  <a:pt x="4723951" y="2315811"/>
                </a:lnTo>
                <a:lnTo>
                  <a:pt x="4723951" y="2767174"/>
                </a:lnTo>
                <a:lnTo>
                  <a:pt x="4415910" y="2315811"/>
                </a:lnTo>
                <a:close/>
                <a:moveTo>
                  <a:pt x="3812640" y="2315811"/>
                </a:moveTo>
                <a:lnTo>
                  <a:pt x="3571780" y="2985640"/>
                </a:lnTo>
                <a:lnTo>
                  <a:pt x="3716097" y="2985640"/>
                </a:lnTo>
                <a:lnTo>
                  <a:pt x="3765363" y="2838338"/>
                </a:lnTo>
                <a:lnTo>
                  <a:pt x="4007218" y="2838338"/>
                </a:lnTo>
                <a:lnTo>
                  <a:pt x="4054992" y="2985640"/>
                </a:lnTo>
                <a:lnTo>
                  <a:pt x="4200802" y="2985640"/>
                </a:lnTo>
                <a:lnTo>
                  <a:pt x="3959444" y="2315811"/>
                </a:lnTo>
                <a:close/>
                <a:moveTo>
                  <a:pt x="7127359" y="2306854"/>
                </a:moveTo>
                <a:cubicBezTo>
                  <a:pt x="7059679" y="2306854"/>
                  <a:pt x="7001455" y="2321037"/>
                  <a:pt x="6952685" y="2349402"/>
                </a:cubicBezTo>
                <a:cubicBezTo>
                  <a:pt x="6903916" y="2377768"/>
                  <a:pt x="6866427" y="2417745"/>
                  <a:pt x="6840217" y="2469335"/>
                </a:cubicBezTo>
                <a:cubicBezTo>
                  <a:pt x="6814008" y="2520924"/>
                  <a:pt x="6800903" y="2581553"/>
                  <a:pt x="6800903" y="2651223"/>
                </a:cubicBezTo>
                <a:cubicBezTo>
                  <a:pt x="6800903" y="2720894"/>
                  <a:pt x="6814008" y="2781357"/>
                  <a:pt x="6840217" y="2832615"/>
                </a:cubicBezTo>
                <a:cubicBezTo>
                  <a:pt x="6866427" y="2883872"/>
                  <a:pt x="6903916" y="2923683"/>
                  <a:pt x="6952685" y="2952049"/>
                </a:cubicBezTo>
                <a:cubicBezTo>
                  <a:pt x="7001455" y="2980415"/>
                  <a:pt x="7059679" y="2994598"/>
                  <a:pt x="7127359" y="2994598"/>
                </a:cubicBezTo>
                <a:cubicBezTo>
                  <a:pt x="7186412" y="2994598"/>
                  <a:pt x="7237504" y="2984894"/>
                  <a:pt x="7280633" y="2965486"/>
                </a:cubicBezTo>
                <a:cubicBezTo>
                  <a:pt x="7323762" y="2946077"/>
                  <a:pt x="7357768" y="2917546"/>
                  <a:pt x="7382650" y="2879891"/>
                </a:cubicBezTo>
                <a:cubicBezTo>
                  <a:pt x="7407532" y="2842236"/>
                  <a:pt x="7421964" y="2796038"/>
                  <a:pt x="7425945" y="2741297"/>
                </a:cubicBezTo>
                <a:lnTo>
                  <a:pt x="7282623" y="2741297"/>
                </a:lnTo>
                <a:cubicBezTo>
                  <a:pt x="7278642" y="2785090"/>
                  <a:pt x="7263298" y="2818846"/>
                  <a:pt x="7236591" y="2842568"/>
                </a:cubicBezTo>
                <a:cubicBezTo>
                  <a:pt x="7209884" y="2866288"/>
                  <a:pt x="7173473" y="2878149"/>
                  <a:pt x="7127359" y="2878149"/>
                </a:cubicBezTo>
                <a:cubicBezTo>
                  <a:pt x="7083566" y="2878149"/>
                  <a:pt x="7048316" y="2867699"/>
                  <a:pt x="7021609" y="2846798"/>
                </a:cubicBezTo>
                <a:cubicBezTo>
                  <a:pt x="6994902" y="2825896"/>
                  <a:pt x="6975494" y="2798194"/>
                  <a:pt x="6963385" y="2763691"/>
                </a:cubicBezTo>
                <a:cubicBezTo>
                  <a:pt x="6951275" y="2729188"/>
                  <a:pt x="6945221" y="2691698"/>
                  <a:pt x="6945221" y="2651223"/>
                </a:cubicBezTo>
                <a:cubicBezTo>
                  <a:pt x="6945221" y="2610417"/>
                  <a:pt x="6951275" y="2572844"/>
                  <a:pt x="6963385" y="2538507"/>
                </a:cubicBezTo>
                <a:cubicBezTo>
                  <a:pt x="6975494" y="2504170"/>
                  <a:pt x="6994902" y="2476385"/>
                  <a:pt x="7021609" y="2455152"/>
                </a:cubicBezTo>
                <a:cubicBezTo>
                  <a:pt x="7048316" y="2433919"/>
                  <a:pt x="7083566" y="2423302"/>
                  <a:pt x="7127359" y="2423302"/>
                </a:cubicBezTo>
                <a:cubicBezTo>
                  <a:pt x="7154563" y="2423302"/>
                  <a:pt x="7179114" y="2427781"/>
                  <a:pt x="7201010" y="2436739"/>
                </a:cubicBezTo>
                <a:cubicBezTo>
                  <a:pt x="7222906" y="2445696"/>
                  <a:pt x="7240904" y="2459133"/>
                  <a:pt x="7255004" y="2477048"/>
                </a:cubicBezTo>
                <a:cubicBezTo>
                  <a:pt x="7269104" y="2494963"/>
                  <a:pt x="7277978" y="2517523"/>
                  <a:pt x="7281628" y="2544728"/>
                </a:cubicBezTo>
                <a:lnTo>
                  <a:pt x="7424950" y="2544728"/>
                </a:lnTo>
                <a:cubicBezTo>
                  <a:pt x="7422295" y="2492973"/>
                  <a:pt x="7407200" y="2449429"/>
                  <a:pt x="7379664" y="2414096"/>
                </a:cubicBezTo>
                <a:cubicBezTo>
                  <a:pt x="7352127" y="2378763"/>
                  <a:pt x="7316297" y="2352056"/>
                  <a:pt x="7272173" y="2333975"/>
                </a:cubicBezTo>
                <a:cubicBezTo>
                  <a:pt x="7228048" y="2315894"/>
                  <a:pt x="7179777" y="2306854"/>
                  <a:pt x="7127359" y="2306854"/>
                </a:cubicBezTo>
                <a:close/>
                <a:moveTo>
                  <a:pt x="3231633" y="2306854"/>
                </a:moveTo>
                <a:cubicBezTo>
                  <a:pt x="3163954" y="2306854"/>
                  <a:pt x="3105729" y="2321037"/>
                  <a:pt x="3056960" y="2349402"/>
                </a:cubicBezTo>
                <a:cubicBezTo>
                  <a:pt x="3008191" y="2377768"/>
                  <a:pt x="2970702" y="2417745"/>
                  <a:pt x="2944493" y="2469335"/>
                </a:cubicBezTo>
                <a:cubicBezTo>
                  <a:pt x="2918283" y="2520924"/>
                  <a:pt x="2905179" y="2581553"/>
                  <a:pt x="2905179" y="2651223"/>
                </a:cubicBezTo>
                <a:cubicBezTo>
                  <a:pt x="2905179" y="2720894"/>
                  <a:pt x="2918283" y="2781357"/>
                  <a:pt x="2944493" y="2832615"/>
                </a:cubicBezTo>
                <a:cubicBezTo>
                  <a:pt x="2970702" y="2883872"/>
                  <a:pt x="3008191" y="2923683"/>
                  <a:pt x="3056960" y="2952049"/>
                </a:cubicBezTo>
                <a:cubicBezTo>
                  <a:pt x="3105729" y="2980415"/>
                  <a:pt x="3163954" y="2994598"/>
                  <a:pt x="3231633" y="2994598"/>
                </a:cubicBezTo>
                <a:cubicBezTo>
                  <a:pt x="3290687" y="2994598"/>
                  <a:pt x="3341778" y="2984894"/>
                  <a:pt x="3384908" y="2965486"/>
                </a:cubicBezTo>
                <a:cubicBezTo>
                  <a:pt x="3428037" y="2946077"/>
                  <a:pt x="3462043" y="2917546"/>
                  <a:pt x="3486924" y="2879891"/>
                </a:cubicBezTo>
                <a:cubicBezTo>
                  <a:pt x="3511807" y="2842236"/>
                  <a:pt x="3526239" y="2796038"/>
                  <a:pt x="3530220" y="2741297"/>
                </a:cubicBezTo>
                <a:lnTo>
                  <a:pt x="3386898" y="2741297"/>
                </a:lnTo>
                <a:cubicBezTo>
                  <a:pt x="3382917" y="2785090"/>
                  <a:pt x="3367573" y="2818846"/>
                  <a:pt x="3340866" y="2842568"/>
                </a:cubicBezTo>
                <a:cubicBezTo>
                  <a:pt x="3314159" y="2866288"/>
                  <a:pt x="3277748" y="2878149"/>
                  <a:pt x="3231633" y="2878149"/>
                </a:cubicBezTo>
                <a:cubicBezTo>
                  <a:pt x="3187841" y="2878149"/>
                  <a:pt x="3152591" y="2867699"/>
                  <a:pt x="3125884" y="2846798"/>
                </a:cubicBezTo>
                <a:cubicBezTo>
                  <a:pt x="3099177" y="2825896"/>
                  <a:pt x="3079769" y="2798194"/>
                  <a:pt x="3067659" y="2763691"/>
                </a:cubicBezTo>
                <a:cubicBezTo>
                  <a:pt x="3055550" y="2729188"/>
                  <a:pt x="3049495" y="2691698"/>
                  <a:pt x="3049495" y="2651223"/>
                </a:cubicBezTo>
                <a:cubicBezTo>
                  <a:pt x="3049495" y="2610417"/>
                  <a:pt x="3055550" y="2572844"/>
                  <a:pt x="3067659" y="2538507"/>
                </a:cubicBezTo>
                <a:cubicBezTo>
                  <a:pt x="3079769" y="2504170"/>
                  <a:pt x="3099177" y="2476385"/>
                  <a:pt x="3125884" y="2455152"/>
                </a:cubicBezTo>
                <a:cubicBezTo>
                  <a:pt x="3152591" y="2433919"/>
                  <a:pt x="3187841" y="2423302"/>
                  <a:pt x="3231633" y="2423302"/>
                </a:cubicBezTo>
                <a:cubicBezTo>
                  <a:pt x="3258838" y="2423302"/>
                  <a:pt x="3283388" y="2427781"/>
                  <a:pt x="3305285" y="2436739"/>
                </a:cubicBezTo>
                <a:cubicBezTo>
                  <a:pt x="3327181" y="2445696"/>
                  <a:pt x="3345179" y="2459133"/>
                  <a:pt x="3359279" y="2477048"/>
                </a:cubicBezTo>
                <a:cubicBezTo>
                  <a:pt x="3373379" y="2494963"/>
                  <a:pt x="3382254" y="2517523"/>
                  <a:pt x="3385903" y="2544728"/>
                </a:cubicBezTo>
                <a:lnTo>
                  <a:pt x="3529225" y="2544728"/>
                </a:lnTo>
                <a:cubicBezTo>
                  <a:pt x="3526570" y="2492973"/>
                  <a:pt x="3511475" y="2449429"/>
                  <a:pt x="3483938" y="2414096"/>
                </a:cubicBezTo>
                <a:cubicBezTo>
                  <a:pt x="3456402" y="2378763"/>
                  <a:pt x="3420572" y="2352056"/>
                  <a:pt x="3376448" y="2333975"/>
                </a:cubicBezTo>
                <a:cubicBezTo>
                  <a:pt x="3332323" y="2315894"/>
                  <a:pt x="3284051" y="2306854"/>
                  <a:pt x="3231633" y="2306854"/>
                </a:cubicBezTo>
                <a:close/>
                <a:moveTo>
                  <a:pt x="7819320" y="1212562"/>
                </a:moveTo>
                <a:lnTo>
                  <a:pt x="7939750" y="1212562"/>
                </a:lnTo>
                <a:cubicBezTo>
                  <a:pt x="7969277" y="1212562"/>
                  <a:pt x="7992998" y="1220027"/>
                  <a:pt x="8010913" y="1234956"/>
                </a:cubicBezTo>
                <a:cubicBezTo>
                  <a:pt x="8028829" y="1249886"/>
                  <a:pt x="8037786" y="1272114"/>
                  <a:pt x="8037786" y="1301641"/>
                </a:cubicBezTo>
                <a:cubicBezTo>
                  <a:pt x="8037786" y="1321878"/>
                  <a:pt x="8033473" y="1338964"/>
                  <a:pt x="8024847" y="1352898"/>
                </a:cubicBezTo>
                <a:cubicBezTo>
                  <a:pt x="8016222" y="1366832"/>
                  <a:pt x="8004029" y="1377283"/>
                  <a:pt x="7988271" y="1384250"/>
                </a:cubicBezTo>
                <a:cubicBezTo>
                  <a:pt x="7972512" y="1391217"/>
                  <a:pt x="7953684" y="1394700"/>
                  <a:pt x="7931788" y="1394700"/>
                </a:cubicBezTo>
                <a:lnTo>
                  <a:pt x="7819320" y="1394700"/>
                </a:lnTo>
                <a:close/>
                <a:moveTo>
                  <a:pt x="4895145" y="1212562"/>
                </a:moveTo>
                <a:lnTo>
                  <a:pt x="5015575" y="1212562"/>
                </a:lnTo>
                <a:cubicBezTo>
                  <a:pt x="5045102" y="1212562"/>
                  <a:pt x="5068823" y="1220027"/>
                  <a:pt x="5086738" y="1234956"/>
                </a:cubicBezTo>
                <a:cubicBezTo>
                  <a:pt x="5104653" y="1249886"/>
                  <a:pt x="5113611" y="1272114"/>
                  <a:pt x="5113611" y="1301641"/>
                </a:cubicBezTo>
                <a:cubicBezTo>
                  <a:pt x="5113611" y="1321878"/>
                  <a:pt x="5109298" y="1338964"/>
                  <a:pt x="5100673" y="1352898"/>
                </a:cubicBezTo>
                <a:cubicBezTo>
                  <a:pt x="5092047" y="1366832"/>
                  <a:pt x="5079854" y="1377283"/>
                  <a:pt x="5064096" y="1384250"/>
                </a:cubicBezTo>
                <a:cubicBezTo>
                  <a:pt x="5048337" y="1391217"/>
                  <a:pt x="5029509" y="1394700"/>
                  <a:pt x="5007613" y="1394700"/>
                </a:cubicBezTo>
                <a:lnTo>
                  <a:pt x="4895145" y="1394700"/>
                </a:lnTo>
                <a:close/>
                <a:moveTo>
                  <a:pt x="4298433" y="1204102"/>
                </a:moveTo>
                <a:cubicBezTo>
                  <a:pt x="4341894" y="1204102"/>
                  <a:pt x="4376896" y="1214387"/>
                  <a:pt x="4403436" y="1234956"/>
                </a:cubicBezTo>
                <a:cubicBezTo>
                  <a:pt x="4429977" y="1255526"/>
                  <a:pt x="4449385" y="1283062"/>
                  <a:pt x="4461661" y="1317565"/>
                </a:cubicBezTo>
                <a:cubicBezTo>
                  <a:pt x="4473935" y="1352069"/>
                  <a:pt x="4480073" y="1390221"/>
                  <a:pt x="4480073" y="1432023"/>
                </a:cubicBezTo>
                <a:cubicBezTo>
                  <a:pt x="4480073" y="1473162"/>
                  <a:pt x="4473935" y="1510983"/>
                  <a:pt x="4461661" y="1545486"/>
                </a:cubicBezTo>
                <a:cubicBezTo>
                  <a:pt x="4449385" y="1579990"/>
                  <a:pt x="4429977" y="1607526"/>
                  <a:pt x="4403436" y="1628095"/>
                </a:cubicBezTo>
                <a:cubicBezTo>
                  <a:pt x="4376896" y="1648664"/>
                  <a:pt x="4341894" y="1658949"/>
                  <a:pt x="4298433" y="1658949"/>
                </a:cubicBezTo>
                <a:cubicBezTo>
                  <a:pt x="4254640" y="1658949"/>
                  <a:pt x="4219391" y="1648664"/>
                  <a:pt x="4192683" y="1628095"/>
                </a:cubicBezTo>
                <a:cubicBezTo>
                  <a:pt x="4165977" y="1607526"/>
                  <a:pt x="4146569" y="1579990"/>
                  <a:pt x="4134459" y="1545486"/>
                </a:cubicBezTo>
                <a:cubicBezTo>
                  <a:pt x="4122350" y="1510983"/>
                  <a:pt x="4116295" y="1473162"/>
                  <a:pt x="4116295" y="1432023"/>
                </a:cubicBezTo>
                <a:cubicBezTo>
                  <a:pt x="4116295" y="1390221"/>
                  <a:pt x="4122350" y="1352069"/>
                  <a:pt x="4134459" y="1317565"/>
                </a:cubicBezTo>
                <a:cubicBezTo>
                  <a:pt x="4146569" y="1283062"/>
                  <a:pt x="4165977" y="1255526"/>
                  <a:pt x="4192683" y="1234956"/>
                </a:cubicBezTo>
                <a:cubicBezTo>
                  <a:pt x="4219391" y="1214387"/>
                  <a:pt x="4254640" y="1204102"/>
                  <a:pt x="4298433" y="1204102"/>
                </a:cubicBezTo>
                <a:close/>
                <a:moveTo>
                  <a:pt x="8327182" y="1096611"/>
                </a:moveTo>
                <a:lnTo>
                  <a:pt x="8327182" y="1766440"/>
                </a:lnTo>
                <a:lnTo>
                  <a:pt x="8776554" y="1766440"/>
                </a:lnTo>
                <a:lnTo>
                  <a:pt x="8776554" y="1650489"/>
                </a:lnTo>
                <a:lnTo>
                  <a:pt x="8467020" y="1650489"/>
                </a:lnTo>
                <a:lnTo>
                  <a:pt x="8467020" y="1480295"/>
                </a:lnTo>
                <a:lnTo>
                  <a:pt x="8747692" y="1480295"/>
                </a:lnTo>
                <a:lnTo>
                  <a:pt x="8747692" y="1368325"/>
                </a:lnTo>
                <a:lnTo>
                  <a:pt x="8467020" y="1368325"/>
                </a:lnTo>
                <a:lnTo>
                  <a:pt x="8467020" y="1212562"/>
                </a:lnTo>
                <a:lnTo>
                  <a:pt x="8776554" y="1212562"/>
                </a:lnTo>
                <a:lnTo>
                  <a:pt x="8776554" y="1096611"/>
                </a:lnTo>
                <a:close/>
                <a:moveTo>
                  <a:pt x="7679482" y="1096611"/>
                </a:moveTo>
                <a:lnTo>
                  <a:pt x="7679482" y="1766440"/>
                </a:lnTo>
                <a:lnTo>
                  <a:pt x="7819320" y="1766440"/>
                </a:lnTo>
                <a:lnTo>
                  <a:pt x="7819320" y="1510154"/>
                </a:lnTo>
                <a:lnTo>
                  <a:pt x="7928304" y="1510154"/>
                </a:lnTo>
                <a:cubicBezTo>
                  <a:pt x="7954182" y="1510154"/>
                  <a:pt x="7974502" y="1514715"/>
                  <a:pt x="7989266" y="1523839"/>
                </a:cubicBezTo>
                <a:cubicBezTo>
                  <a:pt x="8004029" y="1532962"/>
                  <a:pt x="8015724" y="1546813"/>
                  <a:pt x="8024350" y="1565392"/>
                </a:cubicBezTo>
                <a:cubicBezTo>
                  <a:pt x="8032975" y="1583971"/>
                  <a:pt x="8040606" y="1607858"/>
                  <a:pt x="8047241" y="1637053"/>
                </a:cubicBezTo>
                <a:lnTo>
                  <a:pt x="8078593" y="1766440"/>
                </a:lnTo>
                <a:lnTo>
                  <a:pt x="8224900" y="1766440"/>
                </a:lnTo>
                <a:lnTo>
                  <a:pt x="8180610" y="1609185"/>
                </a:lnTo>
                <a:cubicBezTo>
                  <a:pt x="8171984" y="1577667"/>
                  <a:pt x="8162446" y="1551126"/>
                  <a:pt x="8151995" y="1529562"/>
                </a:cubicBezTo>
                <a:cubicBezTo>
                  <a:pt x="8141545" y="1507997"/>
                  <a:pt x="8127860" y="1490828"/>
                  <a:pt x="8110940" y="1478055"/>
                </a:cubicBezTo>
                <a:cubicBezTo>
                  <a:pt x="8094020" y="1465283"/>
                  <a:pt x="8071460" y="1456740"/>
                  <a:pt x="8043260" y="1452427"/>
                </a:cubicBezTo>
                <a:cubicBezTo>
                  <a:pt x="8089375" y="1439820"/>
                  <a:pt x="8123795" y="1418753"/>
                  <a:pt x="8146521" y="1389226"/>
                </a:cubicBezTo>
                <a:cubicBezTo>
                  <a:pt x="8169247" y="1359699"/>
                  <a:pt x="8180610" y="1323703"/>
                  <a:pt x="8180610" y="1281237"/>
                </a:cubicBezTo>
                <a:cubicBezTo>
                  <a:pt x="8180610" y="1236449"/>
                  <a:pt x="8170740" y="1200536"/>
                  <a:pt x="8151000" y="1173497"/>
                </a:cubicBezTo>
                <a:cubicBezTo>
                  <a:pt x="8131260" y="1146459"/>
                  <a:pt x="8104470" y="1126885"/>
                  <a:pt x="8070631" y="1114775"/>
                </a:cubicBezTo>
                <a:cubicBezTo>
                  <a:pt x="8036791" y="1102666"/>
                  <a:pt x="7998307" y="1096611"/>
                  <a:pt x="7955177" y="1096611"/>
                </a:cubicBezTo>
                <a:close/>
                <a:moveTo>
                  <a:pt x="7384207" y="1096611"/>
                </a:moveTo>
                <a:lnTo>
                  <a:pt x="7384207" y="1766440"/>
                </a:lnTo>
                <a:lnTo>
                  <a:pt x="7524045" y="1766440"/>
                </a:lnTo>
                <a:lnTo>
                  <a:pt x="7524045" y="1096611"/>
                </a:lnTo>
                <a:close/>
                <a:moveTo>
                  <a:pt x="6641257" y="1096611"/>
                </a:moveTo>
                <a:lnTo>
                  <a:pt x="6641257" y="1766440"/>
                </a:lnTo>
                <a:lnTo>
                  <a:pt x="6781095" y="1766440"/>
                </a:lnTo>
                <a:lnTo>
                  <a:pt x="6781095" y="1481788"/>
                </a:lnTo>
                <a:lnTo>
                  <a:pt x="7084658" y="1481788"/>
                </a:lnTo>
                <a:lnTo>
                  <a:pt x="7084658" y="1766440"/>
                </a:lnTo>
                <a:lnTo>
                  <a:pt x="7224496" y="1766440"/>
                </a:lnTo>
                <a:lnTo>
                  <a:pt x="7224496" y="1096611"/>
                </a:lnTo>
                <a:lnTo>
                  <a:pt x="7084658" y="1096611"/>
                </a:lnTo>
                <a:lnTo>
                  <a:pt x="7084658" y="1358372"/>
                </a:lnTo>
                <a:lnTo>
                  <a:pt x="6781095" y="1358372"/>
                </a:lnTo>
                <a:lnTo>
                  <a:pt x="6781095" y="1096611"/>
                </a:lnTo>
                <a:close/>
                <a:moveTo>
                  <a:pt x="5403007" y="1096611"/>
                </a:moveTo>
                <a:lnTo>
                  <a:pt x="5403007" y="1766440"/>
                </a:lnTo>
                <a:lnTo>
                  <a:pt x="5542845" y="1766440"/>
                </a:lnTo>
                <a:lnTo>
                  <a:pt x="5542845" y="1423563"/>
                </a:lnTo>
                <a:lnTo>
                  <a:pt x="5792663" y="1766440"/>
                </a:lnTo>
                <a:lnTo>
                  <a:pt x="5954397" y="1766440"/>
                </a:lnTo>
                <a:lnTo>
                  <a:pt x="5690148" y="1410625"/>
                </a:lnTo>
                <a:lnTo>
                  <a:pt x="5937975" y="1096611"/>
                </a:lnTo>
                <a:lnTo>
                  <a:pt x="5783207" y="1096611"/>
                </a:lnTo>
                <a:lnTo>
                  <a:pt x="5542845" y="1416099"/>
                </a:lnTo>
                <a:lnTo>
                  <a:pt x="5542845" y="1096611"/>
                </a:lnTo>
                <a:close/>
                <a:moveTo>
                  <a:pt x="4755307" y="1096611"/>
                </a:moveTo>
                <a:lnTo>
                  <a:pt x="4755307" y="1766440"/>
                </a:lnTo>
                <a:lnTo>
                  <a:pt x="4895145" y="1766440"/>
                </a:lnTo>
                <a:lnTo>
                  <a:pt x="4895145" y="1510154"/>
                </a:lnTo>
                <a:lnTo>
                  <a:pt x="5004129" y="1510154"/>
                </a:lnTo>
                <a:cubicBezTo>
                  <a:pt x="5030007" y="1510154"/>
                  <a:pt x="5050327" y="1514715"/>
                  <a:pt x="5065091" y="1523839"/>
                </a:cubicBezTo>
                <a:cubicBezTo>
                  <a:pt x="5079854" y="1532962"/>
                  <a:pt x="5091549" y="1546813"/>
                  <a:pt x="5100175" y="1565392"/>
                </a:cubicBezTo>
                <a:cubicBezTo>
                  <a:pt x="5108801" y="1583971"/>
                  <a:pt x="5116432" y="1607858"/>
                  <a:pt x="5123066" y="1637053"/>
                </a:cubicBezTo>
                <a:lnTo>
                  <a:pt x="5154418" y="1766440"/>
                </a:lnTo>
                <a:lnTo>
                  <a:pt x="5300726" y="1766440"/>
                </a:lnTo>
                <a:lnTo>
                  <a:pt x="5256435" y="1609185"/>
                </a:lnTo>
                <a:cubicBezTo>
                  <a:pt x="5247809" y="1577667"/>
                  <a:pt x="5238271" y="1551126"/>
                  <a:pt x="5227820" y="1529562"/>
                </a:cubicBezTo>
                <a:cubicBezTo>
                  <a:pt x="5217370" y="1507997"/>
                  <a:pt x="5203685" y="1490828"/>
                  <a:pt x="5186765" y="1478055"/>
                </a:cubicBezTo>
                <a:cubicBezTo>
                  <a:pt x="5169845" y="1465283"/>
                  <a:pt x="5147285" y="1456740"/>
                  <a:pt x="5119085" y="1452427"/>
                </a:cubicBezTo>
                <a:cubicBezTo>
                  <a:pt x="5165200" y="1439820"/>
                  <a:pt x="5199621" y="1418753"/>
                  <a:pt x="5222347" y="1389226"/>
                </a:cubicBezTo>
                <a:cubicBezTo>
                  <a:pt x="5245072" y="1359699"/>
                  <a:pt x="5256435" y="1323703"/>
                  <a:pt x="5256435" y="1281237"/>
                </a:cubicBezTo>
                <a:cubicBezTo>
                  <a:pt x="5256435" y="1236449"/>
                  <a:pt x="5246565" y="1200536"/>
                  <a:pt x="5226825" y="1173497"/>
                </a:cubicBezTo>
                <a:cubicBezTo>
                  <a:pt x="5207085" y="1146459"/>
                  <a:pt x="5180296" y="1126885"/>
                  <a:pt x="5146455" y="1114775"/>
                </a:cubicBezTo>
                <a:cubicBezTo>
                  <a:pt x="5112616" y="1102666"/>
                  <a:pt x="5074131" y="1096611"/>
                  <a:pt x="5031002" y="1096611"/>
                </a:cubicBezTo>
                <a:close/>
                <a:moveTo>
                  <a:pt x="3351212" y="1096611"/>
                </a:moveTo>
                <a:lnTo>
                  <a:pt x="3578138" y="1516125"/>
                </a:lnTo>
                <a:lnTo>
                  <a:pt x="3578138" y="1766440"/>
                </a:lnTo>
                <a:lnTo>
                  <a:pt x="3721459" y="1766440"/>
                </a:lnTo>
                <a:lnTo>
                  <a:pt x="3721459" y="1516125"/>
                </a:lnTo>
                <a:lnTo>
                  <a:pt x="3948385" y="1096611"/>
                </a:lnTo>
                <a:lnTo>
                  <a:pt x="3793120" y="1096611"/>
                </a:lnTo>
                <a:lnTo>
                  <a:pt x="3649798" y="1387733"/>
                </a:lnTo>
                <a:lnTo>
                  <a:pt x="3506477" y="1096611"/>
                </a:lnTo>
                <a:close/>
                <a:moveTo>
                  <a:pt x="6251616" y="1088151"/>
                </a:moveTo>
                <a:cubicBezTo>
                  <a:pt x="6203511" y="1088151"/>
                  <a:pt x="6160879" y="1094621"/>
                  <a:pt x="6123722" y="1107559"/>
                </a:cubicBezTo>
                <a:cubicBezTo>
                  <a:pt x="6086565" y="1120498"/>
                  <a:pt x="6057452" y="1140653"/>
                  <a:pt x="6036386" y="1168023"/>
                </a:cubicBezTo>
                <a:cubicBezTo>
                  <a:pt x="6015318" y="1195394"/>
                  <a:pt x="6004785" y="1230809"/>
                  <a:pt x="6004785" y="1274270"/>
                </a:cubicBezTo>
                <a:cubicBezTo>
                  <a:pt x="6004785" y="1314745"/>
                  <a:pt x="6013991" y="1347590"/>
                  <a:pt x="6032404" y="1372804"/>
                </a:cubicBezTo>
                <a:cubicBezTo>
                  <a:pt x="6050817" y="1398018"/>
                  <a:pt x="6076861" y="1418587"/>
                  <a:pt x="6110534" y="1434512"/>
                </a:cubicBezTo>
                <a:cubicBezTo>
                  <a:pt x="6144208" y="1450436"/>
                  <a:pt x="6184103" y="1465034"/>
                  <a:pt x="6230217" y="1478304"/>
                </a:cubicBezTo>
                <a:cubicBezTo>
                  <a:pt x="6269698" y="1489252"/>
                  <a:pt x="6300385" y="1499454"/>
                  <a:pt x="6322282" y="1508909"/>
                </a:cubicBezTo>
                <a:cubicBezTo>
                  <a:pt x="6344178" y="1518365"/>
                  <a:pt x="6359439" y="1528815"/>
                  <a:pt x="6368065" y="1540261"/>
                </a:cubicBezTo>
                <a:cubicBezTo>
                  <a:pt x="6376691" y="1551707"/>
                  <a:pt x="6381004" y="1566221"/>
                  <a:pt x="6381004" y="1583805"/>
                </a:cubicBezTo>
                <a:cubicBezTo>
                  <a:pt x="6381004" y="1602052"/>
                  <a:pt x="6375945" y="1617064"/>
                  <a:pt x="6365825" y="1628842"/>
                </a:cubicBezTo>
                <a:cubicBezTo>
                  <a:pt x="6355707" y="1640619"/>
                  <a:pt x="6341690" y="1649328"/>
                  <a:pt x="6323774" y="1654968"/>
                </a:cubicBezTo>
                <a:cubicBezTo>
                  <a:pt x="6305859" y="1660608"/>
                  <a:pt x="6285124" y="1663428"/>
                  <a:pt x="6261569" y="1663428"/>
                </a:cubicBezTo>
                <a:cubicBezTo>
                  <a:pt x="6237019" y="1663428"/>
                  <a:pt x="6215205" y="1660276"/>
                  <a:pt x="6196129" y="1653973"/>
                </a:cubicBezTo>
                <a:cubicBezTo>
                  <a:pt x="6177053" y="1647669"/>
                  <a:pt x="6161874" y="1637136"/>
                  <a:pt x="6150594" y="1622372"/>
                </a:cubicBezTo>
                <a:cubicBezTo>
                  <a:pt x="6139315" y="1607609"/>
                  <a:pt x="6133343" y="1587288"/>
                  <a:pt x="6132679" y="1561411"/>
                </a:cubicBezTo>
                <a:lnTo>
                  <a:pt x="5989358" y="1561411"/>
                </a:lnTo>
                <a:cubicBezTo>
                  <a:pt x="5989358" y="1612171"/>
                  <a:pt x="6001301" y="1653309"/>
                  <a:pt x="6025189" y="1684827"/>
                </a:cubicBezTo>
                <a:cubicBezTo>
                  <a:pt x="6049075" y="1716344"/>
                  <a:pt x="6081339" y="1739319"/>
                  <a:pt x="6121980" y="1753750"/>
                </a:cubicBezTo>
                <a:cubicBezTo>
                  <a:pt x="6162621" y="1768182"/>
                  <a:pt x="6208321" y="1775398"/>
                  <a:pt x="6259081" y="1775398"/>
                </a:cubicBezTo>
                <a:cubicBezTo>
                  <a:pt x="6309509" y="1775398"/>
                  <a:pt x="6354712" y="1768597"/>
                  <a:pt x="6394689" y="1754994"/>
                </a:cubicBezTo>
                <a:cubicBezTo>
                  <a:pt x="6434667" y="1741392"/>
                  <a:pt x="6466267" y="1719993"/>
                  <a:pt x="6489490" y="1690798"/>
                </a:cubicBezTo>
                <a:cubicBezTo>
                  <a:pt x="6512713" y="1661603"/>
                  <a:pt x="6524325" y="1623285"/>
                  <a:pt x="6524325" y="1575843"/>
                </a:cubicBezTo>
                <a:cubicBezTo>
                  <a:pt x="6524325" y="1533377"/>
                  <a:pt x="6516446" y="1499122"/>
                  <a:pt x="6500687" y="1473079"/>
                </a:cubicBezTo>
                <a:cubicBezTo>
                  <a:pt x="6484929" y="1447036"/>
                  <a:pt x="6460793" y="1425803"/>
                  <a:pt x="6428280" y="1409381"/>
                </a:cubicBezTo>
                <a:cubicBezTo>
                  <a:pt x="6395767" y="1392958"/>
                  <a:pt x="6354131" y="1377283"/>
                  <a:pt x="6303371" y="1362353"/>
                </a:cubicBezTo>
                <a:cubicBezTo>
                  <a:pt x="6260906" y="1350078"/>
                  <a:pt x="6228476" y="1339130"/>
                  <a:pt x="6206082" y="1329509"/>
                </a:cubicBezTo>
                <a:cubicBezTo>
                  <a:pt x="6183688" y="1319888"/>
                  <a:pt x="6168344" y="1310018"/>
                  <a:pt x="6160050" y="1299899"/>
                </a:cubicBezTo>
                <a:cubicBezTo>
                  <a:pt x="6151756" y="1289780"/>
                  <a:pt x="6147608" y="1278085"/>
                  <a:pt x="6147608" y="1264815"/>
                </a:cubicBezTo>
                <a:cubicBezTo>
                  <a:pt x="6147608" y="1241592"/>
                  <a:pt x="6157396" y="1224423"/>
                  <a:pt x="6176969" y="1213309"/>
                </a:cubicBezTo>
                <a:cubicBezTo>
                  <a:pt x="6196544" y="1202195"/>
                  <a:pt x="6221260" y="1196638"/>
                  <a:pt x="6251118" y="1196638"/>
                </a:cubicBezTo>
                <a:cubicBezTo>
                  <a:pt x="6281309" y="1196638"/>
                  <a:pt x="6307187" y="1203688"/>
                  <a:pt x="6328751" y="1217788"/>
                </a:cubicBezTo>
                <a:cubicBezTo>
                  <a:pt x="6350316" y="1231888"/>
                  <a:pt x="6360932" y="1253203"/>
                  <a:pt x="6360600" y="1281735"/>
                </a:cubicBezTo>
                <a:lnTo>
                  <a:pt x="6503922" y="1281735"/>
                </a:lnTo>
                <a:cubicBezTo>
                  <a:pt x="6503922" y="1237610"/>
                  <a:pt x="6492476" y="1201282"/>
                  <a:pt x="6469584" y="1172751"/>
                </a:cubicBezTo>
                <a:cubicBezTo>
                  <a:pt x="6446693" y="1144219"/>
                  <a:pt x="6416087" y="1122986"/>
                  <a:pt x="6377769" y="1109052"/>
                </a:cubicBezTo>
                <a:cubicBezTo>
                  <a:pt x="6339450" y="1095118"/>
                  <a:pt x="6297399" y="1088151"/>
                  <a:pt x="6251616" y="1088151"/>
                </a:cubicBezTo>
                <a:close/>
                <a:moveTo>
                  <a:pt x="4298433" y="1087654"/>
                </a:moveTo>
                <a:cubicBezTo>
                  <a:pt x="4228431" y="1087654"/>
                  <a:pt x="4169129" y="1101837"/>
                  <a:pt x="4120525" y="1130202"/>
                </a:cubicBezTo>
                <a:cubicBezTo>
                  <a:pt x="4071922" y="1158568"/>
                  <a:pt x="4035014" y="1198545"/>
                  <a:pt x="4009800" y="1250134"/>
                </a:cubicBezTo>
                <a:cubicBezTo>
                  <a:pt x="3984586" y="1301724"/>
                  <a:pt x="3971979" y="1362353"/>
                  <a:pt x="3971979" y="1432023"/>
                </a:cubicBezTo>
                <a:cubicBezTo>
                  <a:pt x="3971979" y="1501694"/>
                  <a:pt x="3984586" y="1562157"/>
                  <a:pt x="4009800" y="1613415"/>
                </a:cubicBezTo>
                <a:cubicBezTo>
                  <a:pt x="4035014" y="1664672"/>
                  <a:pt x="4071922" y="1704484"/>
                  <a:pt x="4120525" y="1732849"/>
                </a:cubicBezTo>
                <a:cubicBezTo>
                  <a:pt x="4169129" y="1761215"/>
                  <a:pt x="4228431" y="1775398"/>
                  <a:pt x="4298433" y="1775398"/>
                </a:cubicBezTo>
                <a:cubicBezTo>
                  <a:pt x="4368435" y="1775398"/>
                  <a:pt x="4427655" y="1761215"/>
                  <a:pt x="4476092" y="1732849"/>
                </a:cubicBezTo>
                <a:cubicBezTo>
                  <a:pt x="4524530" y="1704484"/>
                  <a:pt x="4561355" y="1664672"/>
                  <a:pt x="4586570" y="1613415"/>
                </a:cubicBezTo>
                <a:cubicBezTo>
                  <a:pt x="4611783" y="1562157"/>
                  <a:pt x="4624390" y="1501694"/>
                  <a:pt x="4624390" y="1432023"/>
                </a:cubicBezTo>
                <a:cubicBezTo>
                  <a:pt x="4624390" y="1362353"/>
                  <a:pt x="4611783" y="1301724"/>
                  <a:pt x="4586570" y="1250134"/>
                </a:cubicBezTo>
                <a:cubicBezTo>
                  <a:pt x="4561355" y="1198545"/>
                  <a:pt x="4524530" y="1158568"/>
                  <a:pt x="4476092" y="1130202"/>
                </a:cubicBezTo>
                <a:cubicBezTo>
                  <a:pt x="4427655" y="1101837"/>
                  <a:pt x="4368435" y="1087654"/>
                  <a:pt x="4298433" y="1087654"/>
                </a:cubicBezTo>
                <a:close/>
                <a:moveTo>
                  <a:pt x="0" y="0"/>
                </a:moveTo>
                <a:lnTo>
                  <a:pt x="12192002" y="0"/>
                </a:lnTo>
                <a:lnTo>
                  <a:pt x="12192002" y="4350542"/>
                </a:lnTo>
                <a:lnTo>
                  <a:pt x="0" y="4350542"/>
                </a:lnTo>
                <a:close/>
              </a:path>
            </a:pathLst>
          </a:cu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497DFA-41DE-23EB-3695-C4DC489FE6CB}"/>
              </a:ext>
            </a:extLst>
          </p:cNvPr>
          <p:cNvSpPr txBox="1"/>
          <p:nvPr/>
        </p:nvSpPr>
        <p:spPr>
          <a:xfrm>
            <a:off x="311809" y="1508985"/>
            <a:ext cx="309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Cartoony Homes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4F5217-D594-A001-46B5-930A794963A1}"/>
              </a:ext>
            </a:extLst>
          </p:cNvPr>
          <p:cNvSpPr txBox="1"/>
          <p:nvPr/>
        </p:nvSpPr>
        <p:spPr>
          <a:xfrm>
            <a:off x="9239610" y="1510183"/>
            <a:ext cx="309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Cartoony outdoors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1FA6052-CAA6-B1E0-3C2B-B4E64F63FC58}"/>
              </a:ext>
            </a:extLst>
          </p:cNvPr>
          <p:cNvSpPr txBox="1"/>
          <p:nvPr/>
        </p:nvSpPr>
        <p:spPr>
          <a:xfrm>
            <a:off x="181459" y="4855176"/>
            <a:ext cx="309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Video of </a:t>
            </a:r>
            <a:r>
              <a:rPr lang="en-GB" b="1" dirty="0" err="1">
                <a:solidFill>
                  <a:srgbClr val="FF0000"/>
                </a:solidFill>
              </a:rPr>
              <a:t>woz</a:t>
            </a:r>
            <a:r>
              <a:rPr lang="en-GB" b="1" dirty="0">
                <a:solidFill>
                  <a:srgbClr val="FF0000"/>
                </a:solidFill>
              </a:rPr>
              <a:t> w/ dogs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A2076D-1912-98A1-0A0E-8F77B038FAC9}"/>
              </a:ext>
            </a:extLst>
          </p:cNvPr>
          <p:cNvSpPr txBox="1"/>
          <p:nvPr/>
        </p:nvSpPr>
        <p:spPr>
          <a:xfrm>
            <a:off x="5578150" y="4979684"/>
            <a:ext cx="309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Text cut out to highlight company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9EFB305-F772-6D81-3742-F88B5F0F1465}"/>
              </a:ext>
            </a:extLst>
          </p:cNvPr>
          <p:cNvCxnSpPr/>
          <p:nvPr/>
        </p:nvCxnSpPr>
        <p:spPr>
          <a:xfrm flipV="1">
            <a:off x="2297279" y="695281"/>
            <a:ext cx="0" cy="99837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195C5B-289D-61EB-05B6-EAD8ACF19292}"/>
              </a:ext>
            </a:extLst>
          </p:cNvPr>
          <p:cNvCxnSpPr/>
          <p:nvPr/>
        </p:nvCxnSpPr>
        <p:spPr>
          <a:xfrm flipV="1">
            <a:off x="9239610" y="764318"/>
            <a:ext cx="0" cy="99837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C43B1C8-1B86-F787-FE32-36869E9D1098}"/>
              </a:ext>
            </a:extLst>
          </p:cNvPr>
          <p:cNvCxnSpPr>
            <a:cxnSpLocks/>
          </p:cNvCxnSpPr>
          <p:nvPr/>
        </p:nvCxnSpPr>
        <p:spPr>
          <a:xfrm flipV="1">
            <a:off x="1294758" y="3994484"/>
            <a:ext cx="515242" cy="928498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0A0BA05-E4FF-3AC7-384E-DF0372D8B3C6}"/>
              </a:ext>
            </a:extLst>
          </p:cNvPr>
          <p:cNvCxnSpPr/>
          <p:nvPr/>
        </p:nvCxnSpPr>
        <p:spPr>
          <a:xfrm flipV="1">
            <a:off x="5579513" y="4423797"/>
            <a:ext cx="0" cy="99837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3B135-9BF1-0B7C-D4D3-4C944082F14F}"/>
              </a:ext>
            </a:extLst>
          </p:cNvPr>
          <p:cNvCxnSpPr/>
          <p:nvPr/>
        </p:nvCxnSpPr>
        <p:spPr>
          <a:xfrm flipV="1">
            <a:off x="5468100" y="1194466"/>
            <a:ext cx="0" cy="998370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790A1BB-9B47-0058-FF3F-5EB64D5758BB}"/>
              </a:ext>
            </a:extLst>
          </p:cNvPr>
          <p:cNvSpPr txBox="1"/>
          <p:nvPr/>
        </p:nvSpPr>
        <p:spPr>
          <a:xfrm>
            <a:off x="5583149" y="1963876"/>
            <a:ext cx="309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Links to other pages.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ED36911-41D6-5E75-29D4-9981EEE12884}"/>
              </a:ext>
            </a:extLst>
          </p:cNvPr>
          <p:cNvSpPr txBox="1"/>
          <p:nvPr/>
        </p:nvSpPr>
        <p:spPr>
          <a:xfrm>
            <a:off x="2999884" y="1527123"/>
            <a:ext cx="309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Logo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203F251-BD66-D8F3-8FBF-FACB85586ECC}"/>
              </a:ext>
            </a:extLst>
          </p:cNvPr>
          <p:cNvCxnSpPr/>
          <p:nvPr/>
        </p:nvCxnSpPr>
        <p:spPr>
          <a:xfrm flipV="1">
            <a:off x="3692934" y="714748"/>
            <a:ext cx="1841592" cy="1011034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912D392-3BC5-948C-06C2-ABE0E21B5A26}"/>
              </a:ext>
            </a:extLst>
          </p:cNvPr>
          <p:cNvSpPr txBox="1"/>
          <p:nvPr/>
        </p:nvSpPr>
        <p:spPr>
          <a:xfrm>
            <a:off x="1859866" y="6183821"/>
            <a:ext cx="309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Column 1 for content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54177CF-1F0E-D99C-C8EA-D404744DA8EB}"/>
              </a:ext>
            </a:extLst>
          </p:cNvPr>
          <p:cNvSpPr txBox="1"/>
          <p:nvPr/>
        </p:nvSpPr>
        <p:spPr>
          <a:xfrm>
            <a:off x="8081664" y="6129752"/>
            <a:ext cx="309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Column 2 for content</a:t>
            </a:r>
          </a:p>
        </p:txBody>
      </p:sp>
    </p:spTree>
    <p:extLst>
      <p:ext uri="{BB962C8B-B14F-4D97-AF65-F5344CB8AC3E}">
        <p14:creationId xmlns:p14="http://schemas.microsoft.com/office/powerpoint/2010/main" val="248668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Trade Gothic Next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McCarthy (Student)</dc:creator>
  <cp:lastModifiedBy>Liam McCarthy (Student)</cp:lastModifiedBy>
  <cp:revision>2</cp:revision>
  <dcterms:created xsi:type="dcterms:W3CDTF">2024-06-15T14:18:31Z</dcterms:created>
  <dcterms:modified xsi:type="dcterms:W3CDTF">2024-06-15T16:59:27Z</dcterms:modified>
</cp:coreProperties>
</file>