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74" r:id="rId6"/>
    <p:sldId id="287" r:id="rId7"/>
    <p:sldId id="294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ieCWNlf2FjH4byfdbCnJNhedd+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88894-CD5F-47BB-B9DE-C03F4FA9C27C}" v="153" dt="2020-10-22T23:32:3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DONGJO" userId="olCWvjZ9U/fnq6GSNpyeEnUn2izJDTsqWP5ykHagaww=" providerId="None" clId="Web-{C3188894-CD5F-47BB-B9DE-C03F4FA9C27C}"/>
    <pc:docChg chg="addSld modSld">
      <pc:chgData name="LIM DONGJO" userId="olCWvjZ9U/fnq6GSNpyeEnUn2izJDTsqWP5ykHagaww=" providerId="None" clId="Web-{C3188894-CD5F-47BB-B9DE-C03F4FA9C27C}" dt="2020-10-22T23:32:35.680" v="148" actId="20577"/>
      <pc:docMkLst>
        <pc:docMk/>
      </pc:docMkLst>
      <pc:sldChg chg="delSp modSp add replId">
        <pc:chgData name="LIM DONGJO" userId="olCWvjZ9U/fnq6GSNpyeEnUn2izJDTsqWP5ykHagaww=" providerId="None" clId="Web-{C3188894-CD5F-47BB-B9DE-C03F4FA9C27C}" dt="2020-10-22T23:29:33.442" v="73" actId="20577"/>
        <pc:sldMkLst>
          <pc:docMk/>
          <pc:sldMk cId="116679749" sldId="272"/>
        </pc:sldMkLst>
        <pc:spChg chg="del">
          <ac:chgData name="LIM DONGJO" userId="olCWvjZ9U/fnq6GSNpyeEnUn2izJDTsqWP5ykHagaww=" providerId="None" clId="Web-{C3188894-CD5F-47BB-B9DE-C03F4FA9C27C}" dt="2020-10-22T23:29:00.847" v="36"/>
          <ac:spMkLst>
            <pc:docMk/>
            <pc:sldMk cId="116679749" sldId="272"/>
            <ac:spMk id="7" creationId="{35093101-E617-4275-957D-3274DC66F571}"/>
          </ac:spMkLst>
        </pc:spChg>
        <pc:spChg chg="del">
          <ac:chgData name="LIM DONGJO" userId="olCWvjZ9U/fnq6GSNpyeEnUn2izJDTsqWP5ykHagaww=" providerId="None" clId="Web-{C3188894-CD5F-47BB-B9DE-C03F4FA9C27C}" dt="2020-10-22T23:29:00.847" v="35"/>
          <ac:spMkLst>
            <pc:docMk/>
            <pc:sldMk cId="116679749" sldId="272"/>
            <ac:spMk id="8" creationId="{343186E9-47A3-4635-BDBE-79956FC516DD}"/>
          </ac:spMkLst>
        </pc:spChg>
        <pc:spChg chg="del">
          <ac:chgData name="LIM DONGJO" userId="olCWvjZ9U/fnq6GSNpyeEnUn2izJDTsqWP5ykHagaww=" providerId="None" clId="Web-{C3188894-CD5F-47BB-B9DE-C03F4FA9C27C}" dt="2020-10-22T23:29:00.847" v="34"/>
          <ac:spMkLst>
            <pc:docMk/>
            <pc:sldMk cId="116679749" sldId="272"/>
            <ac:spMk id="10" creationId="{02776C2C-EB7B-4DDE-BF24-9DBBBB01C7D2}"/>
          </ac:spMkLst>
        </pc:spChg>
        <pc:spChg chg="del">
          <ac:chgData name="LIM DONGJO" userId="olCWvjZ9U/fnq6GSNpyeEnUn2izJDTsqWP5ykHagaww=" providerId="None" clId="Web-{C3188894-CD5F-47BB-B9DE-C03F4FA9C27C}" dt="2020-10-22T23:29:00.847" v="33"/>
          <ac:spMkLst>
            <pc:docMk/>
            <pc:sldMk cId="116679749" sldId="272"/>
            <ac:spMk id="11" creationId="{980ACD47-6CC1-42ED-98A5-CED6F0D45DE3}"/>
          </ac:spMkLst>
        </pc:spChg>
        <pc:spChg chg="del">
          <ac:chgData name="LIM DONGJO" userId="olCWvjZ9U/fnq6GSNpyeEnUn2izJDTsqWP5ykHagaww=" providerId="None" clId="Web-{C3188894-CD5F-47BB-B9DE-C03F4FA9C27C}" dt="2020-10-22T23:29:00.832" v="32"/>
          <ac:spMkLst>
            <pc:docMk/>
            <pc:sldMk cId="116679749" sldId="272"/>
            <ac:spMk id="12" creationId="{A31099AE-6883-4B94-80BE-5E5F561B3940}"/>
          </ac:spMkLst>
        </pc:spChg>
        <pc:spChg chg="del">
          <ac:chgData name="LIM DONGJO" userId="olCWvjZ9U/fnq6GSNpyeEnUn2izJDTsqWP5ykHagaww=" providerId="None" clId="Web-{C3188894-CD5F-47BB-B9DE-C03F4FA9C27C}" dt="2020-10-22T23:29:00.832" v="31"/>
          <ac:spMkLst>
            <pc:docMk/>
            <pc:sldMk cId="116679749" sldId="272"/>
            <ac:spMk id="13" creationId="{32CB7885-8CDA-4BF7-AB70-74A66F080F6F}"/>
          </ac:spMkLst>
        </pc:spChg>
        <pc:spChg chg="del">
          <ac:chgData name="LIM DONGJO" userId="olCWvjZ9U/fnq6GSNpyeEnUn2izJDTsqWP5ykHagaww=" providerId="None" clId="Web-{C3188894-CD5F-47BB-B9DE-C03F4FA9C27C}" dt="2020-10-22T23:29:00.832" v="30"/>
          <ac:spMkLst>
            <pc:docMk/>
            <pc:sldMk cId="116679749" sldId="272"/>
            <ac:spMk id="14" creationId="{7D7CA9E9-7225-4406-911B-DF12C382E786}"/>
          </ac:spMkLst>
        </pc:spChg>
        <pc:spChg chg="del">
          <ac:chgData name="LIM DONGJO" userId="olCWvjZ9U/fnq6GSNpyeEnUn2izJDTsqWP5ykHagaww=" providerId="None" clId="Web-{C3188894-CD5F-47BB-B9DE-C03F4FA9C27C}" dt="2020-10-22T23:29:00.832" v="29"/>
          <ac:spMkLst>
            <pc:docMk/>
            <pc:sldMk cId="116679749" sldId="272"/>
            <ac:spMk id="15" creationId="{AE1C3CE8-DD91-41B2-BE10-05E9C316223A}"/>
          </ac:spMkLst>
        </pc:spChg>
        <pc:spChg chg="del">
          <ac:chgData name="LIM DONGJO" userId="olCWvjZ9U/fnq6GSNpyeEnUn2izJDTsqWP5ykHagaww=" providerId="None" clId="Web-{C3188894-CD5F-47BB-B9DE-C03F4FA9C27C}" dt="2020-10-22T23:29:00.832" v="28"/>
          <ac:spMkLst>
            <pc:docMk/>
            <pc:sldMk cId="116679749" sldId="272"/>
            <ac:spMk id="16" creationId="{8DF38021-093E-4783-BCC6-F8EA993C3A21}"/>
          </ac:spMkLst>
        </pc:spChg>
        <pc:spChg chg="del">
          <ac:chgData name="LIM DONGJO" userId="olCWvjZ9U/fnq6GSNpyeEnUn2izJDTsqWP5ykHagaww=" providerId="None" clId="Web-{C3188894-CD5F-47BB-B9DE-C03F4FA9C27C}" dt="2020-10-22T23:29:00.832" v="27"/>
          <ac:spMkLst>
            <pc:docMk/>
            <pc:sldMk cId="116679749" sldId="272"/>
            <ac:spMk id="17" creationId="{A9E928BC-C4C4-4DFF-86F6-4194399DD857}"/>
          </ac:spMkLst>
        </pc:spChg>
        <pc:spChg chg="del">
          <ac:chgData name="LIM DONGJO" userId="olCWvjZ9U/fnq6GSNpyeEnUn2izJDTsqWP5ykHagaww=" providerId="None" clId="Web-{C3188894-CD5F-47BB-B9DE-C03F4FA9C27C}" dt="2020-10-22T23:29:00.832" v="26"/>
          <ac:spMkLst>
            <pc:docMk/>
            <pc:sldMk cId="116679749" sldId="272"/>
            <ac:spMk id="18" creationId="{06106B7C-F964-4147-8C2A-C384400B5BEA}"/>
          </ac:spMkLst>
        </pc:spChg>
        <pc:spChg chg="del">
          <ac:chgData name="LIM DONGJO" userId="olCWvjZ9U/fnq6GSNpyeEnUn2izJDTsqWP5ykHagaww=" providerId="None" clId="Web-{C3188894-CD5F-47BB-B9DE-C03F4FA9C27C}" dt="2020-10-22T23:29:00.832" v="25"/>
          <ac:spMkLst>
            <pc:docMk/>
            <pc:sldMk cId="116679749" sldId="272"/>
            <ac:spMk id="19" creationId="{82AEFDB5-1FC0-4A57-A2BC-C64DD0BC3251}"/>
          </ac:spMkLst>
        </pc:spChg>
        <pc:spChg chg="del">
          <ac:chgData name="LIM DONGJO" userId="olCWvjZ9U/fnq6GSNpyeEnUn2izJDTsqWP5ykHagaww=" providerId="None" clId="Web-{C3188894-CD5F-47BB-B9DE-C03F4FA9C27C}" dt="2020-10-22T23:29:00.832" v="24"/>
          <ac:spMkLst>
            <pc:docMk/>
            <pc:sldMk cId="116679749" sldId="272"/>
            <ac:spMk id="20" creationId="{D2C20C93-303C-42B0-B9CF-CA7452E0FE2D}"/>
          </ac:spMkLst>
        </pc:spChg>
        <pc:spChg chg="del">
          <ac:chgData name="LIM DONGJO" userId="olCWvjZ9U/fnq6GSNpyeEnUn2izJDTsqWP5ykHagaww=" providerId="None" clId="Web-{C3188894-CD5F-47BB-B9DE-C03F4FA9C27C}" dt="2020-10-22T23:29:00.832" v="23"/>
          <ac:spMkLst>
            <pc:docMk/>
            <pc:sldMk cId="116679749" sldId="272"/>
            <ac:spMk id="21" creationId="{2041E6F0-5E76-4C5F-A94F-38737344915B}"/>
          </ac:spMkLst>
        </pc:spChg>
        <pc:spChg chg="del">
          <ac:chgData name="LIM DONGJO" userId="olCWvjZ9U/fnq6GSNpyeEnUn2izJDTsqWP5ykHagaww=" providerId="None" clId="Web-{C3188894-CD5F-47BB-B9DE-C03F4FA9C27C}" dt="2020-10-22T23:29:00.832" v="22"/>
          <ac:spMkLst>
            <pc:docMk/>
            <pc:sldMk cId="116679749" sldId="272"/>
            <ac:spMk id="22" creationId="{42C966BA-AE5E-437C-BD02-40D40B4BF59F}"/>
          </ac:spMkLst>
        </pc:spChg>
        <pc:spChg chg="del">
          <ac:chgData name="LIM DONGJO" userId="olCWvjZ9U/fnq6GSNpyeEnUn2izJDTsqWP5ykHagaww=" providerId="None" clId="Web-{C3188894-CD5F-47BB-B9DE-C03F4FA9C27C}" dt="2020-10-22T23:29:00.832" v="21"/>
          <ac:spMkLst>
            <pc:docMk/>
            <pc:sldMk cId="116679749" sldId="272"/>
            <ac:spMk id="23" creationId="{7DDFDF1F-EA60-4C32-ABA1-18E063730FF6}"/>
          </ac:spMkLst>
        </pc:spChg>
        <pc:spChg chg="del">
          <ac:chgData name="LIM DONGJO" userId="olCWvjZ9U/fnq6GSNpyeEnUn2izJDTsqWP5ykHagaww=" providerId="None" clId="Web-{C3188894-CD5F-47BB-B9DE-C03F4FA9C27C}" dt="2020-10-22T23:29:00.832" v="20"/>
          <ac:spMkLst>
            <pc:docMk/>
            <pc:sldMk cId="116679749" sldId="272"/>
            <ac:spMk id="24" creationId="{D2D84F2D-3D60-4494-B27E-7F8C5639EF02}"/>
          </ac:spMkLst>
        </pc:spChg>
        <pc:spChg chg="del">
          <ac:chgData name="LIM DONGJO" userId="olCWvjZ9U/fnq6GSNpyeEnUn2izJDTsqWP5ykHagaww=" providerId="None" clId="Web-{C3188894-CD5F-47BB-B9DE-C03F4FA9C27C}" dt="2020-10-22T23:29:00.832" v="19"/>
          <ac:spMkLst>
            <pc:docMk/>
            <pc:sldMk cId="116679749" sldId="272"/>
            <ac:spMk id="25" creationId="{C7E10EA8-6ACC-47D9-846A-C54B9B423DF4}"/>
          </ac:spMkLst>
        </pc:spChg>
        <pc:spChg chg="del">
          <ac:chgData name="LIM DONGJO" userId="olCWvjZ9U/fnq6GSNpyeEnUn2izJDTsqWP5ykHagaww=" providerId="None" clId="Web-{C3188894-CD5F-47BB-B9DE-C03F4FA9C27C}" dt="2020-10-22T23:29:00.832" v="18"/>
          <ac:spMkLst>
            <pc:docMk/>
            <pc:sldMk cId="116679749" sldId="272"/>
            <ac:spMk id="26" creationId="{B0C5C1F4-8D7E-414F-892F-0C9CCC07E5A8}"/>
          </ac:spMkLst>
        </pc:spChg>
        <pc:spChg chg="del">
          <ac:chgData name="LIM DONGJO" userId="olCWvjZ9U/fnq6GSNpyeEnUn2izJDTsqWP5ykHagaww=" providerId="None" clId="Web-{C3188894-CD5F-47BB-B9DE-C03F4FA9C27C}" dt="2020-10-22T23:29:00.832" v="17"/>
          <ac:spMkLst>
            <pc:docMk/>
            <pc:sldMk cId="116679749" sldId="272"/>
            <ac:spMk id="27" creationId="{F01279D8-2225-4DF7-A661-5F7358077C05}"/>
          </ac:spMkLst>
        </pc:spChg>
        <pc:spChg chg="del">
          <ac:chgData name="LIM DONGJO" userId="olCWvjZ9U/fnq6GSNpyeEnUn2izJDTsqWP5ykHagaww=" providerId="None" clId="Web-{C3188894-CD5F-47BB-B9DE-C03F4FA9C27C}" dt="2020-10-22T23:29:00.832" v="16"/>
          <ac:spMkLst>
            <pc:docMk/>
            <pc:sldMk cId="116679749" sldId="272"/>
            <ac:spMk id="28" creationId="{60D7CEB2-F90D-4521-9335-6A2EE37A840C}"/>
          </ac:spMkLst>
        </pc:spChg>
        <pc:spChg chg="del">
          <ac:chgData name="LIM DONGJO" userId="olCWvjZ9U/fnq6GSNpyeEnUn2izJDTsqWP5ykHagaww=" providerId="None" clId="Web-{C3188894-CD5F-47BB-B9DE-C03F4FA9C27C}" dt="2020-10-22T23:29:00.832" v="15"/>
          <ac:spMkLst>
            <pc:docMk/>
            <pc:sldMk cId="116679749" sldId="272"/>
            <ac:spMk id="29" creationId="{9C7A13F8-6B3D-4D62-AD04-D519E3AF32D2}"/>
          </ac:spMkLst>
        </pc:spChg>
        <pc:spChg chg="del">
          <ac:chgData name="LIM DONGJO" userId="olCWvjZ9U/fnq6GSNpyeEnUn2izJDTsqWP5ykHagaww=" providerId="None" clId="Web-{C3188894-CD5F-47BB-B9DE-C03F4FA9C27C}" dt="2020-10-22T23:29:00.832" v="14"/>
          <ac:spMkLst>
            <pc:docMk/>
            <pc:sldMk cId="116679749" sldId="272"/>
            <ac:spMk id="30" creationId="{370F4177-B869-47DC-95F2-9FE4623D980E}"/>
          </ac:spMkLst>
        </pc:spChg>
        <pc:spChg chg="del">
          <ac:chgData name="LIM DONGJO" userId="olCWvjZ9U/fnq6GSNpyeEnUn2izJDTsqWP5ykHagaww=" providerId="None" clId="Web-{C3188894-CD5F-47BB-B9DE-C03F4FA9C27C}" dt="2020-10-22T23:29:00.832" v="13"/>
          <ac:spMkLst>
            <pc:docMk/>
            <pc:sldMk cId="116679749" sldId="272"/>
            <ac:spMk id="31" creationId="{1A44A0DA-F1B0-48FA-8B5C-43ED9DE1307C}"/>
          </ac:spMkLst>
        </pc:spChg>
        <pc:spChg chg="del">
          <ac:chgData name="LIM DONGJO" userId="olCWvjZ9U/fnq6GSNpyeEnUn2izJDTsqWP5ykHagaww=" providerId="None" clId="Web-{C3188894-CD5F-47BB-B9DE-C03F4FA9C27C}" dt="2020-10-22T23:29:00.832" v="12"/>
          <ac:spMkLst>
            <pc:docMk/>
            <pc:sldMk cId="116679749" sldId="272"/>
            <ac:spMk id="32" creationId="{77AC2B05-9674-4D3C-8ECC-617945DE5BB7}"/>
          </ac:spMkLst>
        </pc:spChg>
        <pc:spChg chg="del">
          <ac:chgData name="LIM DONGJO" userId="olCWvjZ9U/fnq6GSNpyeEnUn2izJDTsqWP5ykHagaww=" providerId="None" clId="Web-{C3188894-CD5F-47BB-B9DE-C03F4FA9C27C}" dt="2020-10-22T23:29:03.472" v="37"/>
          <ac:spMkLst>
            <pc:docMk/>
            <pc:sldMk cId="116679749" sldId="272"/>
            <ac:spMk id="37" creationId="{A19542CF-605D-4109-9B70-0685DF47AF1B}"/>
          </ac:spMkLst>
        </pc:spChg>
        <pc:spChg chg="del">
          <ac:chgData name="LIM DONGJO" userId="olCWvjZ9U/fnq6GSNpyeEnUn2izJDTsqWP5ykHagaww=" providerId="None" clId="Web-{C3188894-CD5F-47BB-B9DE-C03F4FA9C27C}" dt="2020-10-22T23:29:06.691" v="38"/>
          <ac:spMkLst>
            <pc:docMk/>
            <pc:sldMk cId="116679749" sldId="272"/>
            <ac:spMk id="38" creationId="{BF5E2697-8D2A-4C95-B709-01ED27EC587E}"/>
          </ac:spMkLst>
        </pc:spChg>
        <pc:spChg chg="del">
          <ac:chgData name="LIM DONGJO" userId="olCWvjZ9U/fnq6GSNpyeEnUn2izJDTsqWP5ykHagaww=" providerId="None" clId="Web-{C3188894-CD5F-47BB-B9DE-C03F4FA9C27C}" dt="2020-10-22T23:29:00.816" v="7"/>
          <ac:spMkLst>
            <pc:docMk/>
            <pc:sldMk cId="116679749" sldId="272"/>
            <ac:spMk id="39" creationId="{C0AF04BC-A694-43ED-8ED5-FE4B46AFB2C7}"/>
          </ac:spMkLst>
        </pc:spChg>
        <pc:spChg chg="del">
          <ac:chgData name="LIM DONGJO" userId="olCWvjZ9U/fnq6GSNpyeEnUn2izJDTsqWP5ykHagaww=" providerId="None" clId="Web-{C3188894-CD5F-47BB-B9DE-C03F4FA9C27C}" dt="2020-10-22T23:29:00.816" v="6"/>
          <ac:spMkLst>
            <pc:docMk/>
            <pc:sldMk cId="116679749" sldId="272"/>
            <ac:spMk id="40" creationId="{770BE725-3076-453A-8503-ECC7259D7E9F}"/>
          </ac:spMkLst>
        </pc:spChg>
        <pc:spChg chg="del">
          <ac:chgData name="LIM DONGJO" userId="olCWvjZ9U/fnq6GSNpyeEnUn2izJDTsqWP5ykHagaww=" providerId="None" clId="Web-{C3188894-CD5F-47BB-B9DE-C03F4FA9C27C}" dt="2020-10-22T23:29:00.816" v="5"/>
          <ac:spMkLst>
            <pc:docMk/>
            <pc:sldMk cId="116679749" sldId="272"/>
            <ac:spMk id="41" creationId="{6241B7C3-A40A-48EC-8835-8D3E647F7A9C}"/>
          </ac:spMkLst>
        </pc:spChg>
        <pc:spChg chg="mod">
          <ac:chgData name="LIM DONGJO" userId="olCWvjZ9U/fnq6GSNpyeEnUn2izJDTsqWP5ykHagaww=" providerId="None" clId="Web-{C3188894-CD5F-47BB-B9DE-C03F4FA9C27C}" dt="2020-10-22T23:29:33.442" v="73" actId="20577"/>
          <ac:spMkLst>
            <pc:docMk/>
            <pc:sldMk cId="116679749" sldId="272"/>
            <ac:spMk id="47" creationId="{96772230-8EB7-463D-A7C2-A75A08F35056}"/>
          </ac:spMkLst>
        </pc:spChg>
        <pc:spChg chg="mod">
          <ac:chgData name="LIM DONGJO" userId="olCWvjZ9U/fnq6GSNpyeEnUn2izJDTsqWP5ykHagaww=" providerId="None" clId="Web-{C3188894-CD5F-47BB-B9DE-C03F4FA9C27C}" dt="2020-10-22T23:28:53.847" v="4" actId="20577"/>
          <ac:spMkLst>
            <pc:docMk/>
            <pc:sldMk cId="116679749" sldId="272"/>
            <ac:spMk id="118" creationId="{00000000-0000-0000-0000-000000000000}"/>
          </ac:spMkLst>
        </pc:spChg>
        <pc:cxnChg chg="del">
          <ac:chgData name="LIM DONGJO" userId="olCWvjZ9U/fnq6GSNpyeEnUn2izJDTsqWP5ykHagaww=" providerId="None" clId="Web-{C3188894-CD5F-47BB-B9DE-C03F4FA9C27C}" dt="2020-10-22T23:29:00.832" v="11"/>
          <ac:cxnSpMkLst>
            <pc:docMk/>
            <pc:sldMk cId="116679749" sldId="272"/>
            <ac:cxnSpMk id="33" creationId="{11ECD3F2-76C7-4EC2-9E4F-E88CC5DA468D}"/>
          </ac:cxnSpMkLst>
        </pc:cxnChg>
        <pc:cxnChg chg="del">
          <ac:chgData name="LIM DONGJO" userId="olCWvjZ9U/fnq6GSNpyeEnUn2izJDTsqWP5ykHagaww=" providerId="None" clId="Web-{C3188894-CD5F-47BB-B9DE-C03F4FA9C27C}" dt="2020-10-22T23:29:00.832" v="10"/>
          <ac:cxnSpMkLst>
            <pc:docMk/>
            <pc:sldMk cId="116679749" sldId="272"/>
            <ac:cxnSpMk id="34" creationId="{D7C45BAA-630E-4106-9D33-6AA5004A35BC}"/>
          </ac:cxnSpMkLst>
        </pc:cxnChg>
        <pc:cxnChg chg="del">
          <ac:chgData name="LIM DONGJO" userId="olCWvjZ9U/fnq6GSNpyeEnUn2izJDTsqWP5ykHagaww=" providerId="None" clId="Web-{C3188894-CD5F-47BB-B9DE-C03F4FA9C27C}" dt="2020-10-22T23:29:00.832" v="9"/>
          <ac:cxnSpMkLst>
            <pc:docMk/>
            <pc:sldMk cId="116679749" sldId="272"/>
            <ac:cxnSpMk id="35" creationId="{C9AC9EA1-47B8-4D4E-87A7-71D5E417C984}"/>
          </ac:cxnSpMkLst>
        </pc:cxnChg>
        <pc:cxnChg chg="del">
          <ac:chgData name="LIM DONGJO" userId="olCWvjZ9U/fnq6GSNpyeEnUn2izJDTsqWP5ykHagaww=" providerId="None" clId="Web-{C3188894-CD5F-47BB-B9DE-C03F4FA9C27C}" dt="2020-10-22T23:29:00.816" v="8"/>
          <ac:cxnSpMkLst>
            <pc:docMk/>
            <pc:sldMk cId="116679749" sldId="272"/>
            <ac:cxnSpMk id="36" creationId="{AFF37D66-9A2B-4DE6-B579-85CC6E6C0F2F}"/>
          </ac:cxnSpMkLst>
        </pc:cxnChg>
      </pc:sldChg>
      <pc:sldChg chg="delSp modSp add replId">
        <pc:chgData name="LIM DONGJO" userId="olCWvjZ9U/fnq6GSNpyeEnUn2izJDTsqWP5ykHagaww=" providerId="None" clId="Web-{C3188894-CD5F-47BB-B9DE-C03F4FA9C27C}" dt="2020-10-22T23:32:35.680" v="148" actId="20577"/>
        <pc:sldMkLst>
          <pc:docMk/>
          <pc:sldMk cId="499023849" sldId="273"/>
        </pc:sldMkLst>
        <pc:spChg chg="mod">
          <ac:chgData name="LIM DONGJO" userId="olCWvjZ9U/fnq6GSNpyeEnUn2izJDTsqWP5ykHagaww=" providerId="None" clId="Web-{C3188894-CD5F-47BB-B9DE-C03F4FA9C27C}" dt="2020-10-22T23:30:19.614" v="89" actId="20577"/>
          <ac:spMkLst>
            <pc:docMk/>
            <pc:sldMk cId="499023849" sldId="273"/>
            <ac:spMk id="160" creationId="{00000000-0000-0000-0000-000000000000}"/>
          </ac:spMkLst>
        </pc:spChg>
        <pc:spChg chg="mod">
          <ac:chgData name="LIM DONGJO" userId="olCWvjZ9U/fnq6GSNpyeEnUn2izJDTsqWP5ykHagaww=" providerId="None" clId="Web-{C3188894-CD5F-47BB-B9DE-C03F4FA9C27C}" dt="2020-10-22T23:31:49.741" v="146" actId="20577"/>
          <ac:spMkLst>
            <pc:docMk/>
            <pc:sldMk cId="499023849" sldId="273"/>
            <ac:spMk id="161" creationId="{00000000-0000-0000-0000-000000000000}"/>
          </ac:spMkLst>
        </pc:spChg>
        <pc:spChg chg="del">
          <ac:chgData name="LIM DONGJO" userId="olCWvjZ9U/fnq6GSNpyeEnUn2izJDTsqWP5ykHagaww=" providerId="None" clId="Web-{C3188894-CD5F-47BB-B9DE-C03F4FA9C27C}" dt="2020-10-22T23:30:24.021" v="90"/>
          <ac:spMkLst>
            <pc:docMk/>
            <pc:sldMk cId="499023849" sldId="273"/>
            <ac:spMk id="164" creationId="{00000000-0000-0000-0000-000000000000}"/>
          </ac:spMkLst>
        </pc:spChg>
        <pc:spChg chg="mod">
          <ac:chgData name="LIM DONGJO" userId="olCWvjZ9U/fnq6GSNpyeEnUn2izJDTsqWP5ykHagaww=" providerId="None" clId="Web-{C3188894-CD5F-47BB-B9DE-C03F4FA9C27C}" dt="2020-10-22T23:32:35.680" v="148" actId="20577"/>
          <ac:spMkLst>
            <pc:docMk/>
            <pc:sldMk cId="499023849" sldId="273"/>
            <ac:spMk id="165" creationId="{00000000-0000-0000-0000-000000000000}"/>
          </ac:spMkLst>
        </pc:spChg>
        <pc:spChg chg="del">
          <ac:chgData name="LIM DONGJO" userId="olCWvjZ9U/fnq6GSNpyeEnUn2izJDTsqWP5ykHagaww=" providerId="None" clId="Web-{C3188894-CD5F-47BB-B9DE-C03F4FA9C27C}" dt="2020-10-22T23:30:27.083" v="91"/>
          <ac:spMkLst>
            <pc:docMk/>
            <pc:sldMk cId="499023849" sldId="273"/>
            <ac:spMk id="1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31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35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572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0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1" name="Google Shape;211;p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950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0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14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37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79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2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728686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523999" y="2373549"/>
            <a:ext cx="9579429" cy="113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ko-KR" altLang="en-US" sz="5400" dirty="0">
                <a:solidFill>
                  <a:schemeClr val="lt1"/>
                </a:solidFill>
              </a:rPr>
              <a:t>기본 인공지능 과정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11709778" y="6342702"/>
            <a:ext cx="340057" cy="37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932039" y="3509963"/>
            <a:ext cx="8735962" cy="65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altLang="ko-KR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AI </a:t>
            </a:r>
            <a:r>
              <a:rPr lang="ko-KR" altLang="en-US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인공지능 과정</a:t>
            </a:r>
            <a:endParaRPr sz="2500" b="0" i="0" u="none" strike="noStrike" cap="none" dirty="0">
              <a:solidFill>
                <a:schemeClr val="accent1">
                  <a:lumMod val="20000"/>
                  <a:lumOff val="8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63AF1E54-6406-4024-B428-139B35CD7265}"/>
              </a:ext>
            </a:extLst>
          </p:cNvPr>
          <p:cNvSpPr txBox="1"/>
          <p:nvPr/>
        </p:nvSpPr>
        <p:spPr>
          <a:xfrm>
            <a:off x="477671" y="6014550"/>
            <a:ext cx="8176404" cy="65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ko-KR" altLang="en-US" sz="2500" b="0" i="0" u="none" strike="noStrike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작성자  </a:t>
            </a:r>
            <a:r>
              <a:rPr lang="en-US" altLang="ko-KR" sz="2500" b="0" i="0" u="none" strike="noStrike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Lim</a:t>
            </a:r>
            <a:r>
              <a:rPr lang="ko-KR" altLang="en-US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Dong</a:t>
            </a:r>
            <a:r>
              <a:rPr lang="ko-KR" altLang="en-US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Jo</a:t>
            </a:r>
            <a:endParaRPr sz="2500" b="0" i="0" u="none" strike="noStrike" cap="none" dirty="0">
              <a:solidFill>
                <a:schemeClr val="accent1">
                  <a:lumMod val="20000"/>
                  <a:lumOff val="8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</a:rPr>
              <a:t>과정 상세</a:t>
            </a:r>
            <a:r>
              <a:rPr lang="en-US" altLang="ko-KR" sz="3600" dirty="0">
                <a:solidFill>
                  <a:schemeClr val="lt1"/>
                </a:solidFill>
              </a:rPr>
              <a:t>(PART05)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0936" y="1035599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dirty="0" err="1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머신러닝</a:t>
            </a:r>
            <a:r>
              <a:rPr lang="en-US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/</a:t>
            </a:r>
            <a:r>
              <a:rPr lang="ko-KR" altLang="en-US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딥러닝 더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나아가기 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E4E10E00-A83F-4256-AFCB-36A555B053FD}"/>
              </a:ext>
            </a:extLst>
          </p:cNvPr>
          <p:cNvSpPr txBox="1"/>
          <p:nvPr/>
        </p:nvSpPr>
        <p:spPr>
          <a:xfrm>
            <a:off x="846752" y="1741147"/>
            <a:ext cx="10655438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RNN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소개 및 간단 실습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–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영화 리뷰 감정 분석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ea typeface="나눔바른고딕" panose="020B0603020101020101"/>
                <a:sym typeface="Arial"/>
              </a:rPr>
              <a:t>만들어보기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4" name="Google Shape;118;p3">
            <a:extLst>
              <a:ext uri="{FF2B5EF4-FFF2-40B4-BE49-F238E27FC236}">
                <a16:creationId xmlns:a16="http://schemas.microsoft.com/office/drawing/2014/main" id="{427485C6-DAD3-486B-A265-AA9383DDD7AC}"/>
              </a:ext>
            </a:extLst>
          </p:cNvPr>
          <p:cNvSpPr txBox="1"/>
          <p:nvPr/>
        </p:nvSpPr>
        <p:spPr>
          <a:xfrm>
            <a:off x="846752" y="2561076"/>
            <a:ext cx="10655438" cy="38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(2) GAN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소개 및 간단한 실습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– </a:t>
            </a:r>
            <a:r>
              <a:rPr lang="ko-KR" altLang="en-US" sz="2000" dirty="0" err="1">
                <a:solidFill>
                  <a:schemeClr val="dk1"/>
                </a:solidFill>
                <a:ea typeface="나눔바른고딕" panose="020B0603020101020101"/>
              </a:rPr>
              <a:t>손글씨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이미지 생성해 보기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" name="Google Shape;118;p3">
            <a:extLst>
              <a:ext uri="{FF2B5EF4-FFF2-40B4-BE49-F238E27FC236}">
                <a16:creationId xmlns:a16="http://schemas.microsoft.com/office/drawing/2014/main" id="{B4B8B779-578D-46A0-A51C-F9312AAC2989}"/>
              </a:ext>
            </a:extLst>
          </p:cNvPr>
          <p:cNvSpPr txBox="1"/>
          <p:nvPr/>
        </p:nvSpPr>
        <p:spPr>
          <a:xfrm>
            <a:off x="846752" y="3986277"/>
            <a:ext cx="10655438" cy="38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(4)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추천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시스템 소개 및 간단 실습</a:t>
            </a:r>
          </a:p>
        </p:txBody>
      </p:sp>
      <p:sp>
        <p:nvSpPr>
          <p:cNvPr id="12" name="Google Shape;118;p3">
            <a:extLst>
              <a:ext uri="{FF2B5EF4-FFF2-40B4-BE49-F238E27FC236}">
                <a16:creationId xmlns:a16="http://schemas.microsoft.com/office/drawing/2014/main" id="{7B3728B5-AC76-4454-B119-CF84044D3E75}"/>
              </a:ext>
            </a:extLst>
          </p:cNvPr>
          <p:cNvSpPr txBox="1"/>
          <p:nvPr/>
        </p:nvSpPr>
        <p:spPr>
          <a:xfrm>
            <a:off x="846752" y="3265060"/>
            <a:ext cx="10655438" cy="38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(3) </a:t>
            </a:r>
            <a:r>
              <a:rPr lang="en-US" altLang="ko-KR" sz="2000" b="0" i="0" u="none" strike="noStrike" cap="none" dirty="0" err="1">
                <a:solidFill>
                  <a:schemeClr val="dk1"/>
                </a:solidFill>
                <a:ea typeface="나눔바른고딕" panose="020B0603020101020101"/>
                <a:sym typeface="Arial"/>
              </a:rPr>
              <a:t>opencv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소개 및 간단한 실습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이미지에서 얼굴과 눈을 검출해 보기 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3" name="Google Shape;118;p3">
            <a:extLst>
              <a:ext uri="{FF2B5EF4-FFF2-40B4-BE49-F238E27FC236}">
                <a16:creationId xmlns:a16="http://schemas.microsoft.com/office/drawing/2014/main" id="{E4600664-7573-48B2-B65B-CABB27FAEF06}"/>
              </a:ext>
            </a:extLst>
          </p:cNvPr>
          <p:cNvSpPr txBox="1"/>
          <p:nvPr/>
        </p:nvSpPr>
        <p:spPr>
          <a:xfrm>
            <a:off x="450936" y="6277557"/>
            <a:ext cx="10524653" cy="38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- (3), (4)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번 과정은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수강생들의 수준에 따라 진행될 수도 있고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진행 </a:t>
            </a:r>
            <a:r>
              <a:rPr lang="ko-KR" altLang="en-US" sz="1600" dirty="0" err="1">
                <a:solidFill>
                  <a:schemeClr val="accent1"/>
                </a:solidFill>
                <a:ea typeface="나눔바른고딕" panose="020B0603020101020101"/>
              </a:rPr>
              <a:t>안될수도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 있음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.</a:t>
            </a:r>
            <a:endParaRPr lang="ko-KR" altLang="en-US" sz="1600" b="0" i="0" u="none" strike="noStrike" cap="none" dirty="0">
              <a:solidFill>
                <a:schemeClr val="accent1"/>
              </a:solidFill>
              <a:ea typeface="나눔바른고딕" panose="020B0603020101020101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23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</a:rPr>
              <a:t>과정 상세</a:t>
            </a:r>
            <a:r>
              <a:rPr lang="en-US" altLang="ko-KR" sz="3600" dirty="0">
                <a:solidFill>
                  <a:schemeClr val="lt1"/>
                </a:solidFill>
              </a:rPr>
              <a:t>(PART06)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0936" y="1035599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기간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4" name="Google Shape;118;p3">
            <a:extLst>
              <a:ext uri="{FF2B5EF4-FFF2-40B4-BE49-F238E27FC236}">
                <a16:creationId xmlns:a16="http://schemas.microsoft.com/office/drawing/2014/main" id="{427485C6-DAD3-486B-A265-AA9383DDD7AC}"/>
              </a:ext>
            </a:extLst>
          </p:cNvPr>
          <p:cNvSpPr txBox="1"/>
          <p:nvPr/>
        </p:nvSpPr>
        <p:spPr>
          <a:xfrm>
            <a:off x="702888" y="3429000"/>
            <a:ext cx="10655438" cy="38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실전 데이터 분석 내용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강의 확정 후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일정 협의 필요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9" name="Google Shape;118;p3">
            <a:extLst>
              <a:ext uri="{FF2B5EF4-FFF2-40B4-BE49-F238E27FC236}">
                <a16:creationId xmlns:a16="http://schemas.microsoft.com/office/drawing/2014/main" id="{91D53588-C552-4496-96F3-7259C29638AB}"/>
              </a:ext>
            </a:extLst>
          </p:cNvPr>
          <p:cNvSpPr txBox="1"/>
          <p:nvPr/>
        </p:nvSpPr>
        <p:spPr>
          <a:xfrm>
            <a:off x="1092621" y="3990029"/>
            <a:ext cx="9079493" cy="38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공공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데이터 분석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0" name="Google Shape;118;p3">
            <a:extLst>
              <a:ext uri="{FF2B5EF4-FFF2-40B4-BE49-F238E27FC236}">
                <a16:creationId xmlns:a16="http://schemas.microsoft.com/office/drawing/2014/main" id="{AB8817A6-7260-4103-9F98-92B32AEB0347}"/>
              </a:ext>
            </a:extLst>
          </p:cNvPr>
          <p:cNvSpPr txBox="1"/>
          <p:nvPr/>
        </p:nvSpPr>
        <p:spPr>
          <a:xfrm>
            <a:off x="833673" y="1629075"/>
            <a:ext cx="10524653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8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월초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1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주일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실무자와 일정 협의 필요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2" name="Google Shape;118;p3">
            <a:extLst>
              <a:ext uri="{FF2B5EF4-FFF2-40B4-BE49-F238E27FC236}">
                <a16:creationId xmlns:a16="http://schemas.microsoft.com/office/drawing/2014/main" id="{2B70A33B-93EB-4030-9375-D9547BAFC51B}"/>
              </a:ext>
            </a:extLst>
          </p:cNvPr>
          <p:cNvSpPr txBox="1"/>
          <p:nvPr/>
        </p:nvSpPr>
        <p:spPr>
          <a:xfrm>
            <a:off x="450936" y="2684095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내용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3" name="Google Shape;118;p3">
            <a:extLst>
              <a:ext uri="{FF2B5EF4-FFF2-40B4-BE49-F238E27FC236}">
                <a16:creationId xmlns:a16="http://schemas.microsoft.com/office/drawing/2014/main" id="{DAC060BD-04AD-4484-B09A-FF7CE7FA3F85}"/>
              </a:ext>
            </a:extLst>
          </p:cNvPr>
          <p:cNvSpPr txBox="1"/>
          <p:nvPr/>
        </p:nvSpPr>
        <p:spPr>
          <a:xfrm>
            <a:off x="1092621" y="4519948"/>
            <a:ext cx="9079493" cy="38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- </a:t>
            </a:r>
            <a:r>
              <a:rPr lang="ko-KR" altLang="en-US" sz="2000" dirty="0" err="1">
                <a:solidFill>
                  <a:schemeClr val="dk1"/>
                </a:solidFill>
                <a:ea typeface="나눔바른고딕" panose="020B0603020101020101"/>
              </a:rPr>
              <a:t>캐글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대회 실전 데이터 분석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7A560EC1-40F6-4AB4-B74D-3A76763D0D75}"/>
              </a:ext>
            </a:extLst>
          </p:cNvPr>
          <p:cNvSpPr txBox="1"/>
          <p:nvPr/>
        </p:nvSpPr>
        <p:spPr>
          <a:xfrm>
            <a:off x="450936" y="5973554"/>
            <a:ext cx="10524653" cy="88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-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기본적으로 강사진은 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1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명을 예상하지만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일정상 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1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명 이상이 될 수 있음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.</a:t>
            </a:r>
            <a:endParaRPr lang="ko-KR" altLang="en-US" sz="1600" b="0" i="0" u="none" strike="noStrike" cap="none" dirty="0">
              <a:solidFill>
                <a:schemeClr val="accent1"/>
              </a:solidFill>
              <a:ea typeface="나눔바른고딕" panose="020B0603020101020101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33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</a:rPr>
              <a:t>과정 중 특강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0936" y="1035599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기간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0" name="Google Shape;118;p3">
            <a:extLst>
              <a:ext uri="{FF2B5EF4-FFF2-40B4-BE49-F238E27FC236}">
                <a16:creationId xmlns:a16="http://schemas.microsoft.com/office/drawing/2014/main" id="{AB8817A6-7260-4103-9F98-92B32AEB0347}"/>
              </a:ext>
            </a:extLst>
          </p:cNvPr>
          <p:cNvSpPr txBox="1"/>
          <p:nvPr/>
        </p:nvSpPr>
        <p:spPr>
          <a:xfrm>
            <a:off x="833673" y="4399270"/>
            <a:ext cx="10524653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- </a:t>
            </a:r>
            <a:r>
              <a:rPr lang="ko-KR" altLang="en-US" sz="2000" dirty="0" err="1">
                <a:solidFill>
                  <a:schemeClr val="dk1"/>
                </a:solidFill>
                <a:ea typeface="나눔바른고딕" panose="020B0603020101020101"/>
              </a:rPr>
              <a:t>캐글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및 데이터 분석 관련 실무자 특강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2" name="Google Shape;118;p3">
            <a:extLst>
              <a:ext uri="{FF2B5EF4-FFF2-40B4-BE49-F238E27FC236}">
                <a16:creationId xmlns:a16="http://schemas.microsoft.com/office/drawing/2014/main" id="{2B70A33B-93EB-4030-9375-D9547BAFC51B}"/>
              </a:ext>
            </a:extLst>
          </p:cNvPr>
          <p:cNvSpPr txBox="1"/>
          <p:nvPr/>
        </p:nvSpPr>
        <p:spPr>
          <a:xfrm>
            <a:off x="450936" y="3768470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내용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E2364B4A-3472-4550-820D-285444004BEB}"/>
              </a:ext>
            </a:extLst>
          </p:cNvPr>
          <p:cNvSpPr txBox="1"/>
          <p:nvPr/>
        </p:nvSpPr>
        <p:spPr>
          <a:xfrm>
            <a:off x="833673" y="1666399"/>
            <a:ext cx="10524653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(1)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중반 이후에 각 </a:t>
            </a:r>
            <a:r>
              <a:rPr lang="ko-KR" altLang="en-US" sz="2000" dirty="0" err="1">
                <a:solidFill>
                  <a:schemeClr val="dk1"/>
                </a:solidFill>
                <a:ea typeface="나눔바른고딕" panose="020B0603020101020101"/>
              </a:rPr>
              <a:t>파트별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전문가를 초청하여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1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일 특강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6" name="Google Shape;118;p3">
            <a:extLst>
              <a:ext uri="{FF2B5EF4-FFF2-40B4-BE49-F238E27FC236}">
                <a16:creationId xmlns:a16="http://schemas.microsoft.com/office/drawing/2014/main" id="{88853B00-A813-4B51-93BB-E4B1D08D65EA}"/>
              </a:ext>
            </a:extLst>
          </p:cNvPr>
          <p:cNvSpPr txBox="1"/>
          <p:nvPr/>
        </p:nvSpPr>
        <p:spPr>
          <a:xfrm>
            <a:off x="833673" y="2271706"/>
            <a:ext cx="10524653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(2)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일정은 확정 후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실무자와 협의가 필요하여 협의 후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4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월 정도 확정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7" name="Google Shape;118;p3">
            <a:extLst>
              <a:ext uri="{FF2B5EF4-FFF2-40B4-BE49-F238E27FC236}">
                <a16:creationId xmlns:a16="http://schemas.microsoft.com/office/drawing/2014/main" id="{160EFD0C-3D4C-492C-976E-11C1001BB58C}"/>
              </a:ext>
            </a:extLst>
          </p:cNvPr>
          <p:cNvSpPr txBox="1"/>
          <p:nvPr/>
        </p:nvSpPr>
        <p:spPr>
          <a:xfrm>
            <a:off x="833673" y="2877013"/>
            <a:ext cx="10524653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(2) 3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회 또는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4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회 정도 예상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8" name="Google Shape;118;p3">
            <a:extLst>
              <a:ext uri="{FF2B5EF4-FFF2-40B4-BE49-F238E27FC236}">
                <a16:creationId xmlns:a16="http://schemas.microsoft.com/office/drawing/2014/main" id="{EE51DB1D-9590-4EE2-AAAB-F4390ECAA1E5}"/>
              </a:ext>
            </a:extLst>
          </p:cNvPr>
          <p:cNvSpPr txBox="1"/>
          <p:nvPr/>
        </p:nvSpPr>
        <p:spPr>
          <a:xfrm>
            <a:off x="833673" y="5070039"/>
            <a:ext cx="10524653" cy="9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과정의 진행을 원활하게 진행되도록 실무자와 그리고 과정의 적절한 부분으로 매칭하여 진행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.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60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</a:rPr>
              <a:t>프로젝트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0936" y="1035599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기간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0" name="Google Shape;118;p3">
            <a:extLst>
              <a:ext uri="{FF2B5EF4-FFF2-40B4-BE49-F238E27FC236}">
                <a16:creationId xmlns:a16="http://schemas.microsoft.com/office/drawing/2014/main" id="{AB8817A6-7260-4103-9F98-92B32AEB0347}"/>
              </a:ext>
            </a:extLst>
          </p:cNvPr>
          <p:cNvSpPr txBox="1"/>
          <p:nvPr/>
        </p:nvSpPr>
        <p:spPr>
          <a:xfrm>
            <a:off x="833673" y="3164889"/>
            <a:ext cx="10524653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- </a:t>
            </a:r>
            <a:r>
              <a:rPr lang="ko-KR" altLang="en-US" sz="2000" dirty="0" err="1">
                <a:solidFill>
                  <a:schemeClr val="dk1"/>
                </a:solidFill>
                <a:ea typeface="나눔바른고딕" panose="020B0603020101020101"/>
              </a:rPr>
              <a:t>캐글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또는 국내 대회 하나를 지정하여 팀별로 참여 진행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2" name="Google Shape;118;p3">
            <a:extLst>
              <a:ext uri="{FF2B5EF4-FFF2-40B4-BE49-F238E27FC236}">
                <a16:creationId xmlns:a16="http://schemas.microsoft.com/office/drawing/2014/main" id="{2B70A33B-93EB-4030-9375-D9547BAFC51B}"/>
              </a:ext>
            </a:extLst>
          </p:cNvPr>
          <p:cNvSpPr txBox="1"/>
          <p:nvPr/>
        </p:nvSpPr>
        <p:spPr>
          <a:xfrm>
            <a:off x="450936" y="2534089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내용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E2364B4A-3472-4550-820D-285444004BEB}"/>
              </a:ext>
            </a:extLst>
          </p:cNvPr>
          <p:cNvSpPr txBox="1"/>
          <p:nvPr/>
        </p:nvSpPr>
        <p:spPr>
          <a:xfrm>
            <a:off x="833673" y="1666399"/>
            <a:ext cx="10524653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(1)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강의 중 후반부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1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개월 정도로 하여 팀 프로젝트로 진행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" name="Google Shape;118;p3">
            <a:extLst>
              <a:ext uri="{FF2B5EF4-FFF2-40B4-BE49-F238E27FC236}">
                <a16:creationId xmlns:a16="http://schemas.microsoft.com/office/drawing/2014/main" id="{D01C1476-8C63-464D-BC04-C2F7EB893984}"/>
              </a:ext>
            </a:extLst>
          </p:cNvPr>
          <p:cNvSpPr txBox="1"/>
          <p:nvPr/>
        </p:nvSpPr>
        <p:spPr>
          <a:xfrm>
            <a:off x="450936" y="4681472"/>
            <a:ext cx="11423385" cy="88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(1)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팀별 프로젝트 진행 시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전체 참여하도록 할 필요가 있음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.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일부참여의 경우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전체 수업의 통일성이 달라지므로 조금 우려되는 부분이 있음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.</a:t>
            </a:r>
            <a:endParaRPr lang="ko-KR" altLang="en-US" sz="1600" b="0" i="0" u="none" strike="noStrike" cap="none" dirty="0">
              <a:solidFill>
                <a:schemeClr val="accent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3" name="Google Shape;118;p3">
            <a:extLst>
              <a:ext uri="{FF2B5EF4-FFF2-40B4-BE49-F238E27FC236}">
                <a16:creationId xmlns:a16="http://schemas.microsoft.com/office/drawing/2014/main" id="{D7310550-2E60-4A79-948F-F25802DCA4C2}"/>
              </a:ext>
            </a:extLst>
          </p:cNvPr>
          <p:cNvSpPr txBox="1"/>
          <p:nvPr/>
        </p:nvSpPr>
        <p:spPr>
          <a:xfrm>
            <a:off x="450935" y="5487590"/>
            <a:ext cx="10907389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(2)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가능하다면 팀프로젝트 진행하기로 한다면 면접 시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시간확보가 가능하고 적극적인 이들을 선발했으면 좋겠습니다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.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  </a:t>
            </a:r>
            <a:endParaRPr lang="ko-KR" altLang="en-US" sz="1600" b="0" i="0" u="none" strike="noStrike" cap="none" dirty="0">
              <a:solidFill>
                <a:schemeClr val="accent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4" name="Google Shape;118;p3">
            <a:extLst>
              <a:ext uri="{FF2B5EF4-FFF2-40B4-BE49-F238E27FC236}">
                <a16:creationId xmlns:a16="http://schemas.microsoft.com/office/drawing/2014/main" id="{6B191D42-1219-4868-8E8D-C7D2939712E9}"/>
              </a:ext>
            </a:extLst>
          </p:cNvPr>
          <p:cNvSpPr txBox="1"/>
          <p:nvPr/>
        </p:nvSpPr>
        <p:spPr>
          <a:xfrm>
            <a:off x="450936" y="6051711"/>
            <a:ext cx="11423384" cy="69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(3)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면접 시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너무 수준이 높은 현 수업과 맞지 않은 참여자는 수업 참여도도 초반에 떨어지고 나중에 끝까지 완주할 가능성이 부족할 수 있어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, </a:t>
            </a:r>
            <a:r>
              <a:rPr lang="ko-KR" altLang="en-US" sz="1600" dirty="0">
                <a:solidFill>
                  <a:schemeClr val="accent1"/>
                </a:solidFill>
                <a:ea typeface="나눔바른고딕" panose="020B0603020101020101"/>
              </a:rPr>
              <a:t>우선 순위에서 조금 뒤로 하면 좋겠습니다</a:t>
            </a:r>
            <a:r>
              <a:rPr lang="en-US" altLang="ko-KR" sz="1600" dirty="0">
                <a:solidFill>
                  <a:schemeClr val="accent1"/>
                </a:solidFill>
                <a:ea typeface="나눔바른고딕" panose="020B0603020101020101"/>
              </a:rPr>
              <a:t>.</a:t>
            </a:r>
            <a:endParaRPr lang="ko-KR" altLang="en-US" sz="1600" b="0" i="0" u="none" strike="noStrike" cap="none" dirty="0">
              <a:solidFill>
                <a:schemeClr val="accent1"/>
              </a:solidFill>
              <a:ea typeface="나눔바른고딕" panose="020B0603020101020101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43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B67C302-3755-42E1-8DA3-1377AC337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12912"/>
              </p:ext>
            </p:extLst>
          </p:nvPr>
        </p:nvGraphicFramePr>
        <p:xfrm>
          <a:off x="762000" y="1468966"/>
          <a:ext cx="8127998" cy="43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434">
                  <a:extLst>
                    <a:ext uri="{9D8B030D-6E8A-4147-A177-3AD203B41FA5}">
                      <a16:colId xmlns:a16="http://schemas.microsoft.com/office/drawing/2014/main" val="1715616991"/>
                    </a:ext>
                  </a:extLst>
                </a:gridCol>
                <a:gridCol w="1559919">
                  <a:extLst>
                    <a:ext uri="{9D8B030D-6E8A-4147-A177-3AD203B41FA5}">
                      <a16:colId xmlns:a16="http://schemas.microsoft.com/office/drawing/2014/main" val="1751745183"/>
                    </a:ext>
                  </a:extLst>
                </a:gridCol>
                <a:gridCol w="1559919">
                  <a:extLst>
                    <a:ext uri="{9D8B030D-6E8A-4147-A177-3AD203B41FA5}">
                      <a16:colId xmlns:a16="http://schemas.microsoft.com/office/drawing/2014/main" val="954316344"/>
                    </a:ext>
                  </a:extLst>
                </a:gridCol>
                <a:gridCol w="4248726">
                  <a:extLst>
                    <a:ext uri="{9D8B030D-6E8A-4147-A177-3AD203B41FA5}">
                      <a16:colId xmlns:a16="http://schemas.microsoft.com/office/drawing/2014/main" val="1162882498"/>
                    </a:ext>
                  </a:extLst>
                </a:gridCol>
              </a:tblGrid>
              <a:tr h="540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version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87853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1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ver</a:t>
                      </a:r>
                      <a:r>
                        <a:rPr lang="en-US" altLang="ko-KR" sz="2000" dirty="0"/>
                        <a:t> 1.0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2021-02-23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 기본 </a:t>
                      </a:r>
                      <a:r>
                        <a:rPr lang="en-US" altLang="ko-KR" sz="2000" dirty="0"/>
                        <a:t>AI </a:t>
                      </a:r>
                      <a:r>
                        <a:rPr lang="ko-KR" altLang="en-US" sz="2000" dirty="0"/>
                        <a:t>과정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893101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581932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31844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981569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63962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6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664866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85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6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463973" y="1372309"/>
            <a:ext cx="5632026" cy="4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+mj-ea"/>
                <a:ea typeface="나눔바른고딕" panose="020B0603020101020101"/>
                <a:sym typeface="Arial"/>
              </a:rPr>
              <a:t>01 </a:t>
            </a:r>
            <a:r>
              <a:rPr lang="ko-KR" altLang="en-US" sz="2400" b="1" i="0" u="none" strike="noStrike" cap="none" dirty="0">
                <a:solidFill>
                  <a:schemeClr val="dk1"/>
                </a:solidFill>
                <a:latin typeface="+mj-ea"/>
                <a:ea typeface="나눔바른고딕" panose="020B0603020101020101"/>
                <a:sym typeface="Arial"/>
              </a:rPr>
              <a:t>개요</a:t>
            </a:r>
            <a:endParaRPr sz="2400" b="1" i="0" u="none" strike="noStrike" cap="none" dirty="0">
              <a:solidFill>
                <a:schemeClr val="dk1"/>
              </a:solidFill>
              <a:latin typeface="+mj-ea"/>
              <a:ea typeface="나눔바른고딕" panose="020B0603020101020101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63973" y="2680977"/>
            <a:ext cx="8530125" cy="48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400" b="1" i="0" u="none" strike="noStrike" cap="none" dirty="0">
                <a:solidFill>
                  <a:schemeClr val="tx1"/>
                </a:solidFill>
                <a:latin typeface="+mj-ea"/>
                <a:ea typeface="나눔바른고딕" panose="020B0603020101020101"/>
                <a:sym typeface="Arial"/>
              </a:rPr>
              <a:t>0</a:t>
            </a:r>
            <a:r>
              <a:rPr lang="en-US" altLang="ko-KR" sz="2400" b="1" i="0" u="none" strike="noStrike" cap="none" dirty="0">
                <a:solidFill>
                  <a:schemeClr val="tx1"/>
                </a:solidFill>
                <a:latin typeface="+mj-ea"/>
                <a:ea typeface="나눔바른고딕" panose="020B0603020101020101"/>
                <a:sym typeface="Arial"/>
              </a:rPr>
              <a:t>3</a:t>
            </a:r>
            <a:r>
              <a:rPr lang="ko-KR" sz="2400" b="1" i="0" u="none" strike="noStrike" cap="none" dirty="0">
                <a:solidFill>
                  <a:schemeClr val="tx1"/>
                </a:solidFill>
                <a:latin typeface="+mj-ea"/>
                <a:ea typeface="나눔바른고딕" panose="020B0603020101020101"/>
                <a:sym typeface="Arial"/>
              </a:rPr>
              <a:t> </a:t>
            </a:r>
            <a:r>
              <a:rPr lang="ko-KR" altLang="en-US" sz="2400" b="1" i="0" u="none" strike="noStrike" cap="none" dirty="0">
                <a:solidFill>
                  <a:schemeClr val="tx1"/>
                </a:solidFill>
                <a:ea typeface="나눔바른고딕" panose="020B0603020101020101"/>
              </a:rPr>
              <a:t>과정 중 특강</a:t>
            </a:r>
            <a:endParaRPr sz="2400" b="1" i="0" u="none" strike="noStrike" cap="none" dirty="0">
              <a:solidFill>
                <a:schemeClr val="tx1"/>
              </a:solidFill>
              <a:latin typeface="+mj-ea"/>
              <a:ea typeface="나눔바른고딕" panose="020B0603020101020101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>
                <a:solidFill>
                  <a:schemeClr val="lt1"/>
                </a:solidFill>
              </a:rPr>
              <a:t>목 차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" name="Google Shape;104;p2">
            <a:extLst>
              <a:ext uri="{FF2B5EF4-FFF2-40B4-BE49-F238E27FC236}">
                <a16:creationId xmlns:a16="http://schemas.microsoft.com/office/drawing/2014/main" id="{D92BAD18-9EA0-4081-802C-52A030F213F2}"/>
              </a:ext>
            </a:extLst>
          </p:cNvPr>
          <p:cNvSpPr/>
          <p:nvPr/>
        </p:nvSpPr>
        <p:spPr>
          <a:xfrm>
            <a:off x="463973" y="2031565"/>
            <a:ext cx="815248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sz="2400" b="1" i="0" u="none" strike="noStrike" cap="none" dirty="0">
                <a:solidFill>
                  <a:schemeClr val="dk1"/>
                </a:solidFill>
                <a:latin typeface="+mj-ea"/>
                <a:ea typeface="나눔바른고딕" panose="020B0603020101020101"/>
                <a:sym typeface="Arial"/>
              </a:rPr>
              <a:t>0</a:t>
            </a:r>
            <a:r>
              <a:rPr lang="en-US" altLang="ko-KR" sz="2400" b="1" i="0" u="none" strike="noStrike" cap="none" dirty="0">
                <a:solidFill>
                  <a:schemeClr val="dk1"/>
                </a:solidFill>
                <a:latin typeface="+mj-ea"/>
                <a:ea typeface="나눔바른고딕" panose="020B0603020101020101"/>
                <a:sym typeface="Arial"/>
              </a:rPr>
              <a:t>2</a:t>
            </a:r>
            <a:r>
              <a:rPr lang="ko-KR" sz="2400" b="1" i="0" u="none" strike="noStrike" cap="none" dirty="0">
                <a:solidFill>
                  <a:schemeClr val="dk1"/>
                </a:solidFill>
                <a:latin typeface="+mj-ea"/>
                <a:ea typeface="나눔바른고딕" panose="020B0603020101020101"/>
                <a:sym typeface="Arial"/>
              </a:rPr>
              <a:t> </a:t>
            </a:r>
            <a:r>
              <a:rPr lang="ko-KR" altLang="en-US" sz="2400" b="1" i="0" u="none" strike="noStrike" cap="none" dirty="0">
                <a:solidFill>
                  <a:schemeClr val="dk1"/>
                </a:solidFill>
                <a:latin typeface="+mj-ea"/>
                <a:ea typeface="나눔바른고딕" panose="020B0603020101020101"/>
                <a:sym typeface="Arial"/>
              </a:rPr>
              <a:t>과정 상세 </a:t>
            </a:r>
            <a:r>
              <a:rPr lang="en-US" altLang="ko-KR" sz="2400" b="1" i="0" u="none" strike="noStrike" cap="none" dirty="0">
                <a:solidFill>
                  <a:schemeClr val="dk1"/>
                </a:solidFill>
                <a:latin typeface="+mj-ea"/>
                <a:ea typeface="나눔바른고딕" panose="020B0603020101020101"/>
                <a:sym typeface="Arial"/>
              </a:rPr>
              <a:t>(PART01~06)</a:t>
            </a:r>
            <a:endParaRPr sz="2400" b="1" i="0" u="none" strike="noStrike" cap="none" dirty="0">
              <a:solidFill>
                <a:schemeClr val="dk1"/>
              </a:solidFill>
              <a:latin typeface="+mj-ea"/>
              <a:ea typeface="나눔바른고딕" panose="020B0603020101020101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33BAB-D1E6-4DB8-9639-DC3C6B79A4BF}"/>
              </a:ext>
            </a:extLst>
          </p:cNvPr>
          <p:cNvSpPr txBox="1"/>
          <p:nvPr/>
        </p:nvSpPr>
        <p:spPr>
          <a:xfrm>
            <a:off x="463973" y="3340231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r>
              <a:rPr lang="ko-KR" altLang="ko-KR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팀별 프로젝트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ko-KR" altLang="en-US" sz="3600" dirty="0">
                <a:solidFill>
                  <a:schemeClr val="lt1"/>
                </a:solidFill>
              </a:rPr>
              <a:t>개 요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0936" y="1328694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시간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E4E10E00-A83F-4256-AFCB-36A555B053FD}"/>
              </a:ext>
            </a:extLst>
          </p:cNvPr>
          <p:cNvSpPr txBox="1"/>
          <p:nvPr/>
        </p:nvSpPr>
        <p:spPr>
          <a:xfrm>
            <a:off x="846752" y="1869602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총 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385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시간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9" name="Google Shape;118;p3">
            <a:extLst>
              <a:ext uri="{FF2B5EF4-FFF2-40B4-BE49-F238E27FC236}">
                <a16:creationId xmlns:a16="http://schemas.microsoft.com/office/drawing/2014/main" id="{F6B04AA8-85E4-47B1-AA5A-1F42FF61BEF0}"/>
              </a:ext>
            </a:extLst>
          </p:cNvPr>
          <p:cNvSpPr txBox="1"/>
          <p:nvPr/>
        </p:nvSpPr>
        <p:spPr>
          <a:xfrm>
            <a:off x="450936" y="3144431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기간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" name="Google Shape;118;p3">
            <a:extLst>
              <a:ext uri="{FF2B5EF4-FFF2-40B4-BE49-F238E27FC236}">
                <a16:creationId xmlns:a16="http://schemas.microsoft.com/office/drawing/2014/main" id="{69E4D537-AA54-405F-BED0-BB7F51C9EE1E}"/>
              </a:ext>
            </a:extLst>
          </p:cNvPr>
          <p:cNvSpPr txBox="1"/>
          <p:nvPr/>
        </p:nvSpPr>
        <p:spPr>
          <a:xfrm>
            <a:off x="846752" y="3685339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6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월 초 시작 예정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</a:rPr>
              <a:t>과정 상세</a:t>
            </a:r>
            <a:r>
              <a:rPr lang="en-US" altLang="ko-KR" sz="3600" dirty="0">
                <a:solidFill>
                  <a:schemeClr val="lt1"/>
                </a:solidFill>
              </a:rPr>
              <a:t>(PART01)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0936" y="1137289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인공지능을 위한 </a:t>
            </a:r>
            <a:r>
              <a:rPr lang="ko-KR" altLang="en-US" sz="2400" b="1" i="0" u="none" strike="noStrike" cap="none" dirty="0">
                <a:solidFill>
                  <a:schemeClr val="accent1"/>
                </a:solidFill>
                <a:ea typeface="나눔바른고딕" panose="020B0603020101020101"/>
                <a:sym typeface="Arial"/>
              </a:rPr>
              <a:t>파이썬 기본</a:t>
            </a:r>
            <a:endParaRPr sz="2400" b="0" i="0" u="none" strike="noStrike" cap="none" dirty="0">
              <a:solidFill>
                <a:schemeClr val="accent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E4E10E00-A83F-4256-AFCB-36A555B053FD}"/>
              </a:ext>
            </a:extLst>
          </p:cNvPr>
          <p:cNvSpPr txBox="1"/>
          <p:nvPr/>
        </p:nvSpPr>
        <p:spPr>
          <a:xfrm>
            <a:off x="846752" y="1816206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파이썬 기초부터 파이썬 모듈 및 클래스까지 이해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2BD6765C-0743-4AE5-936C-AA7A8F54EBC2}"/>
              </a:ext>
            </a:extLst>
          </p:cNvPr>
          <p:cNvSpPr txBox="1"/>
          <p:nvPr/>
        </p:nvSpPr>
        <p:spPr>
          <a:xfrm>
            <a:off x="450936" y="2694264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>
                <a:solidFill>
                  <a:schemeClr val="accent1"/>
                </a:solidFill>
                <a:ea typeface="나눔바른고딕" panose="020B0603020101020101"/>
                <a:sym typeface="Arial"/>
              </a:rPr>
              <a:t>웹의 이해</a:t>
            </a:r>
            <a:endParaRPr sz="2400" b="0" i="0" u="none" strike="noStrike" cap="none" dirty="0">
              <a:solidFill>
                <a:schemeClr val="accent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6" name="Google Shape;118;p3">
            <a:extLst>
              <a:ext uri="{FF2B5EF4-FFF2-40B4-BE49-F238E27FC236}">
                <a16:creationId xmlns:a16="http://schemas.microsoft.com/office/drawing/2014/main" id="{435B545D-EEFD-4959-9E72-9C1A86704FC9}"/>
              </a:ext>
            </a:extLst>
          </p:cNvPr>
          <p:cNvSpPr txBox="1"/>
          <p:nvPr/>
        </p:nvSpPr>
        <p:spPr>
          <a:xfrm>
            <a:off x="846752" y="3373181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데이터 수집을 위한 </a:t>
            </a:r>
            <a:r>
              <a:rPr lang="en-US" altLang="ko-KR" sz="2400" dirty="0">
                <a:solidFill>
                  <a:schemeClr val="dk1"/>
                </a:solidFill>
                <a:ea typeface="나눔바른고딕" panose="020B0603020101020101"/>
              </a:rPr>
              <a:t>HTML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및 </a:t>
            </a:r>
            <a:r>
              <a:rPr lang="en-US" altLang="ko-KR" sz="2400" dirty="0" err="1">
                <a:solidFill>
                  <a:schemeClr val="dk1"/>
                </a:solidFill>
                <a:ea typeface="나눔바른고딕" panose="020B0603020101020101"/>
              </a:rPr>
              <a:t>Javascript</a:t>
            </a:r>
            <a:r>
              <a:rPr lang="en-US" altLang="ko-KR" sz="2400" dirty="0">
                <a:solidFill>
                  <a:schemeClr val="dk1"/>
                </a:solidFill>
                <a:ea typeface="나눔바른고딕" panose="020B0603020101020101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이해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7" name="Google Shape;118;p3">
            <a:extLst>
              <a:ext uri="{FF2B5EF4-FFF2-40B4-BE49-F238E27FC236}">
                <a16:creationId xmlns:a16="http://schemas.microsoft.com/office/drawing/2014/main" id="{47A84614-071B-4F0C-8CA9-C5BB67B23D71}"/>
              </a:ext>
            </a:extLst>
          </p:cNvPr>
          <p:cNvSpPr txBox="1"/>
          <p:nvPr/>
        </p:nvSpPr>
        <p:spPr>
          <a:xfrm>
            <a:off x="450936" y="4319163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en-US" altLang="ko-KR" sz="2400" b="1" i="0" u="none" strike="noStrike" cap="none" dirty="0">
                <a:solidFill>
                  <a:schemeClr val="accent1"/>
                </a:solidFill>
                <a:ea typeface="나눔바른고딕" panose="020B0603020101020101"/>
                <a:sym typeface="Arial"/>
              </a:rPr>
              <a:t>GITHUB</a:t>
            </a:r>
            <a:r>
              <a:rPr lang="ko-KR" altLang="en-US" sz="2400" b="1" i="0" u="none" strike="noStrike" cap="none" dirty="0">
                <a:solidFill>
                  <a:schemeClr val="accent1"/>
                </a:solidFill>
                <a:ea typeface="나눔바른고딕" panose="020B0603020101020101"/>
                <a:sym typeface="Arial"/>
              </a:rPr>
              <a:t>에 이해 및 실습</a:t>
            </a:r>
            <a:endParaRPr sz="2400" b="0" i="0" u="none" strike="noStrike" cap="none" dirty="0">
              <a:solidFill>
                <a:schemeClr val="accent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8" name="Google Shape;118;p3">
            <a:extLst>
              <a:ext uri="{FF2B5EF4-FFF2-40B4-BE49-F238E27FC236}">
                <a16:creationId xmlns:a16="http://schemas.microsoft.com/office/drawing/2014/main" id="{7B1AC065-E8A4-4CD9-84D4-DE820757692A}"/>
              </a:ext>
            </a:extLst>
          </p:cNvPr>
          <p:cNvSpPr txBox="1"/>
          <p:nvPr/>
        </p:nvSpPr>
        <p:spPr>
          <a:xfrm>
            <a:off x="846752" y="4998080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자신의 </a:t>
            </a:r>
            <a:r>
              <a:rPr lang="en-US" altLang="ko-KR" sz="2400" dirty="0" err="1">
                <a:solidFill>
                  <a:schemeClr val="dk1"/>
                </a:solidFill>
                <a:ea typeface="나눔바른고딕" panose="020B0603020101020101"/>
              </a:rPr>
              <a:t>github</a:t>
            </a:r>
            <a:r>
              <a:rPr lang="en-US" altLang="ko-KR" sz="2400" dirty="0">
                <a:solidFill>
                  <a:schemeClr val="dk1"/>
                </a:solidFill>
                <a:ea typeface="나눔바른고딕" panose="020B0603020101020101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만들기 및 기본 이해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39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</a:rPr>
              <a:t>과정 상세</a:t>
            </a:r>
            <a:r>
              <a:rPr lang="en-US" altLang="ko-KR" sz="3600" dirty="0">
                <a:solidFill>
                  <a:schemeClr val="lt1"/>
                </a:solidFill>
              </a:rPr>
              <a:t>(PART02)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0936" y="1328694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파이썬 라이브러리 </a:t>
            </a:r>
            <a:r>
              <a:rPr lang="en-US" altLang="ko-KR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–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웹 데이터 수집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E4E10E00-A83F-4256-AFCB-36A555B053FD}"/>
              </a:ext>
            </a:extLst>
          </p:cNvPr>
          <p:cNvSpPr txBox="1"/>
          <p:nvPr/>
        </p:nvSpPr>
        <p:spPr>
          <a:xfrm>
            <a:off x="846752" y="2007611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웹으로부터 데이터를 수집의 기본부터 실전 프로젝트까지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2BD6765C-0743-4AE5-936C-AA7A8F54EBC2}"/>
              </a:ext>
            </a:extLst>
          </p:cNvPr>
          <p:cNvSpPr txBox="1"/>
          <p:nvPr/>
        </p:nvSpPr>
        <p:spPr>
          <a:xfrm>
            <a:off x="450936" y="3085851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웹 데이터 수집 </a:t>
            </a:r>
            <a:r>
              <a:rPr lang="ko-KR" altLang="en-US" sz="2400" b="1" dirty="0">
                <a:solidFill>
                  <a:srgbClr val="002060"/>
                </a:solidFill>
                <a:ea typeface="나눔바른고딕" panose="020B0603020101020101"/>
              </a:rPr>
              <a:t>실습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6" name="Google Shape;118;p3">
            <a:extLst>
              <a:ext uri="{FF2B5EF4-FFF2-40B4-BE49-F238E27FC236}">
                <a16:creationId xmlns:a16="http://schemas.microsoft.com/office/drawing/2014/main" id="{435B545D-EEFD-4959-9E72-9C1A86704FC9}"/>
              </a:ext>
            </a:extLst>
          </p:cNvPr>
          <p:cNvSpPr txBox="1"/>
          <p:nvPr/>
        </p:nvSpPr>
        <p:spPr>
          <a:xfrm>
            <a:off x="846752" y="3764768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주식 데이터 수집해 보기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9" name="Google Shape;118;p3">
            <a:extLst>
              <a:ext uri="{FF2B5EF4-FFF2-40B4-BE49-F238E27FC236}">
                <a16:creationId xmlns:a16="http://schemas.microsoft.com/office/drawing/2014/main" id="{C84F9FBC-B170-4555-B023-01DFECB73988}"/>
              </a:ext>
            </a:extLst>
          </p:cNvPr>
          <p:cNvSpPr txBox="1"/>
          <p:nvPr/>
        </p:nvSpPr>
        <p:spPr>
          <a:xfrm>
            <a:off x="846752" y="4456219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(2)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영화 데이터 수집해 보기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2" name="Google Shape;118;p3">
            <a:extLst>
              <a:ext uri="{FF2B5EF4-FFF2-40B4-BE49-F238E27FC236}">
                <a16:creationId xmlns:a16="http://schemas.microsoft.com/office/drawing/2014/main" id="{8CE30472-FD28-450C-937C-57EEA2331076}"/>
              </a:ext>
            </a:extLst>
          </p:cNvPr>
          <p:cNvSpPr txBox="1"/>
          <p:nvPr/>
        </p:nvSpPr>
        <p:spPr>
          <a:xfrm>
            <a:off x="846752" y="5195959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(3)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쇼핑몰 데이터 수집해 보기</a:t>
            </a:r>
          </a:p>
        </p:txBody>
      </p:sp>
      <p:sp>
        <p:nvSpPr>
          <p:cNvPr id="13" name="Google Shape;118;p3">
            <a:extLst>
              <a:ext uri="{FF2B5EF4-FFF2-40B4-BE49-F238E27FC236}">
                <a16:creationId xmlns:a16="http://schemas.microsoft.com/office/drawing/2014/main" id="{E5050310-AF29-40B1-B89D-BCE32E037EE1}"/>
              </a:ext>
            </a:extLst>
          </p:cNvPr>
          <p:cNvSpPr txBox="1"/>
          <p:nvPr/>
        </p:nvSpPr>
        <p:spPr>
          <a:xfrm>
            <a:off x="846752" y="5904876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(4)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뉴스 데이터 수집 자동화</a:t>
            </a:r>
          </a:p>
        </p:txBody>
      </p:sp>
    </p:spTree>
    <p:extLst>
      <p:ext uri="{BB962C8B-B14F-4D97-AF65-F5344CB8AC3E}">
        <p14:creationId xmlns:p14="http://schemas.microsoft.com/office/powerpoint/2010/main" val="106389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</a:rPr>
              <a:t>과정 상세</a:t>
            </a:r>
            <a:r>
              <a:rPr lang="en-US" altLang="ko-KR" sz="3600" dirty="0">
                <a:solidFill>
                  <a:schemeClr val="lt1"/>
                </a:solidFill>
              </a:rPr>
              <a:t>(PART02)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2BD6765C-0743-4AE5-936C-AA7A8F54EBC2}"/>
              </a:ext>
            </a:extLst>
          </p:cNvPr>
          <p:cNvSpPr txBox="1"/>
          <p:nvPr/>
        </p:nvSpPr>
        <p:spPr>
          <a:xfrm>
            <a:off x="503250" y="1395718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파이썬 라이브러리 </a:t>
            </a:r>
            <a:r>
              <a:rPr lang="en-US" altLang="ko-KR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–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시각화 및 데이터 처리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6" name="Google Shape;118;p3">
            <a:extLst>
              <a:ext uri="{FF2B5EF4-FFF2-40B4-BE49-F238E27FC236}">
                <a16:creationId xmlns:a16="http://schemas.microsoft.com/office/drawing/2014/main" id="{435B545D-EEFD-4959-9E72-9C1A86704FC9}"/>
              </a:ext>
            </a:extLst>
          </p:cNvPr>
          <p:cNvSpPr txBox="1"/>
          <p:nvPr/>
        </p:nvSpPr>
        <p:spPr>
          <a:xfrm>
            <a:off x="899066" y="2074635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데이터 시각화 </a:t>
            </a:r>
            <a:r>
              <a:rPr lang="en-US" altLang="ko-KR" sz="2400" dirty="0">
                <a:solidFill>
                  <a:schemeClr val="dk1"/>
                </a:solidFill>
                <a:ea typeface="나눔바른고딕" panose="020B0603020101020101"/>
              </a:rPr>
              <a:t>– seaborn, matplotlib, </a:t>
            </a:r>
            <a:r>
              <a:rPr lang="en-US" altLang="ko-KR" sz="2400" dirty="0" err="1">
                <a:solidFill>
                  <a:schemeClr val="dk1"/>
                </a:solidFill>
                <a:ea typeface="나눔바른고딕" panose="020B0603020101020101"/>
              </a:rPr>
              <a:t>plotly</a:t>
            </a:r>
            <a:r>
              <a:rPr lang="en-US" altLang="ko-KR" sz="2400" dirty="0">
                <a:solidFill>
                  <a:schemeClr val="dk1"/>
                </a:solidFill>
                <a:ea typeface="나눔바른고딕" panose="020B0603020101020101"/>
              </a:rPr>
              <a:t>, folium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이해 및 실습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9" name="Google Shape;118;p3">
            <a:extLst>
              <a:ext uri="{FF2B5EF4-FFF2-40B4-BE49-F238E27FC236}">
                <a16:creationId xmlns:a16="http://schemas.microsoft.com/office/drawing/2014/main" id="{C84F9FBC-B170-4555-B023-01DFECB73988}"/>
              </a:ext>
            </a:extLst>
          </p:cNvPr>
          <p:cNvSpPr txBox="1"/>
          <p:nvPr/>
        </p:nvSpPr>
        <p:spPr>
          <a:xfrm>
            <a:off x="899066" y="2766086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(2)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데이터 처리 </a:t>
            </a:r>
            <a:r>
              <a:rPr lang="en-US" altLang="ko-KR" sz="2400" dirty="0">
                <a:solidFill>
                  <a:schemeClr val="dk1"/>
                </a:solidFill>
                <a:ea typeface="나눔바른고딕" panose="020B0603020101020101"/>
              </a:rPr>
              <a:t>– pandas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라이브러리 이해 및 실습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0" name="Google Shape;118;p3">
            <a:extLst>
              <a:ext uri="{FF2B5EF4-FFF2-40B4-BE49-F238E27FC236}">
                <a16:creationId xmlns:a16="http://schemas.microsoft.com/office/drawing/2014/main" id="{328148C2-EAAB-4C80-AAC9-74FB2138F248}"/>
              </a:ext>
            </a:extLst>
          </p:cNvPr>
          <p:cNvSpPr txBox="1"/>
          <p:nvPr/>
        </p:nvSpPr>
        <p:spPr>
          <a:xfrm>
            <a:off x="503250" y="4411988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파이썬 라이브러리 </a:t>
            </a:r>
            <a:r>
              <a:rPr lang="en-US" altLang="ko-KR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– 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공공 데이터를 활용한 데이터 분석해 보기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" name="Google Shape;118;p3">
            <a:extLst>
              <a:ext uri="{FF2B5EF4-FFF2-40B4-BE49-F238E27FC236}">
                <a16:creationId xmlns:a16="http://schemas.microsoft.com/office/drawing/2014/main" id="{94F1833B-43B2-4B13-8382-5C9DEAEABCF8}"/>
              </a:ext>
            </a:extLst>
          </p:cNvPr>
          <p:cNvSpPr txBox="1"/>
          <p:nvPr/>
        </p:nvSpPr>
        <p:spPr>
          <a:xfrm>
            <a:off x="899066" y="4985546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공공 데이터를 활용한 데이터 분석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2" name="Google Shape;118;p3">
            <a:extLst>
              <a:ext uri="{FF2B5EF4-FFF2-40B4-BE49-F238E27FC236}">
                <a16:creationId xmlns:a16="http://schemas.microsoft.com/office/drawing/2014/main" id="{F9E00E21-B8F0-4E2C-BE5A-674752353D68}"/>
              </a:ext>
            </a:extLst>
          </p:cNvPr>
          <p:cNvSpPr txBox="1"/>
          <p:nvPr/>
        </p:nvSpPr>
        <p:spPr>
          <a:xfrm>
            <a:off x="899066" y="3442234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(3)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텍스트 데이터 처리 </a:t>
            </a:r>
            <a:r>
              <a:rPr lang="en-US" altLang="ko-KR" sz="2400" dirty="0">
                <a:solidFill>
                  <a:schemeClr val="dk1"/>
                </a:solidFill>
                <a:ea typeface="나눔바른고딕" panose="020B0603020101020101"/>
              </a:rPr>
              <a:t>– </a:t>
            </a:r>
            <a:r>
              <a:rPr lang="en-US" altLang="ko-KR" sz="2400" dirty="0" err="1">
                <a:solidFill>
                  <a:schemeClr val="dk1"/>
                </a:solidFill>
                <a:ea typeface="나눔바른고딕" panose="020B0603020101020101"/>
              </a:rPr>
              <a:t>konlpy</a:t>
            </a:r>
            <a:r>
              <a:rPr lang="en-US" altLang="ko-KR" sz="2400" dirty="0">
                <a:solidFill>
                  <a:schemeClr val="dk1"/>
                </a:solidFill>
                <a:ea typeface="나눔바른고딕" panose="020B0603020101020101"/>
              </a:rPr>
              <a:t> </a:t>
            </a:r>
            <a:r>
              <a:rPr lang="ko-KR" altLang="en-US" sz="2400" dirty="0">
                <a:solidFill>
                  <a:schemeClr val="dk1"/>
                </a:solidFill>
                <a:ea typeface="나눔바른고딕" panose="020B0603020101020101"/>
              </a:rPr>
              <a:t>라이브러리 이해 및 실습</a:t>
            </a:r>
            <a:endParaRPr lang="ko-KR" altLang="en-US"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52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</a:rPr>
              <a:t>과정 상세</a:t>
            </a:r>
            <a:r>
              <a:rPr lang="en-US" altLang="ko-KR" sz="3600" dirty="0">
                <a:solidFill>
                  <a:schemeClr val="lt1"/>
                </a:solidFill>
              </a:rPr>
              <a:t>(PART03)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0936" y="1035599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 err="1">
                <a:solidFill>
                  <a:srgbClr val="002060"/>
                </a:solidFill>
                <a:ea typeface="나눔바른고딕" panose="020B0603020101020101"/>
                <a:sym typeface="Arial"/>
              </a:rPr>
              <a:t>파이썬과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 </a:t>
            </a:r>
            <a:r>
              <a:rPr lang="ko-KR" altLang="en-US" sz="2400" b="1" i="0" u="none" strike="noStrike" cap="none" dirty="0" err="1">
                <a:solidFill>
                  <a:srgbClr val="002060"/>
                </a:solidFill>
                <a:ea typeface="나눔바른고딕" panose="020B0603020101020101"/>
                <a:sym typeface="Arial"/>
              </a:rPr>
              <a:t>머신러닝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E4E10E00-A83F-4256-AFCB-36A555B053FD}"/>
              </a:ext>
            </a:extLst>
          </p:cNvPr>
          <p:cNvSpPr txBox="1"/>
          <p:nvPr/>
        </p:nvSpPr>
        <p:spPr>
          <a:xfrm>
            <a:off x="846752" y="1552211"/>
            <a:ext cx="10655438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ea typeface="나눔바른고딕" panose="020B0603020101020101"/>
                <a:sym typeface="Arial"/>
              </a:rPr>
              <a:t>머신러닝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기본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지도학습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(</a:t>
            </a:r>
            <a:r>
              <a:rPr lang="en-US" altLang="ko-KR" sz="2000" dirty="0" err="1">
                <a:solidFill>
                  <a:schemeClr val="dk1"/>
                </a:solidFill>
                <a:ea typeface="나눔바른고딕" panose="020B0603020101020101"/>
              </a:rPr>
              <a:t>knn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</a:t>
            </a:r>
            <a:r>
              <a:rPr lang="ko-KR" altLang="en-US" sz="2000" dirty="0" err="1">
                <a:solidFill>
                  <a:schemeClr val="dk1"/>
                </a:solidFill>
                <a:ea typeface="나눔바른고딕" panose="020B0603020101020101"/>
              </a:rPr>
              <a:t>의사결정트리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회귀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앙상블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)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2BD6765C-0743-4AE5-936C-AA7A8F54EBC2}"/>
              </a:ext>
            </a:extLst>
          </p:cNvPr>
          <p:cNvSpPr txBox="1"/>
          <p:nvPr/>
        </p:nvSpPr>
        <p:spPr>
          <a:xfrm>
            <a:off x="450936" y="3693556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 err="1">
                <a:solidFill>
                  <a:srgbClr val="002060"/>
                </a:solidFill>
                <a:ea typeface="나눔바른고딕" panose="020B0603020101020101"/>
                <a:sym typeface="Arial"/>
              </a:rPr>
              <a:t>캐글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 데이터 분석 실전 입문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6" name="Google Shape;118;p3">
            <a:extLst>
              <a:ext uri="{FF2B5EF4-FFF2-40B4-BE49-F238E27FC236}">
                <a16:creationId xmlns:a16="http://schemas.microsoft.com/office/drawing/2014/main" id="{435B545D-EEFD-4959-9E72-9C1A86704FC9}"/>
              </a:ext>
            </a:extLst>
          </p:cNvPr>
          <p:cNvSpPr txBox="1"/>
          <p:nvPr/>
        </p:nvSpPr>
        <p:spPr>
          <a:xfrm>
            <a:off x="846752" y="4250280"/>
            <a:ext cx="10655438" cy="61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타이타닉 생존자 예측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– Titanic Machine Learning from Disaster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9" name="Google Shape;118;p3">
            <a:extLst>
              <a:ext uri="{FF2B5EF4-FFF2-40B4-BE49-F238E27FC236}">
                <a16:creationId xmlns:a16="http://schemas.microsoft.com/office/drawing/2014/main" id="{C84F9FBC-B170-4555-B023-01DFECB73988}"/>
              </a:ext>
            </a:extLst>
          </p:cNvPr>
          <p:cNvSpPr txBox="1"/>
          <p:nvPr/>
        </p:nvSpPr>
        <p:spPr>
          <a:xfrm>
            <a:off x="846752" y="4783045"/>
            <a:ext cx="10655438" cy="5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(2)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스타트업 자전거 </a:t>
            </a:r>
            <a:r>
              <a:rPr lang="ko-KR" altLang="en-US" sz="2000" dirty="0" err="1">
                <a:solidFill>
                  <a:schemeClr val="dk1"/>
                </a:solidFill>
                <a:ea typeface="나눔바른고딕" panose="020B0603020101020101"/>
              </a:rPr>
              <a:t>대여수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예측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– Bike Demand Sharing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2" name="Google Shape;118;p3">
            <a:extLst>
              <a:ext uri="{FF2B5EF4-FFF2-40B4-BE49-F238E27FC236}">
                <a16:creationId xmlns:a16="http://schemas.microsoft.com/office/drawing/2014/main" id="{3ED85E37-42EB-4FAA-A230-184C1C1FF1DD}"/>
              </a:ext>
            </a:extLst>
          </p:cNvPr>
          <p:cNvSpPr txBox="1"/>
          <p:nvPr/>
        </p:nvSpPr>
        <p:spPr>
          <a:xfrm>
            <a:off x="846752" y="5835546"/>
            <a:ext cx="10655438" cy="609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(4)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소프트웨어 매출 예측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– Predict Future Sales 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3" name="Google Shape;118;p3">
            <a:extLst>
              <a:ext uri="{FF2B5EF4-FFF2-40B4-BE49-F238E27FC236}">
                <a16:creationId xmlns:a16="http://schemas.microsoft.com/office/drawing/2014/main" id="{4553D6CB-837D-4A76-8277-5509D6612E43}"/>
              </a:ext>
            </a:extLst>
          </p:cNvPr>
          <p:cNvSpPr txBox="1"/>
          <p:nvPr/>
        </p:nvSpPr>
        <p:spPr>
          <a:xfrm>
            <a:off x="846752" y="5190617"/>
            <a:ext cx="10655438" cy="79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(3)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영화 리뷰의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감정 분석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- Bag of Words Meets Bags of Popcorn 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4" name="Google Shape;118;p3">
            <a:extLst>
              <a:ext uri="{FF2B5EF4-FFF2-40B4-BE49-F238E27FC236}">
                <a16:creationId xmlns:a16="http://schemas.microsoft.com/office/drawing/2014/main" id="{427485C6-DAD3-486B-A265-AA9383DDD7AC}"/>
              </a:ext>
            </a:extLst>
          </p:cNvPr>
          <p:cNvSpPr txBox="1"/>
          <p:nvPr/>
        </p:nvSpPr>
        <p:spPr>
          <a:xfrm>
            <a:off x="846752" y="2094369"/>
            <a:ext cx="10655438" cy="38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(2)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파이썬 기본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비지도학습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(PCA, K-mean, t-SNE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등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)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7" name="Google Shape;118;p3">
            <a:extLst>
              <a:ext uri="{FF2B5EF4-FFF2-40B4-BE49-F238E27FC236}">
                <a16:creationId xmlns:a16="http://schemas.microsoft.com/office/drawing/2014/main" id="{DA03C712-483E-4E09-A27A-1D40F209D0BC}"/>
              </a:ext>
            </a:extLst>
          </p:cNvPr>
          <p:cNvSpPr txBox="1"/>
          <p:nvPr/>
        </p:nvSpPr>
        <p:spPr>
          <a:xfrm>
            <a:off x="846752" y="2929069"/>
            <a:ext cx="10655438" cy="67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(4)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파이썬 기본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평가지표 및 성능 개선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8" name="Google Shape;118;p3">
            <a:extLst>
              <a:ext uri="{FF2B5EF4-FFF2-40B4-BE49-F238E27FC236}">
                <a16:creationId xmlns:a16="http://schemas.microsoft.com/office/drawing/2014/main" id="{503A8729-CCD7-4726-BEB7-6F7664ACD866}"/>
              </a:ext>
            </a:extLst>
          </p:cNvPr>
          <p:cNvSpPr txBox="1"/>
          <p:nvPr/>
        </p:nvSpPr>
        <p:spPr>
          <a:xfrm>
            <a:off x="846752" y="2442583"/>
            <a:ext cx="11066206" cy="67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(3)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파이썬 기본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–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다양한 피처 엔지니어링 알아보기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구간분할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자동 피처 추출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그리드 </a:t>
            </a:r>
            <a:r>
              <a:rPr lang="ko-KR" altLang="en-US" sz="2000" dirty="0" err="1">
                <a:solidFill>
                  <a:schemeClr val="dk1"/>
                </a:solidFill>
                <a:ea typeface="나눔바른고딕" panose="020B0603020101020101"/>
              </a:rPr>
              <a:t>서치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등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)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66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ko-KR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600" dirty="0">
                <a:solidFill>
                  <a:schemeClr val="lt1"/>
                </a:solidFill>
              </a:rPr>
              <a:t>과정 상세</a:t>
            </a:r>
            <a:r>
              <a:rPr lang="en-US" altLang="ko-KR" sz="3600" dirty="0">
                <a:solidFill>
                  <a:schemeClr val="lt1"/>
                </a:solidFill>
              </a:rPr>
              <a:t>(PART04)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50936" y="1035599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 err="1">
                <a:solidFill>
                  <a:srgbClr val="002060"/>
                </a:solidFill>
                <a:ea typeface="나눔바른고딕" panose="020B0603020101020101"/>
                <a:sym typeface="Arial"/>
              </a:rPr>
              <a:t>파이썬과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ea typeface="나눔바른고딕" panose="020B0603020101020101"/>
              </a:rPr>
              <a:t>딥러닝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1502190" y="6471038"/>
            <a:ext cx="547646" cy="314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8" name="Google Shape;118;p3">
            <a:extLst>
              <a:ext uri="{FF2B5EF4-FFF2-40B4-BE49-F238E27FC236}">
                <a16:creationId xmlns:a16="http://schemas.microsoft.com/office/drawing/2014/main" id="{E4E10E00-A83F-4256-AFCB-36A555B053FD}"/>
              </a:ext>
            </a:extLst>
          </p:cNvPr>
          <p:cNvSpPr txBox="1"/>
          <p:nvPr/>
        </p:nvSpPr>
        <p:spPr>
          <a:xfrm>
            <a:off x="846752" y="1666380"/>
            <a:ext cx="10655438" cy="52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en-US" altLang="ko-KR" sz="2000" b="0" i="0" u="none" strike="noStrike" cap="none" dirty="0" err="1">
                <a:solidFill>
                  <a:schemeClr val="dk1"/>
                </a:solidFill>
                <a:ea typeface="나눔바른고딕" panose="020B0603020101020101"/>
                <a:sym typeface="Arial"/>
              </a:rPr>
              <a:t>keras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, </a:t>
            </a:r>
            <a:r>
              <a:rPr lang="en-US" altLang="ko-KR" sz="2000" b="0" i="0" u="none" strike="noStrike" cap="none" dirty="0" err="1">
                <a:solidFill>
                  <a:schemeClr val="dk1"/>
                </a:solidFill>
                <a:ea typeface="나눔바른고딕" panose="020B0603020101020101"/>
                <a:sym typeface="Arial"/>
              </a:rPr>
              <a:t>tensorflow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</a:t>
            </a:r>
            <a:r>
              <a:rPr lang="en-US" altLang="ko-KR" sz="2000" dirty="0" err="1">
                <a:solidFill>
                  <a:schemeClr val="dk1"/>
                </a:solidFill>
                <a:ea typeface="나눔바른고딕" panose="020B0603020101020101"/>
              </a:rPr>
              <a:t>pytorch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 라이브러리 이해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5" name="Google Shape;118;p3">
            <a:extLst>
              <a:ext uri="{FF2B5EF4-FFF2-40B4-BE49-F238E27FC236}">
                <a16:creationId xmlns:a16="http://schemas.microsoft.com/office/drawing/2014/main" id="{2BD6765C-0743-4AE5-936C-AA7A8F54EBC2}"/>
              </a:ext>
            </a:extLst>
          </p:cNvPr>
          <p:cNvSpPr txBox="1"/>
          <p:nvPr/>
        </p:nvSpPr>
        <p:spPr>
          <a:xfrm>
            <a:off x="450936" y="4957038"/>
            <a:ext cx="111855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dirty="0">
                <a:solidFill>
                  <a:schemeClr val="dk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▶ </a:t>
            </a:r>
            <a:r>
              <a:rPr lang="ko-KR" altLang="en-US" sz="2400" b="1" i="0" u="none" strike="noStrike" cap="none" dirty="0" err="1">
                <a:solidFill>
                  <a:srgbClr val="002060"/>
                </a:solidFill>
                <a:ea typeface="나눔바른고딕" panose="020B0603020101020101"/>
                <a:sym typeface="Arial"/>
              </a:rPr>
              <a:t>캐글</a:t>
            </a:r>
            <a:r>
              <a:rPr lang="ko-KR" altLang="en-US" sz="2400" b="1" i="0" u="none" strike="noStrike" cap="none" dirty="0">
                <a:solidFill>
                  <a:srgbClr val="002060"/>
                </a:solidFill>
                <a:ea typeface="나눔바른고딕" panose="020B0603020101020101"/>
                <a:sym typeface="Arial"/>
              </a:rPr>
              <a:t> 데이터 분석 실전 입문</a:t>
            </a:r>
            <a:endParaRPr sz="24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6" name="Google Shape;118;p3">
            <a:extLst>
              <a:ext uri="{FF2B5EF4-FFF2-40B4-BE49-F238E27FC236}">
                <a16:creationId xmlns:a16="http://schemas.microsoft.com/office/drawing/2014/main" id="{435B545D-EEFD-4959-9E72-9C1A86704FC9}"/>
              </a:ext>
            </a:extLst>
          </p:cNvPr>
          <p:cNvSpPr txBox="1"/>
          <p:nvPr/>
        </p:nvSpPr>
        <p:spPr>
          <a:xfrm>
            <a:off x="846752" y="5513762"/>
            <a:ext cx="10655438" cy="61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(1)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개고양이 이미지 분류 대회 등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4" name="Google Shape;118;p3">
            <a:extLst>
              <a:ext uri="{FF2B5EF4-FFF2-40B4-BE49-F238E27FC236}">
                <a16:creationId xmlns:a16="http://schemas.microsoft.com/office/drawing/2014/main" id="{427485C6-DAD3-486B-A265-AA9383DDD7AC}"/>
              </a:ext>
            </a:extLst>
          </p:cNvPr>
          <p:cNvSpPr txBox="1"/>
          <p:nvPr/>
        </p:nvSpPr>
        <p:spPr>
          <a:xfrm>
            <a:off x="846752" y="2248021"/>
            <a:ext cx="10655438" cy="38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(2)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ea typeface="나눔바른고딕" panose="020B0603020101020101"/>
                <a:sym typeface="Arial"/>
              </a:rPr>
              <a:t>케라스를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 활용한 딥러닝 모델 만들기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(ANN, DNN, CNN)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18" name="Google Shape;118;p3">
            <a:extLst>
              <a:ext uri="{FF2B5EF4-FFF2-40B4-BE49-F238E27FC236}">
                <a16:creationId xmlns:a16="http://schemas.microsoft.com/office/drawing/2014/main" id="{503A8729-CCD7-4726-BEB7-6F7664ACD866}"/>
              </a:ext>
            </a:extLst>
          </p:cNvPr>
          <p:cNvSpPr txBox="1"/>
          <p:nvPr/>
        </p:nvSpPr>
        <p:spPr>
          <a:xfrm>
            <a:off x="846752" y="2689821"/>
            <a:ext cx="11066206" cy="55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(3)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성능 평가 및 개선 알아보기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 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21" name="Google Shape;118;p3">
            <a:extLst>
              <a:ext uri="{FF2B5EF4-FFF2-40B4-BE49-F238E27FC236}">
                <a16:creationId xmlns:a16="http://schemas.microsoft.com/office/drawing/2014/main" id="{D7051D56-A0C2-4D6A-9346-4B6BA89E6BC1}"/>
              </a:ext>
            </a:extLst>
          </p:cNvPr>
          <p:cNvSpPr txBox="1"/>
          <p:nvPr/>
        </p:nvSpPr>
        <p:spPr>
          <a:xfrm>
            <a:off x="846752" y="3169259"/>
            <a:ext cx="11066206" cy="107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실습 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– MNIST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이미지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데이터 셋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Fashion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이미지 데이터 셋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Cifar-10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이미지 데이터 셋</a:t>
            </a:r>
            <a:r>
              <a:rPr lang="en-US" altLang="ko-KR" sz="2000" dirty="0">
                <a:solidFill>
                  <a:schemeClr val="dk1"/>
                </a:solidFill>
                <a:ea typeface="나눔바른고딕" panose="020B0603020101020101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ea typeface="나눔바른고딕" panose="020B0603020101020101"/>
              </a:rPr>
              <a:t>개고양이 이미지 데이터 셋</a:t>
            </a:r>
            <a:endParaRPr lang="ko-KR" altLang="en-US" sz="2000" b="0" i="0" u="none" strike="noStrike" cap="none" dirty="0">
              <a:solidFill>
                <a:schemeClr val="dk1"/>
              </a:solidFill>
              <a:ea typeface="나눔바른고딕" panose="020B0603020101020101"/>
              <a:sym typeface="Arial"/>
            </a:endParaRPr>
          </a:p>
        </p:txBody>
      </p:sp>
      <p:sp>
        <p:nvSpPr>
          <p:cNvPr id="22" name="Google Shape;118;p3">
            <a:extLst>
              <a:ext uri="{FF2B5EF4-FFF2-40B4-BE49-F238E27FC236}">
                <a16:creationId xmlns:a16="http://schemas.microsoft.com/office/drawing/2014/main" id="{E57C9965-D547-4628-AA81-C9D2F6EF412E}"/>
              </a:ext>
            </a:extLst>
          </p:cNvPr>
          <p:cNvSpPr txBox="1"/>
          <p:nvPr/>
        </p:nvSpPr>
        <p:spPr>
          <a:xfrm>
            <a:off x="846752" y="4106497"/>
            <a:ext cx="11066206" cy="55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(4)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ea typeface="나눔바른고딕" panose="020B0603020101020101"/>
                <a:sym typeface="Arial"/>
              </a:rPr>
              <a:t>전이학습 소개 및 실습</a:t>
            </a:r>
          </a:p>
        </p:txBody>
      </p:sp>
    </p:spTree>
    <p:extLst>
      <p:ext uri="{BB962C8B-B14F-4D97-AF65-F5344CB8AC3E}">
        <p14:creationId xmlns:p14="http://schemas.microsoft.com/office/powerpoint/2010/main" val="341521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806</Words>
  <Application>Microsoft Office PowerPoint</Application>
  <PresentationFormat>와이드스크린</PresentationFormat>
  <Paragraphs>127</Paragraphs>
  <Slides>13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나눔바른고딕</vt:lpstr>
      <vt:lpstr>맑은 고딕</vt:lpstr>
      <vt:lpstr>Arial</vt:lpstr>
      <vt:lpstr>Office 테마</vt:lpstr>
      <vt:lpstr>기본 인공지능 과정</vt:lpstr>
      <vt:lpstr>01 History</vt:lpstr>
      <vt:lpstr>목 차</vt:lpstr>
      <vt:lpstr>01 개 요</vt:lpstr>
      <vt:lpstr>02 과정 상세(PART01)</vt:lpstr>
      <vt:lpstr>02 과정 상세(PART02)</vt:lpstr>
      <vt:lpstr>02 과정 상세(PART02)</vt:lpstr>
      <vt:lpstr>02 과정 상세(PART03)</vt:lpstr>
      <vt:lpstr>02 과정 상세(PART04)</vt:lpstr>
      <vt:lpstr>02 과정 상세(PART05)</vt:lpstr>
      <vt:lpstr>02 과정 상세(PART06)</vt:lpstr>
      <vt:lpstr>03 과정 중 특강</vt:lpstr>
      <vt:lpstr>04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머신러닝(Machine Learning)</dc:title>
  <dc:creator>lim dongjo</dc:creator>
  <cp:lastModifiedBy>LIM DONGJO</cp:lastModifiedBy>
  <cp:revision>74</cp:revision>
  <dcterms:modified xsi:type="dcterms:W3CDTF">2021-04-23T08:13:00Z</dcterms:modified>
</cp:coreProperties>
</file>