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44" r:id="rId3"/>
    <p:sldId id="364" r:id="rId4"/>
    <p:sldId id="3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82" autoAdjust="0"/>
    <p:restoredTop sz="86417" autoAdjust="0"/>
  </p:normalViewPr>
  <p:slideViewPr>
    <p:cSldViewPr snapToGrid="0">
      <p:cViewPr varScale="1">
        <p:scale>
          <a:sx n="43" d="100"/>
          <a:sy n="43" d="100"/>
        </p:scale>
        <p:origin x="7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67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8FDF0F-96E6-43FB-A8C4-176E82849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EA0D4-31C4-43D8-BCB3-06EBD9F7E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97A4-F8E4-4D2E-960A-32F8F2BA73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0F33-D0C2-450B-89FD-603D1C909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AB81C5-2A57-4C35-AC32-190CB01B2E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DD2CA-D65C-49C9-BEC9-1C8928D85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245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4D02B-A27E-4758-AB8B-69A1D3E97ED4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BD677-6230-4338-839E-9E48BF7D9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201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F403A-0D2B-40D9-B9F0-863385FE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3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9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1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EBD677-6230-4338-839E-9E48BF7D9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8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09AB-FDB2-4A28-A137-7CC38F257D54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ⓒ 2018. Toto all rights reserved.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81AA-1BB5-4241-8B30-A38FB02EE331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CB66AAE-6813-4B7F-AD16-DF4C69FA3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9C07597-59BC-47CF-86A5-73C6F759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8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85FF-9EFD-41A9-83CC-D714F36661F5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ⓒ 2017. Toto all rights reserved.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6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84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42E5-9CFD-422D-ADDF-FC45C7A2A3D8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9826D39D-FD71-4F0F-9632-FD603668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E2E84F84-EE80-449A-9D84-79A86639A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0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7F97-5E76-475E-86B9-95EA376B331A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61878965-5DA3-43C7-9365-7258A9DFB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3" y="6343196"/>
            <a:ext cx="2728686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9088169C-26D7-49B8-9B23-F09228E1B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2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297D-618B-4EC6-93CF-BF164C2ECD72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E366F8E-966E-46C7-97B9-6A4BCE931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A155771-B812-4B84-9109-CF49FC215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7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27469-591D-40E7-9242-58C2533F7872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6CA04D41-2BAC-4799-BE18-44326F9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B21A29-F7A1-4C76-A205-6C3E0FBC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C8E2-F9BF-4C72-917A-5CC798483E36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E6936E18-0379-44E0-865C-3350B3468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1D65B95-D248-4237-BB9E-84B63BAE2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B759-DC28-4A0E-BFBA-CD190ADE61F5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25D21-0AE5-4068-AB5C-F7782B33C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D635-556E-4FE8-97F8-D9BB3B745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5B47-6B32-4F95-AB4E-864CABA62BDB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87A26342-EF9E-44C6-8BE9-1ED9D3B3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A4319EF-1D13-47B9-A6AB-D55AA6AD9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7D23-1519-4BED-8184-7E8DDF3E01A3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C6785634-E220-4057-A292-80EEE4EBC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73144" y="6343197"/>
            <a:ext cx="2525486" cy="362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6400FA2-C15B-4751-9C68-525478B6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508000" cy="363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7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13AA-B16F-410F-A359-0317E0F3B306}" type="datetime1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273143" y="6343196"/>
            <a:ext cx="2975428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ⓒ 2018. Toto all rights reserved.</a:t>
            </a:r>
            <a:endParaRPr lang="en-US" altLang="ko-KR" spc="-5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71200" y="6356350"/>
            <a:ext cx="482599" cy="3057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CE2D-FF53-40B3-9F2D-3410307E2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2373549"/>
            <a:ext cx="9579429" cy="113641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월 일정</a:t>
            </a:r>
            <a:r>
              <a:rPr lang="en-US" altLang="ko-KR" dirty="0">
                <a:solidFill>
                  <a:schemeClr val="bg1"/>
                </a:solidFill>
              </a:rPr>
              <a:t>(6/15~6/19)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B0FAA6-EB7A-4364-9801-4797E66B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778" y="6342702"/>
            <a:ext cx="340057" cy="371996"/>
          </a:xfrm>
        </p:spPr>
        <p:txBody>
          <a:bodyPr/>
          <a:lstStyle/>
          <a:p>
            <a:fld id="{FF1FCE2D-FF53-40B3-9F2D-3410307E2B5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E1AFB-DAF4-48CE-B6E1-8D5C113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12071" y="6335831"/>
            <a:ext cx="3066198" cy="406164"/>
          </a:xfrm>
        </p:spPr>
        <p:txBody>
          <a:bodyPr/>
          <a:lstStyle/>
          <a:p>
            <a:r>
              <a:rPr lang="en-US" altLang="ko-KR" dirty="0"/>
              <a:t>ⓒ 2020. Toto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59F16D-7AE7-4088-BB3C-03555375CC54}"/>
              </a:ext>
            </a:extLst>
          </p:cNvPr>
          <p:cNvSpPr/>
          <p:nvPr/>
        </p:nvSpPr>
        <p:spPr>
          <a:xfrm>
            <a:off x="490098" y="1535859"/>
            <a:ext cx="100923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b="1" dirty="0"/>
              <a:t>이번주 예상 일정</a:t>
            </a:r>
            <a:r>
              <a:rPr lang="en-US" altLang="ko-KR" sz="3300" b="1" dirty="0"/>
              <a:t>(6/15 ~ 6/20)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4FE59F-8D24-4B81-8C7C-8C91148A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목 차</a:t>
            </a:r>
          </a:p>
        </p:txBody>
      </p:sp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38FD5946-22F4-4378-93CA-834ABAB8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9778" y="6342702"/>
            <a:ext cx="340057" cy="371996"/>
          </a:xfrm>
        </p:spPr>
        <p:txBody>
          <a:bodyPr/>
          <a:lstStyle/>
          <a:p>
            <a:fld id="{FF1FCE2D-FF53-40B3-9F2D-3410307E2B5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98BE-B236-45AB-B28C-0F1DE2D3BCA6}"/>
              </a:ext>
            </a:extLst>
          </p:cNvPr>
          <p:cNvSpPr txBox="1"/>
          <p:nvPr/>
        </p:nvSpPr>
        <p:spPr>
          <a:xfrm>
            <a:off x="847786" y="2305648"/>
            <a:ext cx="7029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i="0" dirty="0">
                <a:latin typeface="+mj-lt"/>
              </a:rPr>
              <a:t>▶ </a:t>
            </a:r>
            <a:r>
              <a:rPr lang="ko-KR" altLang="en-US" sz="3000" dirty="0" err="1">
                <a:latin typeface="+mj-lt"/>
              </a:rPr>
              <a:t>머신러닝</a:t>
            </a:r>
            <a:r>
              <a:rPr lang="en-US" altLang="ko-KR" sz="3000" dirty="0">
                <a:latin typeface="+mj-lt"/>
              </a:rPr>
              <a:t>/</a:t>
            </a:r>
            <a:r>
              <a:rPr lang="ko-KR" altLang="en-US" sz="3000" dirty="0">
                <a:latin typeface="+mj-lt"/>
              </a:rPr>
              <a:t>딥러닝 실전 프로그래밍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06972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4FE59F-8D24-4B81-8C7C-8C91148A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 </a:t>
            </a:r>
            <a:r>
              <a:rPr lang="ko-KR" altLang="en-US" sz="3600" dirty="0">
                <a:solidFill>
                  <a:schemeClr val="bg1"/>
                </a:solidFill>
              </a:rPr>
              <a:t>일 정 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1A3CC76E-5A0C-41C8-B16A-CA619B17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9778" y="6342702"/>
            <a:ext cx="340057" cy="371996"/>
          </a:xfrm>
        </p:spPr>
        <p:txBody>
          <a:bodyPr/>
          <a:lstStyle/>
          <a:p>
            <a:fld id="{FF1FCE2D-FF53-40B3-9F2D-3410307E2B5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F2893A-D416-4D9C-BA00-DDACE6F8314C}"/>
              </a:ext>
            </a:extLst>
          </p:cNvPr>
          <p:cNvSpPr txBox="1"/>
          <p:nvPr/>
        </p:nvSpPr>
        <p:spPr>
          <a:xfrm>
            <a:off x="433374" y="1203864"/>
            <a:ext cx="11074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i="0" dirty="0">
                <a:latin typeface="+mj-lt"/>
              </a:rPr>
              <a:t>▶ </a:t>
            </a:r>
            <a:r>
              <a:rPr lang="en-US" altLang="ko-KR" sz="3000" i="0" dirty="0">
                <a:latin typeface="+mj-lt"/>
              </a:rPr>
              <a:t>1</a:t>
            </a:r>
            <a:r>
              <a:rPr lang="ko-KR" altLang="en-US" sz="3000" dirty="0">
                <a:latin typeface="+mj-lt"/>
              </a:rPr>
              <a:t>일차 </a:t>
            </a:r>
            <a:r>
              <a:rPr lang="ko-KR" altLang="en-US" sz="3000" dirty="0" err="1"/>
              <a:t>머신러닝</a:t>
            </a:r>
            <a:r>
              <a:rPr lang="en-US" altLang="ko-KR" sz="3000" dirty="0"/>
              <a:t>/</a:t>
            </a:r>
            <a:r>
              <a:rPr lang="ko-KR" altLang="en-US" sz="3000" dirty="0"/>
              <a:t>딥러닝 실전 프로그래밍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F899B-5FDD-4F60-84C9-AF430A928BB7}"/>
              </a:ext>
            </a:extLst>
          </p:cNvPr>
          <p:cNvSpPr txBox="1"/>
          <p:nvPr/>
        </p:nvSpPr>
        <p:spPr>
          <a:xfrm>
            <a:off x="433373" y="3702062"/>
            <a:ext cx="98887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i="0" dirty="0">
                <a:latin typeface="+mj-lt"/>
              </a:rPr>
              <a:t>▶ </a:t>
            </a:r>
            <a:r>
              <a:rPr lang="en-US" altLang="ko-KR" sz="3000" i="0" dirty="0">
                <a:latin typeface="+mj-lt"/>
              </a:rPr>
              <a:t>2</a:t>
            </a:r>
            <a:r>
              <a:rPr lang="ko-KR" altLang="en-US" sz="3000" dirty="0">
                <a:latin typeface="+mj-lt"/>
              </a:rPr>
              <a:t>일차 </a:t>
            </a:r>
            <a:r>
              <a:rPr lang="ko-KR" altLang="en-US" sz="3000" dirty="0" err="1"/>
              <a:t>머신러닝</a:t>
            </a:r>
            <a:r>
              <a:rPr lang="en-US" altLang="ko-KR" sz="3000" dirty="0"/>
              <a:t>/</a:t>
            </a:r>
            <a:r>
              <a:rPr lang="ko-KR" altLang="en-US" sz="3000" dirty="0"/>
              <a:t>딥러닝 실전 프로그래밍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FFD125-A39C-4BF7-A236-9FF2FA54FBB9}"/>
              </a:ext>
            </a:extLst>
          </p:cNvPr>
          <p:cNvSpPr txBox="1"/>
          <p:nvPr/>
        </p:nvSpPr>
        <p:spPr>
          <a:xfrm>
            <a:off x="954154" y="1980212"/>
            <a:ext cx="8947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(1) </a:t>
            </a:r>
            <a:r>
              <a:rPr lang="ko-KR" altLang="en-US" sz="2700" i="0" dirty="0">
                <a:latin typeface="+mj-lt"/>
              </a:rPr>
              <a:t>오토 인코더 기본 </a:t>
            </a:r>
            <a:endParaRPr lang="ko-KR" alt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253F3-ABD3-4935-B43E-0E352A700659}"/>
              </a:ext>
            </a:extLst>
          </p:cNvPr>
          <p:cNvSpPr txBox="1"/>
          <p:nvPr/>
        </p:nvSpPr>
        <p:spPr>
          <a:xfrm>
            <a:off x="954158" y="4414530"/>
            <a:ext cx="89474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(1) </a:t>
            </a:r>
            <a:r>
              <a:rPr lang="ko-KR" altLang="en-US" sz="2700" i="0" dirty="0">
                <a:latin typeface="+mj-lt"/>
              </a:rPr>
              <a:t>전이학습 알아보기 </a:t>
            </a:r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371BB-8C1C-46C5-A2AF-0BCA246F74C6}"/>
              </a:ext>
            </a:extLst>
          </p:cNvPr>
          <p:cNvSpPr txBox="1"/>
          <p:nvPr/>
        </p:nvSpPr>
        <p:spPr>
          <a:xfrm>
            <a:off x="954154" y="2646417"/>
            <a:ext cx="8947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(2) </a:t>
            </a:r>
            <a:r>
              <a:rPr lang="ko-KR" altLang="en-US" sz="2700" dirty="0">
                <a:latin typeface="+mj-lt"/>
              </a:rPr>
              <a:t>실전 프로젝트</a:t>
            </a:r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E0CFD-7F30-4190-BE7D-A5DA7F29A7D9}"/>
              </a:ext>
            </a:extLst>
          </p:cNvPr>
          <p:cNvSpPr txBox="1"/>
          <p:nvPr/>
        </p:nvSpPr>
        <p:spPr>
          <a:xfrm>
            <a:off x="954154" y="5098448"/>
            <a:ext cx="8947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(2) </a:t>
            </a:r>
            <a:r>
              <a:rPr lang="ko-KR" altLang="en-US" sz="2700" dirty="0">
                <a:latin typeface="+mj-lt"/>
              </a:rPr>
              <a:t>실전 프로젝트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0786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24FE59F-8D24-4B81-8C7C-8C91148A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88426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 </a:t>
            </a:r>
            <a:r>
              <a:rPr lang="ko-KR" altLang="en-US" sz="3600" dirty="0">
                <a:solidFill>
                  <a:schemeClr val="bg1"/>
                </a:solidFill>
              </a:rPr>
              <a:t>일 정 </a:t>
            </a:r>
          </a:p>
        </p:txBody>
      </p:sp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1A3CC76E-5A0C-41C8-B16A-CA619B17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9778" y="6342702"/>
            <a:ext cx="340057" cy="371996"/>
          </a:xfrm>
        </p:spPr>
        <p:txBody>
          <a:bodyPr/>
          <a:lstStyle/>
          <a:p>
            <a:fld id="{FF1FCE2D-FF53-40B3-9F2D-3410307E2B5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B4482-0A89-4551-AD96-0CECFF92AFE7}"/>
              </a:ext>
            </a:extLst>
          </p:cNvPr>
          <p:cNvSpPr txBox="1"/>
          <p:nvPr/>
        </p:nvSpPr>
        <p:spPr>
          <a:xfrm>
            <a:off x="848140" y="1961618"/>
            <a:ext cx="80579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(1</a:t>
            </a:r>
            <a:r>
              <a:rPr lang="en-US" altLang="ko-KR" sz="2700" dirty="0">
                <a:latin typeface="+mj-lt"/>
              </a:rPr>
              <a:t>) </a:t>
            </a:r>
            <a:r>
              <a:rPr lang="ko-KR" altLang="en-US" sz="2700" dirty="0">
                <a:latin typeface="+mj-lt"/>
              </a:rPr>
              <a:t>필답형 시험</a:t>
            </a:r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5A57C-6E0B-4637-A45E-1D42F27C9EA5}"/>
              </a:ext>
            </a:extLst>
          </p:cNvPr>
          <p:cNvSpPr txBox="1"/>
          <p:nvPr/>
        </p:nvSpPr>
        <p:spPr>
          <a:xfrm>
            <a:off x="433374" y="1203864"/>
            <a:ext cx="11074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i="0" dirty="0">
                <a:latin typeface="+mj-lt"/>
              </a:rPr>
              <a:t>▶ </a:t>
            </a:r>
            <a:r>
              <a:rPr lang="en-US" altLang="ko-KR" sz="3000" i="0" dirty="0">
                <a:latin typeface="+mj-lt"/>
              </a:rPr>
              <a:t>3</a:t>
            </a:r>
            <a:r>
              <a:rPr lang="ko-KR" altLang="en-US" sz="3000" dirty="0">
                <a:latin typeface="+mj-lt"/>
              </a:rPr>
              <a:t>일차 </a:t>
            </a:r>
            <a:r>
              <a:rPr lang="ko-KR" altLang="en-US" sz="3000" dirty="0" err="1">
                <a:latin typeface="+mj-lt"/>
              </a:rPr>
              <a:t>머신러닝</a:t>
            </a:r>
            <a:r>
              <a:rPr lang="en-US" altLang="ko-KR" sz="3000" dirty="0">
                <a:latin typeface="+mj-lt"/>
              </a:rPr>
              <a:t>/</a:t>
            </a:r>
            <a:r>
              <a:rPr lang="ko-KR" altLang="en-US" sz="3000" dirty="0">
                <a:latin typeface="+mj-lt"/>
              </a:rPr>
              <a:t>딥러닝 실전 프로그래밍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0A46B-9B24-482A-8A34-622954E5E508}"/>
              </a:ext>
            </a:extLst>
          </p:cNvPr>
          <p:cNvSpPr txBox="1"/>
          <p:nvPr/>
        </p:nvSpPr>
        <p:spPr>
          <a:xfrm>
            <a:off x="848140" y="2653164"/>
            <a:ext cx="89474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i="0" dirty="0">
                <a:latin typeface="+mj-lt"/>
              </a:rPr>
              <a:t>(2) </a:t>
            </a:r>
            <a:r>
              <a:rPr lang="ko-KR" altLang="en-US" sz="2700" dirty="0">
                <a:latin typeface="+mj-lt"/>
              </a:rPr>
              <a:t>프로젝트 발표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1731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와이드스크린</PresentationFormat>
  <Paragraphs>24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6월 일정(6/15~6/19)</vt:lpstr>
      <vt:lpstr>목 차</vt:lpstr>
      <vt:lpstr>01 일 정 </vt:lpstr>
      <vt:lpstr>01 일 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dongjo</dc:creator>
  <cp:lastModifiedBy>LIM DONGJO</cp:lastModifiedBy>
  <cp:revision>113</cp:revision>
  <dcterms:created xsi:type="dcterms:W3CDTF">2017-06-20T08:26:21Z</dcterms:created>
  <dcterms:modified xsi:type="dcterms:W3CDTF">2020-06-14T23:07:29Z</dcterms:modified>
</cp:coreProperties>
</file>