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78" d="100"/>
          <a:sy n="78" d="100"/>
        </p:scale>
        <p:origin x="90" y="17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2922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896</Words>
  <Application>Microsoft Office PowerPoint</Application>
  <PresentationFormat>와이드스크린</PresentationFormat>
  <Paragraphs>148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휴먼모음T</vt:lpstr>
      <vt:lpstr>Calibri Light</vt:lpstr>
      <vt:lpstr>Calibri</vt:lpstr>
      <vt:lpstr>HY견고딕</vt:lpstr>
      <vt:lpstr>휴먼둥근헤드라인</vt:lpstr>
      <vt:lpstr>Wingdings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lim</cp:lastModifiedBy>
  <cp:revision>200</cp:revision>
  <dcterms:created xsi:type="dcterms:W3CDTF">2014-04-29T00:37:20Z</dcterms:created>
  <dcterms:modified xsi:type="dcterms:W3CDTF">2022-05-06T11:56:41Z</dcterms:modified>
</cp:coreProperties>
</file>