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6" r:id="rId5"/>
    <p:sldId id="259" r:id="rId6"/>
    <p:sldId id="260" r:id="rId7"/>
    <p:sldId id="261" r:id="rId8"/>
    <p:sldId id="262" r:id="rId9"/>
    <p:sldId id="263" r:id="rId10"/>
    <p:sldId id="258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787" autoAdjust="0"/>
  </p:normalViewPr>
  <p:slideViewPr>
    <p:cSldViewPr snapToGrid="0">
      <p:cViewPr varScale="1">
        <p:scale>
          <a:sx n="56" d="100"/>
          <a:sy n="56" d="100"/>
        </p:scale>
        <p:origin x="1070" y="53"/>
      </p:cViewPr>
      <p:guideLst/>
    </p:cSldViewPr>
  </p:slideViewPr>
  <p:outlineViewPr>
    <p:cViewPr>
      <p:scale>
        <a:sx n="33" d="100"/>
        <a:sy n="33" d="100"/>
      </p:scale>
      <p:origin x="0" y="-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1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7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7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4818-BD11-4D2A-95D7-2BCC7BFA80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F345-A7B2-4148-85B2-CC70D83C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7949-D430-F386-1F75-8267CBFF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1834545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Kaggle </a:t>
            </a:r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대회 참여하기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5293B-4E4B-F55F-E80D-C7796ED36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754" y="4802718"/>
            <a:ext cx="4333995" cy="1470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캐글에서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초보자를 위한 대회로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날짜에 따른 각 국가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상품에 대한 판매량을 예측하는 대회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B09FB-2DF3-D734-32F1-7075D740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677090"/>
            <a:ext cx="12858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6642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90892"/>
            <a:ext cx="2957511" cy="421212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596428"/>
            <a:ext cx="5915025" cy="395078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이름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Forecasting Mini-Course Sales</a:t>
            </a:r>
          </a:p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기간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2023.07.11 ~ 2023.07.31</a:t>
            </a:r>
          </a:p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주제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품목의 판매량을 예측하는 대회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세트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국가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판매량에 대한 데이터를 포함하고 있음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방법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평가지표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SMAPE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상금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상품 선택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640239" y="12321"/>
            <a:ext cx="2217761" cy="42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 Competition</a:t>
            </a:r>
            <a:endParaRPr lang="ko-KR" altLang="en-US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A0E01-E903-5330-2126-A5B7E58D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85329"/>
            <a:ext cx="5962930" cy="21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90892"/>
            <a:ext cx="2957511" cy="421212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참여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92" y="3116278"/>
            <a:ext cx="5915025" cy="429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01. ‘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 Competition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선택한다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A0E01-E903-5330-2126-A5B7E58D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85330"/>
            <a:ext cx="5962930" cy="1969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122EA-D945-2C74-7544-2A462C40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2" y="3534564"/>
            <a:ext cx="5775976" cy="262072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ADD23D-35C0-550C-B601-E88F85D2281D}"/>
              </a:ext>
            </a:extLst>
          </p:cNvPr>
          <p:cNvSpPr txBox="1">
            <a:spLocks/>
          </p:cNvSpPr>
          <p:nvPr/>
        </p:nvSpPr>
        <p:spPr>
          <a:xfrm>
            <a:off x="519392" y="6130617"/>
            <a:ext cx="5915025" cy="89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02.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대회 규칙을 읽고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동의하면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Understand and Accept’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선택한다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B091E4-A834-4D24-1881-79EA9B778737}"/>
              </a:ext>
            </a:extLst>
          </p:cNvPr>
          <p:cNvSpPr/>
          <p:nvPr/>
        </p:nvSpPr>
        <p:spPr>
          <a:xfrm>
            <a:off x="4653886" y="2593075"/>
            <a:ext cx="1419367" cy="3684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B6B961-196B-0559-93E8-E627BADDC6B8}"/>
              </a:ext>
            </a:extLst>
          </p:cNvPr>
          <p:cNvSpPr/>
          <p:nvPr/>
        </p:nvSpPr>
        <p:spPr>
          <a:xfrm>
            <a:off x="4286408" y="5704911"/>
            <a:ext cx="1869341" cy="3819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A6C198-D72A-8725-4DF6-CA93F151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2" y="7072755"/>
            <a:ext cx="5775976" cy="13071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E304FF-E871-59F7-5956-8319ECC26FBC}"/>
              </a:ext>
            </a:extLst>
          </p:cNvPr>
          <p:cNvSpPr/>
          <p:nvPr/>
        </p:nvSpPr>
        <p:spPr>
          <a:xfrm>
            <a:off x="4354141" y="8071523"/>
            <a:ext cx="1733874" cy="3410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1A94981-8A6C-635A-C3B7-663A72E69E2B}"/>
              </a:ext>
            </a:extLst>
          </p:cNvPr>
          <p:cNvSpPr txBox="1">
            <a:spLocks/>
          </p:cNvSpPr>
          <p:nvPr/>
        </p:nvSpPr>
        <p:spPr>
          <a:xfrm>
            <a:off x="519392" y="8423593"/>
            <a:ext cx="5915025" cy="62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이제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‘Submit Predictions’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변경되었음을 확인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18AE2A1-237D-8257-D2BF-CAA4B025A65D}"/>
              </a:ext>
            </a:extLst>
          </p:cNvPr>
          <p:cNvSpPr txBox="1">
            <a:spLocks/>
          </p:cNvSpPr>
          <p:nvPr/>
        </p:nvSpPr>
        <p:spPr>
          <a:xfrm>
            <a:off x="4640239" y="12321"/>
            <a:ext cx="2217761" cy="42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 Competition</a:t>
            </a:r>
            <a:endParaRPr lang="ko-KR" altLang="en-US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8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90892"/>
            <a:ext cx="2957511" cy="421212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이해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9B2AD2D-FA7D-F312-4908-11C737D44FD8}"/>
              </a:ext>
            </a:extLst>
          </p:cNvPr>
          <p:cNvSpPr txBox="1">
            <a:spLocks/>
          </p:cNvSpPr>
          <p:nvPr/>
        </p:nvSpPr>
        <p:spPr>
          <a:xfrm>
            <a:off x="4640239" y="12321"/>
            <a:ext cx="2217761" cy="42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 Competition</a:t>
            </a:r>
            <a:endParaRPr lang="ko-KR" altLang="en-US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9D32EC9-CAA2-0094-AD65-E0D0AEB7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1096409"/>
            <a:ext cx="5915025" cy="429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[train.csv] 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학습을 위한 데이터 셋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5E81F6B-2600-77B4-A61C-64D8D13737C4}"/>
              </a:ext>
            </a:extLst>
          </p:cNvPr>
          <p:cNvSpPr txBox="1">
            <a:spLocks/>
          </p:cNvSpPr>
          <p:nvPr/>
        </p:nvSpPr>
        <p:spPr>
          <a:xfrm>
            <a:off x="471486" y="3866905"/>
            <a:ext cx="5915025" cy="429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[test.csv] 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데이터 셋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1D9E066-7C6B-A89F-0322-98573F5C9540}"/>
              </a:ext>
            </a:extLst>
          </p:cNvPr>
          <p:cNvSpPr txBox="1">
            <a:spLocks/>
          </p:cNvSpPr>
          <p:nvPr/>
        </p:nvSpPr>
        <p:spPr>
          <a:xfrm>
            <a:off x="471486" y="6814822"/>
            <a:ext cx="5915025" cy="429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[sample_submission.csv] 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제출용 데이터 셋</a:t>
            </a:r>
          </a:p>
        </p:txBody>
      </p:sp>
    </p:spTree>
    <p:extLst>
      <p:ext uri="{BB962C8B-B14F-4D97-AF65-F5344CB8AC3E}">
        <p14:creationId xmlns:p14="http://schemas.microsoft.com/office/powerpoint/2010/main" val="37664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5388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850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9096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8320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0B52-0938-8376-720E-C29E43E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6"/>
            <a:ext cx="1696946" cy="4212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3425B-8C64-E2D5-A16E-0F98750D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C45B3-A336-A1CC-BFBF-75D81B91D31D}"/>
              </a:ext>
            </a:extLst>
          </p:cNvPr>
          <p:cNvSpPr txBox="1">
            <a:spLocks/>
          </p:cNvSpPr>
          <p:nvPr/>
        </p:nvSpPr>
        <p:spPr>
          <a:xfrm>
            <a:off x="4703855" y="486836"/>
            <a:ext cx="1696946" cy="42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15268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165</Words>
  <Application>Microsoft Office PowerPoint</Application>
  <PresentationFormat>화면 슬라이드 쇼(4:3)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</vt:lpstr>
      <vt:lpstr>나눔스퀘어 Bold</vt:lpstr>
      <vt:lpstr>나눔스퀘어OTF ExtraBold</vt:lpstr>
      <vt:lpstr>나눔스퀘어라운드 ExtraBold</vt:lpstr>
      <vt:lpstr>Arial</vt:lpstr>
      <vt:lpstr>Calibri</vt:lpstr>
      <vt:lpstr>Calibri Light</vt:lpstr>
      <vt:lpstr>Office 테마</vt:lpstr>
      <vt:lpstr>Kaggle 대회 참여하기</vt:lpstr>
      <vt:lpstr>01 대회 설명</vt:lpstr>
      <vt:lpstr>01 대회 참여</vt:lpstr>
      <vt:lpstr>02 데이터 이해</vt:lpstr>
      <vt:lpstr>제목</vt:lpstr>
      <vt:lpstr>제목</vt:lpstr>
      <vt:lpstr>제목</vt:lpstr>
      <vt:lpstr>제목</vt:lpstr>
      <vt:lpstr>제목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대회 참여하기</dc:title>
  <dc:creator>daniel_wj</dc:creator>
  <cp:lastModifiedBy>daniel_wj</cp:lastModifiedBy>
  <cp:revision>2</cp:revision>
  <dcterms:created xsi:type="dcterms:W3CDTF">2023-07-12T01:28:49Z</dcterms:created>
  <dcterms:modified xsi:type="dcterms:W3CDTF">2023-07-12T02:19:20Z</dcterms:modified>
</cp:coreProperties>
</file>