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4" r:id="rId6"/>
    <p:sldId id="259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3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1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1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3741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올림픽 데이터 분석 보고서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38709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본 보고서는 올림픽 역사의 데이터를 탐색적으로 분석하여 주요 통계와 시각화 결과를 제시합니다. 국가별 금메달 순위, 성별 금메달 획득 현황 등 다각도의 분석을 통해 올림픽 종합 성과를 살펴보고자 합니다.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국가별 금메달 순위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1위 미국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총 928개의 금메달을 획득하며 압도적인 1위를 차지했습니다.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2위 소련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912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439개의 금메달로 미국에 크게 뒤처졌지만 2위에 올랐습니다.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3위 동독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286개의 금메달로 3위에 랭크되며 동유럽 국가들의 강세를 보여줍니다.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838676" y="34718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국가별 금메달 순위</a:t>
            </a:r>
            <a:endParaRPr lang="en-US" sz="4374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F5708E-E6D0-1C56-40E3-6E3AF59D9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34" y="1388743"/>
            <a:ext cx="104965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7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16568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성별 금메달 획득 현황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2684502"/>
            <a:ext cx="44410" cy="3888224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8" name="Shape 5"/>
          <p:cNvSpPr/>
          <p:nvPr/>
        </p:nvSpPr>
        <p:spPr>
          <a:xfrm>
            <a:off x="6287631" y="308580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28580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52871" y="2899767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315653" y="2906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남성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037993" y="3387090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총 3,080개의 금메달을 획득했습니다.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565172" y="419665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30249" y="4010620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8537258" y="401752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여성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8537258" y="449794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1,962개의 금메달을 획득하며 남성에 비해 다소 뒤처졌습니다.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7233821" y="5010388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23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6" name="Text 3"/>
          <p:cNvSpPr/>
          <p:nvPr/>
        </p:nvSpPr>
        <p:spPr>
          <a:xfrm>
            <a:off x="538163" y="29029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성별 금메달 획득 현황</a:t>
            </a:r>
            <a:endParaRPr lang="en-US" sz="4374" dirty="0"/>
          </a:p>
        </p:txBody>
      </p:sp>
      <p:pic>
        <p:nvPicPr>
          <p:cNvPr id="23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9BABC4-4149-CBF7-0B52-B6BC7E8C0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71" y="1515103"/>
            <a:ext cx="7881833" cy="61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9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77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메달 획득의 변화 추이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66492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5884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1970년대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068848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미국과 소련의 메달 경쟁이 치열했습니다.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3366492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5884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1980년대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5068848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동독이 강세를 보이며 새로운 경쟁자로 부상했습니다.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3366492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884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2000년대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8848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중국과 기타 신흥 강국들이 부상하며 역학구도가 변화했습니다.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6103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성장의 길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69974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목표 설정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57763"/>
            <a:ext cx="32958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명확한 목표 수립이 필수적입니다.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69974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꾸준한 노력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57763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끊임없는 노력과 훈련이 필요합니다.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69974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성과 달성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957763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지속적인 발전으로 좋은 결과를 거둘 수 있습니다.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172</Words>
  <Application>Microsoft Office PowerPoint</Application>
  <PresentationFormat>사용자 지정</PresentationFormat>
  <Paragraphs>39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Crimson Pro</vt:lpstr>
      <vt:lpstr>Arial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lim dongjo</cp:lastModifiedBy>
  <cp:revision>2</cp:revision>
  <dcterms:created xsi:type="dcterms:W3CDTF">2024-04-18T03:01:42Z</dcterms:created>
  <dcterms:modified xsi:type="dcterms:W3CDTF">2024-04-18T03:28:14Z</dcterms:modified>
</cp:coreProperties>
</file>