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Batang"/>
                <a:cs typeface="Batang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Batang"/>
                <a:cs typeface="Batang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Batang"/>
                <a:cs typeface="Batang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Batang"/>
                <a:cs typeface="Batang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2953" y="2914737"/>
            <a:ext cx="6880225" cy="153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Batang"/>
                <a:cs typeface="Batang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mailto:youremail@freepik.co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-9359"/>
            <a:ext cx="3058410" cy="153351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278143" y="-19078"/>
            <a:ext cx="1029335" cy="1879600"/>
            <a:chOff x="17278143" y="-19078"/>
            <a:chExt cx="1029335" cy="1879600"/>
          </a:xfrm>
        </p:grpSpPr>
        <p:sp>
          <p:nvSpPr>
            <p:cNvPr id="4" name="object 4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774" y="0"/>
                  </a:moveTo>
                  <a:lnTo>
                    <a:pt x="519533" y="47433"/>
                  </a:lnTo>
                  <a:lnTo>
                    <a:pt x="535885" y="89799"/>
                  </a:lnTo>
                  <a:lnTo>
                    <a:pt x="556217" y="130893"/>
                  </a:lnTo>
                  <a:lnTo>
                    <a:pt x="580217" y="170418"/>
                  </a:lnTo>
                  <a:lnTo>
                    <a:pt x="607578" y="208074"/>
                  </a:lnTo>
                  <a:lnTo>
                    <a:pt x="637988" y="243563"/>
                  </a:lnTo>
                  <a:lnTo>
                    <a:pt x="671138" y="276585"/>
                  </a:lnTo>
                  <a:lnTo>
                    <a:pt x="706718" y="306842"/>
                  </a:lnTo>
                  <a:lnTo>
                    <a:pt x="744419" y="334035"/>
                  </a:lnTo>
                  <a:lnTo>
                    <a:pt x="783931" y="357864"/>
                  </a:lnTo>
                  <a:lnTo>
                    <a:pt x="824944" y="378031"/>
                  </a:lnTo>
                  <a:lnTo>
                    <a:pt x="867149" y="394237"/>
                  </a:lnTo>
                  <a:lnTo>
                    <a:pt x="910235" y="406183"/>
                  </a:lnTo>
                  <a:lnTo>
                    <a:pt x="953893" y="413570"/>
                  </a:lnTo>
                  <a:lnTo>
                    <a:pt x="965528" y="414240"/>
                  </a:lnTo>
                </a:path>
                <a:path w="965834" h="916305">
                  <a:moveTo>
                    <a:pt x="965528" y="417957"/>
                  </a:moveTo>
                  <a:lnTo>
                    <a:pt x="910235" y="426013"/>
                  </a:lnTo>
                  <a:lnTo>
                    <a:pt x="867149" y="437955"/>
                  </a:lnTo>
                  <a:lnTo>
                    <a:pt x="824944" y="454156"/>
                  </a:lnTo>
                  <a:lnTo>
                    <a:pt x="783931" y="474314"/>
                  </a:lnTo>
                  <a:lnTo>
                    <a:pt x="744419" y="498129"/>
                  </a:lnTo>
                  <a:lnTo>
                    <a:pt x="706718" y="525303"/>
                  </a:lnTo>
                  <a:lnTo>
                    <a:pt x="671138" y="555535"/>
                  </a:lnTo>
                  <a:lnTo>
                    <a:pt x="637988" y="588524"/>
                  </a:lnTo>
                  <a:lnTo>
                    <a:pt x="607578" y="623973"/>
                  </a:lnTo>
                  <a:lnTo>
                    <a:pt x="580217" y="661579"/>
                  </a:lnTo>
                  <a:lnTo>
                    <a:pt x="556217" y="701045"/>
                  </a:lnTo>
                  <a:lnTo>
                    <a:pt x="535885" y="742069"/>
                  </a:lnTo>
                  <a:lnTo>
                    <a:pt x="519533" y="784352"/>
                  </a:lnTo>
                  <a:lnTo>
                    <a:pt x="507469" y="827594"/>
                  </a:lnTo>
                  <a:lnTo>
                    <a:pt x="500003" y="871496"/>
                  </a:lnTo>
                  <a:lnTo>
                    <a:pt x="497446" y="915757"/>
                  </a:lnTo>
                  <a:lnTo>
                    <a:pt x="494912" y="871496"/>
                  </a:lnTo>
                  <a:lnTo>
                    <a:pt x="487512" y="827594"/>
                  </a:lnTo>
                  <a:lnTo>
                    <a:pt x="475551" y="784352"/>
                  </a:lnTo>
                  <a:lnTo>
                    <a:pt x="459335" y="742069"/>
                  </a:lnTo>
                  <a:lnTo>
                    <a:pt x="439169" y="701045"/>
                  </a:lnTo>
                  <a:lnTo>
                    <a:pt x="415356" y="661579"/>
                  </a:lnTo>
                  <a:lnTo>
                    <a:pt x="388202" y="623973"/>
                  </a:lnTo>
                  <a:lnTo>
                    <a:pt x="358013" y="588524"/>
                  </a:lnTo>
                  <a:lnTo>
                    <a:pt x="325092" y="555535"/>
                  </a:lnTo>
                  <a:lnTo>
                    <a:pt x="289746" y="525303"/>
                  </a:lnTo>
                  <a:lnTo>
                    <a:pt x="252278" y="498129"/>
                  </a:lnTo>
                  <a:lnTo>
                    <a:pt x="212993" y="474314"/>
                  </a:lnTo>
                  <a:lnTo>
                    <a:pt x="172198" y="454156"/>
                  </a:lnTo>
                  <a:lnTo>
                    <a:pt x="130196" y="437955"/>
                  </a:lnTo>
                  <a:lnTo>
                    <a:pt x="87292" y="426013"/>
                  </a:lnTo>
                  <a:lnTo>
                    <a:pt x="43792" y="418627"/>
                  </a:lnTo>
                  <a:lnTo>
                    <a:pt x="0" y="416098"/>
                  </a:lnTo>
                  <a:lnTo>
                    <a:pt x="43792" y="413570"/>
                  </a:lnTo>
                  <a:lnTo>
                    <a:pt x="87292" y="406183"/>
                  </a:lnTo>
                  <a:lnTo>
                    <a:pt x="130196" y="394237"/>
                  </a:lnTo>
                  <a:lnTo>
                    <a:pt x="172198" y="378031"/>
                  </a:lnTo>
                  <a:lnTo>
                    <a:pt x="212993" y="357864"/>
                  </a:lnTo>
                  <a:lnTo>
                    <a:pt x="252278" y="334035"/>
                  </a:lnTo>
                  <a:lnTo>
                    <a:pt x="289746" y="306842"/>
                  </a:lnTo>
                  <a:lnTo>
                    <a:pt x="325092" y="276585"/>
                  </a:lnTo>
                  <a:lnTo>
                    <a:pt x="358013" y="243563"/>
                  </a:lnTo>
                  <a:lnTo>
                    <a:pt x="388202" y="208074"/>
                  </a:lnTo>
                  <a:lnTo>
                    <a:pt x="415356" y="170418"/>
                  </a:lnTo>
                  <a:lnTo>
                    <a:pt x="439169" y="130893"/>
                  </a:lnTo>
                  <a:lnTo>
                    <a:pt x="459335" y="89799"/>
                  </a:lnTo>
                  <a:lnTo>
                    <a:pt x="475551" y="47433"/>
                  </a:lnTo>
                  <a:lnTo>
                    <a:pt x="487512" y="4097"/>
                  </a:lnTo>
                  <a:lnTo>
                    <a:pt x="488201" y="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22494" y="840888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965528" y="502241"/>
                  </a:moveTo>
                  <a:lnTo>
                    <a:pt x="910235" y="510296"/>
                  </a:lnTo>
                  <a:lnTo>
                    <a:pt x="867149" y="522239"/>
                  </a:lnTo>
                  <a:lnTo>
                    <a:pt x="824944" y="538439"/>
                  </a:lnTo>
                  <a:lnTo>
                    <a:pt x="783931" y="558597"/>
                  </a:lnTo>
                  <a:lnTo>
                    <a:pt x="744419" y="582413"/>
                  </a:lnTo>
                  <a:lnTo>
                    <a:pt x="706718" y="609587"/>
                  </a:lnTo>
                  <a:lnTo>
                    <a:pt x="671138" y="639819"/>
                  </a:lnTo>
                  <a:lnTo>
                    <a:pt x="637988" y="672810"/>
                  </a:lnTo>
                  <a:lnTo>
                    <a:pt x="607578" y="708259"/>
                  </a:lnTo>
                  <a:lnTo>
                    <a:pt x="580217" y="745866"/>
                  </a:lnTo>
                  <a:lnTo>
                    <a:pt x="556217" y="785333"/>
                  </a:lnTo>
                  <a:lnTo>
                    <a:pt x="535885" y="826358"/>
                  </a:lnTo>
                  <a:lnTo>
                    <a:pt x="519533" y="868642"/>
                  </a:lnTo>
                  <a:lnTo>
                    <a:pt x="507469" y="911886"/>
                  </a:lnTo>
                  <a:lnTo>
                    <a:pt x="500003" y="955790"/>
                  </a:lnTo>
                  <a:lnTo>
                    <a:pt x="497446" y="1000053"/>
                  </a:lnTo>
                  <a:lnTo>
                    <a:pt x="494912" y="955790"/>
                  </a:lnTo>
                  <a:lnTo>
                    <a:pt x="487512" y="911886"/>
                  </a:lnTo>
                  <a:lnTo>
                    <a:pt x="475551" y="868642"/>
                  </a:lnTo>
                  <a:lnTo>
                    <a:pt x="459335" y="826358"/>
                  </a:lnTo>
                  <a:lnTo>
                    <a:pt x="439169" y="785333"/>
                  </a:lnTo>
                  <a:lnTo>
                    <a:pt x="415356" y="745866"/>
                  </a:lnTo>
                  <a:lnTo>
                    <a:pt x="388202" y="708259"/>
                  </a:lnTo>
                  <a:lnTo>
                    <a:pt x="358013" y="672810"/>
                  </a:lnTo>
                  <a:lnTo>
                    <a:pt x="325092" y="639819"/>
                  </a:lnTo>
                  <a:lnTo>
                    <a:pt x="289746" y="609587"/>
                  </a:lnTo>
                  <a:lnTo>
                    <a:pt x="252278" y="582413"/>
                  </a:lnTo>
                  <a:lnTo>
                    <a:pt x="212993" y="558597"/>
                  </a:lnTo>
                  <a:lnTo>
                    <a:pt x="172198" y="538439"/>
                  </a:lnTo>
                  <a:lnTo>
                    <a:pt x="130196" y="522239"/>
                  </a:lnTo>
                  <a:lnTo>
                    <a:pt x="87292" y="510296"/>
                  </a:lnTo>
                  <a:lnTo>
                    <a:pt x="43792" y="502910"/>
                  </a:lnTo>
                  <a:lnTo>
                    <a:pt x="0" y="500382"/>
                  </a:lnTo>
                  <a:lnTo>
                    <a:pt x="43792" y="497853"/>
                  </a:lnTo>
                  <a:lnTo>
                    <a:pt x="87292" y="490466"/>
                  </a:lnTo>
                  <a:lnTo>
                    <a:pt x="130196" y="478521"/>
                  </a:lnTo>
                  <a:lnTo>
                    <a:pt x="172198" y="462315"/>
                  </a:lnTo>
                  <a:lnTo>
                    <a:pt x="212993" y="442148"/>
                  </a:lnTo>
                  <a:lnTo>
                    <a:pt x="252278" y="418319"/>
                  </a:lnTo>
                  <a:lnTo>
                    <a:pt x="289746" y="391127"/>
                  </a:lnTo>
                  <a:lnTo>
                    <a:pt x="325092" y="360870"/>
                  </a:lnTo>
                  <a:lnTo>
                    <a:pt x="358013" y="327848"/>
                  </a:lnTo>
                  <a:lnTo>
                    <a:pt x="388202" y="292360"/>
                  </a:lnTo>
                  <a:lnTo>
                    <a:pt x="415356" y="254705"/>
                  </a:lnTo>
                  <a:lnTo>
                    <a:pt x="439169" y="215181"/>
                  </a:lnTo>
                  <a:lnTo>
                    <a:pt x="459335" y="174088"/>
                  </a:lnTo>
                  <a:lnTo>
                    <a:pt x="475551" y="131724"/>
                  </a:lnTo>
                  <a:lnTo>
                    <a:pt x="487512" y="88389"/>
                  </a:lnTo>
                  <a:lnTo>
                    <a:pt x="494912" y="44381"/>
                  </a:lnTo>
                  <a:lnTo>
                    <a:pt x="497446" y="0"/>
                  </a:lnTo>
                  <a:lnTo>
                    <a:pt x="500003" y="44381"/>
                  </a:lnTo>
                  <a:lnTo>
                    <a:pt x="507469" y="88389"/>
                  </a:lnTo>
                  <a:lnTo>
                    <a:pt x="519533" y="131724"/>
                  </a:lnTo>
                  <a:lnTo>
                    <a:pt x="535885" y="174088"/>
                  </a:lnTo>
                  <a:lnTo>
                    <a:pt x="556217" y="215181"/>
                  </a:lnTo>
                  <a:lnTo>
                    <a:pt x="580217" y="254705"/>
                  </a:lnTo>
                  <a:lnTo>
                    <a:pt x="607578" y="292360"/>
                  </a:lnTo>
                  <a:lnTo>
                    <a:pt x="637988" y="327848"/>
                  </a:lnTo>
                  <a:lnTo>
                    <a:pt x="671138" y="360870"/>
                  </a:lnTo>
                  <a:lnTo>
                    <a:pt x="706718" y="391127"/>
                  </a:lnTo>
                  <a:lnTo>
                    <a:pt x="744419" y="418319"/>
                  </a:lnTo>
                  <a:lnTo>
                    <a:pt x="783931" y="442148"/>
                  </a:lnTo>
                  <a:lnTo>
                    <a:pt x="824944" y="462315"/>
                  </a:lnTo>
                  <a:lnTo>
                    <a:pt x="867149" y="478521"/>
                  </a:lnTo>
                  <a:lnTo>
                    <a:pt x="910235" y="490466"/>
                  </a:lnTo>
                  <a:lnTo>
                    <a:pt x="953893" y="497853"/>
                  </a:lnTo>
                  <a:lnTo>
                    <a:pt x="965528" y="49852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0941"/>
                  </a:moveTo>
                  <a:lnTo>
                    <a:pt x="0" y="1840941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7591764" y="2317562"/>
            <a:ext cx="459740" cy="459740"/>
            <a:chOff x="17591764" y="2317562"/>
            <a:chExt cx="459740" cy="459740"/>
          </a:xfrm>
        </p:grpSpPr>
        <p:sp>
          <p:nvSpPr>
            <p:cNvPr id="10" name="object 10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601124" y="2326922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3"/>
                  </a:moveTo>
                  <a:lnTo>
                    <a:pt x="0" y="208794"/>
                  </a:lnTo>
                  <a:lnTo>
                    <a:pt x="1396" y="197275"/>
                  </a:lnTo>
                  <a:lnTo>
                    <a:pt x="2793" y="185755"/>
                  </a:lnTo>
                  <a:lnTo>
                    <a:pt x="14350" y="141113"/>
                  </a:lnTo>
                  <a:lnTo>
                    <a:pt x="35305" y="100078"/>
                  </a:lnTo>
                  <a:lnTo>
                    <a:pt x="64768" y="64810"/>
                  </a:lnTo>
                  <a:lnTo>
                    <a:pt x="72642" y="56885"/>
                  </a:lnTo>
                  <a:lnTo>
                    <a:pt x="110106" y="29515"/>
                  </a:lnTo>
                  <a:lnTo>
                    <a:pt x="151888" y="10808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8"/>
                  </a:lnTo>
                  <a:lnTo>
                    <a:pt x="330445" y="29515"/>
                  </a:lnTo>
                  <a:lnTo>
                    <a:pt x="367909" y="56885"/>
                  </a:lnTo>
                  <a:lnTo>
                    <a:pt x="375783" y="64810"/>
                  </a:lnTo>
                  <a:lnTo>
                    <a:pt x="383657" y="72722"/>
                  </a:lnTo>
                  <a:lnTo>
                    <a:pt x="411088" y="110163"/>
                  </a:lnTo>
                  <a:lnTo>
                    <a:pt x="429757" y="151921"/>
                  </a:lnTo>
                  <a:lnTo>
                    <a:pt x="439155" y="197275"/>
                  </a:lnTo>
                  <a:lnTo>
                    <a:pt x="440551" y="208794"/>
                  </a:lnTo>
                  <a:lnTo>
                    <a:pt x="440551" y="220313"/>
                  </a:lnTo>
                  <a:lnTo>
                    <a:pt x="439916" y="220313"/>
                  </a:lnTo>
                  <a:lnTo>
                    <a:pt x="439916" y="231845"/>
                  </a:lnTo>
                  <a:lnTo>
                    <a:pt x="438393" y="243364"/>
                  </a:lnTo>
                  <a:lnTo>
                    <a:pt x="436996" y="254883"/>
                  </a:lnTo>
                  <a:lnTo>
                    <a:pt x="434837" y="265679"/>
                  </a:lnTo>
                  <a:lnTo>
                    <a:pt x="432678" y="277198"/>
                  </a:lnTo>
                  <a:lnTo>
                    <a:pt x="428995" y="287993"/>
                  </a:lnTo>
                  <a:lnTo>
                    <a:pt x="425439" y="298801"/>
                  </a:lnTo>
                  <a:lnTo>
                    <a:pt x="404611" y="339836"/>
                  </a:lnTo>
                  <a:lnTo>
                    <a:pt x="390896" y="358557"/>
                  </a:lnTo>
                  <a:lnTo>
                    <a:pt x="383657" y="367193"/>
                  </a:lnTo>
                  <a:lnTo>
                    <a:pt x="349114" y="398156"/>
                  </a:lnTo>
                  <a:lnTo>
                    <a:pt x="309491" y="421195"/>
                  </a:lnTo>
                  <a:lnTo>
                    <a:pt x="298696" y="425513"/>
                  </a:lnTo>
                  <a:lnTo>
                    <a:pt x="287901" y="429831"/>
                  </a:lnTo>
                  <a:lnTo>
                    <a:pt x="277107" y="432714"/>
                  </a:lnTo>
                  <a:lnTo>
                    <a:pt x="265677" y="435597"/>
                  </a:lnTo>
                  <a:lnTo>
                    <a:pt x="254882" y="437756"/>
                  </a:lnTo>
                  <a:lnTo>
                    <a:pt x="243325" y="439191"/>
                  </a:lnTo>
                  <a:lnTo>
                    <a:pt x="231769" y="440627"/>
                  </a:lnTo>
                  <a:lnTo>
                    <a:pt x="220212" y="440627"/>
                  </a:lnTo>
                  <a:lnTo>
                    <a:pt x="220212" y="439915"/>
                  </a:lnTo>
                  <a:lnTo>
                    <a:pt x="208782" y="439915"/>
                  </a:lnTo>
                  <a:lnTo>
                    <a:pt x="197226" y="438467"/>
                  </a:lnTo>
                  <a:lnTo>
                    <a:pt x="185669" y="437032"/>
                  </a:lnTo>
                  <a:lnTo>
                    <a:pt x="174874" y="434873"/>
                  </a:lnTo>
                  <a:lnTo>
                    <a:pt x="163444" y="432714"/>
                  </a:lnTo>
                  <a:lnTo>
                    <a:pt x="152650" y="429107"/>
                  </a:lnTo>
                  <a:lnTo>
                    <a:pt x="141855" y="425513"/>
                  </a:lnTo>
                  <a:lnTo>
                    <a:pt x="100708" y="404634"/>
                  </a:lnTo>
                  <a:lnTo>
                    <a:pt x="82039" y="390955"/>
                  </a:lnTo>
                  <a:lnTo>
                    <a:pt x="73404" y="383754"/>
                  </a:lnTo>
                  <a:lnTo>
                    <a:pt x="42416" y="349196"/>
                  </a:lnTo>
                  <a:lnTo>
                    <a:pt x="19430" y="309597"/>
                  </a:lnTo>
                  <a:lnTo>
                    <a:pt x="4952" y="265679"/>
                  </a:lnTo>
                  <a:lnTo>
                    <a:pt x="1396" y="243364"/>
                  </a:lnTo>
                  <a:lnTo>
                    <a:pt x="0" y="231845"/>
                  </a:lnTo>
                  <a:lnTo>
                    <a:pt x="0" y="22031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4952217" y="8116560"/>
            <a:ext cx="3336290" cy="2171065"/>
            <a:chOff x="14952217" y="8116560"/>
            <a:chExt cx="3336290" cy="2171065"/>
          </a:xfrm>
        </p:grpSpPr>
        <p:sp>
          <p:nvSpPr>
            <p:cNvPr id="13" name="object 13" descr=""/>
            <p:cNvSpPr/>
            <p:nvPr/>
          </p:nvSpPr>
          <p:spPr>
            <a:xfrm>
              <a:off x="14952217" y="8116560"/>
              <a:ext cx="3336290" cy="2171065"/>
            </a:xfrm>
            <a:custGeom>
              <a:avLst/>
              <a:gdLst/>
              <a:ahLst/>
              <a:cxnLst/>
              <a:rect l="l" t="t" r="r" b="b"/>
              <a:pathLst>
                <a:path w="3336290" h="2171065">
                  <a:moveTo>
                    <a:pt x="1136903" y="1106584"/>
                  </a:moveTo>
                  <a:lnTo>
                    <a:pt x="553719" y="1106584"/>
                  </a:lnTo>
                  <a:lnTo>
                    <a:pt x="0" y="1660958"/>
                  </a:lnTo>
                  <a:lnTo>
                    <a:pt x="0" y="2170442"/>
                  </a:lnTo>
                  <a:lnTo>
                    <a:pt x="29590" y="2170442"/>
                  </a:lnTo>
                  <a:lnTo>
                    <a:pt x="29590" y="1689757"/>
                  </a:lnTo>
                  <a:lnTo>
                    <a:pt x="2245613" y="1689757"/>
                  </a:lnTo>
                  <a:lnTo>
                    <a:pt x="2274043" y="1660958"/>
                  </a:lnTo>
                  <a:lnTo>
                    <a:pt x="42544" y="1660958"/>
                  </a:lnTo>
                  <a:lnTo>
                    <a:pt x="553719" y="1148346"/>
                  </a:lnTo>
                  <a:lnTo>
                    <a:pt x="583945" y="1148346"/>
                  </a:lnTo>
                  <a:lnTo>
                    <a:pt x="583945" y="1136826"/>
                  </a:lnTo>
                  <a:lnTo>
                    <a:pt x="1136903" y="1136826"/>
                  </a:lnTo>
                  <a:lnTo>
                    <a:pt x="1136903" y="1106584"/>
                  </a:lnTo>
                  <a:close/>
                </a:path>
                <a:path w="3336290" h="2171065">
                  <a:moveTo>
                    <a:pt x="583945" y="1689757"/>
                  </a:moveTo>
                  <a:lnTo>
                    <a:pt x="553719" y="1689757"/>
                  </a:lnTo>
                  <a:lnTo>
                    <a:pt x="553719" y="2170442"/>
                  </a:lnTo>
                  <a:lnTo>
                    <a:pt x="583945" y="2170442"/>
                  </a:lnTo>
                  <a:lnTo>
                    <a:pt x="583945" y="1689757"/>
                  </a:lnTo>
                  <a:close/>
                </a:path>
                <a:path w="3336290" h="2171065">
                  <a:moveTo>
                    <a:pt x="1136903" y="1689757"/>
                  </a:moveTo>
                  <a:lnTo>
                    <a:pt x="1106677" y="1689757"/>
                  </a:lnTo>
                  <a:lnTo>
                    <a:pt x="1106677" y="2170442"/>
                  </a:lnTo>
                  <a:lnTo>
                    <a:pt x="1136903" y="2170442"/>
                  </a:lnTo>
                  <a:lnTo>
                    <a:pt x="1136903" y="1689757"/>
                  </a:lnTo>
                  <a:close/>
                </a:path>
                <a:path w="3336290" h="2171065">
                  <a:moveTo>
                    <a:pt x="1691258" y="1689757"/>
                  </a:moveTo>
                  <a:lnTo>
                    <a:pt x="1661032" y="1689757"/>
                  </a:lnTo>
                  <a:lnTo>
                    <a:pt x="1661032" y="2170442"/>
                  </a:lnTo>
                  <a:lnTo>
                    <a:pt x="1691258" y="2170442"/>
                  </a:lnTo>
                  <a:lnTo>
                    <a:pt x="1691258" y="1689757"/>
                  </a:lnTo>
                  <a:close/>
                </a:path>
                <a:path w="3336290" h="2171065">
                  <a:moveTo>
                    <a:pt x="583945" y="1148346"/>
                  </a:moveTo>
                  <a:lnTo>
                    <a:pt x="553719" y="1148346"/>
                  </a:lnTo>
                  <a:lnTo>
                    <a:pt x="553719" y="1660958"/>
                  </a:lnTo>
                  <a:lnTo>
                    <a:pt x="583945" y="1660958"/>
                  </a:lnTo>
                  <a:lnTo>
                    <a:pt x="583945" y="1148346"/>
                  </a:lnTo>
                  <a:close/>
                </a:path>
                <a:path w="3336290" h="2171065">
                  <a:moveTo>
                    <a:pt x="1136903" y="1136826"/>
                  </a:moveTo>
                  <a:lnTo>
                    <a:pt x="1106677" y="1136826"/>
                  </a:lnTo>
                  <a:lnTo>
                    <a:pt x="1106677" y="1660958"/>
                  </a:lnTo>
                  <a:lnTo>
                    <a:pt x="1136903" y="1660958"/>
                  </a:lnTo>
                  <a:lnTo>
                    <a:pt x="1136903" y="1136826"/>
                  </a:lnTo>
                  <a:close/>
                </a:path>
                <a:path w="3336290" h="2171065">
                  <a:moveTo>
                    <a:pt x="2797174" y="582457"/>
                  </a:moveTo>
                  <a:lnTo>
                    <a:pt x="2768345" y="582457"/>
                  </a:lnTo>
                  <a:lnTo>
                    <a:pt x="2768345" y="1106584"/>
                  </a:lnTo>
                  <a:lnTo>
                    <a:pt x="1661032" y="1106584"/>
                  </a:lnTo>
                  <a:lnTo>
                    <a:pt x="1661032" y="1660958"/>
                  </a:lnTo>
                  <a:lnTo>
                    <a:pt x="1691258" y="1660958"/>
                  </a:lnTo>
                  <a:lnTo>
                    <a:pt x="1691258" y="1136826"/>
                  </a:lnTo>
                  <a:lnTo>
                    <a:pt x="2797174" y="1136826"/>
                  </a:lnTo>
                  <a:lnTo>
                    <a:pt x="2797174" y="1131066"/>
                  </a:lnTo>
                  <a:lnTo>
                    <a:pt x="2840021" y="1087866"/>
                  </a:lnTo>
                  <a:lnTo>
                    <a:pt x="2797174" y="1087866"/>
                  </a:lnTo>
                  <a:lnTo>
                    <a:pt x="2797174" y="582457"/>
                  </a:lnTo>
                  <a:close/>
                </a:path>
                <a:path w="3336290" h="2171065">
                  <a:moveTo>
                    <a:pt x="2245613" y="1136826"/>
                  </a:moveTo>
                  <a:lnTo>
                    <a:pt x="2215387" y="1136826"/>
                  </a:lnTo>
                  <a:lnTo>
                    <a:pt x="2215387" y="1660958"/>
                  </a:lnTo>
                  <a:lnTo>
                    <a:pt x="2274043" y="1660958"/>
                  </a:lnTo>
                  <a:lnTo>
                    <a:pt x="2288259" y="1646558"/>
                  </a:lnTo>
                  <a:lnTo>
                    <a:pt x="2245613" y="1646558"/>
                  </a:lnTo>
                  <a:lnTo>
                    <a:pt x="2245613" y="1136826"/>
                  </a:lnTo>
                  <a:close/>
                </a:path>
                <a:path w="3336290" h="2171065">
                  <a:moveTo>
                    <a:pt x="2791459" y="1136826"/>
                  </a:moveTo>
                  <a:lnTo>
                    <a:pt x="2749676" y="1136826"/>
                  </a:lnTo>
                  <a:lnTo>
                    <a:pt x="2245613" y="1646558"/>
                  </a:lnTo>
                  <a:lnTo>
                    <a:pt x="2288259" y="1646558"/>
                  </a:lnTo>
                  <a:lnTo>
                    <a:pt x="2791459" y="1136826"/>
                  </a:lnTo>
                  <a:close/>
                </a:path>
                <a:path w="3336290" h="2171065">
                  <a:moveTo>
                    <a:pt x="3335756" y="602611"/>
                  </a:moveTo>
                  <a:lnTo>
                    <a:pt x="3321303" y="602611"/>
                  </a:lnTo>
                  <a:lnTo>
                    <a:pt x="3321303" y="1136826"/>
                  </a:lnTo>
                  <a:lnTo>
                    <a:pt x="3335756" y="1136826"/>
                  </a:lnTo>
                  <a:lnTo>
                    <a:pt x="3335756" y="602611"/>
                  </a:lnTo>
                  <a:close/>
                </a:path>
                <a:path w="3336290" h="2171065">
                  <a:moveTo>
                    <a:pt x="3335756" y="29524"/>
                  </a:moveTo>
                  <a:lnTo>
                    <a:pt x="3321303" y="29524"/>
                  </a:lnTo>
                  <a:lnTo>
                    <a:pt x="3321303" y="552218"/>
                  </a:lnTo>
                  <a:lnTo>
                    <a:pt x="2215387" y="552218"/>
                  </a:lnTo>
                  <a:lnTo>
                    <a:pt x="2215387" y="1106584"/>
                  </a:lnTo>
                  <a:lnTo>
                    <a:pt x="2245613" y="1106584"/>
                  </a:lnTo>
                  <a:lnTo>
                    <a:pt x="2245613" y="582457"/>
                  </a:lnTo>
                  <a:lnTo>
                    <a:pt x="3335756" y="582457"/>
                  </a:lnTo>
                  <a:lnTo>
                    <a:pt x="3335756" y="29524"/>
                  </a:lnTo>
                  <a:close/>
                </a:path>
                <a:path w="3336290" h="2171065">
                  <a:moveTo>
                    <a:pt x="3335756" y="582457"/>
                  </a:moveTo>
                  <a:lnTo>
                    <a:pt x="3298316" y="582457"/>
                  </a:lnTo>
                  <a:lnTo>
                    <a:pt x="2797174" y="1087866"/>
                  </a:lnTo>
                  <a:lnTo>
                    <a:pt x="2840021" y="1087866"/>
                  </a:lnTo>
                  <a:lnTo>
                    <a:pt x="3321303" y="602611"/>
                  </a:lnTo>
                  <a:lnTo>
                    <a:pt x="3335756" y="602611"/>
                  </a:lnTo>
                  <a:lnTo>
                    <a:pt x="3335756" y="582457"/>
                  </a:lnTo>
                  <a:close/>
                </a:path>
                <a:path w="3336290" h="2171065">
                  <a:moveTo>
                    <a:pt x="3335756" y="0"/>
                  </a:moveTo>
                  <a:lnTo>
                    <a:pt x="2768345" y="0"/>
                  </a:lnTo>
                  <a:lnTo>
                    <a:pt x="2768345" y="552218"/>
                  </a:lnTo>
                  <a:lnTo>
                    <a:pt x="2797174" y="552218"/>
                  </a:lnTo>
                  <a:lnTo>
                    <a:pt x="2797174" y="29524"/>
                  </a:lnTo>
                  <a:lnTo>
                    <a:pt x="3335756" y="29524"/>
                  </a:lnTo>
                  <a:lnTo>
                    <a:pt x="333575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656433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4018" y="0"/>
                  </a:lnTo>
                  <a:lnTo>
                    <a:pt x="136017" y="718"/>
                  </a:lnTo>
                  <a:lnTo>
                    <a:pt x="97155" y="10081"/>
                  </a:lnTo>
                  <a:lnTo>
                    <a:pt x="62611" y="28798"/>
                  </a:lnTo>
                  <a:lnTo>
                    <a:pt x="33782" y="56158"/>
                  </a:lnTo>
                  <a:lnTo>
                    <a:pt x="12954" y="89996"/>
                  </a:lnTo>
                  <a:lnTo>
                    <a:pt x="2159" y="128155"/>
                  </a:lnTo>
                  <a:lnTo>
                    <a:pt x="635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0" y="159832"/>
                  </a:lnTo>
                  <a:lnTo>
                    <a:pt x="635" y="167754"/>
                  </a:lnTo>
                  <a:lnTo>
                    <a:pt x="2159" y="175671"/>
                  </a:lnTo>
                  <a:lnTo>
                    <a:pt x="3556" y="183595"/>
                  </a:lnTo>
                  <a:lnTo>
                    <a:pt x="4953" y="190793"/>
                  </a:lnTo>
                  <a:lnTo>
                    <a:pt x="7874" y="198710"/>
                  </a:lnTo>
                  <a:lnTo>
                    <a:pt x="10033" y="205913"/>
                  </a:lnTo>
                  <a:lnTo>
                    <a:pt x="13589" y="213112"/>
                  </a:lnTo>
                  <a:lnTo>
                    <a:pt x="16510" y="220310"/>
                  </a:lnTo>
                  <a:lnTo>
                    <a:pt x="20828" y="227509"/>
                  </a:lnTo>
                  <a:lnTo>
                    <a:pt x="44577" y="259189"/>
                  </a:lnTo>
                  <a:lnTo>
                    <a:pt x="56896" y="269269"/>
                  </a:lnTo>
                  <a:lnTo>
                    <a:pt x="62611" y="274310"/>
                  </a:lnTo>
                  <a:lnTo>
                    <a:pt x="97917" y="293027"/>
                  </a:lnTo>
                  <a:lnTo>
                    <a:pt x="105029" y="295905"/>
                  </a:lnTo>
                  <a:lnTo>
                    <a:pt x="113030" y="298068"/>
                  </a:lnTo>
                  <a:lnTo>
                    <a:pt x="120142" y="299506"/>
                  </a:lnTo>
                  <a:lnTo>
                    <a:pt x="128143" y="300945"/>
                  </a:lnTo>
                  <a:lnTo>
                    <a:pt x="136017" y="302389"/>
                  </a:lnTo>
                  <a:lnTo>
                    <a:pt x="144018" y="303108"/>
                  </a:lnTo>
                  <a:lnTo>
                    <a:pt x="151892" y="303108"/>
                  </a:lnTo>
                  <a:lnTo>
                    <a:pt x="151892" y="303827"/>
                  </a:lnTo>
                  <a:lnTo>
                    <a:pt x="159766" y="303827"/>
                  </a:lnTo>
                  <a:lnTo>
                    <a:pt x="167767" y="303108"/>
                  </a:lnTo>
                  <a:lnTo>
                    <a:pt x="183515" y="300226"/>
                  </a:lnTo>
                  <a:lnTo>
                    <a:pt x="190754" y="298787"/>
                  </a:lnTo>
                  <a:lnTo>
                    <a:pt x="198628" y="295905"/>
                  </a:lnTo>
                  <a:lnTo>
                    <a:pt x="205867" y="293747"/>
                  </a:lnTo>
                  <a:lnTo>
                    <a:pt x="213106" y="290145"/>
                  </a:lnTo>
                  <a:lnTo>
                    <a:pt x="220218" y="287268"/>
                  </a:lnTo>
                  <a:lnTo>
                    <a:pt x="227457" y="282947"/>
                  </a:lnTo>
                  <a:lnTo>
                    <a:pt x="233934" y="279350"/>
                  </a:lnTo>
                  <a:lnTo>
                    <a:pt x="241173" y="274310"/>
                  </a:lnTo>
                  <a:lnTo>
                    <a:pt x="246888" y="269989"/>
                  </a:lnTo>
                  <a:lnTo>
                    <a:pt x="253365" y="264229"/>
                  </a:lnTo>
                  <a:lnTo>
                    <a:pt x="259207" y="259189"/>
                  </a:lnTo>
                  <a:lnTo>
                    <a:pt x="264160" y="253429"/>
                  </a:lnTo>
                  <a:lnTo>
                    <a:pt x="269240" y="246950"/>
                  </a:lnTo>
                  <a:lnTo>
                    <a:pt x="274320" y="241190"/>
                  </a:lnTo>
                  <a:lnTo>
                    <a:pt x="292989" y="205913"/>
                  </a:lnTo>
                  <a:lnTo>
                    <a:pt x="295910" y="198710"/>
                  </a:lnTo>
                  <a:lnTo>
                    <a:pt x="298069" y="190793"/>
                  </a:lnTo>
                  <a:lnTo>
                    <a:pt x="299466" y="183595"/>
                  </a:lnTo>
                  <a:lnTo>
                    <a:pt x="300863" y="175671"/>
                  </a:lnTo>
                  <a:lnTo>
                    <a:pt x="302387" y="167754"/>
                  </a:lnTo>
                  <a:lnTo>
                    <a:pt x="303022" y="159832"/>
                  </a:lnTo>
                  <a:lnTo>
                    <a:pt x="303022" y="151913"/>
                  </a:lnTo>
                  <a:lnTo>
                    <a:pt x="303784" y="151913"/>
                  </a:lnTo>
                  <a:lnTo>
                    <a:pt x="303784" y="143996"/>
                  </a:lnTo>
                  <a:lnTo>
                    <a:pt x="303022" y="136074"/>
                  </a:lnTo>
                  <a:lnTo>
                    <a:pt x="293751" y="97194"/>
                  </a:lnTo>
                  <a:lnTo>
                    <a:pt x="274955" y="62636"/>
                  </a:lnTo>
                  <a:lnTo>
                    <a:pt x="247650" y="33839"/>
                  </a:lnTo>
                  <a:lnTo>
                    <a:pt x="213741" y="12962"/>
                  </a:lnTo>
                  <a:lnTo>
                    <a:pt x="183515" y="3601"/>
                  </a:lnTo>
                  <a:lnTo>
                    <a:pt x="167767" y="718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656492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3"/>
                  </a:moveTo>
                  <a:lnTo>
                    <a:pt x="0" y="143996"/>
                  </a:lnTo>
                  <a:lnTo>
                    <a:pt x="635" y="136073"/>
                  </a:lnTo>
                  <a:lnTo>
                    <a:pt x="2159" y="128156"/>
                  </a:lnTo>
                  <a:lnTo>
                    <a:pt x="3556" y="120232"/>
                  </a:lnTo>
                  <a:lnTo>
                    <a:pt x="16510" y="82797"/>
                  </a:lnTo>
                  <a:lnTo>
                    <a:pt x="20066" y="75599"/>
                  </a:lnTo>
                  <a:lnTo>
                    <a:pt x="44577" y="44638"/>
                  </a:lnTo>
                  <a:lnTo>
                    <a:pt x="76328" y="20160"/>
                  </a:lnTo>
                  <a:lnTo>
                    <a:pt x="112270" y="5040"/>
                  </a:lnTo>
                  <a:lnTo>
                    <a:pt x="128145" y="2162"/>
                  </a:lnTo>
                  <a:lnTo>
                    <a:pt x="136019" y="718"/>
                  </a:lnTo>
                  <a:lnTo>
                    <a:pt x="143893" y="0"/>
                  </a:lnTo>
                  <a:lnTo>
                    <a:pt x="151895" y="0"/>
                  </a:lnTo>
                  <a:lnTo>
                    <a:pt x="159769" y="0"/>
                  </a:lnTo>
                  <a:lnTo>
                    <a:pt x="167770" y="718"/>
                  </a:lnTo>
                  <a:lnTo>
                    <a:pt x="175644" y="2162"/>
                  </a:lnTo>
                  <a:lnTo>
                    <a:pt x="183518" y="3601"/>
                  </a:lnTo>
                  <a:lnTo>
                    <a:pt x="220984" y="16559"/>
                  </a:lnTo>
                  <a:lnTo>
                    <a:pt x="234700" y="24482"/>
                  </a:lnTo>
                  <a:lnTo>
                    <a:pt x="241177" y="28798"/>
                  </a:lnTo>
                  <a:lnTo>
                    <a:pt x="270007" y="56157"/>
                  </a:lnTo>
                  <a:lnTo>
                    <a:pt x="290835" y="89995"/>
                  </a:lnTo>
                  <a:lnTo>
                    <a:pt x="301631" y="128156"/>
                  </a:lnTo>
                  <a:lnTo>
                    <a:pt x="303028" y="136073"/>
                  </a:lnTo>
                  <a:lnTo>
                    <a:pt x="303790" y="143996"/>
                  </a:lnTo>
                  <a:lnTo>
                    <a:pt x="303790" y="151913"/>
                  </a:lnTo>
                  <a:lnTo>
                    <a:pt x="303028" y="151913"/>
                  </a:lnTo>
                  <a:lnTo>
                    <a:pt x="303028" y="159831"/>
                  </a:lnTo>
                  <a:lnTo>
                    <a:pt x="302393" y="167753"/>
                  </a:lnTo>
                  <a:lnTo>
                    <a:pt x="300869" y="175671"/>
                  </a:lnTo>
                  <a:lnTo>
                    <a:pt x="299471" y="183594"/>
                  </a:lnTo>
                  <a:lnTo>
                    <a:pt x="298074" y="190792"/>
                  </a:lnTo>
                  <a:lnTo>
                    <a:pt x="295915" y="198709"/>
                  </a:lnTo>
                  <a:lnTo>
                    <a:pt x="292994" y="205913"/>
                  </a:lnTo>
                  <a:lnTo>
                    <a:pt x="290073" y="213831"/>
                  </a:lnTo>
                  <a:lnTo>
                    <a:pt x="269245" y="246949"/>
                  </a:lnTo>
                  <a:lnTo>
                    <a:pt x="264165" y="253429"/>
                  </a:lnTo>
                  <a:lnTo>
                    <a:pt x="259212" y="259188"/>
                  </a:lnTo>
                  <a:lnTo>
                    <a:pt x="253370" y="264229"/>
                  </a:lnTo>
                  <a:lnTo>
                    <a:pt x="246892" y="269988"/>
                  </a:lnTo>
                  <a:lnTo>
                    <a:pt x="241177" y="274309"/>
                  </a:lnTo>
                  <a:lnTo>
                    <a:pt x="233938" y="279350"/>
                  </a:lnTo>
                  <a:lnTo>
                    <a:pt x="227461" y="282946"/>
                  </a:lnTo>
                  <a:lnTo>
                    <a:pt x="220222" y="287267"/>
                  </a:lnTo>
                  <a:lnTo>
                    <a:pt x="213110" y="290145"/>
                  </a:lnTo>
                  <a:lnTo>
                    <a:pt x="205871" y="293746"/>
                  </a:lnTo>
                  <a:lnTo>
                    <a:pt x="198631" y="295904"/>
                  </a:lnTo>
                  <a:lnTo>
                    <a:pt x="190757" y="298787"/>
                  </a:lnTo>
                  <a:lnTo>
                    <a:pt x="183518" y="300225"/>
                  </a:lnTo>
                  <a:lnTo>
                    <a:pt x="175644" y="301664"/>
                  </a:lnTo>
                  <a:lnTo>
                    <a:pt x="167770" y="303108"/>
                  </a:lnTo>
                  <a:lnTo>
                    <a:pt x="159769" y="303827"/>
                  </a:lnTo>
                  <a:lnTo>
                    <a:pt x="151895" y="303827"/>
                  </a:lnTo>
                  <a:lnTo>
                    <a:pt x="151895" y="303108"/>
                  </a:lnTo>
                  <a:lnTo>
                    <a:pt x="143893" y="303108"/>
                  </a:lnTo>
                  <a:lnTo>
                    <a:pt x="136019" y="302388"/>
                  </a:lnTo>
                  <a:lnTo>
                    <a:pt x="128145" y="300945"/>
                  </a:lnTo>
                  <a:lnTo>
                    <a:pt x="120144" y="299506"/>
                  </a:lnTo>
                  <a:lnTo>
                    <a:pt x="113032" y="298067"/>
                  </a:lnTo>
                  <a:lnTo>
                    <a:pt x="105031" y="295904"/>
                  </a:lnTo>
                  <a:lnTo>
                    <a:pt x="97918" y="293027"/>
                  </a:lnTo>
                  <a:lnTo>
                    <a:pt x="89917" y="290145"/>
                  </a:lnTo>
                  <a:lnTo>
                    <a:pt x="56770" y="269269"/>
                  </a:lnTo>
                  <a:lnTo>
                    <a:pt x="50293" y="264229"/>
                  </a:lnTo>
                  <a:lnTo>
                    <a:pt x="24384" y="233992"/>
                  </a:lnTo>
                  <a:lnTo>
                    <a:pt x="20828" y="227507"/>
                  </a:lnTo>
                  <a:lnTo>
                    <a:pt x="16510" y="220309"/>
                  </a:lnTo>
                  <a:lnTo>
                    <a:pt x="13589" y="213111"/>
                  </a:lnTo>
                  <a:lnTo>
                    <a:pt x="10033" y="205913"/>
                  </a:lnTo>
                  <a:lnTo>
                    <a:pt x="7874" y="198709"/>
                  </a:lnTo>
                  <a:lnTo>
                    <a:pt x="4953" y="190792"/>
                  </a:lnTo>
                  <a:lnTo>
                    <a:pt x="3556" y="183594"/>
                  </a:lnTo>
                  <a:lnTo>
                    <a:pt x="2159" y="175671"/>
                  </a:lnTo>
                  <a:lnTo>
                    <a:pt x="635" y="167753"/>
                  </a:lnTo>
                  <a:lnTo>
                    <a:pt x="0" y="159831"/>
                  </a:lnTo>
                  <a:lnTo>
                    <a:pt x="0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7" name="object 17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62"/>
                  </a:lnTo>
                  <a:lnTo>
                    <a:pt x="551512" y="404522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62"/>
                  </a:lnTo>
                  <a:lnTo>
                    <a:pt x="386636" y="150363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63"/>
                  </a:lnTo>
                  <a:lnTo>
                    <a:pt x="429835" y="193562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22"/>
                  </a:lnTo>
                  <a:lnTo>
                    <a:pt x="567352" y="463562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1032341" y="3303943"/>
            <a:ext cx="2860675" cy="1534160"/>
          </a:xfrm>
          <a:custGeom>
            <a:avLst/>
            <a:gdLst/>
            <a:ahLst/>
            <a:cxnLst/>
            <a:rect l="l" t="t" r="r" b="b"/>
            <a:pathLst>
              <a:path w="2860675" h="1534160">
                <a:moveTo>
                  <a:pt x="1228284" y="926236"/>
                </a:moveTo>
                <a:lnTo>
                  <a:pt x="163269" y="926236"/>
                </a:lnTo>
                <a:lnTo>
                  <a:pt x="163269" y="1512900"/>
                </a:lnTo>
                <a:lnTo>
                  <a:pt x="1228284" y="1512900"/>
                </a:lnTo>
                <a:lnTo>
                  <a:pt x="1228284" y="1335798"/>
                </a:lnTo>
                <a:lnTo>
                  <a:pt x="361725" y="1335798"/>
                </a:lnTo>
                <a:lnTo>
                  <a:pt x="361725" y="1100175"/>
                </a:lnTo>
                <a:lnTo>
                  <a:pt x="1228284" y="1100175"/>
                </a:lnTo>
                <a:lnTo>
                  <a:pt x="1228284" y="926236"/>
                </a:lnTo>
                <a:close/>
              </a:path>
              <a:path w="2860675" h="1534160">
                <a:moveTo>
                  <a:pt x="1228284" y="1100175"/>
                </a:moveTo>
                <a:lnTo>
                  <a:pt x="1028246" y="1100175"/>
                </a:lnTo>
                <a:lnTo>
                  <a:pt x="1028246" y="1335798"/>
                </a:lnTo>
                <a:lnTo>
                  <a:pt x="1228284" y="1335798"/>
                </a:lnTo>
                <a:lnTo>
                  <a:pt x="1228284" y="1100175"/>
                </a:lnTo>
                <a:close/>
              </a:path>
              <a:path w="2860675" h="1534160">
                <a:moveTo>
                  <a:pt x="1395111" y="616699"/>
                </a:moveTo>
                <a:lnTo>
                  <a:pt x="0" y="616699"/>
                </a:lnTo>
                <a:lnTo>
                  <a:pt x="0" y="794207"/>
                </a:lnTo>
                <a:lnTo>
                  <a:pt x="1395111" y="794207"/>
                </a:lnTo>
                <a:lnTo>
                  <a:pt x="1395111" y="616699"/>
                </a:lnTo>
                <a:close/>
              </a:path>
              <a:path w="2860675" h="1534160">
                <a:moveTo>
                  <a:pt x="1223140" y="77482"/>
                </a:moveTo>
                <a:lnTo>
                  <a:pt x="168409" y="77482"/>
                </a:lnTo>
                <a:lnTo>
                  <a:pt x="168409" y="254977"/>
                </a:lnTo>
                <a:lnTo>
                  <a:pt x="1023103" y="254977"/>
                </a:lnTo>
                <a:lnTo>
                  <a:pt x="1023000" y="292606"/>
                </a:lnTo>
                <a:lnTo>
                  <a:pt x="1022282" y="335471"/>
                </a:lnTo>
                <a:lnTo>
                  <a:pt x="1020333" y="383239"/>
                </a:lnTo>
                <a:lnTo>
                  <a:pt x="1016539" y="435579"/>
                </a:lnTo>
                <a:lnTo>
                  <a:pt x="1010282" y="492157"/>
                </a:lnTo>
                <a:lnTo>
                  <a:pt x="1000949" y="552641"/>
                </a:lnTo>
                <a:lnTo>
                  <a:pt x="987924" y="616699"/>
                </a:lnTo>
                <a:lnTo>
                  <a:pt x="1191111" y="616699"/>
                </a:lnTo>
                <a:lnTo>
                  <a:pt x="1201683" y="562465"/>
                </a:lnTo>
                <a:lnTo>
                  <a:pt x="1209628" y="509265"/>
                </a:lnTo>
                <a:lnTo>
                  <a:pt x="1215321" y="457241"/>
                </a:lnTo>
                <a:lnTo>
                  <a:pt x="1219137" y="406538"/>
                </a:lnTo>
                <a:lnTo>
                  <a:pt x="1221451" y="357298"/>
                </a:lnTo>
                <a:lnTo>
                  <a:pt x="1222640" y="309666"/>
                </a:lnTo>
                <a:lnTo>
                  <a:pt x="1223078" y="263785"/>
                </a:lnTo>
                <a:lnTo>
                  <a:pt x="1223140" y="77482"/>
                </a:lnTo>
                <a:close/>
              </a:path>
              <a:path w="2860675" h="1534160">
                <a:moveTo>
                  <a:pt x="2571420" y="1294688"/>
                </a:moveTo>
                <a:lnTo>
                  <a:pt x="2258622" y="1294688"/>
                </a:lnTo>
                <a:lnTo>
                  <a:pt x="2277171" y="1318827"/>
                </a:lnTo>
                <a:lnTo>
                  <a:pt x="2331312" y="1367527"/>
                </a:lnTo>
                <a:lnTo>
                  <a:pt x="2366135" y="1391484"/>
                </a:lnTo>
                <a:lnTo>
                  <a:pt x="2405614" y="1414777"/>
                </a:lnTo>
                <a:lnTo>
                  <a:pt x="2449365" y="1437103"/>
                </a:lnTo>
                <a:lnTo>
                  <a:pt x="2497004" y="1458161"/>
                </a:lnTo>
                <a:lnTo>
                  <a:pt x="2548145" y="1477648"/>
                </a:lnTo>
                <a:lnTo>
                  <a:pt x="2602406" y="1495263"/>
                </a:lnTo>
                <a:lnTo>
                  <a:pt x="2659402" y="1510704"/>
                </a:lnTo>
                <a:lnTo>
                  <a:pt x="2718747" y="1523669"/>
                </a:lnTo>
                <a:lnTo>
                  <a:pt x="2780059" y="1533855"/>
                </a:lnTo>
                <a:lnTo>
                  <a:pt x="2859460" y="1367527"/>
                </a:lnTo>
                <a:lnTo>
                  <a:pt x="2860213" y="1367527"/>
                </a:lnTo>
                <a:lnTo>
                  <a:pt x="2789224" y="1356864"/>
                </a:lnTo>
                <a:lnTo>
                  <a:pt x="2722916" y="1343080"/>
                </a:lnTo>
                <a:lnTo>
                  <a:pt x="2660972" y="1326514"/>
                </a:lnTo>
                <a:lnTo>
                  <a:pt x="2603781" y="1307613"/>
                </a:lnTo>
                <a:lnTo>
                  <a:pt x="2571420" y="1294688"/>
                </a:lnTo>
                <a:close/>
              </a:path>
              <a:path w="2860675" h="1534160">
                <a:moveTo>
                  <a:pt x="2363778" y="1125880"/>
                </a:moveTo>
                <a:lnTo>
                  <a:pt x="2154647" y="1125880"/>
                </a:lnTo>
                <a:lnTo>
                  <a:pt x="2149292" y="1148457"/>
                </a:lnTo>
                <a:lnTo>
                  <a:pt x="2135881" y="1172025"/>
                </a:lnTo>
                <a:lnTo>
                  <a:pt x="2086596" y="1220434"/>
                </a:lnTo>
                <a:lnTo>
                  <a:pt x="2051577" y="1244423"/>
                </a:lnTo>
                <a:lnTo>
                  <a:pt x="2010209" y="1267701"/>
                </a:lnTo>
                <a:lnTo>
                  <a:pt x="1962919" y="1289842"/>
                </a:lnTo>
                <a:lnTo>
                  <a:pt x="1910135" y="1310421"/>
                </a:lnTo>
                <a:lnTo>
                  <a:pt x="1852283" y="1329012"/>
                </a:lnTo>
                <a:lnTo>
                  <a:pt x="1789790" y="1345190"/>
                </a:lnTo>
                <a:lnTo>
                  <a:pt x="1723084" y="1358529"/>
                </a:lnTo>
                <a:lnTo>
                  <a:pt x="1652591" y="1368602"/>
                </a:lnTo>
                <a:lnTo>
                  <a:pt x="1729680" y="1533461"/>
                </a:lnTo>
                <a:lnTo>
                  <a:pt x="1791786" y="1524203"/>
                </a:lnTo>
                <a:lnTo>
                  <a:pt x="1851932" y="1512040"/>
                </a:lnTo>
                <a:lnTo>
                  <a:pt x="1909723" y="1497264"/>
                </a:lnTo>
                <a:lnTo>
                  <a:pt x="1964764" y="1480165"/>
                </a:lnTo>
                <a:lnTo>
                  <a:pt x="2016659" y="1461034"/>
                </a:lnTo>
                <a:lnTo>
                  <a:pt x="2065012" y="1440164"/>
                </a:lnTo>
                <a:lnTo>
                  <a:pt x="2109429" y="1417844"/>
                </a:lnTo>
                <a:lnTo>
                  <a:pt x="2149514" y="1394365"/>
                </a:lnTo>
                <a:lnTo>
                  <a:pt x="2184871" y="1370019"/>
                </a:lnTo>
                <a:lnTo>
                  <a:pt x="2214992" y="1345190"/>
                </a:lnTo>
                <a:lnTo>
                  <a:pt x="2258622" y="1294688"/>
                </a:lnTo>
                <a:lnTo>
                  <a:pt x="2571420" y="1294688"/>
                </a:lnTo>
                <a:lnTo>
                  <a:pt x="2505202" y="1264591"/>
                </a:lnTo>
                <a:lnTo>
                  <a:pt x="2464589" y="1241362"/>
                </a:lnTo>
                <a:lnTo>
                  <a:pt x="2430277" y="1217582"/>
                </a:lnTo>
                <a:lnTo>
                  <a:pt x="2382103" y="1170155"/>
                </a:lnTo>
                <a:lnTo>
                  <a:pt x="2369016" y="1147401"/>
                </a:lnTo>
                <a:lnTo>
                  <a:pt x="2363778" y="1125880"/>
                </a:lnTo>
                <a:close/>
              </a:path>
              <a:path w="2860675" h="1534160">
                <a:moveTo>
                  <a:pt x="2790727" y="953516"/>
                </a:moveTo>
                <a:lnTo>
                  <a:pt x="1727699" y="953516"/>
                </a:lnTo>
                <a:lnTo>
                  <a:pt x="1727699" y="1125880"/>
                </a:lnTo>
                <a:lnTo>
                  <a:pt x="2790727" y="1125880"/>
                </a:lnTo>
                <a:lnTo>
                  <a:pt x="2790727" y="953516"/>
                </a:lnTo>
                <a:close/>
              </a:path>
              <a:path w="2860675" h="1534160">
                <a:moveTo>
                  <a:pt x="2359828" y="812787"/>
                </a:moveTo>
                <a:lnTo>
                  <a:pt x="2158203" y="812787"/>
                </a:lnTo>
                <a:lnTo>
                  <a:pt x="2158203" y="953516"/>
                </a:lnTo>
                <a:lnTo>
                  <a:pt x="2359828" y="953516"/>
                </a:lnTo>
                <a:lnTo>
                  <a:pt x="2359828" y="812787"/>
                </a:lnTo>
                <a:close/>
              </a:path>
              <a:path w="2860675" h="1534160">
                <a:moveTo>
                  <a:pt x="2755141" y="0"/>
                </a:moveTo>
                <a:lnTo>
                  <a:pt x="2555116" y="0"/>
                </a:lnTo>
                <a:lnTo>
                  <a:pt x="2555116" y="915568"/>
                </a:lnTo>
                <a:lnTo>
                  <a:pt x="2755141" y="915568"/>
                </a:lnTo>
                <a:lnTo>
                  <a:pt x="2755141" y="0"/>
                </a:lnTo>
                <a:close/>
              </a:path>
              <a:path w="2860675" h="1534160">
                <a:moveTo>
                  <a:pt x="1765646" y="61277"/>
                </a:moveTo>
                <a:lnTo>
                  <a:pt x="1565621" y="61277"/>
                </a:lnTo>
                <a:lnTo>
                  <a:pt x="1565621" y="784313"/>
                </a:lnTo>
                <a:lnTo>
                  <a:pt x="2317918" y="784313"/>
                </a:lnTo>
                <a:lnTo>
                  <a:pt x="2317918" y="608799"/>
                </a:lnTo>
                <a:lnTo>
                  <a:pt x="1765646" y="608799"/>
                </a:lnTo>
                <a:lnTo>
                  <a:pt x="1765646" y="457390"/>
                </a:lnTo>
                <a:lnTo>
                  <a:pt x="2317918" y="457390"/>
                </a:lnTo>
                <a:lnTo>
                  <a:pt x="2317918" y="285026"/>
                </a:lnTo>
                <a:lnTo>
                  <a:pt x="1765646" y="285026"/>
                </a:lnTo>
                <a:lnTo>
                  <a:pt x="1765646" y="61277"/>
                </a:lnTo>
                <a:close/>
              </a:path>
              <a:path w="2860675" h="1534160">
                <a:moveTo>
                  <a:pt x="2317918" y="457390"/>
                </a:moveTo>
                <a:lnTo>
                  <a:pt x="2117881" y="457390"/>
                </a:lnTo>
                <a:lnTo>
                  <a:pt x="2117881" y="608799"/>
                </a:lnTo>
                <a:lnTo>
                  <a:pt x="2317918" y="608799"/>
                </a:lnTo>
                <a:lnTo>
                  <a:pt x="2317918" y="457390"/>
                </a:lnTo>
                <a:close/>
              </a:path>
              <a:path w="2860675" h="1534160">
                <a:moveTo>
                  <a:pt x="2317918" y="61277"/>
                </a:moveTo>
                <a:lnTo>
                  <a:pt x="2117881" y="61277"/>
                </a:lnTo>
                <a:lnTo>
                  <a:pt x="2117881" y="285026"/>
                </a:lnTo>
                <a:lnTo>
                  <a:pt x="2317918" y="285026"/>
                </a:lnTo>
                <a:lnTo>
                  <a:pt x="2317918" y="61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233608" y="3303943"/>
            <a:ext cx="4246880" cy="1532890"/>
          </a:xfrm>
          <a:custGeom>
            <a:avLst/>
            <a:gdLst/>
            <a:ahLst/>
            <a:cxnLst/>
            <a:rect l="l" t="t" r="r" b="b"/>
            <a:pathLst>
              <a:path w="4246880" h="1532889">
                <a:moveTo>
                  <a:pt x="1389951" y="634492"/>
                </a:moveTo>
                <a:lnTo>
                  <a:pt x="0" y="634492"/>
                </a:lnTo>
                <a:lnTo>
                  <a:pt x="0" y="810412"/>
                </a:lnTo>
                <a:lnTo>
                  <a:pt x="1389951" y="810412"/>
                </a:lnTo>
                <a:lnTo>
                  <a:pt x="1389951" y="634492"/>
                </a:lnTo>
                <a:close/>
              </a:path>
              <a:path w="4246880" h="1532889">
                <a:moveTo>
                  <a:pt x="694182" y="17780"/>
                </a:moveTo>
                <a:lnTo>
                  <a:pt x="629474" y="19144"/>
                </a:lnTo>
                <a:lnTo>
                  <a:pt x="567988" y="23209"/>
                </a:lnTo>
                <a:lnTo>
                  <a:pt x="509905" y="29937"/>
                </a:lnTo>
                <a:lnTo>
                  <a:pt x="455411" y="39289"/>
                </a:lnTo>
                <a:lnTo>
                  <a:pt x="404690" y="51223"/>
                </a:lnTo>
                <a:lnTo>
                  <a:pt x="357925" y="65702"/>
                </a:lnTo>
                <a:lnTo>
                  <a:pt x="315301" y="82686"/>
                </a:lnTo>
                <a:lnTo>
                  <a:pt x="277003" y="102135"/>
                </a:lnTo>
                <a:lnTo>
                  <a:pt x="243213" y="124010"/>
                </a:lnTo>
                <a:lnTo>
                  <a:pt x="189898" y="174880"/>
                </a:lnTo>
                <a:lnTo>
                  <a:pt x="156822" y="235006"/>
                </a:lnTo>
                <a:lnTo>
                  <a:pt x="145478" y="303999"/>
                </a:lnTo>
                <a:lnTo>
                  <a:pt x="148791" y="342517"/>
                </a:lnTo>
                <a:lnTo>
                  <a:pt x="174292" y="411828"/>
                </a:lnTo>
                <a:lnTo>
                  <a:pt x="222737" y="470460"/>
                </a:lnTo>
                <a:lnTo>
                  <a:pt x="254730" y="495627"/>
                </a:lnTo>
                <a:lnTo>
                  <a:pt x="291457" y="517953"/>
                </a:lnTo>
                <a:lnTo>
                  <a:pt x="332587" y="537379"/>
                </a:lnTo>
                <a:lnTo>
                  <a:pt x="377784" y="553850"/>
                </a:lnTo>
                <a:lnTo>
                  <a:pt x="426716" y="567307"/>
                </a:lnTo>
                <a:lnTo>
                  <a:pt x="479048" y="577693"/>
                </a:lnTo>
                <a:lnTo>
                  <a:pt x="534448" y="584952"/>
                </a:lnTo>
                <a:lnTo>
                  <a:pt x="592582" y="589026"/>
                </a:lnTo>
                <a:lnTo>
                  <a:pt x="592582" y="634492"/>
                </a:lnTo>
                <a:lnTo>
                  <a:pt x="792619" y="634492"/>
                </a:lnTo>
                <a:lnTo>
                  <a:pt x="792619" y="589026"/>
                </a:lnTo>
                <a:lnTo>
                  <a:pt x="851421" y="584952"/>
                </a:lnTo>
                <a:lnTo>
                  <a:pt x="907374" y="577693"/>
                </a:lnTo>
                <a:lnTo>
                  <a:pt x="960155" y="567307"/>
                </a:lnTo>
                <a:lnTo>
                  <a:pt x="1009441" y="553850"/>
                </a:lnTo>
                <a:lnTo>
                  <a:pt x="1054910" y="537379"/>
                </a:lnTo>
                <a:lnTo>
                  <a:pt x="1096238" y="517953"/>
                </a:lnTo>
                <a:lnTo>
                  <a:pt x="1133103" y="495627"/>
                </a:lnTo>
                <a:lnTo>
                  <a:pt x="1165182" y="470460"/>
                </a:lnTo>
                <a:lnTo>
                  <a:pt x="1192153" y="442508"/>
                </a:lnTo>
                <a:lnTo>
                  <a:pt x="1206135" y="422592"/>
                </a:lnTo>
                <a:lnTo>
                  <a:pt x="694182" y="422592"/>
                </a:lnTo>
                <a:lnTo>
                  <a:pt x="612976" y="420610"/>
                </a:lnTo>
                <a:lnTo>
                  <a:pt x="543018" y="414736"/>
                </a:lnTo>
                <a:lnTo>
                  <a:pt x="484179" y="405083"/>
                </a:lnTo>
                <a:lnTo>
                  <a:pt x="436329" y="391761"/>
                </a:lnTo>
                <a:lnTo>
                  <a:pt x="399337" y="374881"/>
                </a:lnTo>
                <a:lnTo>
                  <a:pt x="357413" y="330889"/>
                </a:lnTo>
                <a:lnTo>
                  <a:pt x="352221" y="303999"/>
                </a:lnTo>
                <a:lnTo>
                  <a:pt x="357413" y="278085"/>
                </a:lnTo>
                <a:lnTo>
                  <a:pt x="399337" y="235006"/>
                </a:lnTo>
                <a:lnTo>
                  <a:pt x="436329" y="218211"/>
                </a:lnTo>
                <a:lnTo>
                  <a:pt x="484179" y="204826"/>
                </a:lnTo>
                <a:lnTo>
                  <a:pt x="543018" y="195036"/>
                </a:lnTo>
                <a:lnTo>
                  <a:pt x="612976" y="189026"/>
                </a:lnTo>
                <a:lnTo>
                  <a:pt x="694182" y="186982"/>
                </a:lnTo>
                <a:lnTo>
                  <a:pt x="1206146" y="186982"/>
                </a:lnTo>
                <a:lnTo>
                  <a:pt x="1198141" y="174880"/>
                </a:lnTo>
                <a:lnTo>
                  <a:pt x="1144895" y="124010"/>
                </a:lnTo>
                <a:lnTo>
                  <a:pt x="1111144" y="102135"/>
                </a:lnTo>
                <a:lnTo>
                  <a:pt x="1072884" y="82686"/>
                </a:lnTo>
                <a:lnTo>
                  <a:pt x="1030299" y="65702"/>
                </a:lnTo>
                <a:lnTo>
                  <a:pt x="983571" y="51223"/>
                </a:lnTo>
                <a:lnTo>
                  <a:pt x="932883" y="39289"/>
                </a:lnTo>
                <a:lnTo>
                  <a:pt x="878417" y="29937"/>
                </a:lnTo>
                <a:lnTo>
                  <a:pt x="820356" y="23209"/>
                </a:lnTo>
                <a:lnTo>
                  <a:pt x="758884" y="19144"/>
                </a:lnTo>
                <a:lnTo>
                  <a:pt x="694182" y="17780"/>
                </a:lnTo>
                <a:close/>
              </a:path>
              <a:path w="4246880" h="1532889">
                <a:moveTo>
                  <a:pt x="1206146" y="186982"/>
                </a:moveTo>
                <a:lnTo>
                  <a:pt x="694182" y="186982"/>
                </a:lnTo>
                <a:lnTo>
                  <a:pt x="775907" y="189026"/>
                </a:lnTo>
                <a:lnTo>
                  <a:pt x="846255" y="195036"/>
                </a:lnTo>
                <a:lnTo>
                  <a:pt x="905374" y="204826"/>
                </a:lnTo>
                <a:lnTo>
                  <a:pt x="953412" y="218211"/>
                </a:lnTo>
                <a:lnTo>
                  <a:pt x="990518" y="235006"/>
                </a:lnTo>
                <a:lnTo>
                  <a:pt x="1032522" y="278085"/>
                </a:lnTo>
                <a:lnTo>
                  <a:pt x="1037717" y="303999"/>
                </a:lnTo>
                <a:lnTo>
                  <a:pt x="1032522" y="330889"/>
                </a:lnTo>
                <a:lnTo>
                  <a:pt x="990518" y="374881"/>
                </a:lnTo>
                <a:lnTo>
                  <a:pt x="953412" y="391761"/>
                </a:lnTo>
                <a:lnTo>
                  <a:pt x="905374" y="405083"/>
                </a:lnTo>
                <a:lnTo>
                  <a:pt x="846255" y="414736"/>
                </a:lnTo>
                <a:lnTo>
                  <a:pt x="775907" y="420610"/>
                </a:lnTo>
                <a:lnTo>
                  <a:pt x="694182" y="422592"/>
                </a:lnTo>
                <a:lnTo>
                  <a:pt x="1206135" y="422592"/>
                </a:lnTo>
                <a:lnTo>
                  <a:pt x="1213692" y="411828"/>
                </a:lnTo>
                <a:lnTo>
                  <a:pt x="1229476" y="378479"/>
                </a:lnTo>
                <a:lnTo>
                  <a:pt x="1239184" y="342517"/>
                </a:lnTo>
                <a:lnTo>
                  <a:pt x="1242491" y="303999"/>
                </a:lnTo>
                <a:lnTo>
                  <a:pt x="1239628" y="268396"/>
                </a:lnTo>
                <a:lnTo>
                  <a:pt x="1231166" y="235006"/>
                </a:lnTo>
                <a:lnTo>
                  <a:pt x="1217270" y="203797"/>
                </a:lnTo>
                <a:lnTo>
                  <a:pt x="1206146" y="186982"/>
                </a:lnTo>
                <a:close/>
              </a:path>
              <a:path w="4246880" h="1532889">
                <a:moveTo>
                  <a:pt x="1219962" y="864577"/>
                </a:moveTo>
                <a:lnTo>
                  <a:pt x="160096" y="864577"/>
                </a:lnTo>
                <a:lnTo>
                  <a:pt x="160096" y="1035354"/>
                </a:lnTo>
                <a:lnTo>
                  <a:pt x="1021511" y="1035354"/>
                </a:lnTo>
                <a:lnTo>
                  <a:pt x="1021511" y="1097813"/>
                </a:lnTo>
                <a:lnTo>
                  <a:pt x="163271" y="1097813"/>
                </a:lnTo>
                <a:lnTo>
                  <a:pt x="163271" y="1516456"/>
                </a:lnTo>
                <a:lnTo>
                  <a:pt x="1263853" y="1516456"/>
                </a:lnTo>
                <a:lnTo>
                  <a:pt x="1263853" y="1343698"/>
                </a:lnTo>
                <a:lnTo>
                  <a:pt x="361721" y="1343698"/>
                </a:lnTo>
                <a:lnTo>
                  <a:pt x="361721" y="1263853"/>
                </a:lnTo>
                <a:lnTo>
                  <a:pt x="1219962" y="1263853"/>
                </a:lnTo>
                <a:lnTo>
                  <a:pt x="1219962" y="864577"/>
                </a:lnTo>
                <a:close/>
              </a:path>
              <a:path w="4246880" h="1532889">
                <a:moveTo>
                  <a:pt x="2756725" y="1574"/>
                </a:moveTo>
                <a:lnTo>
                  <a:pt x="2555113" y="1574"/>
                </a:lnTo>
                <a:lnTo>
                  <a:pt x="2555113" y="936523"/>
                </a:lnTo>
                <a:lnTo>
                  <a:pt x="2756725" y="936523"/>
                </a:lnTo>
                <a:lnTo>
                  <a:pt x="2756725" y="1574"/>
                </a:lnTo>
                <a:close/>
              </a:path>
              <a:path w="4246880" h="1532889">
                <a:moveTo>
                  <a:pt x="2756725" y="948778"/>
                </a:moveTo>
                <a:lnTo>
                  <a:pt x="1743900" y="948778"/>
                </a:lnTo>
                <a:lnTo>
                  <a:pt x="1743900" y="1512900"/>
                </a:lnTo>
                <a:lnTo>
                  <a:pt x="2756725" y="1512900"/>
                </a:lnTo>
                <a:lnTo>
                  <a:pt x="2756725" y="1335798"/>
                </a:lnTo>
                <a:lnTo>
                  <a:pt x="1942350" y="1335798"/>
                </a:lnTo>
                <a:lnTo>
                  <a:pt x="1942350" y="1124292"/>
                </a:lnTo>
                <a:lnTo>
                  <a:pt x="2756725" y="1124292"/>
                </a:lnTo>
                <a:lnTo>
                  <a:pt x="2756725" y="948778"/>
                </a:lnTo>
                <a:close/>
              </a:path>
              <a:path w="4246880" h="1532889">
                <a:moveTo>
                  <a:pt x="2756725" y="1124292"/>
                </a:moveTo>
                <a:lnTo>
                  <a:pt x="2558262" y="1124292"/>
                </a:lnTo>
                <a:lnTo>
                  <a:pt x="2558262" y="1335798"/>
                </a:lnTo>
                <a:lnTo>
                  <a:pt x="2756725" y="1335798"/>
                </a:lnTo>
                <a:lnTo>
                  <a:pt x="2756725" y="1124292"/>
                </a:lnTo>
                <a:close/>
              </a:path>
              <a:path w="4246880" h="1532889">
                <a:moveTo>
                  <a:pt x="2293404" y="88938"/>
                </a:moveTo>
                <a:lnTo>
                  <a:pt x="1562442" y="88938"/>
                </a:lnTo>
                <a:lnTo>
                  <a:pt x="1562442" y="264464"/>
                </a:lnTo>
                <a:lnTo>
                  <a:pt x="2095347" y="264464"/>
                </a:lnTo>
                <a:lnTo>
                  <a:pt x="2095347" y="383463"/>
                </a:lnTo>
                <a:lnTo>
                  <a:pt x="1565605" y="383463"/>
                </a:lnTo>
                <a:lnTo>
                  <a:pt x="1565605" y="866940"/>
                </a:lnTo>
                <a:lnTo>
                  <a:pt x="1755100" y="866940"/>
                </a:lnTo>
                <a:lnTo>
                  <a:pt x="1872966" y="865758"/>
                </a:lnTo>
                <a:lnTo>
                  <a:pt x="1970830" y="863222"/>
                </a:lnTo>
                <a:lnTo>
                  <a:pt x="2018771" y="861274"/>
                </a:lnTo>
                <a:lnTo>
                  <a:pt x="2066389" y="858804"/>
                </a:lnTo>
                <a:lnTo>
                  <a:pt x="2113938" y="855758"/>
                </a:lnTo>
                <a:lnTo>
                  <a:pt x="2161672" y="852085"/>
                </a:lnTo>
                <a:lnTo>
                  <a:pt x="2209844" y="847733"/>
                </a:lnTo>
                <a:lnTo>
                  <a:pt x="2258709" y="842651"/>
                </a:lnTo>
                <a:lnTo>
                  <a:pt x="2308519" y="836785"/>
                </a:lnTo>
                <a:lnTo>
                  <a:pt x="2359529" y="830084"/>
                </a:lnTo>
                <a:lnTo>
                  <a:pt x="2411992" y="822495"/>
                </a:lnTo>
                <a:lnTo>
                  <a:pt x="2466162" y="813968"/>
                </a:lnTo>
                <a:lnTo>
                  <a:pt x="2447494" y="687857"/>
                </a:lnTo>
                <a:lnTo>
                  <a:pt x="1764055" y="687857"/>
                </a:lnTo>
                <a:lnTo>
                  <a:pt x="1764055" y="556209"/>
                </a:lnTo>
                <a:lnTo>
                  <a:pt x="2293404" y="556209"/>
                </a:lnTo>
                <a:lnTo>
                  <a:pt x="2293404" y="88938"/>
                </a:lnTo>
                <a:close/>
              </a:path>
              <a:path w="4246880" h="1532889">
                <a:moveTo>
                  <a:pt x="2440063" y="637654"/>
                </a:moveTo>
                <a:lnTo>
                  <a:pt x="2380749" y="647127"/>
                </a:lnTo>
                <a:lnTo>
                  <a:pt x="2323759" y="655353"/>
                </a:lnTo>
                <a:lnTo>
                  <a:pt x="2268790" y="662415"/>
                </a:lnTo>
                <a:lnTo>
                  <a:pt x="2215543" y="668401"/>
                </a:lnTo>
                <a:lnTo>
                  <a:pt x="2163715" y="673394"/>
                </a:lnTo>
                <a:lnTo>
                  <a:pt x="2113006" y="677480"/>
                </a:lnTo>
                <a:lnTo>
                  <a:pt x="2063114" y="680745"/>
                </a:lnTo>
                <a:lnTo>
                  <a:pt x="2013738" y="683273"/>
                </a:lnTo>
                <a:lnTo>
                  <a:pt x="1964576" y="685151"/>
                </a:lnTo>
                <a:lnTo>
                  <a:pt x="1915329" y="686463"/>
                </a:lnTo>
                <a:lnTo>
                  <a:pt x="1800781" y="687857"/>
                </a:lnTo>
                <a:lnTo>
                  <a:pt x="2447494" y="687857"/>
                </a:lnTo>
                <a:lnTo>
                  <a:pt x="2440063" y="637654"/>
                </a:lnTo>
                <a:close/>
              </a:path>
              <a:path w="4246880" h="1532889">
                <a:moveTo>
                  <a:pt x="4246435" y="961821"/>
                </a:moveTo>
                <a:lnTo>
                  <a:pt x="3201200" y="961821"/>
                </a:lnTo>
                <a:lnTo>
                  <a:pt x="3201200" y="1138923"/>
                </a:lnTo>
                <a:lnTo>
                  <a:pt x="4044823" y="1138923"/>
                </a:lnTo>
                <a:lnTo>
                  <a:pt x="4044823" y="1532280"/>
                </a:lnTo>
                <a:lnTo>
                  <a:pt x="4246435" y="1532280"/>
                </a:lnTo>
                <a:lnTo>
                  <a:pt x="4246435" y="961821"/>
                </a:lnTo>
                <a:close/>
              </a:path>
              <a:path w="4246880" h="1532889">
                <a:moveTo>
                  <a:pt x="4246435" y="0"/>
                </a:moveTo>
                <a:lnTo>
                  <a:pt x="4044823" y="0"/>
                </a:lnTo>
                <a:lnTo>
                  <a:pt x="4044823" y="955890"/>
                </a:lnTo>
                <a:lnTo>
                  <a:pt x="4246435" y="955890"/>
                </a:lnTo>
                <a:lnTo>
                  <a:pt x="4246435" y="0"/>
                </a:lnTo>
                <a:close/>
              </a:path>
              <a:path w="4246880" h="1532889">
                <a:moveTo>
                  <a:pt x="3385020" y="296887"/>
                </a:moveTo>
                <a:lnTo>
                  <a:pt x="3188144" y="296887"/>
                </a:lnTo>
                <a:lnTo>
                  <a:pt x="3188144" y="686282"/>
                </a:lnTo>
                <a:lnTo>
                  <a:pt x="2998393" y="686282"/>
                </a:lnTo>
                <a:lnTo>
                  <a:pt x="3023839" y="865206"/>
                </a:lnTo>
                <a:lnTo>
                  <a:pt x="3023941" y="865926"/>
                </a:lnTo>
                <a:lnTo>
                  <a:pt x="3024012" y="866423"/>
                </a:lnTo>
                <a:lnTo>
                  <a:pt x="3024085" y="866940"/>
                </a:lnTo>
                <a:lnTo>
                  <a:pt x="3056108" y="866940"/>
                </a:lnTo>
                <a:lnTo>
                  <a:pt x="3258116" y="865206"/>
                </a:lnTo>
                <a:lnTo>
                  <a:pt x="3407302" y="861350"/>
                </a:lnTo>
                <a:lnTo>
                  <a:pt x="3509380" y="857006"/>
                </a:lnTo>
                <a:lnTo>
                  <a:pt x="3612977" y="850908"/>
                </a:lnTo>
                <a:lnTo>
                  <a:pt x="3665191" y="847111"/>
                </a:lnTo>
                <a:lnTo>
                  <a:pt x="3717599" y="842767"/>
                </a:lnTo>
                <a:lnTo>
                  <a:pt x="3770139" y="837841"/>
                </a:lnTo>
                <a:lnTo>
                  <a:pt x="3822749" y="832297"/>
                </a:lnTo>
                <a:lnTo>
                  <a:pt x="3875368" y="826098"/>
                </a:lnTo>
                <a:lnTo>
                  <a:pt x="3927933" y="819209"/>
                </a:lnTo>
                <a:lnTo>
                  <a:pt x="3980383" y="811593"/>
                </a:lnTo>
                <a:lnTo>
                  <a:pt x="3967787" y="682332"/>
                </a:lnTo>
                <a:lnTo>
                  <a:pt x="3385020" y="682332"/>
                </a:lnTo>
                <a:lnTo>
                  <a:pt x="3385020" y="296887"/>
                </a:lnTo>
                <a:close/>
              </a:path>
              <a:path w="4246880" h="1532889">
                <a:moveTo>
                  <a:pt x="3752672" y="296887"/>
                </a:moveTo>
                <a:lnTo>
                  <a:pt x="3555796" y="296887"/>
                </a:lnTo>
                <a:lnTo>
                  <a:pt x="3555796" y="677583"/>
                </a:lnTo>
                <a:lnTo>
                  <a:pt x="3385020" y="682332"/>
                </a:lnTo>
                <a:lnTo>
                  <a:pt x="3967787" y="682332"/>
                </a:lnTo>
                <a:lnTo>
                  <a:pt x="3966207" y="666115"/>
                </a:lnTo>
                <a:lnTo>
                  <a:pt x="3752672" y="666115"/>
                </a:lnTo>
                <a:lnTo>
                  <a:pt x="3752672" y="296887"/>
                </a:lnTo>
                <a:close/>
              </a:path>
              <a:path w="4246880" h="1532889">
                <a:moveTo>
                  <a:pt x="3964165" y="645160"/>
                </a:moveTo>
                <a:lnTo>
                  <a:pt x="3892984" y="653270"/>
                </a:lnTo>
                <a:lnTo>
                  <a:pt x="3834106" y="659342"/>
                </a:lnTo>
                <a:lnTo>
                  <a:pt x="3787384" y="663562"/>
                </a:lnTo>
                <a:lnTo>
                  <a:pt x="3752672" y="666115"/>
                </a:lnTo>
                <a:lnTo>
                  <a:pt x="3966207" y="666115"/>
                </a:lnTo>
                <a:lnTo>
                  <a:pt x="3964165" y="645160"/>
                </a:lnTo>
                <a:close/>
              </a:path>
              <a:path w="4246880" h="1532889">
                <a:moveTo>
                  <a:pt x="3898150" y="118198"/>
                </a:moveTo>
                <a:lnTo>
                  <a:pt x="3044253" y="118198"/>
                </a:lnTo>
                <a:lnTo>
                  <a:pt x="3044253" y="296887"/>
                </a:lnTo>
                <a:lnTo>
                  <a:pt x="3898150" y="296887"/>
                </a:lnTo>
                <a:lnTo>
                  <a:pt x="3898150" y="118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608986" y="3078162"/>
            <a:ext cx="7028815" cy="1968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750" spc="-1220" b="1">
                <a:latin typeface="Arial Narrow"/>
                <a:cs typeface="Arial Narrow"/>
              </a:rPr>
              <a:t>:</a:t>
            </a:r>
            <a:r>
              <a:rPr dirty="0" sz="12750" spc="-1155" b="1">
                <a:latin typeface="Arial Narrow"/>
                <a:cs typeface="Arial Narrow"/>
              </a:rPr>
              <a:t> </a:t>
            </a:r>
            <a:r>
              <a:rPr dirty="0" sz="12750" spc="105" b="1">
                <a:latin typeface="Arial Narrow"/>
                <a:cs typeface="Arial Narrow"/>
              </a:rPr>
              <a:t>1976-</a:t>
            </a:r>
            <a:r>
              <a:rPr dirty="0" sz="12750" spc="95" b="1">
                <a:latin typeface="Arial Narrow"/>
                <a:cs typeface="Arial Narrow"/>
              </a:rPr>
              <a:t>2008</a:t>
            </a:r>
            <a:endParaRPr sz="12750">
              <a:latin typeface="Arial Narrow"/>
              <a:cs typeface="Arial Narrow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5927832" y="3381425"/>
            <a:ext cx="1395095" cy="1435735"/>
          </a:xfrm>
          <a:custGeom>
            <a:avLst/>
            <a:gdLst/>
            <a:ahLst/>
            <a:cxnLst/>
            <a:rect l="l" t="t" r="r" b="b"/>
            <a:pathLst>
              <a:path w="1395094" h="1435735">
                <a:moveTo>
                  <a:pt x="1228217" y="848753"/>
                </a:moveTo>
                <a:lnTo>
                  <a:pt x="163322" y="848753"/>
                </a:lnTo>
                <a:lnTo>
                  <a:pt x="163322" y="1435417"/>
                </a:lnTo>
                <a:lnTo>
                  <a:pt x="1228217" y="1435417"/>
                </a:lnTo>
                <a:lnTo>
                  <a:pt x="1228217" y="1258316"/>
                </a:lnTo>
                <a:lnTo>
                  <a:pt x="361696" y="1258316"/>
                </a:lnTo>
                <a:lnTo>
                  <a:pt x="361696" y="1022692"/>
                </a:lnTo>
                <a:lnTo>
                  <a:pt x="1228217" y="1022692"/>
                </a:lnTo>
                <a:lnTo>
                  <a:pt x="1228217" y="848753"/>
                </a:lnTo>
                <a:close/>
              </a:path>
              <a:path w="1395094" h="1435735">
                <a:moveTo>
                  <a:pt x="1228217" y="1022692"/>
                </a:moveTo>
                <a:lnTo>
                  <a:pt x="1028192" y="1022692"/>
                </a:lnTo>
                <a:lnTo>
                  <a:pt x="1028192" y="1258316"/>
                </a:lnTo>
                <a:lnTo>
                  <a:pt x="1228217" y="1258316"/>
                </a:lnTo>
                <a:lnTo>
                  <a:pt x="1228217" y="1022692"/>
                </a:lnTo>
                <a:close/>
              </a:path>
              <a:path w="1395094" h="1435735">
                <a:moveTo>
                  <a:pt x="1395095" y="539216"/>
                </a:moveTo>
                <a:lnTo>
                  <a:pt x="0" y="539216"/>
                </a:lnTo>
                <a:lnTo>
                  <a:pt x="0" y="716724"/>
                </a:lnTo>
                <a:lnTo>
                  <a:pt x="1395095" y="716724"/>
                </a:lnTo>
                <a:lnTo>
                  <a:pt x="1395095" y="539216"/>
                </a:lnTo>
                <a:close/>
              </a:path>
              <a:path w="1395094" h="1435735">
                <a:moveTo>
                  <a:pt x="1223137" y="0"/>
                </a:moveTo>
                <a:lnTo>
                  <a:pt x="168402" y="0"/>
                </a:lnTo>
                <a:lnTo>
                  <a:pt x="168402" y="177495"/>
                </a:lnTo>
                <a:lnTo>
                  <a:pt x="1023112" y="177495"/>
                </a:lnTo>
                <a:lnTo>
                  <a:pt x="1023009" y="215123"/>
                </a:lnTo>
                <a:lnTo>
                  <a:pt x="1022291" y="257988"/>
                </a:lnTo>
                <a:lnTo>
                  <a:pt x="1020342" y="305757"/>
                </a:lnTo>
                <a:lnTo>
                  <a:pt x="1016548" y="358096"/>
                </a:lnTo>
                <a:lnTo>
                  <a:pt x="1010291" y="414674"/>
                </a:lnTo>
                <a:lnTo>
                  <a:pt x="1000958" y="475159"/>
                </a:lnTo>
                <a:lnTo>
                  <a:pt x="987933" y="539216"/>
                </a:lnTo>
                <a:lnTo>
                  <a:pt x="1191133" y="539216"/>
                </a:lnTo>
                <a:lnTo>
                  <a:pt x="1201696" y="484983"/>
                </a:lnTo>
                <a:lnTo>
                  <a:pt x="1209635" y="431782"/>
                </a:lnTo>
                <a:lnTo>
                  <a:pt x="1215323" y="379758"/>
                </a:lnTo>
                <a:lnTo>
                  <a:pt x="1219136" y="329055"/>
                </a:lnTo>
                <a:lnTo>
                  <a:pt x="1221449" y="279815"/>
                </a:lnTo>
                <a:lnTo>
                  <a:pt x="1222636" y="232183"/>
                </a:lnTo>
                <a:lnTo>
                  <a:pt x="1223074" y="186302"/>
                </a:lnTo>
                <a:lnTo>
                  <a:pt x="1223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441518" y="5247043"/>
            <a:ext cx="4188460" cy="1534795"/>
          </a:xfrm>
          <a:custGeom>
            <a:avLst/>
            <a:gdLst/>
            <a:ahLst/>
            <a:cxnLst/>
            <a:rect l="l" t="t" r="r" b="b"/>
            <a:pathLst>
              <a:path w="4188459" h="1534795">
                <a:moveTo>
                  <a:pt x="967359" y="729373"/>
                </a:moveTo>
                <a:lnTo>
                  <a:pt x="772464" y="729373"/>
                </a:lnTo>
                <a:lnTo>
                  <a:pt x="772464" y="1457960"/>
                </a:lnTo>
                <a:lnTo>
                  <a:pt x="967359" y="1457960"/>
                </a:lnTo>
                <a:lnTo>
                  <a:pt x="967359" y="729373"/>
                </a:lnTo>
                <a:close/>
              </a:path>
              <a:path w="4188459" h="1534795">
                <a:moveTo>
                  <a:pt x="625805" y="169989"/>
                </a:moveTo>
                <a:lnTo>
                  <a:pt x="0" y="169989"/>
                </a:lnTo>
                <a:lnTo>
                  <a:pt x="0" y="1138923"/>
                </a:lnTo>
                <a:lnTo>
                  <a:pt x="625805" y="1138923"/>
                </a:lnTo>
                <a:lnTo>
                  <a:pt x="625805" y="964984"/>
                </a:lnTo>
                <a:lnTo>
                  <a:pt x="193319" y="964984"/>
                </a:lnTo>
                <a:lnTo>
                  <a:pt x="193319" y="343928"/>
                </a:lnTo>
                <a:lnTo>
                  <a:pt x="625805" y="343928"/>
                </a:lnTo>
                <a:lnTo>
                  <a:pt x="625805" y="169989"/>
                </a:lnTo>
                <a:close/>
              </a:path>
              <a:path w="4188459" h="1534795">
                <a:moveTo>
                  <a:pt x="625805" y="343928"/>
                </a:moveTo>
                <a:lnTo>
                  <a:pt x="432485" y="343928"/>
                </a:lnTo>
                <a:lnTo>
                  <a:pt x="432485" y="964984"/>
                </a:lnTo>
                <a:lnTo>
                  <a:pt x="625805" y="964984"/>
                </a:lnTo>
                <a:lnTo>
                  <a:pt x="625805" y="729373"/>
                </a:lnTo>
                <a:lnTo>
                  <a:pt x="967359" y="729373"/>
                </a:lnTo>
                <a:lnTo>
                  <a:pt x="967359" y="551865"/>
                </a:lnTo>
                <a:lnTo>
                  <a:pt x="625805" y="551865"/>
                </a:lnTo>
                <a:lnTo>
                  <a:pt x="625805" y="343928"/>
                </a:lnTo>
                <a:close/>
              </a:path>
              <a:path w="4188459" h="1534795">
                <a:moveTo>
                  <a:pt x="967359" y="30429"/>
                </a:moveTo>
                <a:lnTo>
                  <a:pt x="772464" y="30429"/>
                </a:lnTo>
                <a:lnTo>
                  <a:pt x="772464" y="551865"/>
                </a:lnTo>
                <a:lnTo>
                  <a:pt x="967359" y="551865"/>
                </a:lnTo>
                <a:lnTo>
                  <a:pt x="967359" y="30429"/>
                </a:lnTo>
                <a:close/>
              </a:path>
              <a:path w="4188459" h="1534795">
                <a:moveTo>
                  <a:pt x="1260690" y="0"/>
                </a:moveTo>
                <a:lnTo>
                  <a:pt x="1063828" y="0"/>
                </a:lnTo>
                <a:lnTo>
                  <a:pt x="1063828" y="1532280"/>
                </a:lnTo>
                <a:lnTo>
                  <a:pt x="1260690" y="1532280"/>
                </a:lnTo>
                <a:lnTo>
                  <a:pt x="1260690" y="0"/>
                </a:lnTo>
                <a:close/>
              </a:path>
              <a:path w="4188459" h="1534795">
                <a:moveTo>
                  <a:pt x="2215921" y="84201"/>
                </a:moveTo>
                <a:lnTo>
                  <a:pt x="1502752" y="84201"/>
                </a:lnTo>
                <a:lnTo>
                  <a:pt x="1502752" y="750316"/>
                </a:lnTo>
                <a:lnTo>
                  <a:pt x="1649425" y="750316"/>
                </a:lnTo>
                <a:lnTo>
                  <a:pt x="1772026" y="749728"/>
                </a:lnTo>
                <a:lnTo>
                  <a:pt x="1883017" y="747551"/>
                </a:lnTo>
                <a:lnTo>
                  <a:pt x="1935128" y="745671"/>
                </a:lnTo>
                <a:lnTo>
                  <a:pt x="1985501" y="743161"/>
                </a:lnTo>
                <a:lnTo>
                  <a:pt x="2034524" y="739941"/>
                </a:lnTo>
                <a:lnTo>
                  <a:pt x="2082584" y="735935"/>
                </a:lnTo>
                <a:lnTo>
                  <a:pt x="2130070" y="731065"/>
                </a:lnTo>
                <a:lnTo>
                  <a:pt x="2177371" y="725252"/>
                </a:lnTo>
                <a:lnTo>
                  <a:pt x="2224873" y="718418"/>
                </a:lnTo>
                <a:lnTo>
                  <a:pt x="2272966" y="710487"/>
                </a:lnTo>
                <a:lnTo>
                  <a:pt x="2322037" y="701380"/>
                </a:lnTo>
                <a:lnTo>
                  <a:pt x="2372474" y="691019"/>
                </a:lnTo>
                <a:lnTo>
                  <a:pt x="2354925" y="574802"/>
                </a:lnTo>
                <a:lnTo>
                  <a:pt x="1702790" y="574802"/>
                </a:lnTo>
                <a:lnTo>
                  <a:pt x="1702790" y="259727"/>
                </a:lnTo>
                <a:lnTo>
                  <a:pt x="2215921" y="259727"/>
                </a:lnTo>
                <a:lnTo>
                  <a:pt x="2215921" y="84201"/>
                </a:lnTo>
                <a:close/>
              </a:path>
              <a:path w="4188459" h="1534795">
                <a:moveTo>
                  <a:pt x="2346388" y="518261"/>
                </a:moveTo>
                <a:lnTo>
                  <a:pt x="2294687" y="528153"/>
                </a:lnTo>
                <a:lnTo>
                  <a:pt x="2244785" y="536888"/>
                </a:lnTo>
                <a:lnTo>
                  <a:pt x="2196291" y="544530"/>
                </a:lnTo>
                <a:lnTo>
                  <a:pt x="2148813" y="551141"/>
                </a:lnTo>
                <a:lnTo>
                  <a:pt x="2101962" y="556786"/>
                </a:lnTo>
                <a:lnTo>
                  <a:pt x="2055346" y="561528"/>
                </a:lnTo>
                <a:lnTo>
                  <a:pt x="2008575" y="565432"/>
                </a:lnTo>
                <a:lnTo>
                  <a:pt x="1961257" y="568560"/>
                </a:lnTo>
                <a:lnTo>
                  <a:pt x="1913001" y="570977"/>
                </a:lnTo>
                <a:lnTo>
                  <a:pt x="1863418" y="572746"/>
                </a:lnTo>
                <a:lnTo>
                  <a:pt x="1812115" y="573930"/>
                </a:lnTo>
                <a:lnTo>
                  <a:pt x="1702790" y="574802"/>
                </a:lnTo>
                <a:lnTo>
                  <a:pt x="2354925" y="574802"/>
                </a:lnTo>
                <a:lnTo>
                  <a:pt x="2346388" y="518261"/>
                </a:lnTo>
                <a:close/>
              </a:path>
              <a:path w="4188459" h="1534795">
                <a:moveTo>
                  <a:pt x="2641688" y="0"/>
                </a:moveTo>
                <a:lnTo>
                  <a:pt x="2440076" y="0"/>
                </a:lnTo>
                <a:lnTo>
                  <a:pt x="2440076" y="803694"/>
                </a:lnTo>
                <a:lnTo>
                  <a:pt x="2641688" y="803694"/>
                </a:lnTo>
                <a:lnTo>
                  <a:pt x="2641688" y="486244"/>
                </a:lnTo>
                <a:lnTo>
                  <a:pt x="2857144" y="486244"/>
                </a:lnTo>
                <a:lnTo>
                  <a:pt x="2857144" y="307555"/>
                </a:lnTo>
                <a:lnTo>
                  <a:pt x="2641688" y="307555"/>
                </a:lnTo>
                <a:lnTo>
                  <a:pt x="2641688" y="0"/>
                </a:lnTo>
                <a:close/>
              </a:path>
              <a:path w="4188459" h="1534795">
                <a:moveTo>
                  <a:pt x="2641688" y="811199"/>
                </a:moveTo>
                <a:lnTo>
                  <a:pt x="1645081" y="811199"/>
                </a:lnTo>
                <a:lnTo>
                  <a:pt x="1645081" y="986726"/>
                </a:lnTo>
                <a:lnTo>
                  <a:pt x="2441651" y="986726"/>
                </a:lnTo>
                <a:lnTo>
                  <a:pt x="2441651" y="1070140"/>
                </a:lnTo>
                <a:lnTo>
                  <a:pt x="1648231" y="1070140"/>
                </a:lnTo>
                <a:lnTo>
                  <a:pt x="1648231" y="1512900"/>
                </a:lnTo>
                <a:lnTo>
                  <a:pt x="2693479" y="1512900"/>
                </a:lnTo>
                <a:lnTo>
                  <a:pt x="2693479" y="1335798"/>
                </a:lnTo>
                <a:lnTo>
                  <a:pt x="1846694" y="1335798"/>
                </a:lnTo>
                <a:lnTo>
                  <a:pt x="1846694" y="1240917"/>
                </a:lnTo>
                <a:lnTo>
                  <a:pt x="2641688" y="1240917"/>
                </a:lnTo>
                <a:lnTo>
                  <a:pt x="2641688" y="811199"/>
                </a:lnTo>
                <a:close/>
              </a:path>
              <a:path w="4188459" h="1534795">
                <a:moveTo>
                  <a:pt x="3435629" y="106730"/>
                </a:moveTo>
                <a:lnTo>
                  <a:pt x="3384922" y="109127"/>
                </a:lnTo>
                <a:lnTo>
                  <a:pt x="3336173" y="116174"/>
                </a:lnTo>
                <a:lnTo>
                  <a:pt x="3289670" y="127655"/>
                </a:lnTo>
                <a:lnTo>
                  <a:pt x="3245700" y="143355"/>
                </a:lnTo>
                <a:lnTo>
                  <a:pt x="3204552" y="163060"/>
                </a:lnTo>
                <a:lnTo>
                  <a:pt x="3166513" y="186553"/>
                </a:lnTo>
                <a:lnTo>
                  <a:pt x="3131872" y="213620"/>
                </a:lnTo>
                <a:lnTo>
                  <a:pt x="3100915" y="244045"/>
                </a:lnTo>
                <a:lnTo>
                  <a:pt x="3073932" y="277613"/>
                </a:lnTo>
                <a:lnTo>
                  <a:pt x="3051209" y="314109"/>
                </a:lnTo>
                <a:lnTo>
                  <a:pt x="3033034" y="353317"/>
                </a:lnTo>
                <a:lnTo>
                  <a:pt x="3019696" y="395022"/>
                </a:lnTo>
                <a:lnTo>
                  <a:pt x="3011482" y="439009"/>
                </a:lnTo>
                <a:lnTo>
                  <a:pt x="3008680" y="485063"/>
                </a:lnTo>
                <a:lnTo>
                  <a:pt x="3011482" y="531120"/>
                </a:lnTo>
                <a:lnTo>
                  <a:pt x="3019696" y="575121"/>
                </a:lnTo>
                <a:lnTo>
                  <a:pt x="3033034" y="616850"/>
                </a:lnTo>
                <a:lnTo>
                  <a:pt x="3051209" y="656088"/>
                </a:lnTo>
                <a:lnTo>
                  <a:pt x="3073932" y="692619"/>
                </a:lnTo>
                <a:lnTo>
                  <a:pt x="3100915" y="726226"/>
                </a:lnTo>
                <a:lnTo>
                  <a:pt x="3131872" y="756693"/>
                </a:lnTo>
                <a:lnTo>
                  <a:pt x="3166513" y="783801"/>
                </a:lnTo>
                <a:lnTo>
                  <a:pt x="3204552" y="807334"/>
                </a:lnTo>
                <a:lnTo>
                  <a:pt x="3245700" y="827075"/>
                </a:lnTo>
                <a:lnTo>
                  <a:pt x="3289670" y="842807"/>
                </a:lnTo>
                <a:lnTo>
                  <a:pt x="3336173" y="854312"/>
                </a:lnTo>
                <a:lnTo>
                  <a:pt x="3384922" y="861375"/>
                </a:lnTo>
                <a:lnTo>
                  <a:pt x="3435629" y="863777"/>
                </a:lnTo>
                <a:lnTo>
                  <a:pt x="3486313" y="861375"/>
                </a:lnTo>
                <a:lnTo>
                  <a:pt x="3534998" y="854312"/>
                </a:lnTo>
                <a:lnTo>
                  <a:pt x="3581402" y="842807"/>
                </a:lnTo>
                <a:lnTo>
                  <a:pt x="3625246" y="827075"/>
                </a:lnTo>
                <a:lnTo>
                  <a:pt x="3666247" y="807334"/>
                </a:lnTo>
                <a:lnTo>
                  <a:pt x="3704125" y="783801"/>
                </a:lnTo>
                <a:lnTo>
                  <a:pt x="3738599" y="756693"/>
                </a:lnTo>
                <a:lnTo>
                  <a:pt x="3769388" y="726226"/>
                </a:lnTo>
                <a:lnTo>
                  <a:pt x="3796210" y="692619"/>
                </a:lnTo>
                <a:lnTo>
                  <a:pt x="3804035" y="679958"/>
                </a:lnTo>
                <a:lnTo>
                  <a:pt x="3435629" y="679958"/>
                </a:lnTo>
                <a:lnTo>
                  <a:pt x="3379470" y="675468"/>
                </a:lnTo>
                <a:lnTo>
                  <a:pt x="3330053" y="662342"/>
                </a:lnTo>
                <a:lnTo>
                  <a:pt x="3288070" y="641091"/>
                </a:lnTo>
                <a:lnTo>
                  <a:pt x="3254213" y="612226"/>
                </a:lnTo>
                <a:lnTo>
                  <a:pt x="3229173" y="576258"/>
                </a:lnTo>
                <a:lnTo>
                  <a:pt x="3213642" y="533700"/>
                </a:lnTo>
                <a:lnTo>
                  <a:pt x="3208312" y="485063"/>
                </a:lnTo>
                <a:lnTo>
                  <a:pt x="3213642" y="436448"/>
                </a:lnTo>
                <a:lnTo>
                  <a:pt x="3229173" y="393944"/>
                </a:lnTo>
                <a:lnTo>
                  <a:pt x="3254213" y="358051"/>
                </a:lnTo>
                <a:lnTo>
                  <a:pt x="3288070" y="329267"/>
                </a:lnTo>
                <a:lnTo>
                  <a:pt x="3330053" y="308090"/>
                </a:lnTo>
                <a:lnTo>
                  <a:pt x="3379470" y="295018"/>
                </a:lnTo>
                <a:lnTo>
                  <a:pt x="3435629" y="290550"/>
                </a:lnTo>
                <a:lnTo>
                  <a:pt x="3804213" y="290550"/>
                </a:lnTo>
                <a:lnTo>
                  <a:pt x="3796210" y="277613"/>
                </a:lnTo>
                <a:lnTo>
                  <a:pt x="3769388" y="244045"/>
                </a:lnTo>
                <a:lnTo>
                  <a:pt x="3738599" y="213620"/>
                </a:lnTo>
                <a:lnTo>
                  <a:pt x="3704125" y="186553"/>
                </a:lnTo>
                <a:lnTo>
                  <a:pt x="3666247" y="163060"/>
                </a:lnTo>
                <a:lnTo>
                  <a:pt x="3625246" y="143355"/>
                </a:lnTo>
                <a:lnTo>
                  <a:pt x="3581402" y="127655"/>
                </a:lnTo>
                <a:lnTo>
                  <a:pt x="3534998" y="116174"/>
                </a:lnTo>
                <a:lnTo>
                  <a:pt x="3486313" y="109127"/>
                </a:lnTo>
                <a:lnTo>
                  <a:pt x="3435629" y="106730"/>
                </a:lnTo>
                <a:close/>
              </a:path>
              <a:path w="4188459" h="1534795">
                <a:moveTo>
                  <a:pt x="3804213" y="290550"/>
                </a:moveTo>
                <a:lnTo>
                  <a:pt x="3435629" y="290550"/>
                </a:lnTo>
                <a:lnTo>
                  <a:pt x="3491766" y="295018"/>
                </a:lnTo>
                <a:lnTo>
                  <a:pt x="3541124" y="308090"/>
                </a:lnTo>
                <a:lnTo>
                  <a:pt x="3583028" y="329267"/>
                </a:lnTo>
                <a:lnTo>
                  <a:pt x="3616798" y="358051"/>
                </a:lnTo>
                <a:lnTo>
                  <a:pt x="3641759" y="393944"/>
                </a:lnTo>
                <a:lnTo>
                  <a:pt x="3657232" y="436448"/>
                </a:lnTo>
                <a:lnTo>
                  <a:pt x="3662540" y="485063"/>
                </a:lnTo>
                <a:lnTo>
                  <a:pt x="3657232" y="533700"/>
                </a:lnTo>
                <a:lnTo>
                  <a:pt x="3641759" y="576258"/>
                </a:lnTo>
                <a:lnTo>
                  <a:pt x="3616798" y="612226"/>
                </a:lnTo>
                <a:lnTo>
                  <a:pt x="3583028" y="641091"/>
                </a:lnTo>
                <a:lnTo>
                  <a:pt x="3541124" y="662342"/>
                </a:lnTo>
                <a:lnTo>
                  <a:pt x="3491766" y="675468"/>
                </a:lnTo>
                <a:lnTo>
                  <a:pt x="3435629" y="679958"/>
                </a:lnTo>
                <a:lnTo>
                  <a:pt x="3804035" y="679958"/>
                </a:lnTo>
                <a:lnTo>
                  <a:pt x="3836835" y="616850"/>
                </a:lnTo>
                <a:lnTo>
                  <a:pt x="3850074" y="575121"/>
                </a:lnTo>
                <a:lnTo>
                  <a:pt x="3858224" y="531120"/>
                </a:lnTo>
                <a:lnTo>
                  <a:pt x="3861003" y="485063"/>
                </a:lnTo>
                <a:lnTo>
                  <a:pt x="3858224" y="439009"/>
                </a:lnTo>
                <a:lnTo>
                  <a:pt x="3850074" y="395022"/>
                </a:lnTo>
                <a:lnTo>
                  <a:pt x="3836835" y="353317"/>
                </a:lnTo>
                <a:lnTo>
                  <a:pt x="3818787" y="314109"/>
                </a:lnTo>
                <a:lnTo>
                  <a:pt x="3804213" y="290550"/>
                </a:lnTo>
                <a:close/>
              </a:path>
              <a:path w="4188459" h="1534795">
                <a:moveTo>
                  <a:pt x="4188320" y="0"/>
                </a:moveTo>
                <a:lnTo>
                  <a:pt x="3986707" y="0"/>
                </a:lnTo>
                <a:lnTo>
                  <a:pt x="3986707" y="1534248"/>
                </a:lnTo>
                <a:lnTo>
                  <a:pt x="4188320" y="1534248"/>
                </a:lnTo>
                <a:lnTo>
                  <a:pt x="4188320" y="0"/>
                </a:lnTo>
                <a:close/>
              </a:path>
              <a:path w="4188459" h="1534795">
                <a:moveTo>
                  <a:pt x="3953903" y="978027"/>
                </a:moveTo>
                <a:lnTo>
                  <a:pt x="3901139" y="985649"/>
                </a:lnTo>
                <a:lnTo>
                  <a:pt x="3848201" y="992533"/>
                </a:lnTo>
                <a:lnTo>
                  <a:pt x="3795144" y="998715"/>
                </a:lnTo>
                <a:lnTo>
                  <a:pt x="3742026" y="1004234"/>
                </a:lnTo>
                <a:lnTo>
                  <a:pt x="3688904" y="1009126"/>
                </a:lnTo>
                <a:lnTo>
                  <a:pt x="3635834" y="1013430"/>
                </a:lnTo>
                <a:lnTo>
                  <a:pt x="3582872" y="1017184"/>
                </a:lnTo>
                <a:lnTo>
                  <a:pt x="3477500" y="1023188"/>
                </a:lnTo>
                <a:lnTo>
                  <a:pt x="3373242" y="1027441"/>
                </a:lnTo>
                <a:lnTo>
                  <a:pt x="3219934" y="1031196"/>
                </a:lnTo>
                <a:lnTo>
                  <a:pt x="2997361" y="1032979"/>
                </a:lnTo>
                <a:lnTo>
                  <a:pt x="2930004" y="1032979"/>
                </a:lnTo>
                <a:lnTo>
                  <a:pt x="2957868" y="1212248"/>
                </a:lnTo>
                <a:lnTo>
                  <a:pt x="2957966" y="1212879"/>
                </a:lnTo>
                <a:lnTo>
                  <a:pt x="2958084" y="1213637"/>
                </a:lnTo>
                <a:lnTo>
                  <a:pt x="3022417" y="1213637"/>
                </a:lnTo>
                <a:lnTo>
                  <a:pt x="3188364" y="1212248"/>
                </a:lnTo>
                <a:lnTo>
                  <a:pt x="3286295" y="1210116"/>
                </a:lnTo>
                <a:lnTo>
                  <a:pt x="3386987" y="1206495"/>
                </a:lnTo>
                <a:lnTo>
                  <a:pt x="3490061" y="1200994"/>
                </a:lnTo>
                <a:lnTo>
                  <a:pt x="3542374" y="1197416"/>
                </a:lnTo>
                <a:lnTo>
                  <a:pt x="3595141" y="1193222"/>
                </a:lnTo>
                <a:lnTo>
                  <a:pt x="3648316" y="1188362"/>
                </a:lnTo>
                <a:lnTo>
                  <a:pt x="3701850" y="1182787"/>
                </a:lnTo>
                <a:lnTo>
                  <a:pt x="3755697" y="1176448"/>
                </a:lnTo>
                <a:lnTo>
                  <a:pt x="3809810" y="1169297"/>
                </a:lnTo>
                <a:lnTo>
                  <a:pt x="3864141" y="1161284"/>
                </a:lnTo>
                <a:lnTo>
                  <a:pt x="3918644" y="1152361"/>
                </a:lnTo>
                <a:lnTo>
                  <a:pt x="3973271" y="1142479"/>
                </a:lnTo>
                <a:lnTo>
                  <a:pt x="3953903" y="978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1144516" y="5247043"/>
            <a:ext cx="201930" cy="1534795"/>
          </a:xfrm>
          <a:custGeom>
            <a:avLst/>
            <a:gdLst/>
            <a:ahLst/>
            <a:cxnLst/>
            <a:rect l="l" t="t" r="r" b="b"/>
            <a:pathLst>
              <a:path w="201929" h="1534795">
                <a:moveTo>
                  <a:pt x="201625" y="0"/>
                </a:moveTo>
                <a:lnTo>
                  <a:pt x="0" y="0"/>
                </a:lnTo>
                <a:lnTo>
                  <a:pt x="0" y="1534248"/>
                </a:lnTo>
                <a:lnTo>
                  <a:pt x="201625" y="1534248"/>
                </a:lnTo>
                <a:lnTo>
                  <a:pt x="20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0163327" y="5371566"/>
            <a:ext cx="757555" cy="1057275"/>
          </a:xfrm>
          <a:custGeom>
            <a:avLst/>
            <a:gdLst/>
            <a:ahLst/>
            <a:cxnLst/>
            <a:rect l="l" t="t" r="r" b="b"/>
            <a:pathLst>
              <a:path w="757554" h="1057275">
                <a:moveTo>
                  <a:pt x="757047" y="0"/>
                </a:moveTo>
                <a:lnTo>
                  <a:pt x="557009" y="0"/>
                </a:lnTo>
                <a:lnTo>
                  <a:pt x="557009" y="384848"/>
                </a:lnTo>
                <a:lnTo>
                  <a:pt x="201612" y="384848"/>
                </a:lnTo>
                <a:lnTo>
                  <a:pt x="201612" y="38"/>
                </a:lnTo>
                <a:lnTo>
                  <a:pt x="0" y="38"/>
                </a:lnTo>
                <a:lnTo>
                  <a:pt x="0" y="384848"/>
                </a:lnTo>
                <a:lnTo>
                  <a:pt x="0" y="558838"/>
                </a:lnTo>
                <a:lnTo>
                  <a:pt x="0" y="877608"/>
                </a:lnTo>
                <a:lnTo>
                  <a:pt x="0" y="1056678"/>
                </a:lnTo>
                <a:lnTo>
                  <a:pt x="757047" y="1056678"/>
                </a:lnTo>
                <a:lnTo>
                  <a:pt x="757047" y="877620"/>
                </a:lnTo>
                <a:lnTo>
                  <a:pt x="757047" y="559384"/>
                </a:lnTo>
                <a:lnTo>
                  <a:pt x="557009" y="559384"/>
                </a:lnTo>
                <a:lnTo>
                  <a:pt x="557009" y="877608"/>
                </a:lnTo>
                <a:lnTo>
                  <a:pt x="201612" y="877608"/>
                </a:lnTo>
                <a:lnTo>
                  <a:pt x="201612" y="558838"/>
                </a:lnTo>
                <a:lnTo>
                  <a:pt x="757047" y="558838"/>
                </a:lnTo>
                <a:lnTo>
                  <a:pt x="757047" y="385445"/>
                </a:lnTo>
                <a:lnTo>
                  <a:pt x="757047" y="384848"/>
                </a:lnTo>
                <a:lnTo>
                  <a:pt x="757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1646319" y="5327154"/>
            <a:ext cx="751205" cy="666750"/>
          </a:xfrm>
          <a:custGeom>
            <a:avLst/>
            <a:gdLst/>
            <a:ahLst/>
            <a:cxnLst/>
            <a:rect l="l" t="t" r="r" b="b"/>
            <a:pathLst>
              <a:path w="751204" h="666750">
                <a:moveTo>
                  <a:pt x="750722" y="0"/>
                </a:moveTo>
                <a:lnTo>
                  <a:pt x="552259" y="0"/>
                </a:lnTo>
                <a:lnTo>
                  <a:pt x="552259" y="176530"/>
                </a:lnTo>
                <a:lnTo>
                  <a:pt x="552259" y="492760"/>
                </a:lnTo>
                <a:lnTo>
                  <a:pt x="198450" y="492760"/>
                </a:lnTo>
                <a:lnTo>
                  <a:pt x="198450" y="176530"/>
                </a:lnTo>
                <a:lnTo>
                  <a:pt x="552259" y="176530"/>
                </a:lnTo>
                <a:lnTo>
                  <a:pt x="552259" y="0"/>
                </a:lnTo>
                <a:lnTo>
                  <a:pt x="0" y="0"/>
                </a:lnTo>
                <a:lnTo>
                  <a:pt x="0" y="176530"/>
                </a:lnTo>
                <a:lnTo>
                  <a:pt x="0" y="492760"/>
                </a:lnTo>
                <a:lnTo>
                  <a:pt x="0" y="666750"/>
                </a:lnTo>
                <a:lnTo>
                  <a:pt x="750722" y="666750"/>
                </a:lnTo>
                <a:lnTo>
                  <a:pt x="750722" y="493102"/>
                </a:lnTo>
                <a:lnTo>
                  <a:pt x="750722" y="492760"/>
                </a:lnTo>
                <a:lnTo>
                  <a:pt x="750722" y="176530"/>
                </a:lnTo>
                <a:lnTo>
                  <a:pt x="750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1823027" y="5247043"/>
            <a:ext cx="1063625" cy="1517015"/>
          </a:xfrm>
          <a:custGeom>
            <a:avLst/>
            <a:gdLst/>
            <a:ahLst/>
            <a:cxnLst/>
            <a:rect l="l" t="t" r="r" b="b"/>
            <a:pathLst>
              <a:path w="1063625" h="1517015">
                <a:moveTo>
                  <a:pt x="1012863" y="0"/>
                </a:moveTo>
                <a:lnTo>
                  <a:pt x="812787" y="0"/>
                </a:lnTo>
                <a:lnTo>
                  <a:pt x="812787" y="819899"/>
                </a:lnTo>
                <a:lnTo>
                  <a:pt x="1012863" y="819899"/>
                </a:lnTo>
                <a:lnTo>
                  <a:pt x="1012863" y="0"/>
                </a:lnTo>
                <a:close/>
              </a:path>
              <a:path w="1063625" h="1517015">
                <a:moveTo>
                  <a:pt x="1063028" y="1339951"/>
                </a:moveTo>
                <a:lnTo>
                  <a:pt x="201612" y="1339951"/>
                </a:lnTo>
                <a:lnTo>
                  <a:pt x="201612" y="1247241"/>
                </a:lnTo>
                <a:lnTo>
                  <a:pt x="1012863" y="1247241"/>
                </a:lnTo>
                <a:lnTo>
                  <a:pt x="1012863" y="1082141"/>
                </a:lnTo>
                <a:lnTo>
                  <a:pt x="1012863" y="1000861"/>
                </a:lnTo>
                <a:lnTo>
                  <a:pt x="1012863" y="826871"/>
                </a:lnTo>
                <a:lnTo>
                  <a:pt x="0" y="826871"/>
                </a:lnTo>
                <a:lnTo>
                  <a:pt x="0" y="1000861"/>
                </a:lnTo>
                <a:lnTo>
                  <a:pt x="814362" y="1000861"/>
                </a:lnTo>
                <a:lnTo>
                  <a:pt x="814362" y="1082141"/>
                </a:lnTo>
                <a:lnTo>
                  <a:pt x="3162" y="1082141"/>
                </a:lnTo>
                <a:lnTo>
                  <a:pt x="3162" y="1247241"/>
                </a:lnTo>
                <a:lnTo>
                  <a:pt x="3162" y="1339951"/>
                </a:lnTo>
                <a:lnTo>
                  <a:pt x="3162" y="1516481"/>
                </a:lnTo>
                <a:lnTo>
                  <a:pt x="1063028" y="1516481"/>
                </a:lnTo>
                <a:lnTo>
                  <a:pt x="1063028" y="1339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692534" y="-9355"/>
            <a:ext cx="605155" cy="652145"/>
            <a:chOff x="17692534" y="-9355"/>
            <a:chExt cx="605155" cy="652145"/>
          </a:xfrm>
        </p:grpSpPr>
        <p:sp>
          <p:nvSpPr>
            <p:cNvPr id="4" name="object 4" descr=""/>
            <p:cNvSpPr/>
            <p:nvPr/>
          </p:nvSpPr>
          <p:spPr>
            <a:xfrm>
              <a:off x="17701894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4" y="0"/>
                  </a:moveTo>
                  <a:lnTo>
                    <a:pt x="1944" y="0"/>
                  </a:lnTo>
                  <a:lnTo>
                    <a:pt x="761" y="16556"/>
                  </a:lnTo>
                  <a:lnTo>
                    <a:pt x="0" y="47519"/>
                  </a:lnTo>
                  <a:lnTo>
                    <a:pt x="761" y="78482"/>
                  </a:lnTo>
                  <a:lnTo>
                    <a:pt x="7238" y="138959"/>
                  </a:lnTo>
                  <a:lnTo>
                    <a:pt x="20192" y="198713"/>
                  </a:lnTo>
                  <a:lnTo>
                    <a:pt x="38861" y="257031"/>
                  </a:lnTo>
                  <a:lnTo>
                    <a:pt x="64134" y="313190"/>
                  </a:lnTo>
                  <a:lnTo>
                    <a:pt x="95122" y="365756"/>
                  </a:lnTo>
                  <a:lnTo>
                    <a:pt x="131063" y="415438"/>
                  </a:lnTo>
                  <a:lnTo>
                    <a:pt x="171322" y="460790"/>
                  </a:lnTo>
                  <a:lnTo>
                    <a:pt x="217423" y="501836"/>
                  </a:lnTo>
                  <a:lnTo>
                    <a:pt x="267207" y="537828"/>
                  </a:lnTo>
                  <a:lnTo>
                    <a:pt x="319658" y="568791"/>
                  </a:lnTo>
                  <a:lnTo>
                    <a:pt x="375919" y="593276"/>
                  </a:lnTo>
                  <a:lnTo>
                    <a:pt x="434212" y="611996"/>
                  </a:lnTo>
                  <a:lnTo>
                    <a:pt x="493902" y="624950"/>
                  </a:lnTo>
                  <a:lnTo>
                    <a:pt x="554481" y="631427"/>
                  </a:lnTo>
                  <a:lnTo>
                    <a:pt x="585342" y="632151"/>
                  </a:lnTo>
                  <a:lnTo>
                    <a:pt x="585342" y="632875"/>
                  </a:lnTo>
                  <a:lnTo>
                    <a:pt x="586044" y="632875"/>
                  </a:lnTo>
                  <a:lnTo>
                    <a:pt x="58604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701893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4" y="632858"/>
                  </a:moveTo>
                  <a:lnTo>
                    <a:pt x="585342" y="632875"/>
                  </a:lnTo>
                  <a:lnTo>
                    <a:pt x="585342" y="632151"/>
                  </a:lnTo>
                  <a:lnTo>
                    <a:pt x="554481" y="631427"/>
                  </a:lnTo>
                  <a:lnTo>
                    <a:pt x="493902" y="624950"/>
                  </a:lnTo>
                  <a:lnTo>
                    <a:pt x="434212" y="611996"/>
                  </a:lnTo>
                  <a:lnTo>
                    <a:pt x="375919" y="593276"/>
                  </a:lnTo>
                  <a:lnTo>
                    <a:pt x="319658" y="568791"/>
                  </a:lnTo>
                  <a:lnTo>
                    <a:pt x="267207" y="537828"/>
                  </a:lnTo>
                  <a:lnTo>
                    <a:pt x="217423" y="501836"/>
                  </a:lnTo>
                  <a:lnTo>
                    <a:pt x="171322" y="460790"/>
                  </a:lnTo>
                  <a:lnTo>
                    <a:pt x="131063" y="415438"/>
                  </a:lnTo>
                  <a:lnTo>
                    <a:pt x="95122" y="365756"/>
                  </a:lnTo>
                  <a:lnTo>
                    <a:pt x="64134" y="313190"/>
                  </a:lnTo>
                  <a:lnTo>
                    <a:pt x="38861" y="257031"/>
                  </a:lnTo>
                  <a:lnTo>
                    <a:pt x="20192" y="198713"/>
                  </a:lnTo>
                  <a:lnTo>
                    <a:pt x="7238" y="138959"/>
                  </a:lnTo>
                  <a:lnTo>
                    <a:pt x="761" y="78482"/>
                  </a:lnTo>
                  <a:lnTo>
                    <a:pt x="0" y="47519"/>
                  </a:lnTo>
                  <a:lnTo>
                    <a:pt x="761" y="16556"/>
                  </a:lnTo>
                  <a:lnTo>
                    <a:pt x="1944" y="0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 descr="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8236801" y="6329554"/>
            <a:ext cx="817880" cy="817880"/>
            <a:chOff x="8236801" y="6329554"/>
            <a:chExt cx="817880" cy="817880"/>
          </a:xfrm>
        </p:grpSpPr>
        <p:sp>
          <p:nvSpPr>
            <p:cNvPr id="10" name="object 10" descr=""/>
            <p:cNvSpPr/>
            <p:nvPr/>
          </p:nvSpPr>
          <p:spPr>
            <a:xfrm>
              <a:off x="824616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96"/>
                  </a:lnTo>
                  <a:lnTo>
                    <a:pt x="399542" y="799096"/>
                  </a:lnTo>
                  <a:lnTo>
                    <a:pt x="799096" y="799096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24616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96"/>
                  </a:moveTo>
                  <a:lnTo>
                    <a:pt x="0" y="799096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96"/>
                  </a:lnTo>
                  <a:lnTo>
                    <a:pt x="399542" y="799096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9232571" y="6329554"/>
            <a:ext cx="817880" cy="817880"/>
            <a:chOff x="9232571" y="6329554"/>
            <a:chExt cx="817880" cy="817880"/>
          </a:xfrm>
        </p:grpSpPr>
        <p:sp>
          <p:nvSpPr>
            <p:cNvPr id="13" name="object 13" descr=""/>
            <p:cNvSpPr/>
            <p:nvPr/>
          </p:nvSpPr>
          <p:spPr>
            <a:xfrm>
              <a:off x="924193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84" y="0"/>
                  </a:moveTo>
                  <a:lnTo>
                    <a:pt x="0" y="0"/>
                  </a:lnTo>
                  <a:lnTo>
                    <a:pt x="0" y="799096"/>
                  </a:lnTo>
                  <a:lnTo>
                    <a:pt x="399542" y="799096"/>
                  </a:lnTo>
                  <a:lnTo>
                    <a:pt x="799084" y="799096"/>
                  </a:lnTo>
                  <a:lnTo>
                    <a:pt x="79908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24193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96"/>
                  </a:moveTo>
                  <a:lnTo>
                    <a:pt x="0" y="799096"/>
                  </a:lnTo>
                  <a:lnTo>
                    <a:pt x="0" y="0"/>
                  </a:lnTo>
                  <a:lnTo>
                    <a:pt x="799084" y="0"/>
                  </a:lnTo>
                  <a:lnTo>
                    <a:pt x="799084" y="799096"/>
                  </a:lnTo>
                  <a:lnTo>
                    <a:pt x="399542" y="799096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0228327" y="6329554"/>
            <a:ext cx="817880" cy="817880"/>
            <a:chOff x="10228327" y="6329554"/>
            <a:chExt cx="817880" cy="817880"/>
          </a:xfrm>
        </p:grpSpPr>
        <p:sp>
          <p:nvSpPr>
            <p:cNvPr id="16" name="object 16" descr=""/>
            <p:cNvSpPr/>
            <p:nvPr/>
          </p:nvSpPr>
          <p:spPr>
            <a:xfrm>
              <a:off x="10237686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96"/>
                  </a:lnTo>
                  <a:lnTo>
                    <a:pt x="399542" y="799096"/>
                  </a:lnTo>
                  <a:lnTo>
                    <a:pt x="799096" y="799096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237686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96"/>
                  </a:moveTo>
                  <a:lnTo>
                    <a:pt x="0" y="799096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96"/>
                  </a:lnTo>
                  <a:lnTo>
                    <a:pt x="399542" y="799096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399585" y="6549149"/>
              <a:ext cx="495300" cy="409575"/>
            </a:xfrm>
            <a:custGeom>
              <a:avLst/>
              <a:gdLst/>
              <a:ahLst/>
              <a:cxnLst/>
              <a:rect l="l" t="t" r="r" b="b"/>
              <a:pathLst>
                <a:path w="495300" h="409575">
                  <a:moveTo>
                    <a:pt x="31788" y="138214"/>
                  </a:moveTo>
                  <a:lnTo>
                    <a:pt x="26746" y="138214"/>
                  </a:lnTo>
                  <a:lnTo>
                    <a:pt x="20993" y="142532"/>
                  </a:lnTo>
                  <a:lnTo>
                    <a:pt x="18834" y="144691"/>
                  </a:lnTo>
                  <a:lnTo>
                    <a:pt x="18834" y="147573"/>
                  </a:lnTo>
                  <a:lnTo>
                    <a:pt x="18110" y="150444"/>
                  </a:lnTo>
                  <a:lnTo>
                    <a:pt x="18110" y="154762"/>
                  </a:lnTo>
                  <a:lnTo>
                    <a:pt x="20742" y="178000"/>
                  </a:lnTo>
                  <a:lnTo>
                    <a:pt x="28370" y="199753"/>
                  </a:lnTo>
                  <a:lnTo>
                    <a:pt x="40586" y="219347"/>
                  </a:lnTo>
                  <a:lnTo>
                    <a:pt x="56984" y="236105"/>
                  </a:lnTo>
                  <a:lnTo>
                    <a:pt x="54101" y="236829"/>
                  </a:lnTo>
                  <a:lnTo>
                    <a:pt x="53390" y="238988"/>
                  </a:lnTo>
                  <a:lnTo>
                    <a:pt x="52666" y="239699"/>
                  </a:lnTo>
                  <a:lnTo>
                    <a:pt x="51942" y="243306"/>
                  </a:lnTo>
                  <a:lnTo>
                    <a:pt x="50507" y="246900"/>
                  </a:lnTo>
                  <a:lnTo>
                    <a:pt x="51942" y="249059"/>
                  </a:lnTo>
                  <a:lnTo>
                    <a:pt x="62327" y="272938"/>
                  </a:lnTo>
                  <a:lnTo>
                    <a:pt x="77771" y="293239"/>
                  </a:lnTo>
                  <a:lnTo>
                    <a:pt x="97402" y="309088"/>
                  </a:lnTo>
                  <a:lnTo>
                    <a:pt x="120345" y="319608"/>
                  </a:lnTo>
                  <a:lnTo>
                    <a:pt x="97550" y="331169"/>
                  </a:lnTo>
                  <a:lnTo>
                    <a:pt x="73544" y="339763"/>
                  </a:lnTo>
                  <a:lnTo>
                    <a:pt x="48459" y="345118"/>
                  </a:lnTo>
                  <a:lnTo>
                    <a:pt x="22428" y="346963"/>
                  </a:lnTo>
                  <a:lnTo>
                    <a:pt x="6591" y="346963"/>
                  </a:lnTo>
                  <a:lnTo>
                    <a:pt x="1547" y="351275"/>
                  </a:lnTo>
                  <a:lnTo>
                    <a:pt x="0" y="357035"/>
                  </a:lnTo>
                  <a:lnTo>
                    <a:pt x="0" y="363293"/>
                  </a:lnTo>
                  <a:lnTo>
                    <a:pt x="40877" y="387109"/>
                  </a:lnTo>
                  <a:lnTo>
                    <a:pt x="77322" y="399502"/>
                  </a:lnTo>
                  <a:lnTo>
                    <a:pt x="115117" y="407034"/>
                  </a:lnTo>
                  <a:lnTo>
                    <a:pt x="153454" y="409574"/>
                  </a:lnTo>
                  <a:lnTo>
                    <a:pt x="199124" y="406100"/>
                  </a:lnTo>
                  <a:lnTo>
                    <a:pt x="242906" y="395812"/>
                  </a:lnTo>
                  <a:lnTo>
                    <a:pt x="267342" y="385825"/>
                  </a:lnTo>
                  <a:lnTo>
                    <a:pt x="153454" y="385825"/>
                  </a:lnTo>
                  <a:lnTo>
                    <a:pt x="128787" y="384532"/>
                  </a:lnTo>
                  <a:lnTo>
                    <a:pt x="104589" y="380876"/>
                  </a:lnTo>
                  <a:lnTo>
                    <a:pt x="81064" y="375196"/>
                  </a:lnTo>
                  <a:lnTo>
                    <a:pt x="58419" y="367830"/>
                  </a:lnTo>
                  <a:lnTo>
                    <a:pt x="85401" y="361239"/>
                  </a:lnTo>
                  <a:lnTo>
                    <a:pt x="111163" y="351275"/>
                  </a:lnTo>
                  <a:lnTo>
                    <a:pt x="135572" y="338072"/>
                  </a:lnTo>
                  <a:lnTo>
                    <a:pt x="158495" y="321767"/>
                  </a:lnTo>
                  <a:lnTo>
                    <a:pt x="161378" y="318884"/>
                  </a:lnTo>
                  <a:lnTo>
                    <a:pt x="163537" y="314566"/>
                  </a:lnTo>
                  <a:lnTo>
                    <a:pt x="162102" y="310248"/>
                  </a:lnTo>
                  <a:lnTo>
                    <a:pt x="161378" y="305206"/>
                  </a:lnTo>
                  <a:lnTo>
                    <a:pt x="156336" y="300888"/>
                  </a:lnTo>
                  <a:lnTo>
                    <a:pt x="150571" y="300888"/>
                  </a:lnTo>
                  <a:lnTo>
                    <a:pt x="129245" y="297301"/>
                  </a:lnTo>
                  <a:lnTo>
                    <a:pt x="110080" y="288921"/>
                  </a:lnTo>
                  <a:lnTo>
                    <a:pt x="93881" y="276088"/>
                  </a:lnTo>
                  <a:lnTo>
                    <a:pt x="81505" y="259209"/>
                  </a:lnTo>
                  <a:lnTo>
                    <a:pt x="86896" y="259209"/>
                  </a:lnTo>
                  <a:lnTo>
                    <a:pt x="94424" y="257695"/>
                  </a:lnTo>
                  <a:lnTo>
                    <a:pt x="100177" y="255536"/>
                  </a:lnTo>
                  <a:lnTo>
                    <a:pt x="105943" y="254825"/>
                  </a:lnTo>
                  <a:lnTo>
                    <a:pt x="110261" y="250507"/>
                  </a:lnTo>
                  <a:lnTo>
                    <a:pt x="110261" y="244741"/>
                  </a:lnTo>
                  <a:lnTo>
                    <a:pt x="110895" y="239699"/>
                  </a:lnTo>
                  <a:lnTo>
                    <a:pt x="110985" y="238988"/>
                  </a:lnTo>
                  <a:lnTo>
                    <a:pt x="107378" y="233946"/>
                  </a:lnTo>
                  <a:lnTo>
                    <a:pt x="60947" y="208030"/>
                  </a:lnTo>
                  <a:lnTo>
                    <a:pt x="41147" y="167004"/>
                  </a:lnTo>
                  <a:lnTo>
                    <a:pt x="77855" y="167004"/>
                  </a:lnTo>
                  <a:lnTo>
                    <a:pt x="79298" y="165557"/>
                  </a:lnTo>
                  <a:lnTo>
                    <a:pt x="81457" y="159804"/>
                  </a:lnTo>
                  <a:lnTo>
                    <a:pt x="82181" y="154762"/>
                  </a:lnTo>
                  <a:lnTo>
                    <a:pt x="78587" y="150444"/>
                  </a:lnTo>
                  <a:lnTo>
                    <a:pt x="74269" y="147573"/>
                  </a:lnTo>
                  <a:lnTo>
                    <a:pt x="63432" y="138937"/>
                  </a:lnTo>
                  <a:lnTo>
                    <a:pt x="32511" y="138937"/>
                  </a:lnTo>
                  <a:lnTo>
                    <a:pt x="31788" y="138214"/>
                  </a:lnTo>
                  <a:close/>
                </a:path>
                <a:path w="495300" h="409575">
                  <a:moveTo>
                    <a:pt x="318325" y="332562"/>
                  </a:moveTo>
                  <a:lnTo>
                    <a:pt x="313283" y="332562"/>
                  </a:lnTo>
                  <a:lnTo>
                    <a:pt x="310400" y="333286"/>
                  </a:lnTo>
                  <a:lnTo>
                    <a:pt x="308241" y="335445"/>
                  </a:lnTo>
                  <a:lnTo>
                    <a:pt x="273322" y="356374"/>
                  </a:lnTo>
                  <a:lnTo>
                    <a:pt x="235705" y="372241"/>
                  </a:lnTo>
                  <a:lnTo>
                    <a:pt x="195659" y="382306"/>
                  </a:lnTo>
                  <a:lnTo>
                    <a:pt x="153454" y="385825"/>
                  </a:lnTo>
                  <a:lnTo>
                    <a:pt x="267342" y="385825"/>
                  </a:lnTo>
                  <a:lnTo>
                    <a:pt x="284259" y="378912"/>
                  </a:lnTo>
                  <a:lnTo>
                    <a:pt x="322643" y="355599"/>
                  </a:lnTo>
                  <a:lnTo>
                    <a:pt x="329110" y="351275"/>
                  </a:lnTo>
                  <a:lnTo>
                    <a:pt x="329120" y="341198"/>
                  </a:lnTo>
                  <a:lnTo>
                    <a:pt x="321919" y="333997"/>
                  </a:lnTo>
                  <a:lnTo>
                    <a:pt x="318325" y="332562"/>
                  </a:lnTo>
                  <a:close/>
                </a:path>
                <a:path w="495300" h="409575">
                  <a:moveTo>
                    <a:pt x="483340" y="81343"/>
                  </a:moveTo>
                  <a:lnTo>
                    <a:pt x="450799" y="81343"/>
                  </a:lnTo>
                  <a:lnTo>
                    <a:pt x="444143" y="87820"/>
                  </a:lnTo>
                  <a:lnTo>
                    <a:pt x="437202" y="94118"/>
                  </a:lnTo>
                  <a:lnTo>
                    <a:pt x="429834" y="100169"/>
                  </a:lnTo>
                  <a:lnTo>
                    <a:pt x="421995" y="105816"/>
                  </a:lnTo>
                  <a:lnTo>
                    <a:pt x="418388" y="108699"/>
                  </a:lnTo>
                  <a:lnTo>
                    <a:pt x="416953" y="113017"/>
                  </a:lnTo>
                  <a:lnTo>
                    <a:pt x="416953" y="120929"/>
                  </a:lnTo>
                  <a:lnTo>
                    <a:pt x="412577" y="167004"/>
                  </a:lnTo>
                  <a:lnTo>
                    <a:pt x="412477" y="168060"/>
                  </a:lnTo>
                  <a:lnTo>
                    <a:pt x="412389" y="168984"/>
                  </a:lnTo>
                  <a:lnTo>
                    <a:pt x="412327" y="169639"/>
                  </a:lnTo>
                  <a:lnTo>
                    <a:pt x="398775" y="216850"/>
                  </a:lnTo>
                  <a:lnTo>
                    <a:pt x="377471" y="259209"/>
                  </a:lnTo>
                  <a:lnTo>
                    <a:pt x="349288" y="296570"/>
                  </a:lnTo>
                  <a:lnTo>
                    <a:pt x="344957" y="301612"/>
                  </a:lnTo>
                  <a:lnTo>
                    <a:pt x="344957" y="309524"/>
                  </a:lnTo>
                  <a:lnTo>
                    <a:pt x="351447" y="316001"/>
                  </a:lnTo>
                  <a:lnTo>
                    <a:pt x="354317" y="316725"/>
                  </a:lnTo>
                  <a:lnTo>
                    <a:pt x="360794" y="316725"/>
                  </a:lnTo>
                  <a:lnTo>
                    <a:pt x="397699" y="271476"/>
                  </a:lnTo>
                  <a:lnTo>
                    <a:pt x="420738" y="224858"/>
                  </a:lnTo>
                  <a:lnTo>
                    <a:pt x="435404" y="174866"/>
                  </a:lnTo>
                  <a:lnTo>
                    <a:pt x="441426" y="122377"/>
                  </a:lnTo>
                  <a:lnTo>
                    <a:pt x="456852" y="109925"/>
                  </a:lnTo>
                  <a:lnTo>
                    <a:pt x="470860" y="96191"/>
                  </a:lnTo>
                  <a:lnTo>
                    <a:pt x="483340" y="81343"/>
                  </a:lnTo>
                  <a:close/>
                </a:path>
                <a:path w="495300" h="409575">
                  <a:moveTo>
                    <a:pt x="77855" y="167004"/>
                  </a:moveTo>
                  <a:lnTo>
                    <a:pt x="41147" y="167004"/>
                  </a:lnTo>
                  <a:lnTo>
                    <a:pt x="48167" y="168060"/>
                  </a:lnTo>
                  <a:lnTo>
                    <a:pt x="55187" y="168984"/>
                  </a:lnTo>
                  <a:lnTo>
                    <a:pt x="62207" y="169639"/>
                  </a:lnTo>
                  <a:lnTo>
                    <a:pt x="69227" y="169887"/>
                  </a:lnTo>
                  <a:lnTo>
                    <a:pt x="74980" y="169887"/>
                  </a:lnTo>
                  <a:lnTo>
                    <a:pt x="77855" y="167004"/>
                  </a:lnTo>
                  <a:close/>
                </a:path>
                <a:path w="495300" h="409575">
                  <a:moveTo>
                    <a:pt x="36116" y="17998"/>
                  </a:moveTo>
                  <a:lnTo>
                    <a:pt x="29624" y="17998"/>
                  </a:lnTo>
                  <a:lnTo>
                    <a:pt x="24587" y="20878"/>
                  </a:lnTo>
                  <a:lnTo>
                    <a:pt x="23152" y="24472"/>
                  </a:lnTo>
                  <a:lnTo>
                    <a:pt x="18314" y="36174"/>
                  </a:lnTo>
                  <a:lnTo>
                    <a:pt x="14730" y="48285"/>
                  </a:lnTo>
                  <a:lnTo>
                    <a:pt x="14692" y="48413"/>
                  </a:lnTo>
                  <a:lnTo>
                    <a:pt x="12501" y="60473"/>
                  </a:lnTo>
                  <a:lnTo>
                    <a:pt x="12420" y="60922"/>
                  </a:lnTo>
                  <a:lnTo>
                    <a:pt x="11633" y="73431"/>
                  </a:lnTo>
                  <a:lnTo>
                    <a:pt x="12972" y="91458"/>
                  </a:lnTo>
                  <a:lnTo>
                    <a:pt x="16809" y="108032"/>
                  </a:lnTo>
                  <a:lnTo>
                    <a:pt x="16980" y="108699"/>
                  </a:lnTo>
                  <a:lnTo>
                    <a:pt x="23479" y="124546"/>
                  </a:lnTo>
                  <a:lnTo>
                    <a:pt x="32511" y="138937"/>
                  </a:lnTo>
                  <a:lnTo>
                    <a:pt x="63432" y="138937"/>
                  </a:lnTo>
                  <a:lnTo>
                    <a:pt x="56809" y="133660"/>
                  </a:lnTo>
                  <a:lnTo>
                    <a:pt x="43670" y="116170"/>
                  </a:lnTo>
                  <a:lnTo>
                    <a:pt x="35391" y="95846"/>
                  </a:lnTo>
                  <a:lnTo>
                    <a:pt x="32580" y="73964"/>
                  </a:lnTo>
                  <a:lnTo>
                    <a:pt x="32524" y="66811"/>
                  </a:lnTo>
                  <a:lnTo>
                    <a:pt x="33223" y="59029"/>
                  </a:lnTo>
                  <a:lnTo>
                    <a:pt x="36068" y="51923"/>
                  </a:lnTo>
                  <a:lnTo>
                    <a:pt x="74917" y="51923"/>
                  </a:lnTo>
                  <a:lnTo>
                    <a:pt x="68191" y="46796"/>
                  </a:lnTo>
                  <a:lnTo>
                    <a:pt x="43306" y="22326"/>
                  </a:lnTo>
                  <a:lnTo>
                    <a:pt x="41147" y="20878"/>
                  </a:lnTo>
                  <a:lnTo>
                    <a:pt x="38988" y="18719"/>
                  </a:lnTo>
                  <a:lnTo>
                    <a:pt x="36116" y="17998"/>
                  </a:lnTo>
                  <a:close/>
                </a:path>
                <a:path w="495300" h="409575">
                  <a:moveTo>
                    <a:pt x="74917" y="51923"/>
                  </a:moveTo>
                  <a:lnTo>
                    <a:pt x="36211" y="51923"/>
                  </a:lnTo>
                  <a:lnTo>
                    <a:pt x="60744" y="73964"/>
                  </a:lnTo>
                  <a:lnTo>
                    <a:pt x="116400" y="108032"/>
                  </a:lnTo>
                  <a:lnTo>
                    <a:pt x="172795" y="128436"/>
                  </a:lnTo>
                  <a:lnTo>
                    <a:pt x="205295" y="134607"/>
                  </a:lnTo>
                  <a:lnTo>
                    <a:pt x="216814" y="134607"/>
                  </a:lnTo>
                  <a:lnTo>
                    <a:pt x="221856" y="131013"/>
                  </a:lnTo>
                  <a:lnTo>
                    <a:pt x="223291" y="125971"/>
                  </a:lnTo>
                  <a:lnTo>
                    <a:pt x="224015" y="125260"/>
                  </a:lnTo>
                  <a:lnTo>
                    <a:pt x="224015" y="119494"/>
                  </a:lnTo>
                  <a:lnTo>
                    <a:pt x="225920" y="110134"/>
                  </a:lnTo>
                  <a:lnTo>
                    <a:pt x="203136" y="110134"/>
                  </a:lnTo>
                  <a:lnTo>
                    <a:pt x="158495" y="98615"/>
                  </a:lnTo>
                  <a:lnTo>
                    <a:pt x="96043" y="68029"/>
                  </a:lnTo>
                  <a:lnTo>
                    <a:pt x="74917" y="51923"/>
                  </a:lnTo>
                  <a:close/>
                </a:path>
                <a:path w="495300" h="409575">
                  <a:moveTo>
                    <a:pt x="324078" y="0"/>
                  </a:moveTo>
                  <a:lnTo>
                    <a:pt x="279471" y="8503"/>
                  </a:lnTo>
                  <a:lnTo>
                    <a:pt x="242014" y="31854"/>
                  </a:lnTo>
                  <a:lnTo>
                    <a:pt x="215354" y="66811"/>
                  </a:lnTo>
                  <a:lnTo>
                    <a:pt x="203195" y="109925"/>
                  </a:lnTo>
                  <a:lnTo>
                    <a:pt x="203136" y="110134"/>
                  </a:lnTo>
                  <a:lnTo>
                    <a:pt x="225920" y="110134"/>
                  </a:lnTo>
                  <a:lnTo>
                    <a:pt x="231596" y="82257"/>
                  </a:lnTo>
                  <a:lnTo>
                    <a:pt x="252271" y="51563"/>
                  </a:lnTo>
                  <a:lnTo>
                    <a:pt x="282854" y="30775"/>
                  </a:lnTo>
                  <a:lnTo>
                    <a:pt x="282668" y="30775"/>
                  </a:lnTo>
                  <a:lnTo>
                    <a:pt x="320484" y="23037"/>
                  </a:lnTo>
                  <a:lnTo>
                    <a:pt x="395282" y="23037"/>
                  </a:lnTo>
                  <a:lnTo>
                    <a:pt x="387561" y="17011"/>
                  </a:lnTo>
                  <a:lnTo>
                    <a:pt x="367728" y="7380"/>
                  </a:lnTo>
                  <a:lnTo>
                    <a:pt x="346409" y="1800"/>
                  </a:lnTo>
                  <a:lnTo>
                    <a:pt x="324078" y="0"/>
                  </a:lnTo>
                  <a:close/>
                </a:path>
                <a:path w="495300" h="409575">
                  <a:moveTo>
                    <a:pt x="467779" y="47510"/>
                  </a:moveTo>
                  <a:lnTo>
                    <a:pt x="435673" y="47510"/>
                  </a:lnTo>
                  <a:lnTo>
                    <a:pt x="430668" y="51923"/>
                  </a:lnTo>
                  <a:lnTo>
                    <a:pt x="425326" y="56334"/>
                  </a:lnTo>
                  <a:lnTo>
                    <a:pt x="419578" y="60473"/>
                  </a:lnTo>
                  <a:lnTo>
                    <a:pt x="413359" y="64071"/>
                  </a:lnTo>
                  <a:lnTo>
                    <a:pt x="408317" y="67665"/>
                  </a:lnTo>
                  <a:lnTo>
                    <a:pt x="406158" y="73431"/>
                  </a:lnTo>
                  <a:lnTo>
                    <a:pt x="408317" y="79908"/>
                  </a:lnTo>
                  <a:lnTo>
                    <a:pt x="410476" y="84226"/>
                  </a:lnTo>
                  <a:lnTo>
                    <a:pt x="416229" y="87820"/>
                  </a:lnTo>
                  <a:lnTo>
                    <a:pt x="421271" y="87820"/>
                  </a:lnTo>
                  <a:lnTo>
                    <a:pt x="428821" y="86403"/>
                  </a:lnTo>
                  <a:lnTo>
                    <a:pt x="436302" y="85120"/>
                  </a:lnTo>
                  <a:lnTo>
                    <a:pt x="443649" y="83568"/>
                  </a:lnTo>
                  <a:lnTo>
                    <a:pt x="450799" y="81343"/>
                  </a:lnTo>
                  <a:lnTo>
                    <a:pt x="483340" y="81343"/>
                  </a:lnTo>
                  <a:lnTo>
                    <a:pt x="483651" y="80973"/>
                  </a:lnTo>
                  <a:lnTo>
                    <a:pt x="495299" y="64253"/>
                  </a:lnTo>
                  <a:lnTo>
                    <a:pt x="495299" y="54711"/>
                  </a:lnTo>
                  <a:lnTo>
                    <a:pt x="463029" y="54711"/>
                  </a:lnTo>
                  <a:lnTo>
                    <a:pt x="467243" y="48413"/>
                  </a:lnTo>
                  <a:lnTo>
                    <a:pt x="467779" y="47510"/>
                  </a:lnTo>
                  <a:close/>
                </a:path>
                <a:path w="495300" h="409575">
                  <a:moveTo>
                    <a:pt x="395282" y="23037"/>
                  </a:moveTo>
                  <a:lnTo>
                    <a:pt x="320484" y="23037"/>
                  </a:lnTo>
                  <a:lnTo>
                    <a:pt x="339586" y="25017"/>
                  </a:lnTo>
                  <a:lnTo>
                    <a:pt x="357741" y="30775"/>
                  </a:lnTo>
                  <a:lnTo>
                    <a:pt x="374546" y="40043"/>
                  </a:lnTo>
                  <a:lnTo>
                    <a:pt x="389597" y="52552"/>
                  </a:lnTo>
                  <a:lnTo>
                    <a:pt x="391756" y="54711"/>
                  </a:lnTo>
                  <a:lnTo>
                    <a:pt x="394639" y="56146"/>
                  </a:lnTo>
                  <a:lnTo>
                    <a:pt x="398957" y="56146"/>
                  </a:lnTo>
                  <a:lnTo>
                    <a:pt x="400392" y="55435"/>
                  </a:lnTo>
                  <a:lnTo>
                    <a:pt x="409552" y="53893"/>
                  </a:lnTo>
                  <a:lnTo>
                    <a:pt x="418576" y="52282"/>
                  </a:lnTo>
                  <a:lnTo>
                    <a:pt x="426778" y="50393"/>
                  </a:lnTo>
                  <a:lnTo>
                    <a:pt x="426945" y="50393"/>
                  </a:lnTo>
                  <a:lnTo>
                    <a:pt x="435673" y="47510"/>
                  </a:lnTo>
                  <a:lnTo>
                    <a:pt x="467779" y="47510"/>
                  </a:lnTo>
                  <a:lnTo>
                    <a:pt x="471490" y="41121"/>
                  </a:lnTo>
                  <a:lnTo>
                    <a:pt x="475380" y="33553"/>
                  </a:lnTo>
                  <a:lnTo>
                    <a:pt x="476563" y="30962"/>
                  </a:lnTo>
                  <a:lnTo>
                    <a:pt x="405434" y="30962"/>
                  </a:lnTo>
                  <a:lnTo>
                    <a:pt x="395282" y="23037"/>
                  </a:lnTo>
                  <a:close/>
                </a:path>
                <a:path w="495300" h="409575">
                  <a:moveTo>
                    <a:pt x="490423" y="46796"/>
                  </a:moveTo>
                  <a:lnTo>
                    <a:pt x="483164" y="46796"/>
                  </a:lnTo>
                  <a:lnTo>
                    <a:pt x="481749" y="47510"/>
                  </a:lnTo>
                  <a:lnTo>
                    <a:pt x="475272" y="50393"/>
                  </a:lnTo>
                  <a:lnTo>
                    <a:pt x="468795" y="52552"/>
                  </a:lnTo>
                  <a:lnTo>
                    <a:pt x="463029" y="54711"/>
                  </a:lnTo>
                  <a:lnTo>
                    <a:pt x="495299" y="54711"/>
                  </a:lnTo>
                  <a:lnTo>
                    <a:pt x="495299" y="49542"/>
                  </a:lnTo>
                  <a:lnTo>
                    <a:pt x="493267" y="47510"/>
                  </a:lnTo>
                  <a:lnTo>
                    <a:pt x="490423" y="46796"/>
                  </a:lnTo>
                  <a:close/>
                </a:path>
                <a:path w="495300" h="409575">
                  <a:moveTo>
                    <a:pt x="470230" y="9359"/>
                  </a:moveTo>
                  <a:lnTo>
                    <a:pt x="463753" y="9359"/>
                  </a:lnTo>
                  <a:lnTo>
                    <a:pt x="462318" y="10794"/>
                  </a:lnTo>
                  <a:lnTo>
                    <a:pt x="448361" y="17998"/>
                  </a:lnTo>
                  <a:lnTo>
                    <a:pt x="434409" y="23579"/>
                  </a:lnTo>
                  <a:lnTo>
                    <a:pt x="420191" y="27809"/>
                  </a:lnTo>
                  <a:lnTo>
                    <a:pt x="405434" y="30962"/>
                  </a:lnTo>
                  <a:lnTo>
                    <a:pt x="476563" y="30962"/>
                  </a:lnTo>
                  <a:lnTo>
                    <a:pt x="478866" y="25920"/>
                  </a:lnTo>
                  <a:lnTo>
                    <a:pt x="479258" y="23579"/>
                  </a:lnTo>
                  <a:lnTo>
                    <a:pt x="479349" y="23037"/>
                  </a:lnTo>
                  <a:lnTo>
                    <a:pt x="479468" y="22326"/>
                  </a:lnTo>
                  <a:lnTo>
                    <a:pt x="479590" y="16560"/>
                  </a:lnTo>
                  <a:lnTo>
                    <a:pt x="476707" y="12966"/>
                  </a:lnTo>
                  <a:lnTo>
                    <a:pt x="473836" y="10083"/>
                  </a:lnTo>
                  <a:lnTo>
                    <a:pt x="470230" y="935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17321" y="1460373"/>
            <a:ext cx="4453255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465" b="1">
                <a:solidFill>
                  <a:srgbClr val="36D636"/>
                </a:solidFill>
                <a:latin typeface="Arial Narrow"/>
                <a:cs typeface="Arial Narrow"/>
              </a:rPr>
              <a:t>Thanks!</a:t>
            </a:r>
            <a:endParaRPr sz="12000">
              <a:latin typeface="Arial Narrow"/>
              <a:cs typeface="Arial Narro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143258" y="3570757"/>
            <a:ext cx="4001135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765"/>
              </a:lnSpc>
              <a:spcBef>
                <a:spcPts val="100"/>
              </a:spcBef>
            </a:pPr>
            <a:r>
              <a:rPr dirty="0" sz="3150" spc="-45" b="1">
                <a:latin typeface="Calibri"/>
                <a:cs typeface="Calibri"/>
              </a:rPr>
              <a:t>ANY</a:t>
            </a:r>
            <a:r>
              <a:rPr dirty="0" sz="3150" spc="-120" b="1">
                <a:latin typeface="Calibri"/>
                <a:cs typeface="Calibri"/>
              </a:rPr>
              <a:t> </a:t>
            </a:r>
            <a:r>
              <a:rPr dirty="0" sz="3150" spc="70" b="1">
                <a:latin typeface="Calibri"/>
                <a:cs typeface="Calibri"/>
              </a:rPr>
              <a:t>QUESTIONS?</a:t>
            </a:r>
            <a:endParaRPr sz="3150">
              <a:latin typeface="Calibri"/>
              <a:cs typeface="Calibri"/>
            </a:endParaRPr>
          </a:p>
          <a:p>
            <a:pPr algn="ctr">
              <a:lnSpc>
                <a:spcPts val="3765"/>
              </a:lnSpc>
            </a:pPr>
            <a:r>
              <a:rPr dirty="0" sz="3150" spc="-10">
                <a:latin typeface="Calibri"/>
                <a:cs typeface="Calibri"/>
                <a:hlinkClick r:id="rId3"/>
              </a:rPr>
              <a:t>youremail@freepik.com</a:t>
            </a:r>
            <a:endParaRPr sz="3150">
              <a:latin typeface="Calibri"/>
              <a:cs typeface="Calibri"/>
            </a:endParaRPr>
          </a:p>
          <a:p>
            <a:pPr algn="ctr">
              <a:lnSpc>
                <a:spcPts val="3765"/>
              </a:lnSpc>
              <a:spcBef>
                <a:spcPts val="45"/>
              </a:spcBef>
            </a:pPr>
            <a:r>
              <a:rPr dirty="0" sz="3150" spc="-100">
                <a:latin typeface="Calibri"/>
                <a:cs typeface="Calibri"/>
              </a:rPr>
              <a:t>+91</a:t>
            </a:r>
            <a:r>
              <a:rPr dirty="0" sz="3150" spc="-60">
                <a:latin typeface="Calibri"/>
                <a:cs typeface="Calibri"/>
              </a:rPr>
              <a:t> </a:t>
            </a:r>
            <a:r>
              <a:rPr dirty="0" sz="3150" spc="-200">
                <a:latin typeface="Calibri"/>
                <a:cs typeface="Calibri"/>
              </a:rPr>
              <a:t>G20</a:t>
            </a:r>
            <a:r>
              <a:rPr dirty="0" sz="3150" spc="-65">
                <a:latin typeface="Calibri"/>
                <a:cs typeface="Calibri"/>
              </a:rPr>
              <a:t> </a:t>
            </a:r>
            <a:r>
              <a:rPr dirty="0" sz="3150" spc="-105">
                <a:latin typeface="Calibri"/>
                <a:cs typeface="Calibri"/>
              </a:rPr>
              <a:t>421</a:t>
            </a:r>
            <a:r>
              <a:rPr dirty="0" sz="3150" spc="-65">
                <a:latin typeface="Calibri"/>
                <a:cs typeface="Calibri"/>
              </a:rPr>
              <a:t> </a:t>
            </a:r>
            <a:r>
              <a:rPr dirty="0" sz="3150" spc="-25">
                <a:latin typeface="Calibri"/>
                <a:cs typeface="Calibri"/>
              </a:rPr>
              <a:t>838</a:t>
            </a:r>
            <a:endParaRPr sz="3150">
              <a:latin typeface="Calibri"/>
              <a:cs typeface="Calibri"/>
            </a:endParaRPr>
          </a:p>
          <a:p>
            <a:pPr algn="ctr">
              <a:lnSpc>
                <a:spcPts val="3765"/>
              </a:lnSpc>
            </a:pPr>
            <a:r>
              <a:rPr dirty="0" sz="3150" spc="-10">
                <a:latin typeface="Calibri"/>
                <a:cs typeface="Calibri"/>
              </a:rPr>
              <a:t>yourwebsite.com</a:t>
            </a:r>
            <a:endParaRPr sz="315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403120" y="6500190"/>
            <a:ext cx="474980" cy="474980"/>
            <a:chOff x="8403120" y="6500190"/>
            <a:chExt cx="474980" cy="474980"/>
          </a:xfrm>
        </p:grpSpPr>
        <p:sp>
          <p:nvSpPr>
            <p:cNvPr id="22" name="object 22" descr=""/>
            <p:cNvSpPr/>
            <p:nvPr/>
          </p:nvSpPr>
          <p:spPr>
            <a:xfrm>
              <a:off x="8403120" y="6500190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374383" y="0"/>
                  </a:moveTo>
                  <a:lnTo>
                    <a:pt x="100076" y="0"/>
                  </a:lnTo>
                  <a:lnTo>
                    <a:pt x="61052" y="7841"/>
                  </a:lnTo>
                  <a:lnTo>
                    <a:pt x="29249" y="29249"/>
                  </a:lnTo>
                  <a:lnTo>
                    <a:pt x="7841" y="61052"/>
                  </a:lnTo>
                  <a:lnTo>
                    <a:pt x="0" y="100076"/>
                  </a:lnTo>
                  <a:lnTo>
                    <a:pt x="0" y="374396"/>
                  </a:lnTo>
                  <a:lnTo>
                    <a:pt x="7841" y="413419"/>
                  </a:lnTo>
                  <a:lnTo>
                    <a:pt x="29249" y="445222"/>
                  </a:lnTo>
                  <a:lnTo>
                    <a:pt x="61052" y="466630"/>
                  </a:lnTo>
                  <a:lnTo>
                    <a:pt x="100076" y="474472"/>
                  </a:lnTo>
                  <a:lnTo>
                    <a:pt x="374383" y="474472"/>
                  </a:lnTo>
                  <a:lnTo>
                    <a:pt x="413407" y="466630"/>
                  </a:lnTo>
                  <a:lnTo>
                    <a:pt x="437057" y="450710"/>
                  </a:lnTo>
                  <a:lnTo>
                    <a:pt x="100076" y="450710"/>
                  </a:lnTo>
                  <a:lnTo>
                    <a:pt x="70535" y="444658"/>
                  </a:lnTo>
                  <a:lnTo>
                    <a:pt x="46259" y="428212"/>
                  </a:lnTo>
                  <a:lnTo>
                    <a:pt x="29813" y="403936"/>
                  </a:lnTo>
                  <a:lnTo>
                    <a:pt x="23761" y="374396"/>
                  </a:lnTo>
                  <a:lnTo>
                    <a:pt x="23761" y="100076"/>
                  </a:lnTo>
                  <a:lnTo>
                    <a:pt x="29813" y="70535"/>
                  </a:lnTo>
                  <a:lnTo>
                    <a:pt x="46259" y="46259"/>
                  </a:lnTo>
                  <a:lnTo>
                    <a:pt x="70535" y="29813"/>
                  </a:lnTo>
                  <a:lnTo>
                    <a:pt x="100076" y="23761"/>
                  </a:lnTo>
                  <a:lnTo>
                    <a:pt x="437057" y="23761"/>
                  </a:lnTo>
                  <a:lnTo>
                    <a:pt x="413407" y="7841"/>
                  </a:lnTo>
                  <a:lnTo>
                    <a:pt x="374383" y="0"/>
                  </a:lnTo>
                  <a:close/>
                </a:path>
                <a:path w="474979" h="474979">
                  <a:moveTo>
                    <a:pt x="437057" y="23761"/>
                  </a:moveTo>
                  <a:lnTo>
                    <a:pt x="374383" y="23761"/>
                  </a:lnTo>
                  <a:lnTo>
                    <a:pt x="403925" y="29813"/>
                  </a:lnTo>
                  <a:lnTo>
                    <a:pt x="428205" y="46259"/>
                  </a:lnTo>
                  <a:lnTo>
                    <a:pt x="444656" y="70535"/>
                  </a:lnTo>
                  <a:lnTo>
                    <a:pt x="450710" y="100076"/>
                  </a:lnTo>
                  <a:lnTo>
                    <a:pt x="450710" y="374396"/>
                  </a:lnTo>
                  <a:lnTo>
                    <a:pt x="444656" y="403936"/>
                  </a:lnTo>
                  <a:lnTo>
                    <a:pt x="428205" y="428212"/>
                  </a:lnTo>
                  <a:lnTo>
                    <a:pt x="403925" y="444658"/>
                  </a:lnTo>
                  <a:lnTo>
                    <a:pt x="374383" y="450710"/>
                  </a:lnTo>
                  <a:lnTo>
                    <a:pt x="437057" y="450710"/>
                  </a:lnTo>
                  <a:lnTo>
                    <a:pt x="445209" y="445222"/>
                  </a:lnTo>
                  <a:lnTo>
                    <a:pt x="466618" y="413419"/>
                  </a:lnTo>
                  <a:lnTo>
                    <a:pt x="474459" y="374396"/>
                  </a:lnTo>
                  <a:lnTo>
                    <a:pt x="474459" y="100076"/>
                  </a:lnTo>
                  <a:lnTo>
                    <a:pt x="466618" y="61052"/>
                  </a:lnTo>
                  <a:lnTo>
                    <a:pt x="445209" y="29249"/>
                  </a:lnTo>
                  <a:lnTo>
                    <a:pt x="437057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7598" y="6561391"/>
              <a:ext cx="285826" cy="300951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9412554" y="6518199"/>
            <a:ext cx="121285" cy="410845"/>
            <a:chOff x="9412554" y="6518199"/>
            <a:chExt cx="121285" cy="410845"/>
          </a:xfrm>
        </p:grpSpPr>
        <p:sp>
          <p:nvSpPr>
            <p:cNvPr id="25" name="object 25" descr=""/>
            <p:cNvSpPr/>
            <p:nvPr/>
          </p:nvSpPr>
          <p:spPr>
            <a:xfrm>
              <a:off x="9428391" y="6662166"/>
              <a:ext cx="105410" cy="266700"/>
            </a:xfrm>
            <a:custGeom>
              <a:avLst/>
              <a:gdLst/>
              <a:ahLst/>
              <a:cxnLst/>
              <a:rect l="l" t="t" r="r" b="b"/>
              <a:pathLst>
                <a:path w="105409" h="266700">
                  <a:moveTo>
                    <a:pt x="100063" y="0"/>
                  </a:moveTo>
                  <a:lnTo>
                    <a:pt x="6489" y="0"/>
                  </a:lnTo>
                  <a:lnTo>
                    <a:pt x="0" y="5041"/>
                  </a:lnTo>
                  <a:lnTo>
                    <a:pt x="0" y="259867"/>
                  </a:lnTo>
                  <a:lnTo>
                    <a:pt x="5041" y="266357"/>
                  </a:lnTo>
                  <a:lnTo>
                    <a:pt x="99352" y="266357"/>
                  </a:lnTo>
                  <a:lnTo>
                    <a:pt x="105105" y="260591"/>
                  </a:lnTo>
                  <a:lnTo>
                    <a:pt x="105105" y="241160"/>
                  </a:lnTo>
                  <a:lnTo>
                    <a:pt x="25196" y="241160"/>
                  </a:lnTo>
                  <a:lnTo>
                    <a:pt x="25196" y="23761"/>
                  </a:lnTo>
                  <a:lnTo>
                    <a:pt x="105105" y="23761"/>
                  </a:lnTo>
                  <a:lnTo>
                    <a:pt x="105105" y="5041"/>
                  </a:lnTo>
                  <a:lnTo>
                    <a:pt x="100063" y="0"/>
                  </a:lnTo>
                  <a:close/>
                </a:path>
                <a:path w="105409" h="266700">
                  <a:moveTo>
                    <a:pt x="105105" y="23761"/>
                  </a:moveTo>
                  <a:lnTo>
                    <a:pt x="82067" y="23761"/>
                  </a:lnTo>
                  <a:lnTo>
                    <a:pt x="82067" y="241160"/>
                  </a:lnTo>
                  <a:lnTo>
                    <a:pt x="105105" y="241160"/>
                  </a:lnTo>
                  <a:lnTo>
                    <a:pt x="105105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2554" y="6518199"/>
              <a:ext cx="120942" cy="120942"/>
            </a:xfrm>
            <a:prstGeom prst="rect">
              <a:avLst/>
            </a:prstGeom>
          </p:spPr>
        </p:pic>
      </p:grpSp>
      <p:sp>
        <p:nvSpPr>
          <p:cNvPr id="27" name="object 27" descr=""/>
          <p:cNvSpPr/>
          <p:nvPr/>
        </p:nvSpPr>
        <p:spPr>
          <a:xfrm>
            <a:off x="9589655" y="6662166"/>
            <a:ext cx="282575" cy="266700"/>
          </a:xfrm>
          <a:custGeom>
            <a:avLst/>
            <a:gdLst/>
            <a:ahLst/>
            <a:cxnLst/>
            <a:rect l="l" t="t" r="r" b="b"/>
            <a:pathLst>
              <a:path w="282575" h="266700">
                <a:moveTo>
                  <a:pt x="156933" y="0"/>
                </a:moveTo>
                <a:lnTo>
                  <a:pt x="138965" y="1080"/>
                </a:lnTo>
                <a:lnTo>
                  <a:pt x="121742" y="4321"/>
                </a:lnTo>
                <a:lnTo>
                  <a:pt x="105195" y="9719"/>
                </a:lnTo>
                <a:lnTo>
                  <a:pt x="89255" y="17272"/>
                </a:lnTo>
                <a:lnTo>
                  <a:pt x="89255" y="5765"/>
                </a:lnTo>
                <a:lnTo>
                  <a:pt x="84213" y="0"/>
                </a:lnTo>
                <a:lnTo>
                  <a:pt x="12954" y="0"/>
                </a:lnTo>
                <a:lnTo>
                  <a:pt x="6477" y="0"/>
                </a:lnTo>
                <a:lnTo>
                  <a:pt x="0" y="5041"/>
                </a:lnTo>
                <a:lnTo>
                  <a:pt x="0" y="259867"/>
                </a:lnTo>
                <a:lnTo>
                  <a:pt x="5753" y="266357"/>
                </a:lnTo>
                <a:lnTo>
                  <a:pt x="99339" y="266357"/>
                </a:lnTo>
                <a:lnTo>
                  <a:pt x="105816" y="260591"/>
                </a:lnTo>
                <a:lnTo>
                  <a:pt x="105816" y="167005"/>
                </a:lnTo>
                <a:lnTo>
                  <a:pt x="107200" y="145492"/>
                </a:lnTo>
                <a:lnTo>
                  <a:pt x="112568" y="125529"/>
                </a:lnTo>
                <a:lnTo>
                  <a:pt x="123738" y="110830"/>
                </a:lnTo>
                <a:lnTo>
                  <a:pt x="142532" y="105105"/>
                </a:lnTo>
                <a:lnTo>
                  <a:pt x="156838" y="108356"/>
                </a:lnTo>
                <a:lnTo>
                  <a:pt x="166825" y="117073"/>
                </a:lnTo>
                <a:lnTo>
                  <a:pt x="173305" y="129702"/>
                </a:lnTo>
                <a:lnTo>
                  <a:pt x="177088" y="144691"/>
                </a:lnTo>
                <a:lnTo>
                  <a:pt x="177800" y="151168"/>
                </a:lnTo>
                <a:lnTo>
                  <a:pt x="182841" y="155498"/>
                </a:lnTo>
                <a:lnTo>
                  <a:pt x="195795" y="155498"/>
                </a:lnTo>
                <a:lnTo>
                  <a:pt x="201561" y="149021"/>
                </a:lnTo>
                <a:lnTo>
                  <a:pt x="199402" y="141820"/>
                </a:lnTo>
                <a:lnTo>
                  <a:pt x="192413" y="115859"/>
                </a:lnTo>
                <a:lnTo>
                  <a:pt x="180230" y="96648"/>
                </a:lnTo>
                <a:lnTo>
                  <a:pt x="163053" y="84726"/>
                </a:lnTo>
                <a:lnTo>
                  <a:pt x="141084" y="80632"/>
                </a:lnTo>
                <a:lnTo>
                  <a:pt x="115541" y="86536"/>
                </a:lnTo>
                <a:lnTo>
                  <a:pt x="96545" y="103573"/>
                </a:lnTo>
                <a:lnTo>
                  <a:pt x="84702" y="130733"/>
                </a:lnTo>
                <a:lnTo>
                  <a:pt x="80619" y="167005"/>
                </a:lnTo>
                <a:lnTo>
                  <a:pt x="80619" y="241160"/>
                </a:lnTo>
                <a:lnTo>
                  <a:pt x="23749" y="241160"/>
                </a:lnTo>
                <a:lnTo>
                  <a:pt x="23749" y="24472"/>
                </a:lnTo>
                <a:lnTo>
                  <a:pt x="64058" y="24472"/>
                </a:lnTo>
                <a:lnTo>
                  <a:pt x="64058" y="43916"/>
                </a:lnTo>
                <a:lnTo>
                  <a:pt x="64782" y="47510"/>
                </a:lnTo>
                <a:lnTo>
                  <a:pt x="68376" y="49669"/>
                </a:lnTo>
                <a:lnTo>
                  <a:pt x="70535" y="51117"/>
                </a:lnTo>
                <a:lnTo>
                  <a:pt x="72707" y="51828"/>
                </a:lnTo>
                <a:lnTo>
                  <a:pt x="77736" y="51828"/>
                </a:lnTo>
                <a:lnTo>
                  <a:pt x="80619" y="51117"/>
                </a:lnTo>
                <a:lnTo>
                  <a:pt x="99213" y="38751"/>
                </a:lnTo>
                <a:lnTo>
                  <a:pt x="117065" y="30865"/>
                </a:lnTo>
                <a:lnTo>
                  <a:pt x="136131" y="26082"/>
                </a:lnTo>
                <a:lnTo>
                  <a:pt x="156210" y="24472"/>
                </a:lnTo>
                <a:lnTo>
                  <a:pt x="200696" y="34584"/>
                </a:lnTo>
                <a:lnTo>
                  <a:pt x="231887" y="61096"/>
                </a:lnTo>
                <a:lnTo>
                  <a:pt x="250255" y="98271"/>
                </a:lnTo>
                <a:lnTo>
                  <a:pt x="256273" y="140373"/>
                </a:lnTo>
                <a:lnTo>
                  <a:pt x="256273" y="241160"/>
                </a:lnTo>
                <a:lnTo>
                  <a:pt x="199402" y="241160"/>
                </a:lnTo>
                <a:lnTo>
                  <a:pt x="199402" y="195084"/>
                </a:lnTo>
                <a:lnTo>
                  <a:pt x="194360" y="190042"/>
                </a:lnTo>
                <a:lnTo>
                  <a:pt x="182118" y="190042"/>
                </a:lnTo>
                <a:lnTo>
                  <a:pt x="177088" y="195084"/>
                </a:lnTo>
                <a:lnTo>
                  <a:pt x="177088" y="259156"/>
                </a:lnTo>
                <a:lnTo>
                  <a:pt x="182118" y="264909"/>
                </a:lnTo>
                <a:lnTo>
                  <a:pt x="276428" y="264909"/>
                </a:lnTo>
                <a:lnTo>
                  <a:pt x="282194" y="259867"/>
                </a:lnTo>
                <a:lnTo>
                  <a:pt x="282194" y="139649"/>
                </a:lnTo>
                <a:lnTo>
                  <a:pt x="276354" y="93338"/>
                </a:lnTo>
                <a:lnTo>
                  <a:pt x="259664" y="54732"/>
                </a:lnTo>
                <a:lnTo>
                  <a:pt x="233367" y="25316"/>
                </a:lnTo>
                <a:lnTo>
                  <a:pt x="198709" y="6576"/>
                </a:lnTo>
                <a:lnTo>
                  <a:pt x="15693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7241033" y="6329554"/>
            <a:ext cx="817880" cy="817880"/>
            <a:chOff x="7241033" y="6329554"/>
            <a:chExt cx="817880" cy="817880"/>
          </a:xfrm>
        </p:grpSpPr>
        <p:sp>
          <p:nvSpPr>
            <p:cNvPr id="29" name="object 29" descr="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96"/>
                  </a:lnTo>
                  <a:lnTo>
                    <a:pt x="399554" y="799096"/>
                  </a:lnTo>
                  <a:lnTo>
                    <a:pt x="799096" y="799096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54" y="799096"/>
                  </a:moveTo>
                  <a:lnTo>
                    <a:pt x="0" y="799096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96"/>
                  </a:lnTo>
                  <a:lnTo>
                    <a:pt x="399554" y="799096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364233" y="6517475"/>
              <a:ext cx="571500" cy="438150"/>
            </a:xfrm>
            <a:custGeom>
              <a:avLst/>
              <a:gdLst/>
              <a:ahLst/>
              <a:cxnLst/>
              <a:rect l="l" t="t" r="r" b="b"/>
              <a:pathLst>
                <a:path w="571500" h="438150">
                  <a:moveTo>
                    <a:pt x="285039" y="0"/>
                  </a:moveTo>
                  <a:lnTo>
                    <a:pt x="238040" y="518"/>
                  </a:lnTo>
                  <a:lnTo>
                    <a:pt x="191213" y="2072"/>
                  </a:lnTo>
                  <a:lnTo>
                    <a:pt x="144558" y="4663"/>
                  </a:lnTo>
                  <a:lnTo>
                    <a:pt x="98075" y="8290"/>
                  </a:lnTo>
                  <a:lnTo>
                    <a:pt x="51765" y="12953"/>
                  </a:lnTo>
                  <a:lnTo>
                    <a:pt x="17036" y="36339"/>
                  </a:lnTo>
                  <a:lnTo>
                    <a:pt x="6083" y="98265"/>
                  </a:lnTo>
                  <a:lnTo>
                    <a:pt x="2027" y="147113"/>
                  </a:lnTo>
                  <a:lnTo>
                    <a:pt x="142" y="192659"/>
                  </a:lnTo>
                  <a:lnTo>
                    <a:pt x="0" y="245161"/>
                  </a:lnTo>
                  <a:lnTo>
                    <a:pt x="1901" y="291096"/>
                  </a:lnTo>
                  <a:lnTo>
                    <a:pt x="2027" y="294160"/>
                  </a:lnTo>
                  <a:lnTo>
                    <a:pt x="5970" y="341649"/>
                  </a:lnTo>
                  <a:lnTo>
                    <a:pt x="6083" y="343008"/>
                  </a:lnTo>
                  <a:lnTo>
                    <a:pt x="12167" y="391604"/>
                  </a:lnTo>
                  <a:lnTo>
                    <a:pt x="37581" y="423694"/>
                  </a:lnTo>
                  <a:lnTo>
                    <a:pt x="98533" y="432126"/>
                  </a:lnTo>
                  <a:lnTo>
                    <a:pt x="144496" y="435834"/>
                  </a:lnTo>
                  <a:lnTo>
                    <a:pt x="181905" y="438149"/>
                  </a:lnTo>
                  <a:lnTo>
                    <a:pt x="393281" y="438149"/>
                  </a:lnTo>
                  <a:lnTo>
                    <a:pt x="397358" y="434073"/>
                  </a:lnTo>
                  <a:lnTo>
                    <a:pt x="397358" y="418960"/>
                  </a:lnTo>
                  <a:lnTo>
                    <a:pt x="394068" y="416077"/>
                  </a:lnTo>
                  <a:lnTo>
                    <a:pt x="282169" y="416077"/>
                  </a:lnTo>
                  <a:lnTo>
                    <a:pt x="236448" y="415627"/>
                  </a:lnTo>
                  <a:lnTo>
                    <a:pt x="192904" y="414273"/>
                  </a:lnTo>
                  <a:lnTo>
                    <a:pt x="192012" y="414273"/>
                  </a:lnTo>
                  <a:lnTo>
                    <a:pt x="145252" y="411721"/>
                  </a:lnTo>
                  <a:lnTo>
                    <a:pt x="99639" y="408059"/>
                  </a:lnTo>
                  <a:lnTo>
                    <a:pt x="53924" y="403123"/>
                  </a:lnTo>
                  <a:lnTo>
                    <a:pt x="45288" y="402399"/>
                  </a:lnTo>
                  <a:lnTo>
                    <a:pt x="31812" y="338930"/>
                  </a:lnTo>
                  <a:lnTo>
                    <a:pt x="28111" y="291096"/>
                  </a:lnTo>
                  <a:lnTo>
                    <a:pt x="26339" y="245161"/>
                  </a:lnTo>
                  <a:lnTo>
                    <a:pt x="26353" y="192659"/>
                  </a:lnTo>
                  <a:lnTo>
                    <a:pt x="28107" y="147113"/>
                  </a:lnTo>
                  <a:lnTo>
                    <a:pt x="31812" y="99003"/>
                  </a:lnTo>
                  <a:lnTo>
                    <a:pt x="37363" y="51104"/>
                  </a:lnTo>
                  <a:lnTo>
                    <a:pt x="100506" y="30240"/>
                  </a:lnTo>
                  <a:lnTo>
                    <a:pt x="146984" y="26823"/>
                  </a:lnTo>
                  <a:lnTo>
                    <a:pt x="193427" y="24341"/>
                  </a:lnTo>
                  <a:lnTo>
                    <a:pt x="239905" y="22826"/>
                  </a:lnTo>
                  <a:lnTo>
                    <a:pt x="286487" y="22313"/>
                  </a:lnTo>
                  <a:lnTo>
                    <a:pt x="542162" y="22313"/>
                  </a:lnTo>
                  <a:lnTo>
                    <a:pt x="533937" y="16767"/>
                  </a:lnTo>
                  <a:lnTo>
                    <a:pt x="473394" y="8290"/>
                  </a:lnTo>
                  <a:lnTo>
                    <a:pt x="426305" y="4663"/>
                  </a:lnTo>
                  <a:lnTo>
                    <a:pt x="379218" y="2072"/>
                  </a:lnTo>
                  <a:lnTo>
                    <a:pt x="332129" y="518"/>
                  </a:lnTo>
                  <a:lnTo>
                    <a:pt x="285039" y="0"/>
                  </a:lnTo>
                  <a:close/>
                </a:path>
                <a:path w="571500" h="438150">
                  <a:moveTo>
                    <a:pt x="542162" y="22313"/>
                  </a:moveTo>
                  <a:lnTo>
                    <a:pt x="286487" y="22313"/>
                  </a:lnTo>
                  <a:lnTo>
                    <a:pt x="332783" y="22826"/>
                  </a:lnTo>
                  <a:lnTo>
                    <a:pt x="379183" y="24341"/>
                  </a:lnTo>
                  <a:lnTo>
                    <a:pt x="425616" y="26823"/>
                  </a:lnTo>
                  <a:lnTo>
                    <a:pt x="472016" y="30240"/>
                  </a:lnTo>
                  <a:lnTo>
                    <a:pt x="518312" y="34556"/>
                  </a:lnTo>
                  <a:lnTo>
                    <a:pt x="535597" y="51104"/>
                  </a:lnTo>
                  <a:lnTo>
                    <a:pt x="541325" y="98265"/>
                  </a:lnTo>
                  <a:lnTo>
                    <a:pt x="541415" y="99003"/>
                  </a:lnTo>
                  <a:lnTo>
                    <a:pt x="545297" y="147113"/>
                  </a:lnTo>
                  <a:lnTo>
                    <a:pt x="547135" y="192659"/>
                  </a:lnTo>
                  <a:lnTo>
                    <a:pt x="547150" y="245161"/>
                  </a:lnTo>
                  <a:lnTo>
                    <a:pt x="545293" y="291096"/>
                  </a:lnTo>
                  <a:lnTo>
                    <a:pt x="541415" y="338930"/>
                  </a:lnTo>
                  <a:lnTo>
                    <a:pt x="535597" y="386562"/>
                  </a:lnTo>
                  <a:lnTo>
                    <a:pt x="534873" y="394487"/>
                  </a:lnTo>
                  <a:lnTo>
                    <a:pt x="526961" y="402399"/>
                  </a:lnTo>
                  <a:lnTo>
                    <a:pt x="518312" y="403123"/>
                  </a:lnTo>
                  <a:lnTo>
                    <a:pt x="500058" y="405561"/>
                  </a:lnTo>
                  <a:lnTo>
                    <a:pt x="481868" y="407528"/>
                  </a:lnTo>
                  <a:lnTo>
                    <a:pt x="463543" y="409093"/>
                  </a:lnTo>
                  <a:lnTo>
                    <a:pt x="444881" y="410324"/>
                  </a:lnTo>
                  <a:lnTo>
                    <a:pt x="438391" y="410324"/>
                  </a:lnTo>
                  <a:lnTo>
                    <a:pt x="433362" y="416801"/>
                  </a:lnTo>
                  <a:lnTo>
                    <a:pt x="433362" y="429031"/>
                  </a:lnTo>
                  <a:lnTo>
                    <a:pt x="438391" y="434073"/>
                  </a:lnTo>
                  <a:lnTo>
                    <a:pt x="445605" y="434073"/>
                  </a:lnTo>
                  <a:lnTo>
                    <a:pt x="464502" y="432126"/>
                  </a:lnTo>
                  <a:lnTo>
                    <a:pt x="502298" y="428502"/>
                  </a:lnTo>
                  <a:lnTo>
                    <a:pt x="546759" y="414273"/>
                  </a:lnTo>
                  <a:lnTo>
                    <a:pt x="565440" y="341649"/>
                  </a:lnTo>
                  <a:lnTo>
                    <a:pt x="569415" y="294160"/>
                  </a:lnTo>
                  <a:lnTo>
                    <a:pt x="571246" y="250211"/>
                  </a:lnTo>
                  <a:lnTo>
                    <a:pt x="571246" y="192659"/>
                  </a:lnTo>
                  <a:lnTo>
                    <a:pt x="569236" y="147113"/>
                  </a:lnTo>
                  <a:lnTo>
                    <a:pt x="565051" y="99003"/>
                  </a:lnTo>
                  <a:lnTo>
                    <a:pt x="558635" y="49669"/>
                  </a:lnTo>
                  <a:lnTo>
                    <a:pt x="554174" y="35991"/>
                  </a:lnTo>
                  <a:lnTo>
                    <a:pt x="554090" y="35733"/>
                  </a:lnTo>
                  <a:lnTo>
                    <a:pt x="545498" y="24563"/>
                  </a:lnTo>
                  <a:lnTo>
                    <a:pt x="542162" y="22313"/>
                  </a:lnTo>
                  <a:close/>
                </a:path>
                <a:path w="571500" h="438150">
                  <a:moveTo>
                    <a:pt x="391604" y="413918"/>
                  </a:moveTo>
                  <a:lnTo>
                    <a:pt x="384404" y="413918"/>
                  </a:lnTo>
                  <a:lnTo>
                    <a:pt x="358909" y="414861"/>
                  </a:lnTo>
                  <a:lnTo>
                    <a:pt x="329809" y="415627"/>
                  </a:lnTo>
                  <a:lnTo>
                    <a:pt x="327506" y="415627"/>
                  </a:lnTo>
                  <a:lnTo>
                    <a:pt x="307657" y="415941"/>
                  </a:lnTo>
                  <a:lnTo>
                    <a:pt x="282169" y="416077"/>
                  </a:lnTo>
                  <a:lnTo>
                    <a:pt x="394068" y="416077"/>
                  </a:lnTo>
                  <a:lnTo>
                    <a:pt x="391604" y="41391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8557" y="6616814"/>
              <a:ext cx="232549" cy="243306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34" name="object 34" descr="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80"/>
                  </a:moveTo>
                  <a:lnTo>
                    <a:pt x="1106587" y="2243480"/>
                  </a:lnTo>
                  <a:lnTo>
                    <a:pt x="1106587" y="2797873"/>
                  </a:lnTo>
                  <a:lnTo>
                    <a:pt x="2212458" y="2797873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5" y="4457699"/>
                  </a:lnTo>
                  <a:lnTo>
                    <a:pt x="2238374" y="4457699"/>
                  </a:lnTo>
                  <a:lnTo>
                    <a:pt x="2238374" y="4429366"/>
                  </a:lnTo>
                  <a:lnTo>
                    <a:pt x="1689764" y="4429366"/>
                  </a:lnTo>
                  <a:lnTo>
                    <a:pt x="1689764" y="4416412"/>
                  </a:lnTo>
                  <a:lnTo>
                    <a:pt x="1660961" y="4416412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6"/>
                  </a:lnTo>
                  <a:lnTo>
                    <a:pt x="2238374" y="3352266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80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6"/>
                  </a:lnTo>
                  <a:lnTo>
                    <a:pt x="2238374" y="4429366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4" y="3905211"/>
                  </a:moveTo>
                  <a:lnTo>
                    <a:pt x="1660961" y="3905211"/>
                  </a:lnTo>
                  <a:lnTo>
                    <a:pt x="1660961" y="4416412"/>
                  </a:lnTo>
                  <a:lnTo>
                    <a:pt x="1689764" y="4416412"/>
                  </a:lnTo>
                  <a:lnTo>
                    <a:pt x="1689764" y="3905211"/>
                  </a:lnTo>
                  <a:close/>
                </a:path>
                <a:path w="2238375" h="4457700">
                  <a:moveTo>
                    <a:pt x="1689764" y="3352266"/>
                  </a:moveTo>
                  <a:lnTo>
                    <a:pt x="1660961" y="3352266"/>
                  </a:lnTo>
                  <a:lnTo>
                    <a:pt x="1660961" y="3874985"/>
                  </a:lnTo>
                  <a:lnTo>
                    <a:pt x="1689764" y="3874985"/>
                  </a:lnTo>
                  <a:lnTo>
                    <a:pt x="1689764" y="3352266"/>
                  </a:lnTo>
                  <a:close/>
                </a:path>
                <a:path w="2238375" h="4457700">
                  <a:moveTo>
                    <a:pt x="1689764" y="2797873"/>
                  </a:moveTo>
                  <a:lnTo>
                    <a:pt x="1660961" y="2797873"/>
                  </a:lnTo>
                  <a:lnTo>
                    <a:pt x="1660961" y="3322027"/>
                  </a:lnTo>
                  <a:lnTo>
                    <a:pt x="1689764" y="3322027"/>
                  </a:lnTo>
                  <a:lnTo>
                    <a:pt x="1689764" y="2797873"/>
                  </a:lnTo>
                  <a:close/>
                </a:path>
                <a:path w="2238375" h="4457700">
                  <a:moveTo>
                    <a:pt x="582453" y="1690535"/>
                  </a:moveTo>
                  <a:lnTo>
                    <a:pt x="552211" y="1690535"/>
                  </a:lnTo>
                  <a:lnTo>
                    <a:pt x="552211" y="2243480"/>
                  </a:lnTo>
                  <a:lnTo>
                    <a:pt x="1660961" y="2243480"/>
                  </a:lnTo>
                  <a:lnTo>
                    <a:pt x="1660961" y="2767634"/>
                  </a:lnTo>
                  <a:lnTo>
                    <a:pt x="1689764" y="2767634"/>
                  </a:lnTo>
                  <a:lnTo>
                    <a:pt x="1689764" y="2213241"/>
                  </a:lnTo>
                  <a:lnTo>
                    <a:pt x="582453" y="2213241"/>
                  </a:lnTo>
                  <a:lnTo>
                    <a:pt x="582453" y="1690535"/>
                  </a:lnTo>
                  <a:close/>
                </a:path>
                <a:path w="2238375" h="445770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8"/>
                  </a:lnTo>
                  <a:lnTo>
                    <a:pt x="0" y="1107338"/>
                  </a:lnTo>
                  <a:lnTo>
                    <a:pt x="0" y="1690535"/>
                  </a:lnTo>
                  <a:lnTo>
                    <a:pt x="1106587" y="1690535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7"/>
                  </a:lnTo>
                  <a:lnTo>
                    <a:pt x="1136823" y="1661731"/>
                  </a:lnTo>
                  <a:lnTo>
                    <a:pt x="29517" y="1661731"/>
                  </a:lnTo>
                  <a:lnTo>
                    <a:pt x="29517" y="1137577"/>
                  </a:lnTo>
                  <a:lnTo>
                    <a:pt x="1136823" y="1137577"/>
                  </a:lnTo>
                  <a:lnTo>
                    <a:pt x="1136823" y="584631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4" y="2213241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7"/>
                  </a:moveTo>
                  <a:lnTo>
                    <a:pt x="552211" y="1137577"/>
                  </a:lnTo>
                  <a:lnTo>
                    <a:pt x="552211" y="1661731"/>
                  </a:lnTo>
                  <a:lnTo>
                    <a:pt x="582453" y="1661731"/>
                  </a:lnTo>
                  <a:lnTo>
                    <a:pt x="582453" y="1160627"/>
                  </a:lnTo>
                  <a:lnTo>
                    <a:pt x="625850" y="1160627"/>
                  </a:lnTo>
                  <a:lnTo>
                    <a:pt x="602610" y="1137577"/>
                  </a:lnTo>
                  <a:close/>
                </a:path>
                <a:path w="2238375" h="4457700">
                  <a:moveTo>
                    <a:pt x="625850" y="1160627"/>
                  </a:moveTo>
                  <a:lnTo>
                    <a:pt x="582453" y="1160627"/>
                  </a:lnTo>
                  <a:lnTo>
                    <a:pt x="1087868" y="1661731"/>
                  </a:lnTo>
                  <a:lnTo>
                    <a:pt x="1131063" y="1661731"/>
                  </a:lnTo>
                  <a:lnTo>
                    <a:pt x="625850" y="1160627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3" y="1107338"/>
                  </a:lnTo>
                  <a:lnTo>
                    <a:pt x="582453" y="1107338"/>
                  </a:lnTo>
                  <a:lnTo>
                    <a:pt x="582453" y="1088618"/>
                  </a:lnTo>
                  <a:lnTo>
                    <a:pt x="552211" y="1088618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3"/>
                  </a:lnTo>
                  <a:lnTo>
                    <a:pt x="29517" y="554393"/>
                  </a:lnTo>
                  <a:lnTo>
                    <a:pt x="29517" y="30238"/>
                  </a:lnTo>
                  <a:lnTo>
                    <a:pt x="582453" y="30238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1"/>
                  </a:moveTo>
                  <a:lnTo>
                    <a:pt x="552211" y="584631"/>
                  </a:lnTo>
                  <a:lnTo>
                    <a:pt x="552211" y="1088618"/>
                  </a:lnTo>
                  <a:lnTo>
                    <a:pt x="582453" y="1088618"/>
                  </a:lnTo>
                  <a:lnTo>
                    <a:pt x="582453" y="584631"/>
                  </a:lnTo>
                  <a:close/>
                </a:path>
                <a:path w="2238375" h="4457700">
                  <a:moveTo>
                    <a:pt x="582453" y="30238"/>
                  </a:moveTo>
                  <a:lnTo>
                    <a:pt x="552211" y="30238"/>
                  </a:lnTo>
                  <a:lnTo>
                    <a:pt x="552211" y="554393"/>
                  </a:lnTo>
                  <a:lnTo>
                    <a:pt x="582453" y="554393"/>
                  </a:lnTo>
                  <a:lnTo>
                    <a:pt x="582453" y="30238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278143" y="-19078"/>
            <a:ext cx="1029335" cy="1879600"/>
            <a:chOff x="17278143" y="-19078"/>
            <a:chExt cx="1029335" cy="1879600"/>
          </a:xfrm>
        </p:grpSpPr>
        <p:sp>
          <p:nvSpPr>
            <p:cNvPr id="3" name="object 3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774" y="0"/>
                  </a:moveTo>
                  <a:lnTo>
                    <a:pt x="519533" y="47433"/>
                  </a:lnTo>
                  <a:lnTo>
                    <a:pt x="535885" y="89799"/>
                  </a:lnTo>
                  <a:lnTo>
                    <a:pt x="556217" y="130893"/>
                  </a:lnTo>
                  <a:lnTo>
                    <a:pt x="580217" y="170418"/>
                  </a:lnTo>
                  <a:lnTo>
                    <a:pt x="607578" y="208074"/>
                  </a:lnTo>
                  <a:lnTo>
                    <a:pt x="637988" y="243563"/>
                  </a:lnTo>
                  <a:lnTo>
                    <a:pt x="671138" y="276585"/>
                  </a:lnTo>
                  <a:lnTo>
                    <a:pt x="706718" y="306842"/>
                  </a:lnTo>
                  <a:lnTo>
                    <a:pt x="744419" y="334035"/>
                  </a:lnTo>
                  <a:lnTo>
                    <a:pt x="783931" y="357864"/>
                  </a:lnTo>
                  <a:lnTo>
                    <a:pt x="824944" y="378031"/>
                  </a:lnTo>
                  <a:lnTo>
                    <a:pt x="867149" y="394237"/>
                  </a:lnTo>
                  <a:lnTo>
                    <a:pt x="910235" y="406183"/>
                  </a:lnTo>
                  <a:lnTo>
                    <a:pt x="953893" y="413570"/>
                  </a:lnTo>
                  <a:lnTo>
                    <a:pt x="965528" y="414240"/>
                  </a:lnTo>
                </a:path>
                <a:path w="965834" h="916305">
                  <a:moveTo>
                    <a:pt x="965528" y="417957"/>
                  </a:moveTo>
                  <a:lnTo>
                    <a:pt x="910235" y="426013"/>
                  </a:lnTo>
                  <a:lnTo>
                    <a:pt x="867149" y="437955"/>
                  </a:lnTo>
                  <a:lnTo>
                    <a:pt x="824944" y="454156"/>
                  </a:lnTo>
                  <a:lnTo>
                    <a:pt x="783931" y="474314"/>
                  </a:lnTo>
                  <a:lnTo>
                    <a:pt x="744419" y="498129"/>
                  </a:lnTo>
                  <a:lnTo>
                    <a:pt x="706718" y="525303"/>
                  </a:lnTo>
                  <a:lnTo>
                    <a:pt x="671138" y="555535"/>
                  </a:lnTo>
                  <a:lnTo>
                    <a:pt x="637988" y="588524"/>
                  </a:lnTo>
                  <a:lnTo>
                    <a:pt x="607578" y="623973"/>
                  </a:lnTo>
                  <a:lnTo>
                    <a:pt x="580217" y="661579"/>
                  </a:lnTo>
                  <a:lnTo>
                    <a:pt x="556217" y="701045"/>
                  </a:lnTo>
                  <a:lnTo>
                    <a:pt x="535885" y="742069"/>
                  </a:lnTo>
                  <a:lnTo>
                    <a:pt x="519533" y="784352"/>
                  </a:lnTo>
                  <a:lnTo>
                    <a:pt x="507469" y="827594"/>
                  </a:lnTo>
                  <a:lnTo>
                    <a:pt x="500003" y="871496"/>
                  </a:lnTo>
                  <a:lnTo>
                    <a:pt x="497446" y="915757"/>
                  </a:lnTo>
                  <a:lnTo>
                    <a:pt x="494912" y="871496"/>
                  </a:lnTo>
                  <a:lnTo>
                    <a:pt x="487512" y="827594"/>
                  </a:lnTo>
                  <a:lnTo>
                    <a:pt x="475551" y="784352"/>
                  </a:lnTo>
                  <a:lnTo>
                    <a:pt x="459335" y="742069"/>
                  </a:lnTo>
                  <a:lnTo>
                    <a:pt x="439169" y="701045"/>
                  </a:lnTo>
                  <a:lnTo>
                    <a:pt x="415356" y="661579"/>
                  </a:lnTo>
                  <a:lnTo>
                    <a:pt x="388202" y="623973"/>
                  </a:lnTo>
                  <a:lnTo>
                    <a:pt x="358013" y="588524"/>
                  </a:lnTo>
                  <a:lnTo>
                    <a:pt x="325092" y="555535"/>
                  </a:lnTo>
                  <a:lnTo>
                    <a:pt x="289746" y="525303"/>
                  </a:lnTo>
                  <a:lnTo>
                    <a:pt x="252278" y="498129"/>
                  </a:lnTo>
                  <a:lnTo>
                    <a:pt x="212993" y="474314"/>
                  </a:lnTo>
                  <a:lnTo>
                    <a:pt x="172198" y="454156"/>
                  </a:lnTo>
                  <a:lnTo>
                    <a:pt x="130196" y="437955"/>
                  </a:lnTo>
                  <a:lnTo>
                    <a:pt x="87292" y="426013"/>
                  </a:lnTo>
                  <a:lnTo>
                    <a:pt x="43792" y="418627"/>
                  </a:lnTo>
                  <a:lnTo>
                    <a:pt x="0" y="416098"/>
                  </a:lnTo>
                  <a:lnTo>
                    <a:pt x="43792" y="413570"/>
                  </a:lnTo>
                  <a:lnTo>
                    <a:pt x="87292" y="406183"/>
                  </a:lnTo>
                  <a:lnTo>
                    <a:pt x="130196" y="394237"/>
                  </a:lnTo>
                  <a:lnTo>
                    <a:pt x="172198" y="378031"/>
                  </a:lnTo>
                  <a:lnTo>
                    <a:pt x="212993" y="357864"/>
                  </a:lnTo>
                  <a:lnTo>
                    <a:pt x="252278" y="334035"/>
                  </a:lnTo>
                  <a:lnTo>
                    <a:pt x="289746" y="306842"/>
                  </a:lnTo>
                  <a:lnTo>
                    <a:pt x="325092" y="276585"/>
                  </a:lnTo>
                  <a:lnTo>
                    <a:pt x="358013" y="243563"/>
                  </a:lnTo>
                  <a:lnTo>
                    <a:pt x="388202" y="208074"/>
                  </a:lnTo>
                  <a:lnTo>
                    <a:pt x="415356" y="170418"/>
                  </a:lnTo>
                  <a:lnTo>
                    <a:pt x="439169" y="130893"/>
                  </a:lnTo>
                  <a:lnTo>
                    <a:pt x="459335" y="89799"/>
                  </a:lnTo>
                  <a:lnTo>
                    <a:pt x="475551" y="47433"/>
                  </a:lnTo>
                  <a:lnTo>
                    <a:pt x="487512" y="4097"/>
                  </a:lnTo>
                  <a:lnTo>
                    <a:pt x="488201" y="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94" y="840888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965528" y="502241"/>
                  </a:moveTo>
                  <a:lnTo>
                    <a:pt x="910235" y="510296"/>
                  </a:lnTo>
                  <a:lnTo>
                    <a:pt x="867149" y="522239"/>
                  </a:lnTo>
                  <a:lnTo>
                    <a:pt x="824944" y="538439"/>
                  </a:lnTo>
                  <a:lnTo>
                    <a:pt x="783931" y="558597"/>
                  </a:lnTo>
                  <a:lnTo>
                    <a:pt x="744419" y="582413"/>
                  </a:lnTo>
                  <a:lnTo>
                    <a:pt x="706718" y="609587"/>
                  </a:lnTo>
                  <a:lnTo>
                    <a:pt x="671138" y="639819"/>
                  </a:lnTo>
                  <a:lnTo>
                    <a:pt x="637988" y="672810"/>
                  </a:lnTo>
                  <a:lnTo>
                    <a:pt x="607578" y="708259"/>
                  </a:lnTo>
                  <a:lnTo>
                    <a:pt x="580217" y="745866"/>
                  </a:lnTo>
                  <a:lnTo>
                    <a:pt x="556217" y="785333"/>
                  </a:lnTo>
                  <a:lnTo>
                    <a:pt x="535885" y="826358"/>
                  </a:lnTo>
                  <a:lnTo>
                    <a:pt x="519533" y="868642"/>
                  </a:lnTo>
                  <a:lnTo>
                    <a:pt x="507469" y="911886"/>
                  </a:lnTo>
                  <a:lnTo>
                    <a:pt x="500003" y="955790"/>
                  </a:lnTo>
                  <a:lnTo>
                    <a:pt x="497446" y="1000053"/>
                  </a:lnTo>
                  <a:lnTo>
                    <a:pt x="494912" y="955790"/>
                  </a:lnTo>
                  <a:lnTo>
                    <a:pt x="487512" y="911886"/>
                  </a:lnTo>
                  <a:lnTo>
                    <a:pt x="475551" y="868642"/>
                  </a:lnTo>
                  <a:lnTo>
                    <a:pt x="459335" y="826358"/>
                  </a:lnTo>
                  <a:lnTo>
                    <a:pt x="439169" y="785333"/>
                  </a:lnTo>
                  <a:lnTo>
                    <a:pt x="415356" y="745866"/>
                  </a:lnTo>
                  <a:lnTo>
                    <a:pt x="388202" y="708259"/>
                  </a:lnTo>
                  <a:lnTo>
                    <a:pt x="358013" y="672810"/>
                  </a:lnTo>
                  <a:lnTo>
                    <a:pt x="325092" y="639819"/>
                  </a:lnTo>
                  <a:lnTo>
                    <a:pt x="289746" y="609587"/>
                  </a:lnTo>
                  <a:lnTo>
                    <a:pt x="252278" y="582413"/>
                  </a:lnTo>
                  <a:lnTo>
                    <a:pt x="212993" y="558597"/>
                  </a:lnTo>
                  <a:lnTo>
                    <a:pt x="172198" y="538439"/>
                  </a:lnTo>
                  <a:lnTo>
                    <a:pt x="130196" y="522239"/>
                  </a:lnTo>
                  <a:lnTo>
                    <a:pt x="87292" y="510296"/>
                  </a:lnTo>
                  <a:lnTo>
                    <a:pt x="43792" y="502910"/>
                  </a:lnTo>
                  <a:lnTo>
                    <a:pt x="0" y="500382"/>
                  </a:lnTo>
                  <a:lnTo>
                    <a:pt x="43792" y="497853"/>
                  </a:lnTo>
                  <a:lnTo>
                    <a:pt x="87292" y="490466"/>
                  </a:lnTo>
                  <a:lnTo>
                    <a:pt x="130196" y="478521"/>
                  </a:lnTo>
                  <a:lnTo>
                    <a:pt x="172198" y="462315"/>
                  </a:lnTo>
                  <a:lnTo>
                    <a:pt x="212993" y="442148"/>
                  </a:lnTo>
                  <a:lnTo>
                    <a:pt x="252278" y="418319"/>
                  </a:lnTo>
                  <a:lnTo>
                    <a:pt x="289746" y="391127"/>
                  </a:lnTo>
                  <a:lnTo>
                    <a:pt x="325092" y="360870"/>
                  </a:lnTo>
                  <a:lnTo>
                    <a:pt x="358013" y="327848"/>
                  </a:lnTo>
                  <a:lnTo>
                    <a:pt x="388202" y="292360"/>
                  </a:lnTo>
                  <a:lnTo>
                    <a:pt x="415356" y="254705"/>
                  </a:lnTo>
                  <a:lnTo>
                    <a:pt x="439169" y="215181"/>
                  </a:lnTo>
                  <a:lnTo>
                    <a:pt x="459335" y="174088"/>
                  </a:lnTo>
                  <a:lnTo>
                    <a:pt x="475551" y="131724"/>
                  </a:lnTo>
                  <a:lnTo>
                    <a:pt x="487512" y="88389"/>
                  </a:lnTo>
                  <a:lnTo>
                    <a:pt x="494912" y="44381"/>
                  </a:lnTo>
                  <a:lnTo>
                    <a:pt x="497446" y="0"/>
                  </a:lnTo>
                  <a:lnTo>
                    <a:pt x="500003" y="44381"/>
                  </a:lnTo>
                  <a:lnTo>
                    <a:pt x="507469" y="88389"/>
                  </a:lnTo>
                  <a:lnTo>
                    <a:pt x="519533" y="131724"/>
                  </a:lnTo>
                  <a:lnTo>
                    <a:pt x="535885" y="174088"/>
                  </a:lnTo>
                  <a:lnTo>
                    <a:pt x="556217" y="215181"/>
                  </a:lnTo>
                  <a:lnTo>
                    <a:pt x="580217" y="254705"/>
                  </a:lnTo>
                  <a:lnTo>
                    <a:pt x="607578" y="292360"/>
                  </a:lnTo>
                  <a:lnTo>
                    <a:pt x="637988" y="327848"/>
                  </a:lnTo>
                  <a:lnTo>
                    <a:pt x="671138" y="360870"/>
                  </a:lnTo>
                  <a:lnTo>
                    <a:pt x="706718" y="391127"/>
                  </a:lnTo>
                  <a:lnTo>
                    <a:pt x="744419" y="418319"/>
                  </a:lnTo>
                  <a:lnTo>
                    <a:pt x="783931" y="442148"/>
                  </a:lnTo>
                  <a:lnTo>
                    <a:pt x="824944" y="462315"/>
                  </a:lnTo>
                  <a:lnTo>
                    <a:pt x="867149" y="478521"/>
                  </a:lnTo>
                  <a:lnTo>
                    <a:pt x="910235" y="490466"/>
                  </a:lnTo>
                  <a:lnTo>
                    <a:pt x="953893" y="497853"/>
                  </a:lnTo>
                  <a:lnTo>
                    <a:pt x="965528" y="49852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0941"/>
                  </a:moveTo>
                  <a:lnTo>
                    <a:pt x="0" y="1840941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591764" y="2317562"/>
            <a:ext cx="459740" cy="459740"/>
            <a:chOff x="17591764" y="2317562"/>
            <a:chExt cx="459740" cy="459740"/>
          </a:xfrm>
        </p:grpSpPr>
        <p:sp>
          <p:nvSpPr>
            <p:cNvPr id="9" name="object 9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01124" y="2326922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3"/>
                  </a:moveTo>
                  <a:lnTo>
                    <a:pt x="0" y="208794"/>
                  </a:lnTo>
                  <a:lnTo>
                    <a:pt x="1396" y="197275"/>
                  </a:lnTo>
                  <a:lnTo>
                    <a:pt x="2793" y="185755"/>
                  </a:lnTo>
                  <a:lnTo>
                    <a:pt x="14350" y="141113"/>
                  </a:lnTo>
                  <a:lnTo>
                    <a:pt x="35305" y="100078"/>
                  </a:lnTo>
                  <a:lnTo>
                    <a:pt x="64768" y="64797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8"/>
                  </a:lnTo>
                  <a:lnTo>
                    <a:pt x="330445" y="29515"/>
                  </a:lnTo>
                  <a:lnTo>
                    <a:pt x="367909" y="56885"/>
                  </a:lnTo>
                  <a:lnTo>
                    <a:pt x="398770" y="90718"/>
                  </a:lnTo>
                  <a:lnTo>
                    <a:pt x="421883" y="131042"/>
                  </a:lnTo>
                  <a:lnTo>
                    <a:pt x="435472" y="174236"/>
                  </a:lnTo>
                  <a:lnTo>
                    <a:pt x="440551" y="208794"/>
                  </a:lnTo>
                  <a:lnTo>
                    <a:pt x="440551" y="220313"/>
                  </a:lnTo>
                  <a:lnTo>
                    <a:pt x="439916" y="220313"/>
                  </a:lnTo>
                  <a:lnTo>
                    <a:pt x="439916" y="231832"/>
                  </a:lnTo>
                  <a:lnTo>
                    <a:pt x="438393" y="243364"/>
                  </a:lnTo>
                  <a:lnTo>
                    <a:pt x="436996" y="254883"/>
                  </a:lnTo>
                  <a:lnTo>
                    <a:pt x="434837" y="265679"/>
                  </a:lnTo>
                  <a:lnTo>
                    <a:pt x="432678" y="277198"/>
                  </a:lnTo>
                  <a:lnTo>
                    <a:pt x="428995" y="287993"/>
                  </a:lnTo>
                  <a:lnTo>
                    <a:pt x="425439" y="298789"/>
                  </a:lnTo>
                  <a:lnTo>
                    <a:pt x="404611" y="339836"/>
                  </a:lnTo>
                  <a:lnTo>
                    <a:pt x="390896" y="358557"/>
                  </a:lnTo>
                  <a:lnTo>
                    <a:pt x="383657" y="367193"/>
                  </a:lnTo>
                  <a:lnTo>
                    <a:pt x="349114" y="398156"/>
                  </a:lnTo>
                  <a:lnTo>
                    <a:pt x="309491" y="421195"/>
                  </a:lnTo>
                  <a:lnTo>
                    <a:pt x="298696" y="425513"/>
                  </a:lnTo>
                  <a:lnTo>
                    <a:pt x="287901" y="429831"/>
                  </a:lnTo>
                  <a:lnTo>
                    <a:pt x="243325" y="439191"/>
                  </a:lnTo>
                  <a:lnTo>
                    <a:pt x="231769" y="440627"/>
                  </a:lnTo>
                  <a:lnTo>
                    <a:pt x="220212" y="440627"/>
                  </a:lnTo>
                  <a:lnTo>
                    <a:pt x="220212" y="439915"/>
                  </a:lnTo>
                  <a:lnTo>
                    <a:pt x="208782" y="439915"/>
                  </a:lnTo>
                  <a:lnTo>
                    <a:pt x="197226" y="438467"/>
                  </a:lnTo>
                  <a:lnTo>
                    <a:pt x="185669" y="437032"/>
                  </a:lnTo>
                  <a:lnTo>
                    <a:pt x="174874" y="434873"/>
                  </a:lnTo>
                  <a:lnTo>
                    <a:pt x="163444" y="432714"/>
                  </a:lnTo>
                  <a:lnTo>
                    <a:pt x="152650" y="429107"/>
                  </a:lnTo>
                  <a:lnTo>
                    <a:pt x="141855" y="425513"/>
                  </a:lnTo>
                  <a:lnTo>
                    <a:pt x="100708" y="404634"/>
                  </a:lnTo>
                  <a:lnTo>
                    <a:pt x="82039" y="390955"/>
                  </a:lnTo>
                  <a:lnTo>
                    <a:pt x="73404" y="383754"/>
                  </a:lnTo>
                  <a:lnTo>
                    <a:pt x="42416" y="349196"/>
                  </a:lnTo>
                  <a:lnTo>
                    <a:pt x="19430" y="309597"/>
                  </a:lnTo>
                  <a:lnTo>
                    <a:pt x="15112" y="298789"/>
                  </a:lnTo>
                  <a:lnTo>
                    <a:pt x="10794" y="287993"/>
                  </a:lnTo>
                  <a:lnTo>
                    <a:pt x="1396" y="243364"/>
                  </a:lnTo>
                  <a:lnTo>
                    <a:pt x="0" y="231832"/>
                  </a:lnTo>
                  <a:lnTo>
                    <a:pt x="0" y="22031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62"/>
                  </a:lnTo>
                  <a:lnTo>
                    <a:pt x="551512" y="404522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62"/>
                  </a:lnTo>
                  <a:lnTo>
                    <a:pt x="386636" y="150363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63"/>
                  </a:lnTo>
                  <a:lnTo>
                    <a:pt x="429835" y="193562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22"/>
                  </a:lnTo>
                  <a:lnTo>
                    <a:pt x="567352" y="463562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1920913" y="1402130"/>
            <a:ext cx="1256665" cy="674370"/>
          </a:xfrm>
          <a:custGeom>
            <a:avLst/>
            <a:gdLst/>
            <a:ahLst/>
            <a:cxnLst/>
            <a:rect l="l" t="t" r="r" b="b"/>
            <a:pathLst>
              <a:path w="1256664" h="674369">
                <a:moveTo>
                  <a:pt x="539572" y="406895"/>
                </a:moveTo>
                <a:lnTo>
                  <a:pt x="71716" y="406895"/>
                </a:lnTo>
                <a:lnTo>
                  <a:pt x="71716" y="664603"/>
                </a:lnTo>
                <a:lnTo>
                  <a:pt x="539572" y="664603"/>
                </a:lnTo>
                <a:lnTo>
                  <a:pt x="539572" y="586803"/>
                </a:lnTo>
                <a:lnTo>
                  <a:pt x="158902" y="586803"/>
                </a:lnTo>
                <a:lnTo>
                  <a:pt x="158902" y="483311"/>
                </a:lnTo>
                <a:lnTo>
                  <a:pt x="539572" y="483311"/>
                </a:lnTo>
                <a:lnTo>
                  <a:pt x="539572" y="406895"/>
                </a:lnTo>
                <a:close/>
              </a:path>
              <a:path w="1256664" h="674369">
                <a:moveTo>
                  <a:pt x="539572" y="483311"/>
                </a:moveTo>
                <a:lnTo>
                  <a:pt x="451700" y="483311"/>
                </a:lnTo>
                <a:lnTo>
                  <a:pt x="451700" y="586803"/>
                </a:lnTo>
                <a:lnTo>
                  <a:pt x="539572" y="586803"/>
                </a:lnTo>
                <a:lnTo>
                  <a:pt x="539572" y="483311"/>
                </a:lnTo>
                <a:close/>
              </a:path>
              <a:path w="1256664" h="674369">
                <a:moveTo>
                  <a:pt x="612851" y="270916"/>
                </a:moveTo>
                <a:lnTo>
                  <a:pt x="0" y="270916"/>
                </a:lnTo>
                <a:lnTo>
                  <a:pt x="0" y="348894"/>
                </a:lnTo>
                <a:lnTo>
                  <a:pt x="612851" y="348894"/>
                </a:lnTo>
                <a:lnTo>
                  <a:pt x="612851" y="270916"/>
                </a:lnTo>
                <a:close/>
              </a:path>
              <a:path w="1256664" h="674369">
                <a:moveTo>
                  <a:pt x="537311" y="34036"/>
                </a:moveTo>
                <a:lnTo>
                  <a:pt x="73977" y="34036"/>
                </a:lnTo>
                <a:lnTo>
                  <a:pt x="73977" y="112014"/>
                </a:lnTo>
                <a:lnTo>
                  <a:pt x="449440" y="112014"/>
                </a:lnTo>
                <a:lnTo>
                  <a:pt x="449249" y="136033"/>
                </a:lnTo>
                <a:lnTo>
                  <a:pt x="449198" y="142459"/>
                </a:lnTo>
                <a:lnTo>
                  <a:pt x="447554" y="178588"/>
                </a:lnTo>
                <a:lnTo>
                  <a:pt x="447508" y="179611"/>
                </a:lnTo>
                <a:lnTo>
                  <a:pt x="442919" y="222690"/>
                </a:lnTo>
                <a:lnTo>
                  <a:pt x="433984" y="270916"/>
                </a:lnTo>
                <a:lnTo>
                  <a:pt x="523252" y="270916"/>
                </a:lnTo>
                <a:lnTo>
                  <a:pt x="531380" y="223718"/>
                </a:lnTo>
                <a:lnTo>
                  <a:pt x="535459" y="179611"/>
                </a:lnTo>
                <a:lnTo>
                  <a:pt x="537091" y="136033"/>
                </a:lnTo>
                <a:lnTo>
                  <a:pt x="537225" y="112014"/>
                </a:lnTo>
                <a:lnTo>
                  <a:pt x="537311" y="34036"/>
                </a:lnTo>
                <a:close/>
              </a:path>
              <a:path w="1256664" h="674369">
                <a:moveTo>
                  <a:pt x="1129941" y="568744"/>
                </a:moveTo>
                <a:lnTo>
                  <a:pt x="992124" y="568744"/>
                </a:lnTo>
                <a:lnTo>
                  <a:pt x="1015930" y="594341"/>
                </a:lnTo>
                <a:lnTo>
                  <a:pt x="1053072" y="619482"/>
                </a:lnTo>
                <a:lnTo>
                  <a:pt x="1101217" y="642330"/>
                </a:lnTo>
                <a:lnTo>
                  <a:pt x="1158031" y="661051"/>
                </a:lnTo>
                <a:lnTo>
                  <a:pt x="1221181" y="673811"/>
                </a:lnTo>
                <a:lnTo>
                  <a:pt x="1256093" y="600697"/>
                </a:lnTo>
                <a:lnTo>
                  <a:pt x="1184964" y="587228"/>
                </a:lnTo>
                <a:lnTo>
                  <a:pt x="1129941" y="568744"/>
                </a:lnTo>
                <a:close/>
              </a:path>
              <a:path w="1256664" h="674369">
                <a:moveTo>
                  <a:pt x="1038313" y="494588"/>
                </a:moveTo>
                <a:lnTo>
                  <a:pt x="946454" y="494588"/>
                </a:lnTo>
                <a:lnTo>
                  <a:pt x="934903" y="519084"/>
                </a:lnTo>
                <a:lnTo>
                  <a:pt x="904478" y="544580"/>
                </a:lnTo>
                <a:lnTo>
                  <a:pt x="857773" y="568490"/>
                </a:lnTo>
                <a:lnTo>
                  <a:pt x="797380" y="588231"/>
                </a:lnTo>
                <a:lnTo>
                  <a:pt x="725893" y="601218"/>
                </a:lnTo>
                <a:lnTo>
                  <a:pt x="759764" y="673646"/>
                </a:lnTo>
                <a:lnTo>
                  <a:pt x="823756" y="661767"/>
                </a:lnTo>
                <a:lnTo>
                  <a:pt x="881390" y="643569"/>
                </a:lnTo>
                <a:lnTo>
                  <a:pt x="930263" y="620821"/>
                </a:lnTo>
                <a:lnTo>
                  <a:pt x="967975" y="595290"/>
                </a:lnTo>
                <a:lnTo>
                  <a:pt x="992124" y="568744"/>
                </a:lnTo>
                <a:lnTo>
                  <a:pt x="1129941" y="568744"/>
                </a:lnTo>
                <a:lnTo>
                  <a:pt x="1125269" y="567174"/>
                </a:lnTo>
                <a:lnTo>
                  <a:pt x="1079361" y="543244"/>
                </a:lnTo>
                <a:lnTo>
                  <a:pt x="1049592" y="518146"/>
                </a:lnTo>
                <a:lnTo>
                  <a:pt x="1038313" y="494588"/>
                </a:lnTo>
                <a:close/>
              </a:path>
              <a:path w="1256664" h="674369">
                <a:moveTo>
                  <a:pt x="1225880" y="418871"/>
                </a:moveTo>
                <a:lnTo>
                  <a:pt x="758888" y="418871"/>
                </a:lnTo>
                <a:lnTo>
                  <a:pt x="758888" y="494588"/>
                </a:lnTo>
                <a:lnTo>
                  <a:pt x="1225880" y="494588"/>
                </a:lnTo>
                <a:lnTo>
                  <a:pt x="1225880" y="418871"/>
                </a:lnTo>
                <a:close/>
              </a:path>
              <a:path w="1256664" h="674369">
                <a:moveTo>
                  <a:pt x="1036574" y="357047"/>
                </a:moveTo>
                <a:lnTo>
                  <a:pt x="948016" y="357047"/>
                </a:lnTo>
                <a:lnTo>
                  <a:pt x="948016" y="418871"/>
                </a:lnTo>
                <a:lnTo>
                  <a:pt x="1036574" y="418871"/>
                </a:lnTo>
                <a:lnTo>
                  <a:pt x="1036574" y="357047"/>
                </a:lnTo>
                <a:close/>
              </a:path>
              <a:path w="1256664" h="674369">
                <a:moveTo>
                  <a:pt x="1210246" y="0"/>
                </a:moveTo>
                <a:lnTo>
                  <a:pt x="1122375" y="0"/>
                </a:lnTo>
                <a:lnTo>
                  <a:pt x="1122375" y="402209"/>
                </a:lnTo>
                <a:lnTo>
                  <a:pt x="1210246" y="402209"/>
                </a:lnTo>
                <a:lnTo>
                  <a:pt x="1210246" y="0"/>
                </a:lnTo>
                <a:close/>
              </a:path>
              <a:path w="1256664" h="674369">
                <a:moveTo>
                  <a:pt x="775563" y="26911"/>
                </a:moveTo>
                <a:lnTo>
                  <a:pt x="687692" y="26911"/>
                </a:lnTo>
                <a:lnTo>
                  <a:pt x="687692" y="344551"/>
                </a:lnTo>
                <a:lnTo>
                  <a:pt x="1018171" y="344551"/>
                </a:lnTo>
                <a:lnTo>
                  <a:pt x="1018171" y="267436"/>
                </a:lnTo>
                <a:lnTo>
                  <a:pt x="775563" y="267436"/>
                </a:lnTo>
                <a:lnTo>
                  <a:pt x="775563" y="200926"/>
                </a:lnTo>
                <a:lnTo>
                  <a:pt x="1018171" y="200926"/>
                </a:lnTo>
                <a:lnTo>
                  <a:pt x="1018171" y="125209"/>
                </a:lnTo>
                <a:lnTo>
                  <a:pt x="775563" y="125209"/>
                </a:lnTo>
                <a:lnTo>
                  <a:pt x="775563" y="26911"/>
                </a:lnTo>
                <a:close/>
              </a:path>
              <a:path w="1256664" h="674369">
                <a:moveTo>
                  <a:pt x="1018171" y="200926"/>
                </a:moveTo>
                <a:lnTo>
                  <a:pt x="930300" y="200926"/>
                </a:lnTo>
                <a:lnTo>
                  <a:pt x="930300" y="267436"/>
                </a:lnTo>
                <a:lnTo>
                  <a:pt x="1018171" y="267436"/>
                </a:lnTo>
                <a:lnTo>
                  <a:pt x="1018171" y="200926"/>
                </a:lnTo>
                <a:close/>
              </a:path>
              <a:path w="1256664" h="674369">
                <a:moveTo>
                  <a:pt x="1018171" y="26911"/>
                </a:moveTo>
                <a:lnTo>
                  <a:pt x="930300" y="26911"/>
                </a:lnTo>
                <a:lnTo>
                  <a:pt x="930300" y="125209"/>
                </a:lnTo>
                <a:lnTo>
                  <a:pt x="1018171" y="125209"/>
                </a:lnTo>
                <a:lnTo>
                  <a:pt x="1018171" y="26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327057" y="1402130"/>
            <a:ext cx="1865630" cy="673735"/>
          </a:xfrm>
          <a:custGeom>
            <a:avLst/>
            <a:gdLst/>
            <a:ahLst/>
            <a:cxnLst/>
            <a:rect l="l" t="t" r="r" b="b"/>
            <a:pathLst>
              <a:path w="1865629" h="673735">
                <a:moveTo>
                  <a:pt x="610603" y="278726"/>
                </a:moveTo>
                <a:lnTo>
                  <a:pt x="0" y="278726"/>
                </a:lnTo>
                <a:lnTo>
                  <a:pt x="0" y="356006"/>
                </a:lnTo>
                <a:lnTo>
                  <a:pt x="610603" y="356006"/>
                </a:lnTo>
                <a:lnTo>
                  <a:pt x="610603" y="278726"/>
                </a:lnTo>
                <a:close/>
              </a:path>
              <a:path w="1865629" h="673735">
                <a:moveTo>
                  <a:pt x="304952" y="7810"/>
                </a:moveTo>
                <a:lnTo>
                  <a:pt x="245773" y="10546"/>
                </a:lnTo>
                <a:lnTo>
                  <a:pt x="193516" y="18640"/>
                </a:lnTo>
                <a:lnTo>
                  <a:pt x="148977" y="31923"/>
                </a:lnTo>
                <a:lnTo>
                  <a:pt x="112952" y="50224"/>
                </a:lnTo>
                <a:lnTo>
                  <a:pt x="69621" y="101203"/>
                </a:lnTo>
                <a:lnTo>
                  <a:pt x="63906" y="133540"/>
                </a:lnTo>
                <a:lnTo>
                  <a:pt x="70603" y="168780"/>
                </a:lnTo>
                <a:lnTo>
                  <a:pt x="119713" y="222783"/>
                </a:lnTo>
                <a:lnTo>
                  <a:pt x="159145" y="241035"/>
                </a:lnTo>
                <a:lnTo>
                  <a:pt x="206508" y="253113"/>
                </a:lnTo>
                <a:lnTo>
                  <a:pt x="260311" y="258762"/>
                </a:lnTo>
                <a:lnTo>
                  <a:pt x="260311" y="278726"/>
                </a:lnTo>
                <a:lnTo>
                  <a:pt x="348183" y="278726"/>
                </a:lnTo>
                <a:lnTo>
                  <a:pt x="348183" y="258762"/>
                </a:lnTo>
                <a:lnTo>
                  <a:pt x="402563" y="253113"/>
                </a:lnTo>
                <a:lnTo>
                  <a:pt x="450290" y="241035"/>
                </a:lnTo>
                <a:lnTo>
                  <a:pt x="489921" y="222783"/>
                </a:lnTo>
                <a:lnTo>
                  <a:pt x="520015" y="198613"/>
                </a:lnTo>
                <a:lnTo>
                  <a:pt x="528321" y="185648"/>
                </a:lnTo>
                <a:lnTo>
                  <a:pt x="304952" y="185648"/>
                </a:lnTo>
                <a:lnTo>
                  <a:pt x="238541" y="182196"/>
                </a:lnTo>
                <a:lnTo>
                  <a:pt x="191671" y="172100"/>
                </a:lnTo>
                <a:lnTo>
                  <a:pt x="163884" y="155752"/>
                </a:lnTo>
                <a:lnTo>
                  <a:pt x="154724" y="133540"/>
                </a:lnTo>
                <a:lnTo>
                  <a:pt x="163884" y="112029"/>
                </a:lnTo>
                <a:lnTo>
                  <a:pt x="191671" y="95859"/>
                </a:lnTo>
                <a:lnTo>
                  <a:pt x="238541" y="85680"/>
                </a:lnTo>
                <a:lnTo>
                  <a:pt x="304952" y="82143"/>
                </a:lnTo>
                <a:lnTo>
                  <a:pt x="528752" y="82143"/>
                </a:lnTo>
                <a:lnTo>
                  <a:pt x="523525" y="73374"/>
                </a:lnTo>
                <a:lnTo>
                  <a:pt x="496840" y="50224"/>
                </a:lnTo>
                <a:lnTo>
                  <a:pt x="460851" y="31923"/>
                </a:lnTo>
                <a:lnTo>
                  <a:pt x="416347" y="18640"/>
                </a:lnTo>
                <a:lnTo>
                  <a:pt x="364117" y="10546"/>
                </a:lnTo>
                <a:lnTo>
                  <a:pt x="304952" y="7810"/>
                </a:lnTo>
                <a:close/>
              </a:path>
              <a:path w="1865629" h="673735">
                <a:moveTo>
                  <a:pt x="528752" y="82143"/>
                </a:moveTo>
                <a:lnTo>
                  <a:pt x="304952" y="82143"/>
                </a:lnTo>
                <a:lnTo>
                  <a:pt x="371754" y="85680"/>
                </a:lnTo>
                <a:lnTo>
                  <a:pt x="418828" y="95859"/>
                </a:lnTo>
                <a:lnTo>
                  <a:pt x="446693" y="112029"/>
                </a:lnTo>
                <a:lnTo>
                  <a:pt x="455866" y="133540"/>
                </a:lnTo>
                <a:lnTo>
                  <a:pt x="446693" y="155752"/>
                </a:lnTo>
                <a:lnTo>
                  <a:pt x="418828" y="172100"/>
                </a:lnTo>
                <a:lnTo>
                  <a:pt x="371754" y="182196"/>
                </a:lnTo>
                <a:lnTo>
                  <a:pt x="304952" y="185648"/>
                </a:lnTo>
                <a:lnTo>
                  <a:pt x="528321" y="185648"/>
                </a:lnTo>
                <a:lnTo>
                  <a:pt x="539128" y="168780"/>
                </a:lnTo>
                <a:lnTo>
                  <a:pt x="545820" y="133540"/>
                </a:lnTo>
                <a:lnTo>
                  <a:pt x="540115" y="101203"/>
                </a:lnTo>
                <a:lnTo>
                  <a:pt x="528752" y="82143"/>
                </a:lnTo>
                <a:close/>
              </a:path>
              <a:path w="1865629" h="673735">
                <a:moveTo>
                  <a:pt x="535914" y="379806"/>
                </a:moveTo>
                <a:lnTo>
                  <a:pt x="70332" y="379806"/>
                </a:lnTo>
                <a:lnTo>
                  <a:pt x="70332" y="454825"/>
                </a:lnTo>
                <a:lnTo>
                  <a:pt x="448741" y="454825"/>
                </a:lnTo>
                <a:lnTo>
                  <a:pt x="448741" y="482269"/>
                </a:lnTo>
                <a:lnTo>
                  <a:pt x="71716" y="482269"/>
                </a:lnTo>
                <a:lnTo>
                  <a:pt x="71716" y="666165"/>
                </a:lnTo>
                <a:lnTo>
                  <a:pt x="555193" y="666165"/>
                </a:lnTo>
                <a:lnTo>
                  <a:pt x="555193" y="590283"/>
                </a:lnTo>
                <a:lnTo>
                  <a:pt x="158889" y="590283"/>
                </a:lnTo>
                <a:lnTo>
                  <a:pt x="158889" y="555205"/>
                </a:lnTo>
                <a:lnTo>
                  <a:pt x="535914" y="555205"/>
                </a:lnTo>
                <a:lnTo>
                  <a:pt x="535914" y="379806"/>
                </a:lnTo>
                <a:close/>
              </a:path>
              <a:path w="1865629" h="673735">
                <a:moveTo>
                  <a:pt x="1210932" y="685"/>
                </a:moveTo>
                <a:lnTo>
                  <a:pt x="1122362" y="685"/>
                </a:lnTo>
                <a:lnTo>
                  <a:pt x="1122362" y="411403"/>
                </a:lnTo>
                <a:lnTo>
                  <a:pt x="1210932" y="411403"/>
                </a:lnTo>
                <a:lnTo>
                  <a:pt x="1210932" y="685"/>
                </a:lnTo>
                <a:close/>
              </a:path>
              <a:path w="1865629" h="673735">
                <a:moveTo>
                  <a:pt x="1210932" y="416788"/>
                </a:moveTo>
                <a:lnTo>
                  <a:pt x="766013" y="416788"/>
                </a:lnTo>
                <a:lnTo>
                  <a:pt x="766013" y="664603"/>
                </a:lnTo>
                <a:lnTo>
                  <a:pt x="1210932" y="664603"/>
                </a:lnTo>
                <a:lnTo>
                  <a:pt x="1210932" y="586803"/>
                </a:lnTo>
                <a:lnTo>
                  <a:pt x="853198" y="586803"/>
                </a:lnTo>
                <a:lnTo>
                  <a:pt x="853198" y="493903"/>
                </a:lnTo>
                <a:lnTo>
                  <a:pt x="1210932" y="493903"/>
                </a:lnTo>
                <a:lnTo>
                  <a:pt x="1210932" y="416788"/>
                </a:lnTo>
                <a:close/>
              </a:path>
              <a:path w="1865629" h="673735">
                <a:moveTo>
                  <a:pt x="1210932" y="493903"/>
                </a:moveTo>
                <a:lnTo>
                  <a:pt x="1123759" y="493903"/>
                </a:lnTo>
                <a:lnTo>
                  <a:pt x="1123759" y="586803"/>
                </a:lnTo>
                <a:lnTo>
                  <a:pt x="1210932" y="586803"/>
                </a:lnTo>
                <a:lnTo>
                  <a:pt x="1210932" y="493903"/>
                </a:lnTo>
                <a:close/>
              </a:path>
              <a:path w="1865629" h="673735">
                <a:moveTo>
                  <a:pt x="1007402" y="39077"/>
                </a:moveTo>
                <a:lnTo>
                  <a:pt x="686295" y="39077"/>
                </a:lnTo>
                <a:lnTo>
                  <a:pt x="686295" y="116179"/>
                </a:lnTo>
                <a:lnTo>
                  <a:pt x="920394" y="116179"/>
                </a:lnTo>
                <a:lnTo>
                  <a:pt x="920394" y="168452"/>
                </a:lnTo>
                <a:lnTo>
                  <a:pt x="687692" y="168452"/>
                </a:lnTo>
                <a:lnTo>
                  <a:pt x="687692" y="380847"/>
                </a:lnTo>
                <a:lnTo>
                  <a:pt x="754380" y="380847"/>
                </a:lnTo>
                <a:lnTo>
                  <a:pt x="803756" y="380597"/>
                </a:lnTo>
                <a:lnTo>
                  <a:pt x="850510" y="379695"/>
                </a:lnTo>
                <a:lnTo>
                  <a:pt x="895736" y="377919"/>
                </a:lnTo>
                <a:lnTo>
                  <a:pt x="940531" y="375043"/>
                </a:lnTo>
                <a:lnTo>
                  <a:pt x="985993" y="370842"/>
                </a:lnTo>
                <a:lnTo>
                  <a:pt x="1033216" y="365092"/>
                </a:lnTo>
                <a:lnTo>
                  <a:pt x="1083297" y="357568"/>
                </a:lnTo>
                <a:lnTo>
                  <a:pt x="1075095" y="302171"/>
                </a:lnTo>
                <a:lnTo>
                  <a:pt x="774865" y="302171"/>
                </a:lnTo>
                <a:lnTo>
                  <a:pt x="774865" y="244348"/>
                </a:lnTo>
                <a:lnTo>
                  <a:pt x="1007402" y="244348"/>
                </a:lnTo>
                <a:lnTo>
                  <a:pt x="1007402" y="39077"/>
                </a:lnTo>
                <a:close/>
              </a:path>
              <a:path w="1865629" h="673735">
                <a:moveTo>
                  <a:pt x="1071829" y="280111"/>
                </a:moveTo>
                <a:lnTo>
                  <a:pt x="1016654" y="288439"/>
                </a:lnTo>
                <a:lnTo>
                  <a:pt x="965546" y="294398"/>
                </a:lnTo>
                <a:lnTo>
                  <a:pt x="917160" y="298370"/>
                </a:lnTo>
                <a:lnTo>
                  <a:pt x="870149" y="300736"/>
                </a:lnTo>
                <a:lnTo>
                  <a:pt x="823166" y="301875"/>
                </a:lnTo>
                <a:lnTo>
                  <a:pt x="774865" y="302171"/>
                </a:lnTo>
                <a:lnTo>
                  <a:pt x="1075095" y="302171"/>
                </a:lnTo>
                <a:lnTo>
                  <a:pt x="1071829" y="280111"/>
                </a:lnTo>
                <a:close/>
              </a:path>
              <a:path w="1865629" h="673735">
                <a:moveTo>
                  <a:pt x="1865287" y="422529"/>
                </a:moveTo>
                <a:lnTo>
                  <a:pt x="1406118" y="422529"/>
                </a:lnTo>
                <a:lnTo>
                  <a:pt x="1406118" y="500316"/>
                </a:lnTo>
                <a:lnTo>
                  <a:pt x="1776717" y="500316"/>
                </a:lnTo>
                <a:lnTo>
                  <a:pt x="1776717" y="673125"/>
                </a:lnTo>
                <a:lnTo>
                  <a:pt x="1865287" y="673125"/>
                </a:lnTo>
                <a:lnTo>
                  <a:pt x="1865287" y="422529"/>
                </a:lnTo>
                <a:close/>
              </a:path>
              <a:path w="1865629" h="673735">
                <a:moveTo>
                  <a:pt x="1865287" y="0"/>
                </a:moveTo>
                <a:lnTo>
                  <a:pt x="1776717" y="0"/>
                </a:lnTo>
                <a:lnTo>
                  <a:pt x="1776717" y="419912"/>
                </a:lnTo>
                <a:lnTo>
                  <a:pt x="1865287" y="419912"/>
                </a:lnTo>
                <a:lnTo>
                  <a:pt x="1865287" y="0"/>
                </a:lnTo>
                <a:close/>
              </a:path>
              <a:path w="1865629" h="673735">
                <a:moveTo>
                  <a:pt x="1486877" y="130416"/>
                </a:moveTo>
                <a:lnTo>
                  <a:pt x="1400390" y="130416"/>
                </a:lnTo>
                <a:lnTo>
                  <a:pt x="1400390" y="301472"/>
                </a:lnTo>
                <a:lnTo>
                  <a:pt x="1317028" y="301472"/>
                </a:lnTo>
                <a:lnTo>
                  <a:pt x="1328222" y="380174"/>
                </a:lnTo>
                <a:lnTo>
                  <a:pt x="1328318" y="380847"/>
                </a:lnTo>
                <a:lnTo>
                  <a:pt x="1425783" y="380174"/>
                </a:lnTo>
                <a:lnTo>
                  <a:pt x="1477315" y="379015"/>
                </a:lnTo>
                <a:lnTo>
                  <a:pt x="1530229" y="377026"/>
                </a:lnTo>
                <a:lnTo>
                  <a:pt x="1584159" y="373994"/>
                </a:lnTo>
                <a:lnTo>
                  <a:pt x="1638742" y="369708"/>
                </a:lnTo>
                <a:lnTo>
                  <a:pt x="1693614" y="363956"/>
                </a:lnTo>
                <a:lnTo>
                  <a:pt x="1748409" y="356527"/>
                </a:lnTo>
                <a:lnTo>
                  <a:pt x="1742874" y="299745"/>
                </a:lnTo>
                <a:lnTo>
                  <a:pt x="1486877" y="299745"/>
                </a:lnTo>
                <a:lnTo>
                  <a:pt x="1486877" y="130416"/>
                </a:lnTo>
                <a:close/>
              </a:path>
              <a:path w="1865629" h="673735">
                <a:moveTo>
                  <a:pt x="1648383" y="130416"/>
                </a:moveTo>
                <a:lnTo>
                  <a:pt x="1561896" y="130416"/>
                </a:lnTo>
                <a:lnTo>
                  <a:pt x="1561896" y="297662"/>
                </a:lnTo>
                <a:lnTo>
                  <a:pt x="1486877" y="299745"/>
                </a:lnTo>
                <a:lnTo>
                  <a:pt x="1742874" y="299745"/>
                </a:lnTo>
                <a:lnTo>
                  <a:pt x="1742180" y="292620"/>
                </a:lnTo>
                <a:lnTo>
                  <a:pt x="1648383" y="292620"/>
                </a:lnTo>
                <a:lnTo>
                  <a:pt x="1648383" y="130416"/>
                </a:lnTo>
                <a:close/>
              </a:path>
              <a:path w="1865629" h="673735">
                <a:moveTo>
                  <a:pt x="1741284" y="283425"/>
                </a:moveTo>
                <a:lnTo>
                  <a:pt x="1710020" y="286982"/>
                </a:lnTo>
                <a:lnTo>
                  <a:pt x="1684156" y="289647"/>
                </a:lnTo>
                <a:lnTo>
                  <a:pt x="1663631" y="291500"/>
                </a:lnTo>
                <a:lnTo>
                  <a:pt x="1648383" y="292620"/>
                </a:lnTo>
                <a:lnTo>
                  <a:pt x="1742180" y="292620"/>
                </a:lnTo>
                <a:lnTo>
                  <a:pt x="1741284" y="283425"/>
                </a:lnTo>
                <a:close/>
              </a:path>
              <a:path w="1865629" h="673735">
                <a:moveTo>
                  <a:pt x="1712290" y="51917"/>
                </a:moveTo>
                <a:lnTo>
                  <a:pt x="1337183" y="51917"/>
                </a:lnTo>
                <a:lnTo>
                  <a:pt x="1337183" y="130416"/>
                </a:lnTo>
                <a:lnTo>
                  <a:pt x="1712290" y="130416"/>
                </a:lnTo>
                <a:lnTo>
                  <a:pt x="1712290" y="51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906270" y="2619870"/>
            <a:ext cx="1102995" cy="384810"/>
          </a:xfrm>
          <a:custGeom>
            <a:avLst/>
            <a:gdLst/>
            <a:ahLst/>
            <a:cxnLst/>
            <a:rect l="l" t="t" r="r" b="b"/>
            <a:pathLst>
              <a:path w="1102995" h="384810">
                <a:moveTo>
                  <a:pt x="308000" y="232270"/>
                </a:moveTo>
                <a:lnTo>
                  <a:pt x="40944" y="232270"/>
                </a:lnTo>
                <a:lnTo>
                  <a:pt x="40944" y="379387"/>
                </a:lnTo>
                <a:lnTo>
                  <a:pt x="308000" y="379387"/>
                </a:lnTo>
                <a:lnTo>
                  <a:pt x="308000" y="334962"/>
                </a:lnTo>
                <a:lnTo>
                  <a:pt x="90703" y="334962"/>
                </a:lnTo>
                <a:lnTo>
                  <a:pt x="90703" y="275882"/>
                </a:lnTo>
                <a:lnTo>
                  <a:pt x="308000" y="275882"/>
                </a:lnTo>
                <a:lnTo>
                  <a:pt x="308000" y="232270"/>
                </a:lnTo>
                <a:close/>
              </a:path>
              <a:path w="1102995" h="384810">
                <a:moveTo>
                  <a:pt x="308000" y="275882"/>
                </a:moveTo>
                <a:lnTo>
                  <a:pt x="257848" y="275882"/>
                </a:lnTo>
                <a:lnTo>
                  <a:pt x="257848" y="334962"/>
                </a:lnTo>
                <a:lnTo>
                  <a:pt x="308000" y="334962"/>
                </a:lnTo>
                <a:lnTo>
                  <a:pt x="308000" y="275882"/>
                </a:lnTo>
                <a:close/>
              </a:path>
              <a:path w="1102995" h="384810">
                <a:moveTo>
                  <a:pt x="349834" y="154647"/>
                </a:moveTo>
                <a:lnTo>
                  <a:pt x="0" y="154647"/>
                </a:lnTo>
                <a:lnTo>
                  <a:pt x="0" y="199161"/>
                </a:lnTo>
                <a:lnTo>
                  <a:pt x="349834" y="199161"/>
                </a:lnTo>
                <a:lnTo>
                  <a:pt x="349834" y="154647"/>
                </a:lnTo>
                <a:close/>
              </a:path>
              <a:path w="1102995" h="384810">
                <a:moveTo>
                  <a:pt x="306717" y="19431"/>
                </a:moveTo>
                <a:lnTo>
                  <a:pt x="42227" y="19431"/>
                </a:lnTo>
                <a:lnTo>
                  <a:pt x="42227" y="63931"/>
                </a:lnTo>
                <a:lnTo>
                  <a:pt x="256552" y="63931"/>
                </a:lnTo>
                <a:lnTo>
                  <a:pt x="256444" y="77648"/>
                </a:lnTo>
                <a:lnTo>
                  <a:pt x="252834" y="127116"/>
                </a:lnTo>
                <a:lnTo>
                  <a:pt x="247738" y="154647"/>
                </a:lnTo>
                <a:lnTo>
                  <a:pt x="298691" y="154647"/>
                </a:lnTo>
                <a:lnTo>
                  <a:pt x="303331" y="127702"/>
                </a:lnTo>
                <a:lnTo>
                  <a:pt x="305660" y="102522"/>
                </a:lnTo>
                <a:lnTo>
                  <a:pt x="305714" y="101939"/>
                </a:lnTo>
                <a:lnTo>
                  <a:pt x="306592" y="77648"/>
                </a:lnTo>
                <a:lnTo>
                  <a:pt x="306717" y="19431"/>
                </a:lnTo>
                <a:close/>
              </a:path>
              <a:path w="1102995" h="384810">
                <a:moveTo>
                  <a:pt x="629081" y="182892"/>
                </a:moveTo>
                <a:lnTo>
                  <a:pt x="580212" y="182892"/>
                </a:lnTo>
                <a:lnTo>
                  <a:pt x="580212" y="365594"/>
                </a:lnTo>
                <a:lnTo>
                  <a:pt x="629081" y="365594"/>
                </a:lnTo>
                <a:lnTo>
                  <a:pt x="629081" y="182892"/>
                </a:lnTo>
                <a:close/>
              </a:path>
              <a:path w="1102995" h="384810">
                <a:moveTo>
                  <a:pt x="543433" y="42621"/>
                </a:moveTo>
                <a:lnTo>
                  <a:pt x="386511" y="42621"/>
                </a:lnTo>
                <a:lnTo>
                  <a:pt x="386511" y="285597"/>
                </a:lnTo>
                <a:lnTo>
                  <a:pt x="543433" y="285597"/>
                </a:lnTo>
                <a:lnTo>
                  <a:pt x="543433" y="241973"/>
                </a:lnTo>
                <a:lnTo>
                  <a:pt x="434987" y="241973"/>
                </a:lnTo>
                <a:lnTo>
                  <a:pt x="434987" y="86245"/>
                </a:lnTo>
                <a:lnTo>
                  <a:pt x="543433" y="86245"/>
                </a:lnTo>
                <a:lnTo>
                  <a:pt x="543433" y="42621"/>
                </a:lnTo>
                <a:close/>
              </a:path>
              <a:path w="1102995" h="384810">
                <a:moveTo>
                  <a:pt x="543433" y="86245"/>
                </a:moveTo>
                <a:lnTo>
                  <a:pt x="494957" y="86245"/>
                </a:lnTo>
                <a:lnTo>
                  <a:pt x="494957" y="241973"/>
                </a:lnTo>
                <a:lnTo>
                  <a:pt x="543433" y="241973"/>
                </a:lnTo>
                <a:lnTo>
                  <a:pt x="543433" y="182892"/>
                </a:lnTo>
                <a:lnTo>
                  <a:pt x="629081" y="182892"/>
                </a:lnTo>
                <a:lnTo>
                  <a:pt x="629081" y="138379"/>
                </a:lnTo>
                <a:lnTo>
                  <a:pt x="543433" y="138379"/>
                </a:lnTo>
                <a:lnTo>
                  <a:pt x="543433" y="86245"/>
                </a:lnTo>
                <a:close/>
              </a:path>
              <a:path w="1102995" h="384810">
                <a:moveTo>
                  <a:pt x="629081" y="7632"/>
                </a:moveTo>
                <a:lnTo>
                  <a:pt x="580212" y="7632"/>
                </a:lnTo>
                <a:lnTo>
                  <a:pt x="580212" y="138379"/>
                </a:lnTo>
                <a:lnTo>
                  <a:pt x="629081" y="138379"/>
                </a:lnTo>
                <a:lnTo>
                  <a:pt x="629081" y="7632"/>
                </a:lnTo>
                <a:close/>
              </a:path>
              <a:path w="1102995" h="384810">
                <a:moveTo>
                  <a:pt x="702640" y="0"/>
                </a:moveTo>
                <a:lnTo>
                  <a:pt x="653275" y="0"/>
                </a:lnTo>
                <a:lnTo>
                  <a:pt x="653275" y="384238"/>
                </a:lnTo>
                <a:lnTo>
                  <a:pt x="702640" y="384238"/>
                </a:lnTo>
                <a:lnTo>
                  <a:pt x="702640" y="0"/>
                </a:lnTo>
                <a:close/>
              </a:path>
              <a:path w="1102995" h="384810">
                <a:moveTo>
                  <a:pt x="942136" y="21107"/>
                </a:moveTo>
                <a:lnTo>
                  <a:pt x="763295" y="21107"/>
                </a:lnTo>
                <a:lnTo>
                  <a:pt x="763295" y="188150"/>
                </a:lnTo>
                <a:lnTo>
                  <a:pt x="800074" y="188150"/>
                </a:lnTo>
                <a:lnTo>
                  <a:pt x="851926" y="187639"/>
                </a:lnTo>
                <a:lnTo>
                  <a:pt x="896648" y="185548"/>
                </a:lnTo>
                <a:lnTo>
                  <a:pt x="938413" y="181040"/>
                </a:lnTo>
                <a:lnTo>
                  <a:pt x="981392" y="173278"/>
                </a:lnTo>
                <a:lnTo>
                  <a:pt x="976991" y="144132"/>
                </a:lnTo>
                <a:lnTo>
                  <a:pt x="813460" y="144132"/>
                </a:lnTo>
                <a:lnTo>
                  <a:pt x="813460" y="65125"/>
                </a:lnTo>
                <a:lnTo>
                  <a:pt x="942136" y="65125"/>
                </a:lnTo>
                <a:lnTo>
                  <a:pt x="942136" y="21107"/>
                </a:lnTo>
                <a:close/>
              </a:path>
              <a:path w="1102995" h="384810">
                <a:moveTo>
                  <a:pt x="974852" y="129959"/>
                </a:moveTo>
                <a:lnTo>
                  <a:pt x="934214" y="136984"/>
                </a:lnTo>
                <a:lnTo>
                  <a:pt x="896013" y="141322"/>
                </a:lnTo>
                <a:lnTo>
                  <a:pt x="856883" y="143521"/>
                </a:lnTo>
                <a:lnTo>
                  <a:pt x="813460" y="144132"/>
                </a:lnTo>
                <a:lnTo>
                  <a:pt x="976991" y="144132"/>
                </a:lnTo>
                <a:lnTo>
                  <a:pt x="974852" y="129959"/>
                </a:lnTo>
                <a:close/>
              </a:path>
              <a:path w="1102995" h="384810">
                <a:moveTo>
                  <a:pt x="1048905" y="0"/>
                </a:moveTo>
                <a:lnTo>
                  <a:pt x="998347" y="0"/>
                </a:lnTo>
                <a:lnTo>
                  <a:pt x="998347" y="201536"/>
                </a:lnTo>
                <a:lnTo>
                  <a:pt x="1048905" y="201536"/>
                </a:lnTo>
                <a:lnTo>
                  <a:pt x="1048905" y="121932"/>
                </a:lnTo>
                <a:lnTo>
                  <a:pt x="1102931" y="121932"/>
                </a:lnTo>
                <a:lnTo>
                  <a:pt x="1102931" y="77127"/>
                </a:lnTo>
                <a:lnTo>
                  <a:pt x="1048905" y="77127"/>
                </a:lnTo>
                <a:lnTo>
                  <a:pt x="1048905" y="0"/>
                </a:lnTo>
                <a:close/>
              </a:path>
              <a:path w="1102995" h="384810">
                <a:moveTo>
                  <a:pt x="1048905" y="203415"/>
                </a:moveTo>
                <a:lnTo>
                  <a:pt x="798995" y="203415"/>
                </a:lnTo>
                <a:lnTo>
                  <a:pt x="798995" y="247434"/>
                </a:lnTo>
                <a:lnTo>
                  <a:pt x="998740" y="247434"/>
                </a:lnTo>
                <a:lnTo>
                  <a:pt x="998740" y="268351"/>
                </a:lnTo>
                <a:lnTo>
                  <a:pt x="799782" y="268351"/>
                </a:lnTo>
                <a:lnTo>
                  <a:pt x="799782" y="379387"/>
                </a:lnTo>
                <a:lnTo>
                  <a:pt x="1061885" y="379387"/>
                </a:lnTo>
                <a:lnTo>
                  <a:pt x="1061885" y="334962"/>
                </a:lnTo>
                <a:lnTo>
                  <a:pt x="849541" y="334962"/>
                </a:lnTo>
                <a:lnTo>
                  <a:pt x="849541" y="311175"/>
                </a:lnTo>
                <a:lnTo>
                  <a:pt x="1048905" y="311175"/>
                </a:lnTo>
                <a:lnTo>
                  <a:pt x="1048905" y="203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873240" y="2519220"/>
            <a:ext cx="6408420" cy="1051560"/>
          </a:xfrm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2700" marR="5080" indent="1120140">
              <a:lnSpc>
                <a:spcPts val="3900"/>
              </a:lnSpc>
              <a:spcBef>
                <a:spcPts val="450"/>
              </a:spcBef>
            </a:pPr>
            <a:r>
              <a:rPr dirty="0" spc="-520"/>
              <a:t>을</a:t>
            </a:r>
            <a:r>
              <a:rPr dirty="0" spc="-515"/>
              <a:t> </a:t>
            </a:r>
            <a:r>
              <a:rPr dirty="0" spc="-520"/>
              <a:t>향한</a:t>
            </a:r>
            <a:r>
              <a:rPr dirty="0" spc="-505"/>
              <a:t> </a:t>
            </a:r>
            <a:r>
              <a:rPr dirty="0" sz="3350" spc="-480"/>
              <a:t>운</a:t>
            </a:r>
            <a:r>
              <a:rPr dirty="0" spc="-480"/>
              <a:t>동</a:t>
            </a:r>
            <a:r>
              <a:rPr dirty="0" spc="-500"/>
              <a:t> </a:t>
            </a:r>
            <a:r>
              <a:rPr dirty="0" spc="-505"/>
              <a:t>선수</a:t>
            </a:r>
            <a:r>
              <a:rPr dirty="0" sz="3350" spc="-505"/>
              <a:t>들</a:t>
            </a:r>
            <a:r>
              <a:rPr dirty="0" spc="-505"/>
              <a:t>의 </a:t>
            </a:r>
            <a:r>
              <a:rPr dirty="0" spc="-525"/>
              <a:t>비밀을</a:t>
            </a:r>
            <a:r>
              <a:rPr dirty="0" spc="-500"/>
              <a:t> </a:t>
            </a:r>
            <a:r>
              <a:rPr dirty="0" spc="-570"/>
              <a:t>탐 </a:t>
            </a:r>
            <a:r>
              <a:rPr dirty="0" spc="-204"/>
              <a:t>구해</a:t>
            </a:r>
            <a:r>
              <a:rPr dirty="0" sz="2300" spc="-204"/>
              <a:t>보</a:t>
            </a:r>
            <a:r>
              <a:rPr dirty="0" spc="-204"/>
              <a:t>자</a:t>
            </a:r>
            <a:r>
              <a:rPr dirty="0" sz="3200" spc="-204">
                <a:latin typeface="Calibri"/>
                <a:cs typeface="Calibri"/>
              </a:rPr>
              <a:t>.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300" spc="-400" i="1">
                <a:latin typeface="Calibri"/>
                <a:cs typeface="Calibri"/>
              </a:rPr>
              <a:t>197G</a:t>
            </a:r>
            <a:r>
              <a:rPr dirty="0" sz="3550" spc="-400"/>
              <a:t>년</a:t>
            </a:r>
            <a:r>
              <a:rPr dirty="0" sz="3400" spc="-400"/>
              <a:t>부</a:t>
            </a:r>
            <a:r>
              <a:rPr dirty="0" sz="3550" spc="-400"/>
              <a:t>터</a:t>
            </a:r>
            <a:r>
              <a:rPr dirty="0" sz="3550" spc="-515"/>
              <a:t> </a:t>
            </a:r>
            <a:r>
              <a:rPr dirty="0" sz="3300" spc="-395" i="1">
                <a:latin typeface="Calibri"/>
                <a:cs typeface="Calibri"/>
              </a:rPr>
              <a:t>2008</a:t>
            </a:r>
            <a:r>
              <a:rPr dirty="0" sz="3550" spc="-395"/>
              <a:t>년까지의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7938427" y="3134601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5">
                <a:moveTo>
                  <a:pt x="308000" y="212839"/>
                </a:moveTo>
                <a:lnTo>
                  <a:pt x="40932" y="212839"/>
                </a:lnTo>
                <a:lnTo>
                  <a:pt x="40932" y="359956"/>
                </a:lnTo>
                <a:lnTo>
                  <a:pt x="308000" y="359956"/>
                </a:lnTo>
                <a:lnTo>
                  <a:pt x="308000" y="315531"/>
                </a:lnTo>
                <a:lnTo>
                  <a:pt x="90703" y="315531"/>
                </a:lnTo>
                <a:lnTo>
                  <a:pt x="90703" y="256451"/>
                </a:lnTo>
                <a:lnTo>
                  <a:pt x="308000" y="256451"/>
                </a:lnTo>
                <a:lnTo>
                  <a:pt x="308000" y="212839"/>
                </a:lnTo>
                <a:close/>
              </a:path>
              <a:path w="349884" h="360045">
                <a:moveTo>
                  <a:pt x="308000" y="256451"/>
                </a:moveTo>
                <a:lnTo>
                  <a:pt x="257835" y="256451"/>
                </a:lnTo>
                <a:lnTo>
                  <a:pt x="257835" y="315531"/>
                </a:lnTo>
                <a:lnTo>
                  <a:pt x="308000" y="315531"/>
                </a:lnTo>
                <a:lnTo>
                  <a:pt x="308000" y="256451"/>
                </a:lnTo>
                <a:close/>
              </a:path>
              <a:path w="349884" h="360045">
                <a:moveTo>
                  <a:pt x="349834" y="135216"/>
                </a:moveTo>
                <a:lnTo>
                  <a:pt x="0" y="135216"/>
                </a:lnTo>
                <a:lnTo>
                  <a:pt x="0" y="179730"/>
                </a:lnTo>
                <a:lnTo>
                  <a:pt x="349834" y="179730"/>
                </a:lnTo>
                <a:lnTo>
                  <a:pt x="349834" y="135216"/>
                </a:lnTo>
                <a:close/>
              </a:path>
              <a:path w="349884" h="360045">
                <a:moveTo>
                  <a:pt x="306717" y="0"/>
                </a:moveTo>
                <a:lnTo>
                  <a:pt x="42227" y="0"/>
                </a:lnTo>
                <a:lnTo>
                  <a:pt x="42227" y="44500"/>
                </a:lnTo>
                <a:lnTo>
                  <a:pt x="256552" y="44500"/>
                </a:lnTo>
                <a:lnTo>
                  <a:pt x="256443" y="58217"/>
                </a:lnTo>
                <a:lnTo>
                  <a:pt x="252829" y="107685"/>
                </a:lnTo>
                <a:lnTo>
                  <a:pt x="247726" y="135216"/>
                </a:lnTo>
                <a:lnTo>
                  <a:pt x="298678" y="135216"/>
                </a:lnTo>
                <a:lnTo>
                  <a:pt x="303326" y="108271"/>
                </a:lnTo>
                <a:lnTo>
                  <a:pt x="305658" y="83091"/>
                </a:lnTo>
                <a:lnTo>
                  <a:pt x="305712" y="82508"/>
                </a:lnTo>
                <a:lnTo>
                  <a:pt x="306592" y="58217"/>
                </a:lnTo>
                <a:lnTo>
                  <a:pt x="306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919249" y="3600945"/>
            <a:ext cx="716915" cy="384810"/>
          </a:xfrm>
          <a:custGeom>
            <a:avLst/>
            <a:gdLst/>
            <a:ahLst/>
            <a:cxnLst/>
            <a:rect l="l" t="t" r="r" b="b"/>
            <a:pathLst>
              <a:path w="716914" h="384810">
                <a:moveTo>
                  <a:pt x="242582" y="182892"/>
                </a:moveTo>
                <a:lnTo>
                  <a:pt x="193713" y="182892"/>
                </a:lnTo>
                <a:lnTo>
                  <a:pt x="193713" y="365594"/>
                </a:lnTo>
                <a:lnTo>
                  <a:pt x="242582" y="365594"/>
                </a:lnTo>
                <a:lnTo>
                  <a:pt x="242582" y="182892"/>
                </a:lnTo>
                <a:close/>
              </a:path>
              <a:path w="716914" h="384810">
                <a:moveTo>
                  <a:pt x="156933" y="42621"/>
                </a:moveTo>
                <a:lnTo>
                  <a:pt x="0" y="42621"/>
                </a:lnTo>
                <a:lnTo>
                  <a:pt x="0" y="285597"/>
                </a:lnTo>
                <a:lnTo>
                  <a:pt x="156933" y="285597"/>
                </a:lnTo>
                <a:lnTo>
                  <a:pt x="156933" y="241973"/>
                </a:lnTo>
                <a:lnTo>
                  <a:pt x="48475" y="241973"/>
                </a:lnTo>
                <a:lnTo>
                  <a:pt x="48475" y="86245"/>
                </a:lnTo>
                <a:lnTo>
                  <a:pt x="156933" y="86245"/>
                </a:lnTo>
                <a:lnTo>
                  <a:pt x="156933" y="42621"/>
                </a:lnTo>
                <a:close/>
              </a:path>
              <a:path w="716914" h="384810">
                <a:moveTo>
                  <a:pt x="156933" y="86245"/>
                </a:moveTo>
                <a:lnTo>
                  <a:pt x="108458" y="86245"/>
                </a:lnTo>
                <a:lnTo>
                  <a:pt x="108458" y="241973"/>
                </a:lnTo>
                <a:lnTo>
                  <a:pt x="156933" y="241973"/>
                </a:lnTo>
                <a:lnTo>
                  <a:pt x="156933" y="182892"/>
                </a:lnTo>
                <a:lnTo>
                  <a:pt x="242582" y="182892"/>
                </a:lnTo>
                <a:lnTo>
                  <a:pt x="242582" y="138379"/>
                </a:lnTo>
                <a:lnTo>
                  <a:pt x="156933" y="138379"/>
                </a:lnTo>
                <a:lnTo>
                  <a:pt x="156933" y="86245"/>
                </a:lnTo>
                <a:close/>
              </a:path>
              <a:path w="716914" h="384810">
                <a:moveTo>
                  <a:pt x="242582" y="7632"/>
                </a:moveTo>
                <a:lnTo>
                  <a:pt x="193713" y="7632"/>
                </a:lnTo>
                <a:lnTo>
                  <a:pt x="193713" y="138379"/>
                </a:lnTo>
                <a:lnTo>
                  <a:pt x="242582" y="138379"/>
                </a:lnTo>
                <a:lnTo>
                  <a:pt x="242582" y="7632"/>
                </a:lnTo>
                <a:close/>
              </a:path>
              <a:path w="716914" h="384810">
                <a:moveTo>
                  <a:pt x="316141" y="0"/>
                </a:moveTo>
                <a:lnTo>
                  <a:pt x="266776" y="0"/>
                </a:lnTo>
                <a:lnTo>
                  <a:pt x="266776" y="384238"/>
                </a:lnTo>
                <a:lnTo>
                  <a:pt x="316141" y="384238"/>
                </a:lnTo>
                <a:lnTo>
                  <a:pt x="316141" y="0"/>
                </a:lnTo>
                <a:close/>
              </a:path>
              <a:path w="716914" h="384810">
                <a:moveTo>
                  <a:pt x="555637" y="21107"/>
                </a:moveTo>
                <a:lnTo>
                  <a:pt x="376796" y="21107"/>
                </a:lnTo>
                <a:lnTo>
                  <a:pt x="376796" y="188150"/>
                </a:lnTo>
                <a:lnTo>
                  <a:pt x="413575" y="188150"/>
                </a:lnTo>
                <a:lnTo>
                  <a:pt x="465425" y="187639"/>
                </a:lnTo>
                <a:lnTo>
                  <a:pt x="510144" y="185548"/>
                </a:lnTo>
                <a:lnTo>
                  <a:pt x="551908" y="181040"/>
                </a:lnTo>
                <a:lnTo>
                  <a:pt x="594893" y="173278"/>
                </a:lnTo>
                <a:lnTo>
                  <a:pt x="590492" y="144132"/>
                </a:lnTo>
                <a:lnTo>
                  <a:pt x="426961" y="144132"/>
                </a:lnTo>
                <a:lnTo>
                  <a:pt x="426961" y="65125"/>
                </a:lnTo>
                <a:lnTo>
                  <a:pt x="555637" y="65125"/>
                </a:lnTo>
                <a:lnTo>
                  <a:pt x="555637" y="21107"/>
                </a:lnTo>
                <a:close/>
              </a:path>
              <a:path w="716914" h="384810">
                <a:moveTo>
                  <a:pt x="588352" y="129959"/>
                </a:moveTo>
                <a:lnTo>
                  <a:pt x="547715" y="136984"/>
                </a:lnTo>
                <a:lnTo>
                  <a:pt x="509514" y="141322"/>
                </a:lnTo>
                <a:lnTo>
                  <a:pt x="470384" y="143521"/>
                </a:lnTo>
                <a:lnTo>
                  <a:pt x="426961" y="144132"/>
                </a:lnTo>
                <a:lnTo>
                  <a:pt x="590492" y="144132"/>
                </a:lnTo>
                <a:lnTo>
                  <a:pt x="588352" y="129959"/>
                </a:lnTo>
                <a:close/>
              </a:path>
              <a:path w="716914" h="384810">
                <a:moveTo>
                  <a:pt x="662406" y="0"/>
                </a:moveTo>
                <a:lnTo>
                  <a:pt x="611847" y="0"/>
                </a:lnTo>
                <a:lnTo>
                  <a:pt x="611847" y="201536"/>
                </a:lnTo>
                <a:lnTo>
                  <a:pt x="662406" y="201536"/>
                </a:lnTo>
                <a:lnTo>
                  <a:pt x="662406" y="121932"/>
                </a:lnTo>
                <a:lnTo>
                  <a:pt x="716432" y="121932"/>
                </a:lnTo>
                <a:lnTo>
                  <a:pt x="716432" y="77127"/>
                </a:lnTo>
                <a:lnTo>
                  <a:pt x="662406" y="77127"/>
                </a:lnTo>
                <a:lnTo>
                  <a:pt x="662406" y="0"/>
                </a:lnTo>
                <a:close/>
              </a:path>
              <a:path w="716914" h="384810">
                <a:moveTo>
                  <a:pt x="662406" y="203415"/>
                </a:moveTo>
                <a:lnTo>
                  <a:pt x="412483" y="203415"/>
                </a:lnTo>
                <a:lnTo>
                  <a:pt x="412483" y="247434"/>
                </a:lnTo>
                <a:lnTo>
                  <a:pt x="612241" y="247434"/>
                </a:lnTo>
                <a:lnTo>
                  <a:pt x="612241" y="268351"/>
                </a:lnTo>
                <a:lnTo>
                  <a:pt x="413283" y="268351"/>
                </a:lnTo>
                <a:lnTo>
                  <a:pt x="413283" y="379387"/>
                </a:lnTo>
                <a:lnTo>
                  <a:pt x="675386" y="379387"/>
                </a:lnTo>
                <a:lnTo>
                  <a:pt x="675386" y="334962"/>
                </a:lnTo>
                <a:lnTo>
                  <a:pt x="463042" y="334962"/>
                </a:lnTo>
                <a:lnTo>
                  <a:pt x="463042" y="311175"/>
                </a:lnTo>
                <a:lnTo>
                  <a:pt x="662406" y="311175"/>
                </a:lnTo>
                <a:lnTo>
                  <a:pt x="662406" y="203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873248" y="3503544"/>
            <a:ext cx="6619240" cy="103631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40740">
              <a:lnSpc>
                <a:spcPts val="3979"/>
              </a:lnSpc>
              <a:spcBef>
                <a:spcPts val="90"/>
              </a:spcBef>
            </a:pPr>
            <a:r>
              <a:rPr dirty="0" sz="3450" spc="-509">
                <a:latin typeface="Batang"/>
                <a:cs typeface="Batang"/>
              </a:rPr>
              <a:t>수상자</a:t>
            </a:r>
            <a:r>
              <a:rPr dirty="0" sz="3350" spc="-509">
                <a:latin typeface="Batang"/>
                <a:cs typeface="Batang"/>
              </a:rPr>
              <a:t>들</a:t>
            </a:r>
            <a:r>
              <a:rPr dirty="0" sz="3450" spc="-509">
                <a:latin typeface="Batang"/>
                <a:cs typeface="Batang"/>
              </a:rPr>
              <a:t>의</a:t>
            </a:r>
            <a:r>
              <a:rPr dirty="0" sz="3450" spc="-490">
                <a:latin typeface="Batang"/>
                <a:cs typeface="Batang"/>
              </a:rPr>
              <a:t> </a:t>
            </a:r>
            <a:r>
              <a:rPr dirty="0" sz="3450" spc="-525">
                <a:latin typeface="Batang"/>
                <a:cs typeface="Batang"/>
              </a:rPr>
              <a:t>이야기를</a:t>
            </a:r>
            <a:r>
              <a:rPr dirty="0" sz="3450" spc="-495">
                <a:latin typeface="Batang"/>
                <a:cs typeface="Batang"/>
              </a:rPr>
              <a:t> </a:t>
            </a:r>
            <a:r>
              <a:rPr dirty="0" sz="3450" spc="-345">
                <a:latin typeface="Batang"/>
                <a:cs typeface="Batang"/>
              </a:rPr>
              <a:t>만나</a:t>
            </a:r>
            <a:r>
              <a:rPr dirty="0" sz="2300" spc="-345">
                <a:latin typeface="Batang"/>
                <a:cs typeface="Batang"/>
              </a:rPr>
              <a:t>보</a:t>
            </a:r>
            <a:r>
              <a:rPr dirty="0" sz="3450" spc="-345">
                <a:latin typeface="Batang"/>
                <a:cs typeface="Batang"/>
              </a:rPr>
              <a:t>겠습니</a:t>
            </a:r>
            <a:endParaRPr sz="3450">
              <a:latin typeface="Batang"/>
              <a:cs typeface="Batang"/>
            </a:endParaRPr>
          </a:p>
          <a:p>
            <a:pPr marL="12700">
              <a:lnSpc>
                <a:spcPts val="3979"/>
              </a:lnSpc>
            </a:pPr>
            <a:r>
              <a:rPr dirty="0" sz="3450" spc="-310">
                <a:latin typeface="Batang"/>
                <a:cs typeface="Batang"/>
              </a:rPr>
              <a:t>다</a:t>
            </a:r>
            <a:r>
              <a:rPr dirty="0" sz="3200" spc="-31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 descr="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97374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18" y="0"/>
                  </a:moveTo>
                  <a:lnTo>
                    <a:pt x="208788" y="0"/>
                  </a:lnTo>
                  <a:lnTo>
                    <a:pt x="185674" y="2882"/>
                  </a:lnTo>
                  <a:lnTo>
                    <a:pt x="130937" y="19443"/>
                  </a:lnTo>
                  <a:lnTo>
                    <a:pt x="91313" y="42481"/>
                  </a:lnTo>
                  <a:lnTo>
                    <a:pt x="56769" y="73444"/>
                  </a:lnTo>
                  <a:lnTo>
                    <a:pt x="49657" y="82080"/>
                  </a:lnTo>
                  <a:lnTo>
                    <a:pt x="42418" y="90716"/>
                  </a:lnTo>
                  <a:lnTo>
                    <a:pt x="19431" y="131038"/>
                  </a:lnTo>
                  <a:lnTo>
                    <a:pt x="5715" y="174955"/>
                  </a:lnTo>
                  <a:lnTo>
                    <a:pt x="3556" y="185750"/>
                  </a:lnTo>
                  <a:lnTo>
                    <a:pt x="2159" y="197269"/>
                  </a:lnTo>
                  <a:lnTo>
                    <a:pt x="635" y="208788"/>
                  </a:lnTo>
                  <a:lnTo>
                    <a:pt x="635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7112" y="277190"/>
                  </a:lnTo>
                  <a:lnTo>
                    <a:pt x="23749" y="320382"/>
                  </a:lnTo>
                  <a:lnTo>
                    <a:pt x="48895" y="359257"/>
                  </a:lnTo>
                  <a:lnTo>
                    <a:pt x="64770" y="375818"/>
                  </a:lnTo>
                  <a:lnTo>
                    <a:pt x="72644" y="383743"/>
                  </a:lnTo>
                  <a:lnTo>
                    <a:pt x="120142" y="416864"/>
                  </a:lnTo>
                  <a:lnTo>
                    <a:pt x="163322" y="433412"/>
                  </a:lnTo>
                  <a:lnTo>
                    <a:pt x="208788" y="440613"/>
                  </a:lnTo>
                  <a:lnTo>
                    <a:pt x="231775" y="440613"/>
                  </a:lnTo>
                  <a:lnTo>
                    <a:pt x="277114" y="433412"/>
                  </a:lnTo>
                  <a:lnTo>
                    <a:pt x="320294" y="416864"/>
                  </a:lnTo>
                  <a:lnTo>
                    <a:pt x="359156" y="391668"/>
                  </a:lnTo>
                  <a:lnTo>
                    <a:pt x="391541" y="359257"/>
                  </a:lnTo>
                  <a:lnTo>
                    <a:pt x="416814" y="320382"/>
                  </a:lnTo>
                  <a:lnTo>
                    <a:pt x="433324" y="277190"/>
                  </a:lnTo>
                  <a:lnTo>
                    <a:pt x="440563" y="231825"/>
                  </a:lnTo>
                  <a:lnTo>
                    <a:pt x="440563" y="220306"/>
                  </a:lnTo>
                  <a:lnTo>
                    <a:pt x="440563" y="208788"/>
                  </a:lnTo>
                  <a:lnTo>
                    <a:pt x="432689" y="163436"/>
                  </a:lnTo>
                  <a:lnTo>
                    <a:pt x="416052" y="120230"/>
                  </a:lnTo>
                  <a:lnTo>
                    <a:pt x="390906" y="82080"/>
                  </a:lnTo>
                  <a:lnTo>
                    <a:pt x="349885" y="42481"/>
                  </a:lnTo>
                  <a:lnTo>
                    <a:pt x="309499" y="19443"/>
                  </a:lnTo>
                  <a:lnTo>
                    <a:pt x="265557" y="5765"/>
                  </a:lnTo>
                  <a:lnTo>
                    <a:pt x="254762" y="3606"/>
                  </a:lnTo>
                  <a:lnTo>
                    <a:pt x="243332" y="2159"/>
                  </a:lnTo>
                  <a:lnTo>
                    <a:pt x="231775" y="723"/>
                  </a:lnTo>
                  <a:lnTo>
                    <a:pt x="220218" y="723"/>
                  </a:lnTo>
                  <a:lnTo>
                    <a:pt x="220218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11099" y="330465"/>
                  </a:lnTo>
                  <a:lnTo>
                    <a:pt x="405384" y="340549"/>
                  </a:lnTo>
                  <a:lnTo>
                    <a:pt x="398907" y="349908"/>
                  </a:lnTo>
                  <a:lnTo>
                    <a:pt x="391668" y="359268"/>
                  </a:lnTo>
                  <a:lnTo>
                    <a:pt x="383794" y="367904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66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49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14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7350874" y="1149591"/>
            <a:ext cx="1933575" cy="673735"/>
          </a:xfrm>
          <a:custGeom>
            <a:avLst/>
            <a:gdLst/>
            <a:ahLst/>
            <a:cxnLst/>
            <a:rect l="l" t="t" r="r" b="b"/>
            <a:pathLst>
              <a:path w="1933575" h="673735">
                <a:moveTo>
                  <a:pt x="612863" y="513537"/>
                </a:moveTo>
                <a:lnTo>
                  <a:pt x="0" y="513537"/>
                </a:lnTo>
                <a:lnTo>
                  <a:pt x="0" y="592201"/>
                </a:lnTo>
                <a:lnTo>
                  <a:pt x="612863" y="592201"/>
                </a:lnTo>
                <a:lnTo>
                  <a:pt x="612863" y="513537"/>
                </a:lnTo>
                <a:close/>
              </a:path>
              <a:path w="1933575" h="673735">
                <a:moveTo>
                  <a:pt x="348894" y="378079"/>
                </a:moveTo>
                <a:lnTo>
                  <a:pt x="261023" y="378079"/>
                </a:lnTo>
                <a:lnTo>
                  <a:pt x="261023" y="513537"/>
                </a:lnTo>
                <a:lnTo>
                  <a:pt x="348894" y="513537"/>
                </a:lnTo>
                <a:lnTo>
                  <a:pt x="348894" y="378079"/>
                </a:lnTo>
                <a:close/>
              </a:path>
              <a:path w="1933575" h="673735">
                <a:moveTo>
                  <a:pt x="538886" y="51930"/>
                </a:moveTo>
                <a:lnTo>
                  <a:pt x="73977" y="51930"/>
                </a:lnTo>
                <a:lnTo>
                  <a:pt x="73977" y="378079"/>
                </a:lnTo>
                <a:lnTo>
                  <a:pt x="545134" y="378079"/>
                </a:lnTo>
                <a:lnTo>
                  <a:pt x="545134" y="300786"/>
                </a:lnTo>
                <a:lnTo>
                  <a:pt x="162547" y="300786"/>
                </a:lnTo>
                <a:lnTo>
                  <a:pt x="162547" y="129730"/>
                </a:lnTo>
                <a:lnTo>
                  <a:pt x="538886" y="129730"/>
                </a:lnTo>
                <a:lnTo>
                  <a:pt x="538886" y="51930"/>
                </a:lnTo>
                <a:close/>
              </a:path>
              <a:path w="1933575" h="673735">
                <a:moveTo>
                  <a:pt x="861009" y="430352"/>
                </a:moveTo>
                <a:lnTo>
                  <a:pt x="773137" y="430352"/>
                </a:lnTo>
                <a:lnTo>
                  <a:pt x="773137" y="659066"/>
                </a:lnTo>
                <a:lnTo>
                  <a:pt x="1230922" y="659066"/>
                </a:lnTo>
                <a:lnTo>
                  <a:pt x="1230922" y="581088"/>
                </a:lnTo>
                <a:lnTo>
                  <a:pt x="861009" y="581088"/>
                </a:lnTo>
                <a:lnTo>
                  <a:pt x="861009" y="430352"/>
                </a:lnTo>
                <a:close/>
              </a:path>
              <a:path w="1933575" h="673735">
                <a:moveTo>
                  <a:pt x="1213027" y="698"/>
                </a:moveTo>
                <a:lnTo>
                  <a:pt x="1124458" y="698"/>
                </a:lnTo>
                <a:lnTo>
                  <a:pt x="1124458" y="177838"/>
                </a:lnTo>
                <a:lnTo>
                  <a:pt x="995083" y="177838"/>
                </a:lnTo>
                <a:lnTo>
                  <a:pt x="995083" y="255638"/>
                </a:lnTo>
                <a:lnTo>
                  <a:pt x="1124458" y="255638"/>
                </a:lnTo>
                <a:lnTo>
                  <a:pt x="1124458" y="501726"/>
                </a:lnTo>
                <a:lnTo>
                  <a:pt x="1213027" y="501726"/>
                </a:lnTo>
                <a:lnTo>
                  <a:pt x="1213027" y="698"/>
                </a:lnTo>
                <a:close/>
              </a:path>
              <a:path w="1933575" h="673735">
                <a:moveTo>
                  <a:pt x="907211" y="130429"/>
                </a:moveTo>
                <a:lnTo>
                  <a:pt x="817943" y="130429"/>
                </a:lnTo>
                <a:lnTo>
                  <a:pt x="817943" y="146926"/>
                </a:lnTo>
                <a:lnTo>
                  <a:pt x="812962" y="189447"/>
                </a:lnTo>
                <a:lnTo>
                  <a:pt x="798241" y="229614"/>
                </a:lnTo>
                <a:lnTo>
                  <a:pt x="774114" y="266579"/>
                </a:lnTo>
                <a:lnTo>
                  <a:pt x="740913" y="299492"/>
                </a:lnTo>
                <a:lnTo>
                  <a:pt x="698973" y="327506"/>
                </a:lnTo>
                <a:lnTo>
                  <a:pt x="648627" y="349770"/>
                </a:lnTo>
                <a:lnTo>
                  <a:pt x="695858" y="423227"/>
                </a:lnTo>
                <a:lnTo>
                  <a:pt x="746503" y="399777"/>
                </a:lnTo>
                <a:lnTo>
                  <a:pt x="789628" y="371727"/>
                </a:lnTo>
                <a:lnTo>
                  <a:pt x="824261" y="341562"/>
                </a:lnTo>
                <a:lnTo>
                  <a:pt x="849425" y="311766"/>
                </a:lnTo>
                <a:lnTo>
                  <a:pt x="864146" y="284822"/>
                </a:lnTo>
                <a:lnTo>
                  <a:pt x="978323" y="284822"/>
                </a:lnTo>
                <a:lnTo>
                  <a:pt x="948931" y="256336"/>
                </a:lnTo>
                <a:lnTo>
                  <a:pt x="925882" y="222028"/>
                </a:lnTo>
                <a:lnTo>
                  <a:pt x="911911" y="185260"/>
                </a:lnTo>
                <a:lnTo>
                  <a:pt x="907211" y="146926"/>
                </a:lnTo>
                <a:lnTo>
                  <a:pt x="907211" y="130429"/>
                </a:lnTo>
                <a:close/>
              </a:path>
              <a:path w="1933575" h="673735">
                <a:moveTo>
                  <a:pt x="978323" y="284822"/>
                </a:moveTo>
                <a:lnTo>
                  <a:pt x="864146" y="284822"/>
                </a:lnTo>
                <a:lnTo>
                  <a:pt x="883177" y="314195"/>
                </a:lnTo>
                <a:lnTo>
                  <a:pt x="917452" y="347640"/>
                </a:lnTo>
                <a:lnTo>
                  <a:pt x="965146" y="380499"/>
                </a:lnTo>
                <a:lnTo>
                  <a:pt x="1024432" y="408114"/>
                </a:lnTo>
                <a:lnTo>
                  <a:pt x="1070622" y="335534"/>
                </a:lnTo>
                <a:lnTo>
                  <a:pt x="1021494" y="313985"/>
                </a:lnTo>
                <a:lnTo>
                  <a:pt x="980866" y="287287"/>
                </a:lnTo>
                <a:lnTo>
                  <a:pt x="978323" y="284822"/>
                </a:lnTo>
                <a:close/>
              </a:path>
              <a:path w="1933575" h="673735">
                <a:moveTo>
                  <a:pt x="1048042" y="52628"/>
                </a:moveTo>
                <a:lnTo>
                  <a:pt x="675017" y="52628"/>
                </a:lnTo>
                <a:lnTo>
                  <a:pt x="675017" y="130429"/>
                </a:lnTo>
                <a:lnTo>
                  <a:pt x="1048042" y="130429"/>
                </a:lnTo>
                <a:lnTo>
                  <a:pt x="1048042" y="52628"/>
                </a:lnTo>
                <a:close/>
              </a:path>
              <a:path w="1933575" h="673735">
                <a:moveTo>
                  <a:pt x="1525955" y="254596"/>
                </a:moveTo>
                <a:lnTo>
                  <a:pt x="1438084" y="254596"/>
                </a:lnTo>
                <a:lnTo>
                  <a:pt x="1438084" y="451878"/>
                </a:lnTo>
                <a:lnTo>
                  <a:pt x="1300022" y="453961"/>
                </a:lnTo>
                <a:lnTo>
                  <a:pt x="1311197" y="531480"/>
                </a:lnTo>
                <a:lnTo>
                  <a:pt x="1311313" y="532282"/>
                </a:lnTo>
                <a:lnTo>
                  <a:pt x="1410579" y="531480"/>
                </a:lnTo>
                <a:lnTo>
                  <a:pt x="1462861" y="530160"/>
                </a:lnTo>
                <a:lnTo>
                  <a:pt x="1516472" y="527945"/>
                </a:lnTo>
                <a:lnTo>
                  <a:pt x="1571084" y="524622"/>
                </a:lnTo>
                <a:lnTo>
                  <a:pt x="1626370" y="519980"/>
                </a:lnTo>
                <a:lnTo>
                  <a:pt x="1682002" y="513807"/>
                </a:lnTo>
                <a:lnTo>
                  <a:pt x="1737652" y="505891"/>
                </a:lnTo>
                <a:lnTo>
                  <a:pt x="1732991" y="449618"/>
                </a:lnTo>
                <a:lnTo>
                  <a:pt x="1525955" y="449618"/>
                </a:lnTo>
                <a:lnTo>
                  <a:pt x="1525955" y="254596"/>
                </a:lnTo>
                <a:close/>
              </a:path>
              <a:path w="1933575" h="673735">
                <a:moveTo>
                  <a:pt x="1731581" y="432600"/>
                </a:moveTo>
                <a:lnTo>
                  <a:pt x="1673245" y="439341"/>
                </a:lnTo>
                <a:lnTo>
                  <a:pt x="1619062" y="444176"/>
                </a:lnTo>
                <a:lnTo>
                  <a:pt x="1569732" y="447476"/>
                </a:lnTo>
                <a:lnTo>
                  <a:pt x="1525955" y="449618"/>
                </a:lnTo>
                <a:lnTo>
                  <a:pt x="1732991" y="449618"/>
                </a:lnTo>
                <a:lnTo>
                  <a:pt x="1731581" y="432600"/>
                </a:lnTo>
                <a:close/>
              </a:path>
              <a:path w="1933575" h="673735">
                <a:moveTo>
                  <a:pt x="1691805" y="70345"/>
                </a:moveTo>
                <a:lnTo>
                  <a:pt x="1337881" y="70345"/>
                </a:lnTo>
                <a:lnTo>
                  <a:pt x="1337881" y="148310"/>
                </a:lnTo>
                <a:lnTo>
                  <a:pt x="1603933" y="148310"/>
                </a:lnTo>
                <a:lnTo>
                  <a:pt x="1603617" y="175271"/>
                </a:lnTo>
                <a:lnTo>
                  <a:pt x="1602150" y="211975"/>
                </a:lnTo>
                <a:lnTo>
                  <a:pt x="1598757" y="258749"/>
                </a:lnTo>
                <a:lnTo>
                  <a:pt x="1592663" y="315917"/>
                </a:lnTo>
                <a:lnTo>
                  <a:pt x="1583093" y="383806"/>
                </a:lnTo>
                <a:lnTo>
                  <a:pt x="1670964" y="391096"/>
                </a:lnTo>
                <a:lnTo>
                  <a:pt x="1681134" y="316671"/>
                </a:lnTo>
                <a:lnTo>
                  <a:pt x="1687303" y="253009"/>
                </a:lnTo>
                <a:lnTo>
                  <a:pt x="1690471" y="199451"/>
                </a:lnTo>
                <a:lnTo>
                  <a:pt x="1691638" y="155339"/>
                </a:lnTo>
                <a:lnTo>
                  <a:pt x="1691805" y="120015"/>
                </a:lnTo>
                <a:lnTo>
                  <a:pt x="1691805" y="70345"/>
                </a:lnTo>
                <a:close/>
              </a:path>
              <a:path w="1933575" h="673735">
                <a:moveTo>
                  <a:pt x="1831086" y="0"/>
                </a:moveTo>
                <a:lnTo>
                  <a:pt x="1742516" y="0"/>
                </a:lnTo>
                <a:lnTo>
                  <a:pt x="1742516" y="673125"/>
                </a:lnTo>
                <a:lnTo>
                  <a:pt x="1831086" y="673125"/>
                </a:lnTo>
                <a:lnTo>
                  <a:pt x="1831086" y="348894"/>
                </a:lnTo>
                <a:lnTo>
                  <a:pt x="1933549" y="348894"/>
                </a:lnTo>
                <a:lnTo>
                  <a:pt x="1933549" y="268833"/>
                </a:lnTo>
                <a:lnTo>
                  <a:pt x="1831086" y="268833"/>
                </a:lnTo>
                <a:lnTo>
                  <a:pt x="1831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421266" y="1149591"/>
            <a:ext cx="1205865" cy="672465"/>
          </a:xfrm>
          <a:custGeom>
            <a:avLst/>
            <a:gdLst/>
            <a:ahLst/>
            <a:cxnLst/>
            <a:rect l="l" t="t" r="r" b="b"/>
            <a:pathLst>
              <a:path w="1205865" h="672464">
                <a:moveTo>
                  <a:pt x="548081" y="286905"/>
                </a:moveTo>
                <a:lnTo>
                  <a:pt x="460209" y="286905"/>
                </a:lnTo>
                <a:lnTo>
                  <a:pt x="460209" y="358800"/>
                </a:lnTo>
                <a:lnTo>
                  <a:pt x="548081" y="358800"/>
                </a:lnTo>
                <a:lnTo>
                  <a:pt x="548081" y="286905"/>
                </a:lnTo>
                <a:close/>
              </a:path>
              <a:path w="1205865" h="672464">
                <a:moveTo>
                  <a:pt x="180619" y="22059"/>
                </a:moveTo>
                <a:lnTo>
                  <a:pt x="132024" y="27509"/>
                </a:lnTo>
                <a:lnTo>
                  <a:pt x="88715" y="43079"/>
                </a:lnTo>
                <a:lnTo>
                  <a:pt x="52276" y="67603"/>
                </a:lnTo>
                <a:lnTo>
                  <a:pt x="24288" y="99913"/>
                </a:lnTo>
                <a:lnTo>
                  <a:pt x="6336" y="138842"/>
                </a:lnTo>
                <a:lnTo>
                  <a:pt x="0" y="183222"/>
                </a:lnTo>
                <a:lnTo>
                  <a:pt x="6323" y="227434"/>
                </a:lnTo>
                <a:lnTo>
                  <a:pt x="24249" y="266343"/>
                </a:lnTo>
                <a:lnTo>
                  <a:pt x="52209" y="298729"/>
                </a:lnTo>
                <a:lnTo>
                  <a:pt x="88636" y="323372"/>
                </a:lnTo>
                <a:lnTo>
                  <a:pt x="131962" y="339053"/>
                </a:lnTo>
                <a:lnTo>
                  <a:pt x="180619" y="344551"/>
                </a:lnTo>
                <a:lnTo>
                  <a:pt x="224210" y="340257"/>
                </a:lnTo>
                <a:lnTo>
                  <a:pt x="263669" y="328296"/>
                </a:lnTo>
                <a:lnTo>
                  <a:pt x="296810" y="310052"/>
                </a:lnTo>
                <a:lnTo>
                  <a:pt x="321449" y="286905"/>
                </a:lnTo>
                <a:lnTo>
                  <a:pt x="548081" y="286905"/>
                </a:lnTo>
                <a:lnTo>
                  <a:pt x="548081" y="266750"/>
                </a:lnTo>
                <a:lnTo>
                  <a:pt x="180619" y="266750"/>
                </a:lnTo>
                <a:lnTo>
                  <a:pt x="141404" y="260879"/>
                </a:lnTo>
                <a:lnTo>
                  <a:pt x="111521" y="244132"/>
                </a:lnTo>
                <a:lnTo>
                  <a:pt x="92483" y="217812"/>
                </a:lnTo>
                <a:lnTo>
                  <a:pt x="85801" y="183222"/>
                </a:lnTo>
                <a:lnTo>
                  <a:pt x="92483" y="148728"/>
                </a:lnTo>
                <a:lnTo>
                  <a:pt x="111521" y="122458"/>
                </a:lnTo>
                <a:lnTo>
                  <a:pt x="141404" y="105729"/>
                </a:lnTo>
                <a:lnTo>
                  <a:pt x="180261" y="99913"/>
                </a:lnTo>
                <a:lnTo>
                  <a:pt x="548081" y="99913"/>
                </a:lnTo>
                <a:lnTo>
                  <a:pt x="548081" y="77457"/>
                </a:lnTo>
                <a:lnTo>
                  <a:pt x="319722" y="77457"/>
                </a:lnTo>
                <a:lnTo>
                  <a:pt x="294880" y="55176"/>
                </a:lnTo>
                <a:lnTo>
                  <a:pt x="262210" y="37647"/>
                </a:lnTo>
                <a:lnTo>
                  <a:pt x="223521" y="26174"/>
                </a:lnTo>
                <a:lnTo>
                  <a:pt x="180619" y="22059"/>
                </a:lnTo>
                <a:close/>
              </a:path>
              <a:path w="1205865" h="672464">
                <a:moveTo>
                  <a:pt x="548081" y="99913"/>
                </a:moveTo>
                <a:lnTo>
                  <a:pt x="180973" y="99913"/>
                </a:lnTo>
                <a:lnTo>
                  <a:pt x="219327" y="105729"/>
                </a:lnTo>
                <a:lnTo>
                  <a:pt x="248950" y="122458"/>
                </a:lnTo>
                <a:lnTo>
                  <a:pt x="267892" y="148728"/>
                </a:lnTo>
                <a:lnTo>
                  <a:pt x="274561" y="183222"/>
                </a:lnTo>
                <a:lnTo>
                  <a:pt x="267892" y="217812"/>
                </a:lnTo>
                <a:lnTo>
                  <a:pt x="248950" y="244132"/>
                </a:lnTo>
                <a:lnTo>
                  <a:pt x="219327" y="260879"/>
                </a:lnTo>
                <a:lnTo>
                  <a:pt x="180619" y="266750"/>
                </a:lnTo>
                <a:lnTo>
                  <a:pt x="548081" y="266750"/>
                </a:lnTo>
                <a:lnTo>
                  <a:pt x="548081" y="214998"/>
                </a:lnTo>
                <a:lnTo>
                  <a:pt x="353237" y="214998"/>
                </a:lnTo>
                <a:lnTo>
                  <a:pt x="356251" y="212524"/>
                </a:lnTo>
                <a:lnTo>
                  <a:pt x="358484" y="205363"/>
                </a:lnTo>
                <a:lnTo>
                  <a:pt x="359872" y="195076"/>
                </a:lnTo>
                <a:lnTo>
                  <a:pt x="360349" y="183222"/>
                </a:lnTo>
                <a:lnTo>
                  <a:pt x="359875" y="170903"/>
                </a:lnTo>
                <a:lnTo>
                  <a:pt x="358505" y="160083"/>
                </a:lnTo>
                <a:lnTo>
                  <a:pt x="356320" y="152454"/>
                </a:lnTo>
                <a:lnTo>
                  <a:pt x="353402" y="149707"/>
                </a:lnTo>
                <a:lnTo>
                  <a:pt x="548081" y="149707"/>
                </a:lnTo>
                <a:lnTo>
                  <a:pt x="548081" y="99913"/>
                </a:lnTo>
                <a:close/>
              </a:path>
              <a:path w="1205865" h="672464">
                <a:moveTo>
                  <a:pt x="548081" y="149707"/>
                </a:moveTo>
                <a:lnTo>
                  <a:pt x="353402" y="149707"/>
                </a:lnTo>
                <a:lnTo>
                  <a:pt x="460209" y="153873"/>
                </a:lnTo>
                <a:lnTo>
                  <a:pt x="460209" y="210489"/>
                </a:lnTo>
                <a:lnTo>
                  <a:pt x="353237" y="214998"/>
                </a:lnTo>
                <a:lnTo>
                  <a:pt x="548081" y="214998"/>
                </a:lnTo>
                <a:lnTo>
                  <a:pt x="548081" y="149707"/>
                </a:lnTo>
                <a:close/>
              </a:path>
              <a:path w="1205865" h="672464">
                <a:moveTo>
                  <a:pt x="548081" y="0"/>
                </a:moveTo>
                <a:lnTo>
                  <a:pt x="460209" y="0"/>
                </a:lnTo>
                <a:lnTo>
                  <a:pt x="460209" y="77457"/>
                </a:lnTo>
                <a:lnTo>
                  <a:pt x="548081" y="77457"/>
                </a:lnTo>
                <a:lnTo>
                  <a:pt x="548081" y="0"/>
                </a:lnTo>
                <a:close/>
              </a:path>
              <a:path w="1205865" h="672464">
                <a:moveTo>
                  <a:pt x="548081" y="362788"/>
                </a:moveTo>
                <a:lnTo>
                  <a:pt x="104546" y="362788"/>
                </a:lnTo>
                <a:lnTo>
                  <a:pt x="104546" y="439204"/>
                </a:lnTo>
                <a:lnTo>
                  <a:pt x="460209" y="439204"/>
                </a:lnTo>
                <a:lnTo>
                  <a:pt x="460209" y="472897"/>
                </a:lnTo>
                <a:lnTo>
                  <a:pt x="105930" y="472897"/>
                </a:lnTo>
                <a:lnTo>
                  <a:pt x="105930" y="664616"/>
                </a:lnTo>
                <a:lnTo>
                  <a:pt x="572223" y="664616"/>
                </a:lnTo>
                <a:lnTo>
                  <a:pt x="572223" y="587514"/>
                </a:lnTo>
                <a:lnTo>
                  <a:pt x="193814" y="587514"/>
                </a:lnTo>
                <a:lnTo>
                  <a:pt x="193814" y="547217"/>
                </a:lnTo>
                <a:lnTo>
                  <a:pt x="548081" y="547217"/>
                </a:lnTo>
                <a:lnTo>
                  <a:pt x="548081" y="362788"/>
                </a:lnTo>
                <a:close/>
              </a:path>
              <a:path w="1205865" h="672464">
                <a:moveTo>
                  <a:pt x="976503" y="403250"/>
                </a:moveTo>
                <a:lnTo>
                  <a:pt x="912028" y="407349"/>
                </a:lnTo>
                <a:lnTo>
                  <a:pt x="856336" y="419364"/>
                </a:lnTo>
                <a:lnTo>
                  <a:pt x="810736" y="438877"/>
                </a:lnTo>
                <a:lnTo>
                  <a:pt x="776541" y="465465"/>
                </a:lnTo>
                <a:lnTo>
                  <a:pt x="755062" y="498709"/>
                </a:lnTo>
                <a:lnTo>
                  <a:pt x="747610" y="538187"/>
                </a:lnTo>
                <a:lnTo>
                  <a:pt x="755062" y="577377"/>
                </a:lnTo>
                <a:lnTo>
                  <a:pt x="776541" y="610427"/>
                </a:lnTo>
                <a:lnTo>
                  <a:pt x="810736" y="636898"/>
                </a:lnTo>
                <a:lnTo>
                  <a:pt x="856336" y="656350"/>
                </a:lnTo>
                <a:lnTo>
                  <a:pt x="912028" y="668344"/>
                </a:lnTo>
                <a:lnTo>
                  <a:pt x="976503" y="672439"/>
                </a:lnTo>
                <a:lnTo>
                  <a:pt x="1040972" y="668344"/>
                </a:lnTo>
                <a:lnTo>
                  <a:pt x="1096664" y="656350"/>
                </a:lnTo>
                <a:lnTo>
                  <a:pt x="1142265" y="636898"/>
                </a:lnTo>
                <a:lnTo>
                  <a:pt x="1176462" y="610427"/>
                </a:lnTo>
                <a:lnTo>
                  <a:pt x="1185370" y="596722"/>
                </a:lnTo>
                <a:lnTo>
                  <a:pt x="976503" y="596722"/>
                </a:lnTo>
                <a:lnTo>
                  <a:pt x="914976" y="592753"/>
                </a:lnTo>
                <a:lnTo>
                  <a:pt x="870888" y="581261"/>
                </a:lnTo>
                <a:lnTo>
                  <a:pt x="844352" y="562866"/>
                </a:lnTo>
                <a:lnTo>
                  <a:pt x="835482" y="538187"/>
                </a:lnTo>
                <a:lnTo>
                  <a:pt x="844377" y="513182"/>
                </a:lnTo>
                <a:lnTo>
                  <a:pt x="870954" y="494576"/>
                </a:lnTo>
                <a:lnTo>
                  <a:pt x="915051" y="482970"/>
                </a:lnTo>
                <a:lnTo>
                  <a:pt x="976503" y="478967"/>
                </a:lnTo>
                <a:lnTo>
                  <a:pt x="1185186" y="478967"/>
                </a:lnTo>
                <a:lnTo>
                  <a:pt x="1176462" y="465465"/>
                </a:lnTo>
                <a:lnTo>
                  <a:pt x="1142265" y="438877"/>
                </a:lnTo>
                <a:lnTo>
                  <a:pt x="1096664" y="419364"/>
                </a:lnTo>
                <a:lnTo>
                  <a:pt x="1040972" y="407349"/>
                </a:lnTo>
                <a:lnTo>
                  <a:pt x="976503" y="403250"/>
                </a:lnTo>
                <a:close/>
              </a:path>
              <a:path w="1205865" h="672464">
                <a:moveTo>
                  <a:pt x="1185186" y="478967"/>
                </a:moveTo>
                <a:lnTo>
                  <a:pt x="976503" y="478967"/>
                </a:lnTo>
                <a:lnTo>
                  <a:pt x="1037952" y="482970"/>
                </a:lnTo>
                <a:lnTo>
                  <a:pt x="1082044" y="494576"/>
                </a:lnTo>
                <a:lnTo>
                  <a:pt x="1108617" y="513182"/>
                </a:lnTo>
                <a:lnTo>
                  <a:pt x="1117511" y="538187"/>
                </a:lnTo>
                <a:lnTo>
                  <a:pt x="1108640" y="562866"/>
                </a:lnTo>
                <a:lnTo>
                  <a:pt x="1082106" y="581261"/>
                </a:lnTo>
                <a:lnTo>
                  <a:pt x="1038022" y="592753"/>
                </a:lnTo>
                <a:lnTo>
                  <a:pt x="976503" y="596722"/>
                </a:lnTo>
                <a:lnTo>
                  <a:pt x="1185370" y="596722"/>
                </a:lnTo>
                <a:lnTo>
                  <a:pt x="1197943" y="577377"/>
                </a:lnTo>
                <a:lnTo>
                  <a:pt x="1205395" y="538187"/>
                </a:lnTo>
                <a:lnTo>
                  <a:pt x="1197943" y="498709"/>
                </a:lnTo>
                <a:lnTo>
                  <a:pt x="1185186" y="478967"/>
                </a:lnTo>
                <a:close/>
              </a:path>
              <a:path w="1205865" h="672464">
                <a:moveTo>
                  <a:pt x="1203134" y="0"/>
                </a:moveTo>
                <a:lnTo>
                  <a:pt x="1114564" y="0"/>
                </a:lnTo>
                <a:lnTo>
                  <a:pt x="1114564" y="167068"/>
                </a:lnTo>
                <a:lnTo>
                  <a:pt x="987958" y="167068"/>
                </a:lnTo>
                <a:lnTo>
                  <a:pt x="987958" y="245745"/>
                </a:lnTo>
                <a:lnTo>
                  <a:pt x="1114564" y="245745"/>
                </a:lnTo>
                <a:lnTo>
                  <a:pt x="1114564" y="412800"/>
                </a:lnTo>
                <a:lnTo>
                  <a:pt x="1203134" y="412800"/>
                </a:lnTo>
                <a:lnTo>
                  <a:pt x="1203134" y="0"/>
                </a:lnTo>
                <a:close/>
              </a:path>
              <a:path w="1205865" h="672464">
                <a:moveTo>
                  <a:pt x="897305" y="124701"/>
                </a:moveTo>
                <a:lnTo>
                  <a:pt x="808050" y="124701"/>
                </a:lnTo>
                <a:lnTo>
                  <a:pt x="808050" y="131991"/>
                </a:lnTo>
                <a:lnTo>
                  <a:pt x="803105" y="174708"/>
                </a:lnTo>
                <a:lnTo>
                  <a:pt x="788463" y="215254"/>
                </a:lnTo>
                <a:lnTo>
                  <a:pt x="764414" y="252731"/>
                </a:lnTo>
                <a:lnTo>
                  <a:pt x="731248" y="286243"/>
                </a:lnTo>
                <a:lnTo>
                  <a:pt x="689253" y="314892"/>
                </a:lnTo>
                <a:lnTo>
                  <a:pt x="638721" y="337781"/>
                </a:lnTo>
                <a:lnTo>
                  <a:pt x="685965" y="410552"/>
                </a:lnTo>
                <a:lnTo>
                  <a:pt x="736678" y="386730"/>
                </a:lnTo>
                <a:lnTo>
                  <a:pt x="779850" y="358334"/>
                </a:lnTo>
                <a:lnTo>
                  <a:pt x="814563" y="327748"/>
                </a:lnTo>
                <a:lnTo>
                  <a:pt x="839898" y="297353"/>
                </a:lnTo>
                <a:lnTo>
                  <a:pt x="854938" y="269532"/>
                </a:lnTo>
                <a:lnTo>
                  <a:pt x="968689" y="269532"/>
                </a:lnTo>
                <a:lnTo>
                  <a:pt x="939031" y="240898"/>
                </a:lnTo>
                <a:lnTo>
                  <a:pt x="915979" y="206663"/>
                </a:lnTo>
                <a:lnTo>
                  <a:pt x="902006" y="169853"/>
                </a:lnTo>
                <a:lnTo>
                  <a:pt x="897390" y="131991"/>
                </a:lnTo>
                <a:lnTo>
                  <a:pt x="897305" y="124701"/>
                </a:lnTo>
                <a:close/>
              </a:path>
              <a:path w="1205865" h="672464">
                <a:moveTo>
                  <a:pt x="968689" y="269532"/>
                </a:moveTo>
                <a:lnTo>
                  <a:pt x="854938" y="269532"/>
                </a:lnTo>
                <a:lnTo>
                  <a:pt x="873868" y="298631"/>
                </a:lnTo>
                <a:lnTo>
                  <a:pt x="907905" y="331984"/>
                </a:lnTo>
                <a:lnTo>
                  <a:pt x="955356" y="364851"/>
                </a:lnTo>
                <a:lnTo>
                  <a:pt x="1014526" y="392493"/>
                </a:lnTo>
                <a:lnTo>
                  <a:pt x="1060729" y="319900"/>
                </a:lnTo>
                <a:lnTo>
                  <a:pt x="1011599" y="298342"/>
                </a:lnTo>
                <a:lnTo>
                  <a:pt x="970969" y="271732"/>
                </a:lnTo>
                <a:lnTo>
                  <a:pt x="968689" y="269532"/>
                </a:lnTo>
                <a:close/>
              </a:path>
              <a:path w="1205865" h="672464">
                <a:moveTo>
                  <a:pt x="1038148" y="46901"/>
                </a:moveTo>
                <a:lnTo>
                  <a:pt x="665124" y="46901"/>
                </a:lnTo>
                <a:lnTo>
                  <a:pt x="665124" y="124701"/>
                </a:lnTo>
                <a:lnTo>
                  <a:pt x="1038148" y="124701"/>
                </a:lnTo>
                <a:lnTo>
                  <a:pt x="1038148" y="46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334643" y="2381313"/>
            <a:ext cx="1102995" cy="384810"/>
          </a:xfrm>
          <a:custGeom>
            <a:avLst/>
            <a:gdLst/>
            <a:ahLst/>
            <a:cxnLst/>
            <a:rect l="l" t="t" r="r" b="b"/>
            <a:pathLst>
              <a:path w="1102995" h="384810">
                <a:moveTo>
                  <a:pt x="308013" y="232257"/>
                </a:moveTo>
                <a:lnTo>
                  <a:pt x="40944" y="232257"/>
                </a:lnTo>
                <a:lnTo>
                  <a:pt x="40944" y="379374"/>
                </a:lnTo>
                <a:lnTo>
                  <a:pt x="308013" y="379374"/>
                </a:lnTo>
                <a:lnTo>
                  <a:pt x="308013" y="334962"/>
                </a:lnTo>
                <a:lnTo>
                  <a:pt x="90703" y="334962"/>
                </a:lnTo>
                <a:lnTo>
                  <a:pt x="90703" y="275882"/>
                </a:lnTo>
                <a:lnTo>
                  <a:pt x="308013" y="275882"/>
                </a:lnTo>
                <a:lnTo>
                  <a:pt x="308013" y="232257"/>
                </a:lnTo>
                <a:close/>
              </a:path>
              <a:path w="1102995" h="384810">
                <a:moveTo>
                  <a:pt x="308013" y="275882"/>
                </a:moveTo>
                <a:lnTo>
                  <a:pt x="257848" y="275882"/>
                </a:lnTo>
                <a:lnTo>
                  <a:pt x="257848" y="334962"/>
                </a:lnTo>
                <a:lnTo>
                  <a:pt x="308013" y="334962"/>
                </a:lnTo>
                <a:lnTo>
                  <a:pt x="308013" y="275882"/>
                </a:lnTo>
                <a:close/>
              </a:path>
              <a:path w="1102995" h="384810">
                <a:moveTo>
                  <a:pt x="349846" y="154635"/>
                </a:moveTo>
                <a:lnTo>
                  <a:pt x="0" y="154635"/>
                </a:lnTo>
                <a:lnTo>
                  <a:pt x="0" y="199148"/>
                </a:lnTo>
                <a:lnTo>
                  <a:pt x="349846" y="199148"/>
                </a:lnTo>
                <a:lnTo>
                  <a:pt x="349846" y="154635"/>
                </a:lnTo>
                <a:close/>
              </a:path>
              <a:path w="1102995" h="384810">
                <a:moveTo>
                  <a:pt x="306717" y="19418"/>
                </a:moveTo>
                <a:lnTo>
                  <a:pt x="42227" y="19418"/>
                </a:lnTo>
                <a:lnTo>
                  <a:pt x="42227" y="63931"/>
                </a:lnTo>
                <a:lnTo>
                  <a:pt x="256552" y="63931"/>
                </a:lnTo>
                <a:lnTo>
                  <a:pt x="256444" y="77643"/>
                </a:lnTo>
                <a:lnTo>
                  <a:pt x="252834" y="127111"/>
                </a:lnTo>
                <a:lnTo>
                  <a:pt x="247738" y="154635"/>
                </a:lnTo>
                <a:lnTo>
                  <a:pt x="298691" y="154635"/>
                </a:lnTo>
                <a:lnTo>
                  <a:pt x="303331" y="127696"/>
                </a:lnTo>
                <a:lnTo>
                  <a:pt x="305660" y="102520"/>
                </a:lnTo>
                <a:lnTo>
                  <a:pt x="305714" y="101936"/>
                </a:lnTo>
                <a:lnTo>
                  <a:pt x="306592" y="77643"/>
                </a:lnTo>
                <a:lnTo>
                  <a:pt x="306717" y="19418"/>
                </a:lnTo>
                <a:close/>
              </a:path>
              <a:path w="1102995" h="384810">
                <a:moveTo>
                  <a:pt x="629094" y="182892"/>
                </a:moveTo>
                <a:lnTo>
                  <a:pt x="580224" y="182892"/>
                </a:lnTo>
                <a:lnTo>
                  <a:pt x="580224" y="365594"/>
                </a:lnTo>
                <a:lnTo>
                  <a:pt x="629094" y="365594"/>
                </a:lnTo>
                <a:lnTo>
                  <a:pt x="629094" y="182892"/>
                </a:lnTo>
                <a:close/>
              </a:path>
              <a:path w="1102995" h="384810">
                <a:moveTo>
                  <a:pt x="543433" y="42621"/>
                </a:moveTo>
                <a:lnTo>
                  <a:pt x="386511" y="42621"/>
                </a:lnTo>
                <a:lnTo>
                  <a:pt x="386511" y="285597"/>
                </a:lnTo>
                <a:lnTo>
                  <a:pt x="543433" y="285597"/>
                </a:lnTo>
                <a:lnTo>
                  <a:pt x="543433" y="241973"/>
                </a:lnTo>
                <a:lnTo>
                  <a:pt x="434987" y="241973"/>
                </a:lnTo>
                <a:lnTo>
                  <a:pt x="434987" y="86245"/>
                </a:lnTo>
                <a:lnTo>
                  <a:pt x="543433" y="86245"/>
                </a:lnTo>
                <a:lnTo>
                  <a:pt x="543433" y="42621"/>
                </a:lnTo>
                <a:close/>
              </a:path>
              <a:path w="1102995" h="384810">
                <a:moveTo>
                  <a:pt x="543433" y="86245"/>
                </a:moveTo>
                <a:lnTo>
                  <a:pt x="494957" y="86245"/>
                </a:lnTo>
                <a:lnTo>
                  <a:pt x="494957" y="241973"/>
                </a:lnTo>
                <a:lnTo>
                  <a:pt x="543433" y="241973"/>
                </a:lnTo>
                <a:lnTo>
                  <a:pt x="543433" y="182892"/>
                </a:lnTo>
                <a:lnTo>
                  <a:pt x="629094" y="182892"/>
                </a:lnTo>
                <a:lnTo>
                  <a:pt x="629094" y="138379"/>
                </a:lnTo>
                <a:lnTo>
                  <a:pt x="543433" y="138379"/>
                </a:lnTo>
                <a:lnTo>
                  <a:pt x="543433" y="86245"/>
                </a:lnTo>
                <a:close/>
              </a:path>
              <a:path w="1102995" h="384810">
                <a:moveTo>
                  <a:pt x="629094" y="7620"/>
                </a:moveTo>
                <a:lnTo>
                  <a:pt x="580224" y="7620"/>
                </a:lnTo>
                <a:lnTo>
                  <a:pt x="580224" y="138379"/>
                </a:lnTo>
                <a:lnTo>
                  <a:pt x="629094" y="138379"/>
                </a:lnTo>
                <a:lnTo>
                  <a:pt x="629094" y="7620"/>
                </a:lnTo>
                <a:close/>
              </a:path>
              <a:path w="1102995" h="384810">
                <a:moveTo>
                  <a:pt x="702640" y="0"/>
                </a:moveTo>
                <a:lnTo>
                  <a:pt x="653275" y="0"/>
                </a:lnTo>
                <a:lnTo>
                  <a:pt x="653275" y="384238"/>
                </a:lnTo>
                <a:lnTo>
                  <a:pt x="702640" y="384238"/>
                </a:lnTo>
                <a:lnTo>
                  <a:pt x="702640" y="0"/>
                </a:lnTo>
                <a:close/>
              </a:path>
              <a:path w="1102995" h="384810">
                <a:moveTo>
                  <a:pt x="942136" y="21107"/>
                </a:moveTo>
                <a:lnTo>
                  <a:pt x="763308" y="21107"/>
                </a:lnTo>
                <a:lnTo>
                  <a:pt x="763308" y="188150"/>
                </a:lnTo>
                <a:lnTo>
                  <a:pt x="800087" y="188150"/>
                </a:lnTo>
                <a:lnTo>
                  <a:pt x="851931" y="187639"/>
                </a:lnTo>
                <a:lnTo>
                  <a:pt x="896651" y="185548"/>
                </a:lnTo>
                <a:lnTo>
                  <a:pt x="938418" y="181040"/>
                </a:lnTo>
                <a:lnTo>
                  <a:pt x="981405" y="173278"/>
                </a:lnTo>
                <a:lnTo>
                  <a:pt x="976996" y="144132"/>
                </a:lnTo>
                <a:lnTo>
                  <a:pt x="813473" y="144132"/>
                </a:lnTo>
                <a:lnTo>
                  <a:pt x="813473" y="65125"/>
                </a:lnTo>
                <a:lnTo>
                  <a:pt x="942136" y="65125"/>
                </a:lnTo>
                <a:lnTo>
                  <a:pt x="942136" y="21107"/>
                </a:lnTo>
                <a:close/>
              </a:path>
              <a:path w="1102995" h="384810">
                <a:moveTo>
                  <a:pt x="974852" y="129959"/>
                </a:moveTo>
                <a:lnTo>
                  <a:pt x="934222" y="136979"/>
                </a:lnTo>
                <a:lnTo>
                  <a:pt x="896024" y="141317"/>
                </a:lnTo>
                <a:lnTo>
                  <a:pt x="856896" y="143519"/>
                </a:lnTo>
                <a:lnTo>
                  <a:pt x="813473" y="144132"/>
                </a:lnTo>
                <a:lnTo>
                  <a:pt x="976996" y="144132"/>
                </a:lnTo>
                <a:lnTo>
                  <a:pt x="974852" y="129959"/>
                </a:lnTo>
                <a:close/>
              </a:path>
              <a:path w="1102995" h="384810">
                <a:moveTo>
                  <a:pt x="1048905" y="0"/>
                </a:moveTo>
                <a:lnTo>
                  <a:pt x="998347" y="0"/>
                </a:lnTo>
                <a:lnTo>
                  <a:pt x="998347" y="201536"/>
                </a:lnTo>
                <a:lnTo>
                  <a:pt x="1048905" y="201536"/>
                </a:lnTo>
                <a:lnTo>
                  <a:pt x="1048905" y="121932"/>
                </a:lnTo>
                <a:lnTo>
                  <a:pt x="1102944" y="121932"/>
                </a:lnTo>
                <a:lnTo>
                  <a:pt x="1102944" y="77114"/>
                </a:lnTo>
                <a:lnTo>
                  <a:pt x="1048905" y="77114"/>
                </a:lnTo>
                <a:lnTo>
                  <a:pt x="1048905" y="0"/>
                </a:lnTo>
                <a:close/>
              </a:path>
              <a:path w="1102995" h="384810">
                <a:moveTo>
                  <a:pt x="1048905" y="203415"/>
                </a:moveTo>
                <a:lnTo>
                  <a:pt x="798995" y="203415"/>
                </a:lnTo>
                <a:lnTo>
                  <a:pt x="798995" y="247434"/>
                </a:lnTo>
                <a:lnTo>
                  <a:pt x="998753" y="247434"/>
                </a:lnTo>
                <a:lnTo>
                  <a:pt x="998753" y="268351"/>
                </a:lnTo>
                <a:lnTo>
                  <a:pt x="799782" y="268351"/>
                </a:lnTo>
                <a:lnTo>
                  <a:pt x="799782" y="379374"/>
                </a:lnTo>
                <a:lnTo>
                  <a:pt x="1061897" y="379374"/>
                </a:lnTo>
                <a:lnTo>
                  <a:pt x="1061897" y="334962"/>
                </a:lnTo>
                <a:lnTo>
                  <a:pt x="849553" y="334962"/>
                </a:lnTo>
                <a:lnTo>
                  <a:pt x="849553" y="311175"/>
                </a:lnTo>
                <a:lnTo>
                  <a:pt x="1048905" y="311175"/>
                </a:lnTo>
                <a:lnTo>
                  <a:pt x="1048905" y="203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301618" y="2280664"/>
            <a:ext cx="6506845" cy="1535430"/>
          </a:xfrm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2700" marR="5080" indent="1120140">
              <a:lnSpc>
                <a:spcPct val="92000"/>
              </a:lnSpc>
              <a:spcBef>
                <a:spcPts val="450"/>
              </a:spcBef>
            </a:pPr>
            <a:r>
              <a:rPr dirty="0" spc="-520"/>
              <a:t>을</a:t>
            </a:r>
            <a:r>
              <a:rPr dirty="0" spc="-515"/>
              <a:t> </a:t>
            </a:r>
            <a:r>
              <a:rPr dirty="0" spc="-520"/>
              <a:t>향한</a:t>
            </a:r>
            <a:r>
              <a:rPr dirty="0" spc="-500"/>
              <a:t> </a:t>
            </a:r>
            <a:r>
              <a:rPr dirty="0" spc="-525"/>
              <a:t>도전과</a:t>
            </a:r>
            <a:r>
              <a:rPr dirty="0" spc="-505"/>
              <a:t> </a:t>
            </a:r>
            <a:r>
              <a:rPr dirty="0" spc="-525"/>
              <a:t>열정은</a:t>
            </a:r>
            <a:r>
              <a:rPr dirty="0" spc="-500"/>
              <a:t> </a:t>
            </a:r>
            <a:r>
              <a:rPr dirty="0" spc="-525"/>
              <a:t>선수</a:t>
            </a:r>
            <a:r>
              <a:rPr dirty="0" sz="3350" spc="-525"/>
              <a:t>들</a:t>
            </a:r>
            <a:r>
              <a:rPr dirty="0" spc="-525"/>
              <a:t>의 </a:t>
            </a:r>
            <a:r>
              <a:rPr dirty="0" spc="-520"/>
              <a:t>삶을</a:t>
            </a:r>
            <a:r>
              <a:rPr dirty="0" spc="-509"/>
              <a:t> </a:t>
            </a:r>
            <a:r>
              <a:rPr dirty="0" spc="-525"/>
              <a:t>빛나게</a:t>
            </a:r>
            <a:r>
              <a:rPr dirty="0" spc="-505"/>
              <a:t> </a:t>
            </a:r>
            <a:r>
              <a:rPr dirty="0" spc="-405"/>
              <a:t>합니다</a:t>
            </a:r>
            <a:r>
              <a:rPr dirty="0" sz="3200" spc="-405">
                <a:latin typeface="Calibri"/>
                <a:cs typeface="Calibri"/>
              </a:rPr>
              <a:t>.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550" spc="-615"/>
              <a:t>올림픽</a:t>
            </a:r>
            <a:r>
              <a:rPr dirty="0" spc="-615"/>
              <a:t>의</a:t>
            </a:r>
            <a:r>
              <a:rPr dirty="0" spc="-500"/>
              <a:t> </a:t>
            </a:r>
            <a:r>
              <a:rPr dirty="0" spc="-520"/>
              <a:t>숨은</a:t>
            </a:r>
            <a:r>
              <a:rPr dirty="0" spc="-500"/>
              <a:t> </a:t>
            </a:r>
            <a:r>
              <a:rPr dirty="0" spc="-545"/>
              <a:t>이야 </a:t>
            </a:r>
            <a:r>
              <a:rPr dirty="0" spc="-520"/>
              <a:t>기를</a:t>
            </a:r>
            <a:r>
              <a:rPr dirty="0" spc="-509"/>
              <a:t> </a:t>
            </a:r>
            <a:r>
              <a:rPr dirty="0" spc="-290"/>
              <a:t>발견해</a:t>
            </a:r>
            <a:r>
              <a:rPr dirty="0" sz="2300" spc="-290"/>
              <a:t>보</a:t>
            </a:r>
            <a:r>
              <a:rPr dirty="0" spc="-290"/>
              <a:t>세</a:t>
            </a:r>
            <a:r>
              <a:rPr dirty="0" sz="3350" spc="-290"/>
              <a:t>요</a:t>
            </a:r>
            <a:r>
              <a:rPr dirty="0" sz="3200" spc="-29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89917"/>
            <a:ext cx="6541905" cy="91970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36623" y="-10079"/>
            <a:ext cx="1019175" cy="1016635"/>
            <a:chOff x="17036623" y="-10079"/>
            <a:chExt cx="1019175" cy="1016635"/>
          </a:xfrm>
        </p:grpSpPr>
        <p:sp>
          <p:nvSpPr>
            <p:cNvPr id="3" name="object 3" descr="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45982" y="-71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79"/>
                  </a:moveTo>
                  <a:lnTo>
                    <a:pt x="44273" y="494945"/>
                  </a:lnTo>
                  <a:lnTo>
                    <a:pt x="88185" y="487543"/>
                  </a:lnTo>
                  <a:lnTo>
                    <a:pt x="131437" y="475580"/>
                  </a:lnTo>
                  <a:lnTo>
                    <a:pt x="173730" y="459361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1"/>
                  </a:lnTo>
                  <a:lnTo>
                    <a:pt x="868300" y="475580"/>
                  </a:lnTo>
                  <a:lnTo>
                    <a:pt x="911628" y="487543"/>
                  </a:lnTo>
                  <a:lnTo>
                    <a:pt x="955630" y="494945"/>
                  </a:lnTo>
                  <a:lnTo>
                    <a:pt x="1000007" y="497479"/>
                  </a:lnTo>
                  <a:lnTo>
                    <a:pt x="955630" y="500036"/>
                  </a:lnTo>
                  <a:lnTo>
                    <a:pt x="911628" y="507499"/>
                  </a:lnTo>
                  <a:lnTo>
                    <a:pt x="868300" y="519560"/>
                  </a:lnTo>
                  <a:lnTo>
                    <a:pt x="825944" y="535909"/>
                  </a:lnTo>
                  <a:lnTo>
                    <a:pt x="784860" y="556236"/>
                  </a:lnTo>
                  <a:lnTo>
                    <a:pt x="745346" y="580233"/>
                  </a:lnTo>
                  <a:lnTo>
                    <a:pt x="707700" y="607588"/>
                  </a:lnTo>
                  <a:lnTo>
                    <a:pt x="672222" y="637994"/>
                  </a:lnTo>
                  <a:lnTo>
                    <a:pt x="639211" y="671140"/>
                  </a:lnTo>
                  <a:lnTo>
                    <a:pt x="608964" y="706717"/>
                  </a:lnTo>
                  <a:lnTo>
                    <a:pt x="581781" y="744416"/>
                  </a:lnTo>
                  <a:lnTo>
                    <a:pt x="557961" y="783927"/>
                  </a:lnTo>
                  <a:lnTo>
                    <a:pt x="537801" y="824940"/>
                  </a:lnTo>
                  <a:lnTo>
                    <a:pt x="521602" y="867146"/>
                  </a:lnTo>
                  <a:lnTo>
                    <a:pt x="509661" y="910236"/>
                  </a:lnTo>
                  <a:lnTo>
                    <a:pt x="502277" y="953901"/>
                  </a:lnTo>
                  <a:lnTo>
                    <a:pt x="499749" y="997830"/>
                  </a:lnTo>
                  <a:lnTo>
                    <a:pt x="497221" y="953901"/>
                  </a:lnTo>
                  <a:lnTo>
                    <a:pt x="489834" y="910236"/>
                  </a:lnTo>
                  <a:lnTo>
                    <a:pt x="477890" y="867146"/>
                  </a:lnTo>
                  <a:lnTo>
                    <a:pt x="461688" y="824940"/>
                  </a:lnTo>
                  <a:lnTo>
                    <a:pt x="441528" y="783927"/>
                  </a:lnTo>
                  <a:lnTo>
                    <a:pt x="417710" y="744416"/>
                  </a:lnTo>
                  <a:lnTo>
                    <a:pt x="390532" y="706717"/>
                  </a:lnTo>
                  <a:lnTo>
                    <a:pt x="360297" y="671140"/>
                  </a:lnTo>
                  <a:lnTo>
                    <a:pt x="327302" y="637994"/>
                  </a:lnTo>
                  <a:lnTo>
                    <a:pt x="291848" y="607588"/>
                  </a:lnTo>
                  <a:lnTo>
                    <a:pt x="254235" y="580233"/>
                  </a:lnTo>
                  <a:lnTo>
                    <a:pt x="214762" y="556236"/>
                  </a:lnTo>
                  <a:lnTo>
                    <a:pt x="173730" y="535909"/>
                  </a:lnTo>
                  <a:lnTo>
                    <a:pt x="131437" y="519560"/>
                  </a:lnTo>
                  <a:lnTo>
                    <a:pt x="88185" y="507499"/>
                  </a:lnTo>
                  <a:lnTo>
                    <a:pt x="44273" y="500036"/>
                  </a:lnTo>
                  <a:lnTo>
                    <a:pt x="0" y="497479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384354" y="1300930"/>
            <a:ext cx="323215" cy="322580"/>
            <a:chOff x="17384354" y="1300930"/>
            <a:chExt cx="323215" cy="322580"/>
          </a:xfrm>
        </p:grpSpPr>
        <p:sp>
          <p:nvSpPr>
            <p:cNvPr id="6" name="object 6" descr=""/>
            <p:cNvSpPr/>
            <p:nvPr/>
          </p:nvSpPr>
          <p:spPr>
            <a:xfrm>
              <a:off x="17393793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917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293624" y="97193"/>
                  </a:lnTo>
                  <a:lnTo>
                    <a:pt x="274955" y="62636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93713" y="1310289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05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7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3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8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1"/>
                  </a:lnTo>
                  <a:lnTo>
                    <a:pt x="90043" y="290128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70"/>
                  </a:lnTo>
                  <a:lnTo>
                    <a:pt x="24511" y="233982"/>
                  </a:lnTo>
                  <a:lnTo>
                    <a:pt x="20955" y="227493"/>
                  </a:lnTo>
                  <a:lnTo>
                    <a:pt x="16637" y="220304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 descr=""/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80"/>
                  </a:lnTo>
                  <a:lnTo>
                    <a:pt x="776579" y="2334140"/>
                  </a:lnTo>
                  <a:lnTo>
                    <a:pt x="820191" y="2317717"/>
                  </a:lnTo>
                  <a:lnTo>
                    <a:pt x="862104" y="2298065"/>
                  </a:lnTo>
                  <a:lnTo>
                    <a:pt x="902165" y="2275337"/>
                  </a:lnTo>
                  <a:lnTo>
                    <a:pt x="940220" y="2249687"/>
                  </a:lnTo>
                  <a:lnTo>
                    <a:pt x="976115" y="2221268"/>
                  </a:lnTo>
                  <a:lnTo>
                    <a:pt x="1009695" y="2190233"/>
                  </a:lnTo>
                  <a:lnTo>
                    <a:pt x="1040809" y="2156735"/>
                  </a:lnTo>
                  <a:lnTo>
                    <a:pt x="1069300" y="2120929"/>
                  </a:lnTo>
                  <a:lnTo>
                    <a:pt x="1095016" y="2082967"/>
                  </a:lnTo>
                  <a:lnTo>
                    <a:pt x="1117802" y="2043002"/>
                  </a:lnTo>
                  <a:lnTo>
                    <a:pt x="1137505" y="2001189"/>
                  </a:lnTo>
                  <a:lnTo>
                    <a:pt x="1153971" y="1957680"/>
                  </a:lnTo>
                  <a:lnTo>
                    <a:pt x="1167046" y="1912628"/>
                  </a:lnTo>
                  <a:lnTo>
                    <a:pt x="1176575" y="1866188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34"/>
                  </a:lnTo>
                  <a:lnTo>
                    <a:pt x="7198" y="1157034"/>
                  </a:lnTo>
                  <a:lnTo>
                    <a:pt x="14401" y="1157034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34"/>
                  </a:moveTo>
                  <a:lnTo>
                    <a:pt x="0" y="1157034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34"/>
                  </a:lnTo>
                  <a:lnTo>
                    <a:pt x="7198" y="1157034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 descr="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4"/>
                  </a:lnTo>
                  <a:lnTo>
                    <a:pt x="269264" y="168930"/>
                  </a:lnTo>
                  <a:lnTo>
                    <a:pt x="240388" y="205686"/>
                  </a:lnTo>
                  <a:lnTo>
                    <a:pt x="207099" y="238790"/>
                  </a:lnTo>
                  <a:lnTo>
                    <a:pt x="170125" y="267513"/>
                  </a:lnTo>
                  <a:lnTo>
                    <a:pt x="130198" y="291124"/>
                  </a:lnTo>
                  <a:lnTo>
                    <a:pt x="88047" y="308893"/>
                  </a:lnTo>
                  <a:lnTo>
                    <a:pt x="44404" y="320090"/>
                  </a:lnTo>
                  <a:lnTo>
                    <a:pt x="0" y="323984"/>
                  </a:lnTo>
                  <a:lnTo>
                    <a:pt x="44404" y="327913"/>
                  </a:lnTo>
                  <a:lnTo>
                    <a:pt x="88047" y="339205"/>
                  </a:lnTo>
                  <a:lnTo>
                    <a:pt x="130198" y="357122"/>
                  </a:lnTo>
                  <a:lnTo>
                    <a:pt x="170125" y="380922"/>
                  </a:lnTo>
                  <a:lnTo>
                    <a:pt x="207099" y="409867"/>
                  </a:lnTo>
                  <a:lnTo>
                    <a:pt x="240388" y="443216"/>
                  </a:lnTo>
                  <a:lnTo>
                    <a:pt x="269264" y="480228"/>
                  </a:lnTo>
                  <a:lnTo>
                    <a:pt x="292994" y="520165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5"/>
                  </a:lnTo>
                  <a:lnTo>
                    <a:pt x="382599" y="480228"/>
                  </a:lnTo>
                  <a:lnTo>
                    <a:pt x="411426" y="443216"/>
                  </a:lnTo>
                  <a:lnTo>
                    <a:pt x="444681" y="409867"/>
                  </a:lnTo>
                  <a:lnTo>
                    <a:pt x="481644" y="380922"/>
                  </a:lnTo>
                  <a:lnTo>
                    <a:pt x="521593" y="357122"/>
                  </a:lnTo>
                  <a:lnTo>
                    <a:pt x="563807" y="339205"/>
                  </a:lnTo>
                  <a:lnTo>
                    <a:pt x="607565" y="327913"/>
                  </a:lnTo>
                  <a:lnTo>
                    <a:pt x="652145" y="323984"/>
                  </a:lnTo>
                  <a:lnTo>
                    <a:pt x="607565" y="320090"/>
                  </a:lnTo>
                  <a:lnTo>
                    <a:pt x="563807" y="308893"/>
                  </a:lnTo>
                  <a:lnTo>
                    <a:pt x="521593" y="291124"/>
                  </a:lnTo>
                  <a:lnTo>
                    <a:pt x="481644" y="267513"/>
                  </a:lnTo>
                  <a:lnTo>
                    <a:pt x="444681" y="238790"/>
                  </a:lnTo>
                  <a:lnTo>
                    <a:pt x="411426" y="205686"/>
                  </a:lnTo>
                  <a:lnTo>
                    <a:pt x="382599" y="168930"/>
                  </a:lnTo>
                  <a:lnTo>
                    <a:pt x="358923" y="129254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7"/>
                  </a:moveTo>
                  <a:lnTo>
                    <a:pt x="44433" y="320082"/>
                  </a:lnTo>
                  <a:lnTo>
                    <a:pt x="88100" y="308885"/>
                  </a:lnTo>
                  <a:lnTo>
                    <a:pt x="130268" y="291117"/>
                  </a:lnTo>
                  <a:lnTo>
                    <a:pt x="170209" y="267506"/>
                  </a:lnTo>
                  <a:lnTo>
                    <a:pt x="207193" y="238784"/>
                  </a:lnTo>
                  <a:lnTo>
                    <a:pt x="240490" y="205680"/>
                  </a:lnTo>
                  <a:lnTo>
                    <a:pt x="269369" y="168925"/>
                  </a:lnTo>
                  <a:lnTo>
                    <a:pt x="293101" y="129249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9"/>
                  </a:lnTo>
                  <a:lnTo>
                    <a:pt x="382704" y="168925"/>
                  </a:lnTo>
                  <a:lnTo>
                    <a:pt x="411529" y="205680"/>
                  </a:lnTo>
                  <a:lnTo>
                    <a:pt x="444783" y="238784"/>
                  </a:lnTo>
                  <a:lnTo>
                    <a:pt x="481744" y="267506"/>
                  </a:lnTo>
                  <a:lnTo>
                    <a:pt x="521691" y="291117"/>
                  </a:lnTo>
                  <a:lnTo>
                    <a:pt x="563902" y="308885"/>
                  </a:lnTo>
                  <a:lnTo>
                    <a:pt x="607657" y="320082"/>
                  </a:lnTo>
                  <a:lnTo>
                    <a:pt x="652234" y="323977"/>
                  </a:lnTo>
                  <a:lnTo>
                    <a:pt x="607657" y="327906"/>
                  </a:lnTo>
                  <a:lnTo>
                    <a:pt x="563902" y="339198"/>
                  </a:lnTo>
                  <a:lnTo>
                    <a:pt x="521691" y="357115"/>
                  </a:lnTo>
                  <a:lnTo>
                    <a:pt x="481744" y="380915"/>
                  </a:lnTo>
                  <a:lnTo>
                    <a:pt x="444783" y="409860"/>
                  </a:lnTo>
                  <a:lnTo>
                    <a:pt x="411529" y="443208"/>
                  </a:lnTo>
                  <a:lnTo>
                    <a:pt x="382704" y="480221"/>
                  </a:lnTo>
                  <a:lnTo>
                    <a:pt x="359029" y="520158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8"/>
                  </a:lnTo>
                  <a:lnTo>
                    <a:pt x="269369" y="480221"/>
                  </a:lnTo>
                  <a:lnTo>
                    <a:pt x="240490" y="443208"/>
                  </a:lnTo>
                  <a:lnTo>
                    <a:pt x="207193" y="409860"/>
                  </a:lnTo>
                  <a:lnTo>
                    <a:pt x="170209" y="380915"/>
                  </a:lnTo>
                  <a:lnTo>
                    <a:pt x="130268" y="357115"/>
                  </a:lnTo>
                  <a:lnTo>
                    <a:pt x="88100" y="339198"/>
                  </a:lnTo>
                  <a:lnTo>
                    <a:pt x="44433" y="327906"/>
                  </a:lnTo>
                  <a:lnTo>
                    <a:pt x="0" y="323977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1659178" y="1290485"/>
            <a:ext cx="1932939" cy="673735"/>
          </a:xfrm>
          <a:custGeom>
            <a:avLst/>
            <a:gdLst/>
            <a:ahLst/>
            <a:cxnLst/>
            <a:rect l="l" t="t" r="r" b="b"/>
            <a:pathLst>
              <a:path w="1932939" h="673735">
                <a:moveTo>
                  <a:pt x="553110" y="0"/>
                </a:moveTo>
                <a:lnTo>
                  <a:pt x="464553" y="0"/>
                </a:lnTo>
                <a:lnTo>
                  <a:pt x="464553" y="673125"/>
                </a:lnTo>
                <a:lnTo>
                  <a:pt x="553110" y="673125"/>
                </a:lnTo>
                <a:lnTo>
                  <a:pt x="553110" y="0"/>
                </a:lnTo>
                <a:close/>
              </a:path>
              <a:path w="1932939" h="673735">
                <a:moveTo>
                  <a:pt x="451180" y="447014"/>
                </a:moveTo>
                <a:lnTo>
                  <a:pt x="400020" y="452879"/>
                </a:lnTo>
                <a:lnTo>
                  <a:pt x="348666" y="457492"/>
                </a:lnTo>
                <a:lnTo>
                  <a:pt x="297312" y="461003"/>
                </a:lnTo>
                <a:lnTo>
                  <a:pt x="246151" y="463562"/>
                </a:lnTo>
                <a:lnTo>
                  <a:pt x="195376" y="465320"/>
                </a:lnTo>
                <a:lnTo>
                  <a:pt x="145180" y="466426"/>
                </a:lnTo>
                <a:lnTo>
                  <a:pt x="37540" y="467334"/>
                </a:lnTo>
                <a:lnTo>
                  <a:pt x="0" y="467334"/>
                </a:lnTo>
                <a:lnTo>
                  <a:pt x="13459" y="546751"/>
                </a:lnTo>
                <a:lnTo>
                  <a:pt x="13538" y="547217"/>
                </a:lnTo>
                <a:lnTo>
                  <a:pt x="48011" y="547217"/>
                </a:lnTo>
                <a:lnTo>
                  <a:pt x="104346" y="546751"/>
                </a:lnTo>
                <a:lnTo>
                  <a:pt x="151964" y="545874"/>
                </a:lnTo>
                <a:lnTo>
                  <a:pt x="200838" y="544306"/>
                </a:lnTo>
                <a:lnTo>
                  <a:pt x="250803" y="541852"/>
                </a:lnTo>
                <a:lnTo>
                  <a:pt x="301696" y="538316"/>
                </a:lnTo>
                <a:lnTo>
                  <a:pt x="353351" y="533501"/>
                </a:lnTo>
                <a:lnTo>
                  <a:pt x="405605" y="527212"/>
                </a:lnTo>
                <a:lnTo>
                  <a:pt x="458292" y="519252"/>
                </a:lnTo>
                <a:lnTo>
                  <a:pt x="451180" y="447014"/>
                </a:lnTo>
                <a:close/>
              </a:path>
              <a:path w="1932939" h="673735">
                <a:moveTo>
                  <a:pt x="226796" y="170014"/>
                </a:moveTo>
                <a:lnTo>
                  <a:pt x="172676" y="176385"/>
                </a:lnTo>
                <a:lnTo>
                  <a:pt x="126489" y="194551"/>
                </a:lnTo>
                <a:lnTo>
                  <a:pt x="90586" y="223095"/>
                </a:lnTo>
                <a:lnTo>
                  <a:pt x="67320" y="260601"/>
                </a:lnTo>
                <a:lnTo>
                  <a:pt x="59042" y="305650"/>
                </a:lnTo>
                <a:lnTo>
                  <a:pt x="67320" y="350432"/>
                </a:lnTo>
                <a:lnTo>
                  <a:pt x="90586" y="387904"/>
                </a:lnTo>
                <a:lnTo>
                  <a:pt x="126489" y="416549"/>
                </a:lnTo>
                <a:lnTo>
                  <a:pt x="172676" y="434849"/>
                </a:lnTo>
                <a:lnTo>
                  <a:pt x="226796" y="441286"/>
                </a:lnTo>
                <a:lnTo>
                  <a:pt x="281176" y="434849"/>
                </a:lnTo>
                <a:lnTo>
                  <a:pt x="327522" y="416549"/>
                </a:lnTo>
                <a:lnTo>
                  <a:pt x="363505" y="387904"/>
                </a:lnTo>
                <a:lnTo>
                  <a:pt x="377399" y="365556"/>
                </a:lnTo>
                <a:lnTo>
                  <a:pt x="226796" y="365556"/>
                </a:lnTo>
                <a:lnTo>
                  <a:pt x="191582" y="361447"/>
                </a:lnTo>
                <a:lnTo>
                  <a:pt x="165584" y="349605"/>
                </a:lnTo>
                <a:lnTo>
                  <a:pt x="149485" y="330763"/>
                </a:lnTo>
                <a:lnTo>
                  <a:pt x="143967" y="305650"/>
                </a:lnTo>
                <a:lnTo>
                  <a:pt x="149485" y="280536"/>
                </a:lnTo>
                <a:lnTo>
                  <a:pt x="165584" y="261689"/>
                </a:lnTo>
                <a:lnTo>
                  <a:pt x="191582" y="249843"/>
                </a:lnTo>
                <a:lnTo>
                  <a:pt x="226796" y="245732"/>
                </a:lnTo>
                <a:lnTo>
                  <a:pt x="377566" y="245732"/>
                </a:lnTo>
                <a:lnTo>
                  <a:pt x="363505" y="223095"/>
                </a:lnTo>
                <a:lnTo>
                  <a:pt x="327522" y="194551"/>
                </a:lnTo>
                <a:lnTo>
                  <a:pt x="281176" y="176385"/>
                </a:lnTo>
                <a:lnTo>
                  <a:pt x="226796" y="170014"/>
                </a:lnTo>
                <a:close/>
              </a:path>
              <a:path w="1932939" h="673735">
                <a:moveTo>
                  <a:pt x="377566" y="245732"/>
                </a:moveTo>
                <a:lnTo>
                  <a:pt x="226796" y="245732"/>
                </a:lnTo>
                <a:lnTo>
                  <a:pt x="261915" y="249843"/>
                </a:lnTo>
                <a:lnTo>
                  <a:pt x="287864" y="261689"/>
                </a:lnTo>
                <a:lnTo>
                  <a:pt x="303945" y="280536"/>
                </a:lnTo>
                <a:lnTo>
                  <a:pt x="309460" y="305650"/>
                </a:lnTo>
                <a:lnTo>
                  <a:pt x="303945" y="330763"/>
                </a:lnTo>
                <a:lnTo>
                  <a:pt x="287864" y="349605"/>
                </a:lnTo>
                <a:lnTo>
                  <a:pt x="261915" y="361447"/>
                </a:lnTo>
                <a:lnTo>
                  <a:pt x="226796" y="365556"/>
                </a:lnTo>
                <a:lnTo>
                  <a:pt x="377399" y="365556"/>
                </a:lnTo>
                <a:lnTo>
                  <a:pt x="386801" y="350432"/>
                </a:lnTo>
                <a:lnTo>
                  <a:pt x="395084" y="305650"/>
                </a:lnTo>
                <a:lnTo>
                  <a:pt x="386801" y="260601"/>
                </a:lnTo>
                <a:lnTo>
                  <a:pt x="377566" y="245732"/>
                </a:lnTo>
                <a:close/>
              </a:path>
              <a:path w="1932939" h="673735">
                <a:moveTo>
                  <a:pt x="436410" y="86664"/>
                </a:moveTo>
                <a:lnTo>
                  <a:pt x="16319" y="86664"/>
                </a:lnTo>
                <a:lnTo>
                  <a:pt x="16319" y="163944"/>
                </a:lnTo>
                <a:lnTo>
                  <a:pt x="436410" y="163944"/>
                </a:lnTo>
                <a:lnTo>
                  <a:pt x="436410" y="86664"/>
                </a:lnTo>
                <a:close/>
              </a:path>
              <a:path w="1932939" h="673735">
                <a:moveTo>
                  <a:pt x="271437" y="7124"/>
                </a:moveTo>
                <a:lnTo>
                  <a:pt x="181991" y="7124"/>
                </a:lnTo>
                <a:lnTo>
                  <a:pt x="181991" y="86664"/>
                </a:lnTo>
                <a:lnTo>
                  <a:pt x="271437" y="86664"/>
                </a:lnTo>
                <a:lnTo>
                  <a:pt x="271437" y="7124"/>
                </a:lnTo>
                <a:close/>
              </a:path>
              <a:path w="1932939" h="673735">
                <a:moveTo>
                  <a:pt x="1005319" y="48971"/>
                </a:moveTo>
                <a:lnTo>
                  <a:pt x="679869" y="48971"/>
                </a:lnTo>
                <a:lnTo>
                  <a:pt x="679869" y="355320"/>
                </a:lnTo>
                <a:lnTo>
                  <a:pt x="1005319" y="355320"/>
                </a:lnTo>
                <a:lnTo>
                  <a:pt x="1005319" y="278041"/>
                </a:lnTo>
                <a:lnTo>
                  <a:pt x="767054" y="278041"/>
                </a:lnTo>
                <a:lnTo>
                  <a:pt x="767054" y="126263"/>
                </a:lnTo>
                <a:lnTo>
                  <a:pt x="1005319" y="126263"/>
                </a:lnTo>
                <a:lnTo>
                  <a:pt x="1005319" y="48971"/>
                </a:lnTo>
                <a:close/>
              </a:path>
              <a:path w="1932939" h="673735">
                <a:moveTo>
                  <a:pt x="1005319" y="126263"/>
                </a:moveTo>
                <a:lnTo>
                  <a:pt x="918311" y="126263"/>
                </a:lnTo>
                <a:lnTo>
                  <a:pt x="918311" y="278041"/>
                </a:lnTo>
                <a:lnTo>
                  <a:pt x="1005319" y="278041"/>
                </a:lnTo>
                <a:lnTo>
                  <a:pt x="1005319" y="126263"/>
                </a:lnTo>
                <a:close/>
              </a:path>
              <a:path w="1932939" h="673735">
                <a:moveTo>
                  <a:pt x="962952" y="401866"/>
                </a:moveTo>
                <a:lnTo>
                  <a:pt x="899355" y="406023"/>
                </a:lnTo>
                <a:lnTo>
                  <a:pt x="844250" y="418169"/>
                </a:lnTo>
                <a:lnTo>
                  <a:pt x="799007" y="437810"/>
                </a:lnTo>
                <a:lnTo>
                  <a:pt x="764995" y="464455"/>
                </a:lnTo>
                <a:lnTo>
                  <a:pt x="743584" y="497612"/>
                </a:lnTo>
                <a:lnTo>
                  <a:pt x="736142" y="536790"/>
                </a:lnTo>
                <a:lnTo>
                  <a:pt x="743584" y="576264"/>
                </a:lnTo>
                <a:lnTo>
                  <a:pt x="764995" y="609621"/>
                </a:lnTo>
                <a:lnTo>
                  <a:pt x="799007" y="636389"/>
                </a:lnTo>
                <a:lnTo>
                  <a:pt x="844250" y="656094"/>
                </a:lnTo>
                <a:lnTo>
                  <a:pt x="899355" y="668265"/>
                </a:lnTo>
                <a:lnTo>
                  <a:pt x="962952" y="672426"/>
                </a:lnTo>
                <a:lnTo>
                  <a:pt x="1026123" y="668265"/>
                </a:lnTo>
                <a:lnTo>
                  <a:pt x="1080849" y="656094"/>
                </a:lnTo>
                <a:lnTo>
                  <a:pt x="1125775" y="636389"/>
                </a:lnTo>
                <a:lnTo>
                  <a:pt x="1159544" y="609621"/>
                </a:lnTo>
                <a:lnTo>
                  <a:pt x="1168653" y="595325"/>
                </a:lnTo>
                <a:lnTo>
                  <a:pt x="962952" y="595325"/>
                </a:lnTo>
                <a:lnTo>
                  <a:pt x="902334" y="591431"/>
                </a:lnTo>
                <a:lnTo>
                  <a:pt x="858897" y="580064"/>
                </a:lnTo>
                <a:lnTo>
                  <a:pt x="832753" y="561694"/>
                </a:lnTo>
                <a:lnTo>
                  <a:pt x="824014" y="536790"/>
                </a:lnTo>
                <a:lnTo>
                  <a:pt x="832778" y="512518"/>
                </a:lnTo>
                <a:lnTo>
                  <a:pt x="858964" y="494334"/>
                </a:lnTo>
                <a:lnTo>
                  <a:pt x="902409" y="482923"/>
                </a:lnTo>
                <a:lnTo>
                  <a:pt x="962952" y="478967"/>
                </a:lnTo>
                <a:lnTo>
                  <a:pt x="1168847" y="478967"/>
                </a:lnTo>
                <a:lnTo>
                  <a:pt x="1159544" y="464455"/>
                </a:lnTo>
                <a:lnTo>
                  <a:pt x="1125775" y="437810"/>
                </a:lnTo>
                <a:lnTo>
                  <a:pt x="1080849" y="418169"/>
                </a:lnTo>
                <a:lnTo>
                  <a:pt x="1026123" y="406023"/>
                </a:lnTo>
                <a:lnTo>
                  <a:pt x="962952" y="401866"/>
                </a:lnTo>
                <a:close/>
              </a:path>
              <a:path w="1932939" h="673735">
                <a:moveTo>
                  <a:pt x="1168847" y="478967"/>
                </a:moveTo>
                <a:lnTo>
                  <a:pt x="962952" y="478967"/>
                </a:lnTo>
                <a:lnTo>
                  <a:pt x="1023277" y="482923"/>
                </a:lnTo>
                <a:lnTo>
                  <a:pt x="1066430" y="494334"/>
                </a:lnTo>
                <a:lnTo>
                  <a:pt x="1092359" y="512518"/>
                </a:lnTo>
                <a:lnTo>
                  <a:pt x="1101013" y="536790"/>
                </a:lnTo>
                <a:lnTo>
                  <a:pt x="1092359" y="561694"/>
                </a:lnTo>
                <a:lnTo>
                  <a:pt x="1066430" y="580064"/>
                </a:lnTo>
                <a:lnTo>
                  <a:pt x="1023277" y="591431"/>
                </a:lnTo>
                <a:lnTo>
                  <a:pt x="962952" y="595325"/>
                </a:lnTo>
                <a:lnTo>
                  <a:pt x="1168653" y="595325"/>
                </a:lnTo>
                <a:lnTo>
                  <a:pt x="1180800" y="576264"/>
                </a:lnTo>
                <a:lnTo>
                  <a:pt x="1188186" y="536790"/>
                </a:lnTo>
                <a:lnTo>
                  <a:pt x="1180800" y="497612"/>
                </a:lnTo>
                <a:lnTo>
                  <a:pt x="1168847" y="478967"/>
                </a:lnTo>
                <a:close/>
              </a:path>
              <a:path w="1932939" h="673735">
                <a:moveTo>
                  <a:pt x="1182458" y="0"/>
                </a:moveTo>
                <a:lnTo>
                  <a:pt x="1093889" y="0"/>
                </a:lnTo>
                <a:lnTo>
                  <a:pt x="1093889" y="409333"/>
                </a:lnTo>
                <a:lnTo>
                  <a:pt x="1182458" y="409333"/>
                </a:lnTo>
                <a:lnTo>
                  <a:pt x="1182458" y="238620"/>
                </a:lnTo>
                <a:lnTo>
                  <a:pt x="1277112" y="238620"/>
                </a:lnTo>
                <a:lnTo>
                  <a:pt x="1277112" y="159943"/>
                </a:lnTo>
                <a:lnTo>
                  <a:pt x="1182458" y="159943"/>
                </a:lnTo>
                <a:lnTo>
                  <a:pt x="1182458" y="0"/>
                </a:lnTo>
                <a:close/>
              </a:path>
              <a:path w="1932939" h="673735">
                <a:moveTo>
                  <a:pt x="1525257" y="254596"/>
                </a:moveTo>
                <a:lnTo>
                  <a:pt x="1437386" y="254596"/>
                </a:lnTo>
                <a:lnTo>
                  <a:pt x="1437386" y="451878"/>
                </a:lnTo>
                <a:lnTo>
                  <a:pt x="1299324" y="453961"/>
                </a:lnTo>
                <a:lnTo>
                  <a:pt x="1310486" y="531478"/>
                </a:lnTo>
                <a:lnTo>
                  <a:pt x="1310601" y="532282"/>
                </a:lnTo>
                <a:lnTo>
                  <a:pt x="1409875" y="531478"/>
                </a:lnTo>
                <a:lnTo>
                  <a:pt x="1462159" y="530156"/>
                </a:lnTo>
                <a:lnTo>
                  <a:pt x="1515772" y="527939"/>
                </a:lnTo>
                <a:lnTo>
                  <a:pt x="1570385" y="524614"/>
                </a:lnTo>
                <a:lnTo>
                  <a:pt x="1625671" y="519970"/>
                </a:lnTo>
                <a:lnTo>
                  <a:pt x="1681303" y="513795"/>
                </a:lnTo>
                <a:lnTo>
                  <a:pt x="1736953" y="505879"/>
                </a:lnTo>
                <a:lnTo>
                  <a:pt x="1732283" y="449618"/>
                </a:lnTo>
                <a:lnTo>
                  <a:pt x="1525257" y="449618"/>
                </a:lnTo>
                <a:lnTo>
                  <a:pt x="1525257" y="254596"/>
                </a:lnTo>
                <a:close/>
              </a:path>
              <a:path w="1932939" h="673735">
                <a:moveTo>
                  <a:pt x="1730870" y="432600"/>
                </a:moveTo>
                <a:lnTo>
                  <a:pt x="1672541" y="439334"/>
                </a:lnTo>
                <a:lnTo>
                  <a:pt x="1618362" y="444166"/>
                </a:lnTo>
                <a:lnTo>
                  <a:pt x="1569034" y="447469"/>
                </a:lnTo>
                <a:lnTo>
                  <a:pt x="1525257" y="449618"/>
                </a:lnTo>
                <a:lnTo>
                  <a:pt x="1732283" y="449618"/>
                </a:lnTo>
                <a:lnTo>
                  <a:pt x="1730870" y="432600"/>
                </a:lnTo>
                <a:close/>
              </a:path>
              <a:path w="1932939" h="673735">
                <a:moveTo>
                  <a:pt x="1691106" y="70332"/>
                </a:moveTo>
                <a:lnTo>
                  <a:pt x="1337183" y="70332"/>
                </a:lnTo>
                <a:lnTo>
                  <a:pt x="1337183" y="148310"/>
                </a:lnTo>
                <a:lnTo>
                  <a:pt x="1603235" y="148310"/>
                </a:lnTo>
                <a:lnTo>
                  <a:pt x="1602918" y="175269"/>
                </a:lnTo>
                <a:lnTo>
                  <a:pt x="1601451" y="211970"/>
                </a:lnTo>
                <a:lnTo>
                  <a:pt x="1598058" y="258740"/>
                </a:lnTo>
                <a:lnTo>
                  <a:pt x="1591965" y="315906"/>
                </a:lnTo>
                <a:lnTo>
                  <a:pt x="1582394" y="383794"/>
                </a:lnTo>
                <a:lnTo>
                  <a:pt x="1670265" y="391096"/>
                </a:lnTo>
                <a:lnTo>
                  <a:pt x="1680436" y="316671"/>
                </a:lnTo>
                <a:lnTo>
                  <a:pt x="1686605" y="253009"/>
                </a:lnTo>
                <a:lnTo>
                  <a:pt x="1689772" y="199449"/>
                </a:lnTo>
                <a:lnTo>
                  <a:pt x="1690939" y="155333"/>
                </a:lnTo>
                <a:lnTo>
                  <a:pt x="1691106" y="120002"/>
                </a:lnTo>
                <a:lnTo>
                  <a:pt x="1691106" y="70332"/>
                </a:lnTo>
                <a:close/>
              </a:path>
              <a:path w="1932939" h="673735">
                <a:moveTo>
                  <a:pt x="1830387" y="0"/>
                </a:moveTo>
                <a:lnTo>
                  <a:pt x="1741817" y="0"/>
                </a:lnTo>
                <a:lnTo>
                  <a:pt x="1741817" y="673125"/>
                </a:lnTo>
                <a:lnTo>
                  <a:pt x="1830387" y="673125"/>
                </a:lnTo>
                <a:lnTo>
                  <a:pt x="1830387" y="348894"/>
                </a:lnTo>
                <a:lnTo>
                  <a:pt x="1932851" y="348894"/>
                </a:lnTo>
                <a:lnTo>
                  <a:pt x="1932851" y="268833"/>
                </a:lnTo>
                <a:lnTo>
                  <a:pt x="1830387" y="268833"/>
                </a:lnTo>
                <a:lnTo>
                  <a:pt x="1830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718966" y="1321054"/>
            <a:ext cx="612140" cy="633730"/>
          </a:xfrm>
          <a:custGeom>
            <a:avLst/>
            <a:gdLst/>
            <a:ahLst/>
            <a:cxnLst/>
            <a:rect l="l" t="t" r="r" b="b"/>
            <a:pathLst>
              <a:path w="612139" h="633730">
                <a:moveTo>
                  <a:pt x="538022" y="378409"/>
                </a:moveTo>
                <a:lnTo>
                  <a:pt x="72593" y="378409"/>
                </a:lnTo>
                <a:lnTo>
                  <a:pt x="72593" y="633349"/>
                </a:lnTo>
                <a:lnTo>
                  <a:pt x="538022" y="633349"/>
                </a:lnTo>
                <a:lnTo>
                  <a:pt x="538022" y="556247"/>
                </a:lnTo>
                <a:lnTo>
                  <a:pt x="159600" y="556247"/>
                </a:lnTo>
                <a:lnTo>
                  <a:pt x="159600" y="454825"/>
                </a:lnTo>
                <a:lnTo>
                  <a:pt x="538022" y="454825"/>
                </a:lnTo>
                <a:lnTo>
                  <a:pt x="538022" y="378409"/>
                </a:lnTo>
                <a:close/>
              </a:path>
              <a:path w="612139" h="633730">
                <a:moveTo>
                  <a:pt x="538022" y="454825"/>
                </a:moveTo>
                <a:lnTo>
                  <a:pt x="450316" y="454825"/>
                </a:lnTo>
                <a:lnTo>
                  <a:pt x="450316" y="556247"/>
                </a:lnTo>
                <a:lnTo>
                  <a:pt x="538022" y="556247"/>
                </a:lnTo>
                <a:lnTo>
                  <a:pt x="538022" y="454825"/>
                </a:lnTo>
                <a:close/>
              </a:path>
              <a:path w="612139" h="633730">
                <a:moveTo>
                  <a:pt x="348208" y="299745"/>
                </a:moveTo>
                <a:lnTo>
                  <a:pt x="260324" y="299745"/>
                </a:lnTo>
                <a:lnTo>
                  <a:pt x="260324" y="378409"/>
                </a:lnTo>
                <a:lnTo>
                  <a:pt x="348208" y="378409"/>
                </a:lnTo>
                <a:lnTo>
                  <a:pt x="348208" y="299745"/>
                </a:lnTo>
                <a:close/>
              </a:path>
              <a:path w="612139" h="633730">
                <a:moveTo>
                  <a:pt x="612000" y="221945"/>
                </a:moveTo>
                <a:lnTo>
                  <a:pt x="0" y="221945"/>
                </a:lnTo>
                <a:lnTo>
                  <a:pt x="0" y="299745"/>
                </a:lnTo>
                <a:lnTo>
                  <a:pt x="612000" y="299745"/>
                </a:lnTo>
                <a:lnTo>
                  <a:pt x="612000" y="221945"/>
                </a:lnTo>
                <a:close/>
              </a:path>
              <a:path w="612139" h="633730">
                <a:moveTo>
                  <a:pt x="291934" y="0"/>
                </a:moveTo>
                <a:lnTo>
                  <a:pt x="56095" y="0"/>
                </a:lnTo>
                <a:lnTo>
                  <a:pt x="56095" y="77800"/>
                </a:lnTo>
                <a:lnTo>
                  <a:pt x="204241" y="77800"/>
                </a:lnTo>
                <a:lnTo>
                  <a:pt x="202848" y="101203"/>
                </a:lnTo>
                <a:lnTo>
                  <a:pt x="199374" y="134504"/>
                </a:lnTo>
                <a:lnTo>
                  <a:pt x="192904" y="175489"/>
                </a:lnTo>
                <a:lnTo>
                  <a:pt x="182524" y="221945"/>
                </a:lnTo>
                <a:lnTo>
                  <a:pt x="271957" y="221945"/>
                </a:lnTo>
                <a:lnTo>
                  <a:pt x="283507" y="163320"/>
                </a:lnTo>
                <a:lnTo>
                  <a:pt x="289437" y="110642"/>
                </a:lnTo>
                <a:lnTo>
                  <a:pt x="291622" y="66593"/>
                </a:lnTo>
                <a:lnTo>
                  <a:pt x="291873" y="40284"/>
                </a:lnTo>
                <a:lnTo>
                  <a:pt x="291934" y="0"/>
                </a:lnTo>
                <a:close/>
              </a:path>
              <a:path w="612139" h="633730">
                <a:moveTo>
                  <a:pt x="543052" y="0"/>
                </a:moveTo>
                <a:lnTo>
                  <a:pt x="310172" y="0"/>
                </a:lnTo>
                <a:lnTo>
                  <a:pt x="310172" y="77800"/>
                </a:lnTo>
                <a:lnTo>
                  <a:pt x="456399" y="77800"/>
                </a:lnTo>
                <a:lnTo>
                  <a:pt x="455442" y="101203"/>
                </a:lnTo>
                <a:lnTo>
                  <a:pt x="447060" y="175489"/>
                </a:lnTo>
                <a:lnTo>
                  <a:pt x="437642" y="221945"/>
                </a:lnTo>
                <a:lnTo>
                  <a:pt x="526732" y="221945"/>
                </a:lnTo>
                <a:lnTo>
                  <a:pt x="536167" y="167477"/>
                </a:lnTo>
                <a:lnTo>
                  <a:pt x="541012" y="117698"/>
                </a:lnTo>
                <a:lnTo>
                  <a:pt x="542797" y="74628"/>
                </a:lnTo>
                <a:lnTo>
                  <a:pt x="543052" y="40284"/>
                </a:lnTo>
                <a:lnTo>
                  <a:pt x="543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3217545" y="2516340"/>
            <a:ext cx="1102995" cy="384810"/>
          </a:xfrm>
          <a:custGeom>
            <a:avLst/>
            <a:gdLst/>
            <a:ahLst/>
            <a:cxnLst/>
            <a:rect l="l" t="t" r="r" b="b"/>
            <a:pathLst>
              <a:path w="1102995" h="384810">
                <a:moveTo>
                  <a:pt x="308013" y="232270"/>
                </a:moveTo>
                <a:lnTo>
                  <a:pt x="40944" y="232270"/>
                </a:lnTo>
                <a:lnTo>
                  <a:pt x="40944" y="379387"/>
                </a:lnTo>
                <a:lnTo>
                  <a:pt x="308013" y="379387"/>
                </a:lnTo>
                <a:lnTo>
                  <a:pt x="308013" y="334975"/>
                </a:lnTo>
                <a:lnTo>
                  <a:pt x="90716" y="334975"/>
                </a:lnTo>
                <a:lnTo>
                  <a:pt x="90716" y="275894"/>
                </a:lnTo>
                <a:lnTo>
                  <a:pt x="308013" y="275894"/>
                </a:lnTo>
                <a:lnTo>
                  <a:pt x="308013" y="232270"/>
                </a:lnTo>
                <a:close/>
              </a:path>
              <a:path w="1102995" h="384810">
                <a:moveTo>
                  <a:pt x="308013" y="275894"/>
                </a:moveTo>
                <a:lnTo>
                  <a:pt x="257860" y="275894"/>
                </a:lnTo>
                <a:lnTo>
                  <a:pt x="257860" y="334975"/>
                </a:lnTo>
                <a:lnTo>
                  <a:pt x="308013" y="334975"/>
                </a:lnTo>
                <a:lnTo>
                  <a:pt x="308013" y="275894"/>
                </a:lnTo>
                <a:close/>
              </a:path>
              <a:path w="1102995" h="384810">
                <a:moveTo>
                  <a:pt x="349846" y="154647"/>
                </a:moveTo>
                <a:lnTo>
                  <a:pt x="0" y="154647"/>
                </a:lnTo>
                <a:lnTo>
                  <a:pt x="0" y="199161"/>
                </a:lnTo>
                <a:lnTo>
                  <a:pt x="349846" y="199161"/>
                </a:lnTo>
                <a:lnTo>
                  <a:pt x="349846" y="154647"/>
                </a:lnTo>
                <a:close/>
              </a:path>
              <a:path w="1102995" h="384810">
                <a:moveTo>
                  <a:pt x="306730" y="19431"/>
                </a:moveTo>
                <a:lnTo>
                  <a:pt x="42240" y="19431"/>
                </a:lnTo>
                <a:lnTo>
                  <a:pt x="42240" y="63944"/>
                </a:lnTo>
                <a:lnTo>
                  <a:pt x="256565" y="63944"/>
                </a:lnTo>
                <a:lnTo>
                  <a:pt x="256456" y="77656"/>
                </a:lnTo>
                <a:lnTo>
                  <a:pt x="256427" y="81322"/>
                </a:lnTo>
                <a:lnTo>
                  <a:pt x="255488" y="101949"/>
                </a:lnTo>
                <a:lnTo>
                  <a:pt x="255462" y="102528"/>
                </a:lnTo>
                <a:lnTo>
                  <a:pt x="252841" y="127118"/>
                </a:lnTo>
                <a:lnTo>
                  <a:pt x="247738" y="154647"/>
                </a:lnTo>
                <a:lnTo>
                  <a:pt x="298704" y="154647"/>
                </a:lnTo>
                <a:lnTo>
                  <a:pt x="303344" y="127709"/>
                </a:lnTo>
                <a:lnTo>
                  <a:pt x="305673" y="102528"/>
                </a:lnTo>
                <a:lnTo>
                  <a:pt x="305727" y="101949"/>
                </a:lnTo>
                <a:lnTo>
                  <a:pt x="306604" y="77656"/>
                </a:lnTo>
                <a:lnTo>
                  <a:pt x="306730" y="19431"/>
                </a:lnTo>
                <a:close/>
              </a:path>
              <a:path w="1102995" h="384810">
                <a:moveTo>
                  <a:pt x="629094" y="182905"/>
                </a:moveTo>
                <a:lnTo>
                  <a:pt x="580224" y="182905"/>
                </a:lnTo>
                <a:lnTo>
                  <a:pt x="580224" y="365607"/>
                </a:lnTo>
                <a:lnTo>
                  <a:pt x="629094" y="365607"/>
                </a:lnTo>
                <a:lnTo>
                  <a:pt x="629094" y="182905"/>
                </a:lnTo>
                <a:close/>
              </a:path>
              <a:path w="1102995" h="384810">
                <a:moveTo>
                  <a:pt x="543445" y="42633"/>
                </a:moveTo>
                <a:lnTo>
                  <a:pt x="386511" y="42633"/>
                </a:lnTo>
                <a:lnTo>
                  <a:pt x="386511" y="285610"/>
                </a:lnTo>
                <a:lnTo>
                  <a:pt x="543445" y="285610"/>
                </a:lnTo>
                <a:lnTo>
                  <a:pt x="543445" y="241985"/>
                </a:lnTo>
                <a:lnTo>
                  <a:pt x="435000" y="241985"/>
                </a:lnTo>
                <a:lnTo>
                  <a:pt x="435000" y="86245"/>
                </a:lnTo>
                <a:lnTo>
                  <a:pt x="543445" y="86245"/>
                </a:lnTo>
                <a:lnTo>
                  <a:pt x="543445" y="42633"/>
                </a:lnTo>
                <a:close/>
              </a:path>
              <a:path w="1102995" h="384810">
                <a:moveTo>
                  <a:pt x="543445" y="86245"/>
                </a:moveTo>
                <a:lnTo>
                  <a:pt x="494969" y="86245"/>
                </a:lnTo>
                <a:lnTo>
                  <a:pt x="494969" y="241985"/>
                </a:lnTo>
                <a:lnTo>
                  <a:pt x="543445" y="241985"/>
                </a:lnTo>
                <a:lnTo>
                  <a:pt x="543445" y="182905"/>
                </a:lnTo>
                <a:lnTo>
                  <a:pt x="629094" y="182905"/>
                </a:lnTo>
                <a:lnTo>
                  <a:pt x="629094" y="138391"/>
                </a:lnTo>
                <a:lnTo>
                  <a:pt x="543445" y="138391"/>
                </a:lnTo>
                <a:lnTo>
                  <a:pt x="543445" y="86245"/>
                </a:lnTo>
                <a:close/>
              </a:path>
              <a:path w="1102995" h="384810">
                <a:moveTo>
                  <a:pt x="629094" y="7632"/>
                </a:moveTo>
                <a:lnTo>
                  <a:pt x="580224" y="7632"/>
                </a:lnTo>
                <a:lnTo>
                  <a:pt x="580224" y="138391"/>
                </a:lnTo>
                <a:lnTo>
                  <a:pt x="629094" y="138391"/>
                </a:lnTo>
                <a:lnTo>
                  <a:pt x="629094" y="7632"/>
                </a:lnTo>
                <a:close/>
              </a:path>
              <a:path w="1102995" h="384810">
                <a:moveTo>
                  <a:pt x="702652" y="0"/>
                </a:moveTo>
                <a:lnTo>
                  <a:pt x="653288" y="0"/>
                </a:lnTo>
                <a:lnTo>
                  <a:pt x="653288" y="384238"/>
                </a:lnTo>
                <a:lnTo>
                  <a:pt x="702652" y="384238"/>
                </a:lnTo>
                <a:lnTo>
                  <a:pt x="702652" y="0"/>
                </a:lnTo>
                <a:close/>
              </a:path>
              <a:path w="1102995" h="384810">
                <a:moveTo>
                  <a:pt x="942149" y="21120"/>
                </a:moveTo>
                <a:lnTo>
                  <a:pt x="763308" y="21120"/>
                </a:lnTo>
                <a:lnTo>
                  <a:pt x="763308" y="188163"/>
                </a:lnTo>
                <a:lnTo>
                  <a:pt x="800087" y="188163"/>
                </a:lnTo>
                <a:lnTo>
                  <a:pt x="851939" y="187650"/>
                </a:lnTo>
                <a:lnTo>
                  <a:pt x="896661" y="185556"/>
                </a:lnTo>
                <a:lnTo>
                  <a:pt x="938426" y="181048"/>
                </a:lnTo>
                <a:lnTo>
                  <a:pt x="981405" y="173291"/>
                </a:lnTo>
                <a:lnTo>
                  <a:pt x="977004" y="144145"/>
                </a:lnTo>
                <a:lnTo>
                  <a:pt x="813473" y="144145"/>
                </a:lnTo>
                <a:lnTo>
                  <a:pt x="813473" y="65125"/>
                </a:lnTo>
                <a:lnTo>
                  <a:pt x="942149" y="65125"/>
                </a:lnTo>
                <a:lnTo>
                  <a:pt x="942149" y="21120"/>
                </a:lnTo>
                <a:close/>
              </a:path>
              <a:path w="1102995" h="384810">
                <a:moveTo>
                  <a:pt x="974864" y="129971"/>
                </a:moveTo>
                <a:lnTo>
                  <a:pt x="934227" y="136992"/>
                </a:lnTo>
                <a:lnTo>
                  <a:pt x="896026" y="141330"/>
                </a:lnTo>
                <a:lnTo>
                  <a:pt x="856896" y="143532"/>
                </a:lnTo>
                <a:lnTo>
                  <a:pt x="813473" y="144145"/>
                </a:lnTo>
                <a:lnTo>
                  <a:pt x="977004" y="144145"/>
                </a:lnTo>
                <a:lnTo>
                  <a:pt x="974864" y="129971"/>
                </a:lnTo>
                <a:close/>
              </a:path>
              <a:path w="1102995" h="384810">
                <a:moveTo>
                  <a:pt x="1048918" y="0"/>
                </a:moveTo>
                <a:lnTo>
                  <a:pt x="998359" y="0"/>
                </a:lnTo>
                <a:lnTo>
                  <a:pt x="998359" y="201536"/>
                </a:lnTo>
                <a:lnTo>
                  <a:pt x="1048918" y="201536"/>
                </a:lnTo>
                <a:lnTo>
                  <a:pt x="1048918" y="121932"/>
                </a:lnTo>
                <a:lnTo>
                  <a:pt x="1102944" y="121932"/>
                </a:lnTo>
                <a:lnTo>
                  <a:pt x="1102944" y="77127"/>
                </a:lnTo>
                <a:lnTo>
                  <a:pt x="1048918" y="77127"/>
                </a:lnTo>
                <a:lnTo>
                  <a:pt x="1048918" y="0"/>
                </a:lnTo>
                <a:close/>
              </a:path>
              <a:path w="1102995" h="384810">
                <a:moveTo>
                  <a:pt x="1048918" y="203428"/>
                </a:moveTo>
                <a:lnTo>
                  <a:pt x="798995" y="203428"/>
                </a:lnTo>
                <a:lnTo>
                  <a:pt x="798995" y="247446"/>
                </a:lnTo>
                <a:lnTo>
                  <a:pt x="998753" y="247446"/>
                </a:lnTo>
                <a:lnTo>
                  <a:pt x="998753" y="268351"/>
                </a:lnTo>
                <a:lnTo>
                  <a:pt x="799795" y="268351"/>
                </a:lnTo>
                <a:lnTo>
                  <a:pt x="799795" y="379387"/>
                </a:lnTo>
                <a:lnTo>
                  <a:pt x="1061897" y="379387"/>
                </a:lnTo>
                <a:lnTo>
                  <a:pt x="1061897" y="334975"/>
                </a:lnTo>
                <a:lnTo>
                  <a:pt x="849553" y="334975"/>
                </a:lnTo>
                <a:lnTo>
                  <a:pt x="849553" y="311188"/>
                </a:lnTo>
                <a:lnTo>
                  <a:pt x="1048918" y="311188"/>
                </a:lnTo>
                <a:lnTo>
                  <a:pt x="1048918" y="203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609178" y="2405480"/>
            <a:ext cx="15130144" cy="1059815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 marR="5080" indent="-635">
              <a:lnSpc>
                <a:spcPts val="3900"/>
              </a:lnSpc>
              <a:spcBef>
                <a:spcPts val="530"/>
              </a:spcBef>
              <a:tabLst>
                <a:tab pos="2708275" algn="l"/>
              </a:tabLst>
            </a:pPr>
            <a:r>
              <a:rPr dirty="0" spc="-545"/>
              <a:t>올림픽은</a:t>
            </a:r>
            <a:r>
              <a:rPr dirty="0"/>
              <a:t>	</a:t>
            </a:r>
            <a:r>
              <a:rPr dirty="0" spc="-520"/>
              <a:t>을</a:t>
            </a:r>
            <a:r>
              <a:rPr dirty="0" spc="-500"/>
              <a:t> </a:t>
            </a:r>
            <a:r>
              <a:rPr dirty="0" spc="-520"/>
              <a:t>향한</a:t>
            </a:r>
            <a:r>
              <a:rPr dirty="0" spc="-495"/>
              <a:t> </a:t>
            </a:r>
            <a:r>
              <a:rPr dirty="0" spc="-525"/>
              <a:t>희망과</a:t>
            </a:r>
            <a:r>
              <a:rPr dirty="0" spc="-500"/>
              <a:t> </a:t>
            </a:r>
            <a:r>
              <a:rPr dirty="0" sz="3300" spc="-445"/>
              <a:t>꿈</a:t>
            </a:r>
            <a:r>
              <a:rPr dirty="0" spc="-445"/>
              <a:t>의</a:t>
            </a:r>
            <a:r>
              <a:rPr dirty="0" spc="-500"/>
              <a:t> </a:t>
            </a:r>
            <a:r>
              <a:rPr dirty="0" spc="-445"/>
              <a:t>무대입니다</a:t>
            </a:r>
            <a:r>
              <a:rPr dirty="0" sz="3200" spc="-445">
                <a:latin typeface="Calibri"/>
                <a:cs typeface="Calibri"/>
              </a:rPr>
              <a:t>.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550" spc="-615"/>
              <a:t>선수</a:t>
            </a:r>
            <a:r>
              <a:rPr dirty="0" spc="-615"/>
              <a:t>들</a:t>
            </a:r>
            <a:r>
              <a:rPr dirty="0" sz="3550" spc="-615"/>
              <a:t>의</a:t>
            </a:r>
            <a:r>
              <a:rPr dirty="0" sz="3550" spc="-535"/>
              <a:t> </a:t>
            </a:r>
            <a:r>
              <a:rPr dirty="0" spc="-525"/>
              <a:t>감동적인</a:t>
            </a:r>
            <a:r>
              <a:rPr dirty="0" spc="-495"/>
              <a:t> </a:t>
            </a:r>
            <a:r>
              <a:rPr dirty="0" spc="-525"/>
              <a:t>이야기를</a:t>
            </a:r>
            <a:r>
              <a:rPr dirty="0" spc="-500"/>
              <a:t> </a:t>
            </a:r>
            <a:r>
              <a:rPr dirty="0" spc="-245"/>
              <a:t>만나</a:t>
            </a:r>
            <a:r>
              <a:rPr dirty="0" sz="2300" spc="-245"/>
              <a:t>보</a:t>
            </a:r>
            <a:r>
              <a:rPr dirty="0" spc="-245"/>
              <a:t>며</a:t>
            </a:r>
            <a:r>
              <a:rPr dirty="0" spc="-495"/>
              <a:t> </a:t>
            </a:r>
            <a:r>
              <a:rPr dirty="0" spc="-545"/>
              <a:t>올림 </a:t>
            </a:r>
            <a:r>
              <a:rPr dirty="0" spc="-520"/>
              <a:t>픽의</a:t>
            </a:r>
            <a:r>
              <a:rPr dirty="0" spc="-505"/>
              <a:t> </a:t>
            </a:r>
            <a:r>
              <a:rPr dirty="0" spc="-525"/>
              <a:t>의미를</a:t>
            </a:r>
            <a:r>
              <a:rPr dirty="0" spc="-505"/>
              <a:t> </a:t>
            </a:r>
            <a:r>
              <a:rPr dirty="0" spc="-495"/>
              <a:t>새</a:t>
            </a:r>
            <a:r>
              <a:rPr dirty="0" sz="3350" spc="-495"/>
              <a:t>롭</a:t>
            </a:r>
            <a:r>
              <a:rPr dirty="0" spc="-495"/>
              <a:t>게</a:t>
            </a:r>
            <a:r>
              <a:rPr dirty="0" spc="-505"/>
              <a:t> </a:t>
            </a:r>
            <a:r>
              <a:rPr dirty="0" spc="-290"/>
              <a:t>생각해</a:t>
            </a:r>
            <a:r>
              <a:rPr dirty="0" sz="2300" spc="-290"/>
              <a:t>보</a:t>
            </a:r>
            <a:r>
              <a:rPr dirty="0" spc="-290"/>
              <a:t>세</a:t>
            </a:r>
            <a:r>
              <a:rPr dirty="0" sz="3350" spc="-290"/>
              <a:t>요</a:t>
            </a:r>
            <a:r>
              <a:rPr dirty="0" sz="3200" spc="-29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3169" y="6056231"/>
            <a:ext cx="7219937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3"/>
            <a:ext cx="5875134" cy="10286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 descr=""/>
            <p:cNvSpPr/>
            <p:nvPr/>
          </p:nvSpPr>
          <p:spPr>
            <a:xfrm>
              <a:off x="7660233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30" y="0"/>
                  </a:moveTo>
                  <a:lnTo>
                    <a:pt x="497102" y="43787"/>
                  </a:lnTo>
                  <a:lnTo>
                    <a:pt x="489717" y="87284"/>
                  </a:lnTo>
                  <a:lnTo>
                    <a:pt x="477775" y="130185"/>
                  </a:lnTo>
                  <a:lnTo>
                    <a:pt x="461576" y="172186"/>
                  </a:lnTo>
                  <a:lnTo>
                    <a:pt x="441419" y="212982"/>
                  </a:lnTo>
                  <a:lnTo>
                    <a:pt x="417605" y="252267"/>
                  </a:lnTo>
                  <a:lnTo>
                    <a:pt x="390434" y="289737"/>
                  </a:lnTo>
                  <a:lnTo>
                    <a:pt x="360204" y="325085"/>
                  </a:lnTo>
                  <a:lnTo>
                    <a:pt x="327216" y="358008"/>
                  </a:lnTo>
                  <a:lnTo>
                    <a:pt x="291770" y="388201"/>
                  </a:lnTo>
                  <a:lnTo>
                    <a:pt x="254166" y="415357"/>
                  </a:lnTo>
                  <a:lnTo>
                    <a:pt x="214703" y="439173"/>
                  </a:lnTo>
                  <a:lnTo>
                    <a:pt x="173680" y="459342"/>
                  </a:lnTo>
                  <a:lnTo>
                    <a:pt x="131399" y="475560"/>
                  </a:lnTo>
                  <a:lnTo>
                    <a:pt x="88159" y="487523"/>
                  </a:lnTo>
                  <a:lnTo>
                    <a:pt x="44259" y="494924"/>
                  </a:lnTo>
                  <a:lnTo>
                    <a:pt x="0" y="497459"/>
                  </a:lnTo>
                  <a:lnTo>
                    <a:pt x="44259" y="500015"/>
                  </a:lnTo>
                  <a:lnTo>
                    <a:pt x="88159" y="507478"/>
                  </a:lnTo>
                  <a:lnTo>
                    <a:pt x="131399" y="519539"/>
                  </a:lnTo>
                  <a:lnTo>
                    <a:pt x="173680" y="535887"/>
                  </a:lnTo>
                  <a:lnTo>
                    <a:pt x="214703" y="556213"/>
                  </a:lnTo>
                  <a:lnTo>
                    <a:pt x="254166" y="580208"/>
                  </a:lnTo>
                  <a:lnTo>
                    <a:pt x="291770" y="607563"/>
                  </a:lnTo>
                  <a:lnTo>
                    <a:pt x="327216" y="637967"/>
                  </a:lnTo>
                  <a:lnTo>
                    <a:pt x="360204" y="671112"/>
                  </a:lnTo>
                  <a:lnTo>
                    <a:pt x="390434" y="706687"/>
                  </a:lnTo>
                  <a:lnTo>
                    <a:pt x="417605" y="744385"/>
                  </a:lnTo>
                  <a:lnTo>
                    <a:pt x="441419" y="783894"/>
                  </a:lnTo>
                  <a:lnTo>
                    <a:pt x="461576" y="824905"/>
                  </a:lnTo>
                  <a:lnTo>
                    <a:pt x="477775" y="867110"/>
                  </a:lnTo>
                  <a:lnTo>
                    <a:pt x="489717" y="910198"/>
                  </a:lnTo>
                  <a:lnTo>
                    <a:pt x="497102" y="953861"/>
                  </a:lnTo>
                  <a:lnTo>
                    <a:pt x="499630" y="997788"/>
                  </a:lnTo>
                  <a:lnTo>
                    <a:pt x="502159" y="953861"/>
                  </a:lnTo>
                  <a:lnTo>
                    <a:pt x="509545" y="910198"/>
                  </a:lnTo>
                  <a:lnTo>
                    <a:pt x="521491" y="867110"/>
                  </a:lnTo>
                  <a:lnTo>
                    <a:pt x="537696" y="824905"/>
                  </a:lnTo>
                  <a:lnTo>
                    <a:pt x="557862" y="783894"/>
                  </a:lnTo>
                  <a:lnTo>
                    <a:pt x="581691" y="744385"/>
                  </a:lnTo>
                  <a:lnTo>
                    <a:pt x="608882" y="706687"/>
                  </a:lnTo>
                  <a:lnTo>
                    <a:pt x="639138" y="671112"/>
                  </a:lnTo>
                  <a:lnTo>
                    <a:pt x="672158" y="637967"/>
                  </a:lnTo>
                  <a:lnTo>
                    <a:pt x="707646" y="607563"/>
                  </a:lnTo>
                  <a:lnTo>
                    <a:pt x="745300" y="580208"/>
                  </a:lnTo>
                  <a:lnTo>
                    <a:pt x="784823" y="556213"/>
                  </a:lnTo>
                  <a:lnTo>
                    <a:pt x="825915" y="535887"/>
                  </a:lnTo>
                  <a:lnTo>
                    <a:pt x="868277" y="519539"/>
                  </a:lnTo>
                  <a:lnTo>
                    <a:pt x="911611" y="507478"/>
                  </a:lnTo>
                  <a:lnTo>
                    <a:pt x="955617" y="500015"/>
                  </a:lnTo>
                  <a:lnTo>
                    <a:pt x="999998" y="497459"/>
                  </a:lnTo>
                  <a:lnTo>
                    <a:pt x="955617" y="494924"/>
                  </a:lnTo>
                  <a:lnTo>
                    <a:pt x="911611" y="487523"/>
                  </a:lnTo>
                  <a:lnTo>
                    <a:pt x="868277" y="475560"/>
                  </a:lnTo>
                  <a:lnTo>
                    <a:pt x="825915" y="459342"/>
                  </a:lnTo>
                  <a:lnTo>
                    <a:pt x="784823" y="439173"/>
                  </a:lnTo>
                  <a:lnTo>
                    <a:pt x="745300" y="415357"/>
                  </a:lnTo>
                  <a:lnTo>
                    <a:pt x="707646" y="388201"/>
                  </a:lnTo>
                  <a:lnTo>
                    <a:pt x="672158" y="358008"/>
                  </a:lnTo>
                  <a:lnTo>
                    <a:pt x="639138" y="325085"/>
                  </a:lnTo>
                  <a:lnTo>
                    <a:pt x="608882" y="289737"/>
                  </a:lnTo>
                  <a:lnTo>
                    <a:pt x="581691" y="252267"/>
                  </a:lnTo>
                  <a:lnTo>
                    <a:pt x="557862" y="212982"/>
                  </a:lnTo>
                  <a:lnTo>
                    <a:pt x="537696" y="172186"/>
                  </a:lnTo>
                  <a:lnTo>
                    <a:pt x="521491" y="130185"/>
                  </a:lnTo>
                  <a:lnTo>
                    <a:pt x="509545" y="87284"/>
                  </a:lnTo>
                  <a:lnTo>
                    <a:pt x="502159" y="43787"/>
                  </a:lnTo>
                  <a:lnTo>
                    <a:pt x="49963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4" y="475555"/>
                  </a:lnTo>
                  <a:lnTo>
                    <a:pt x="173686" y="459336"/>
                  </a:lnTo>
                  <a:lnTo>
                    <a:pt x="214709" y="439167"/>
                  </a:lnTo>
                  <a:lnTo>
                    <a:pt x="254172" y="415351"/>
                  </a:lnTo>
                  <a:lnTo>
                    <a:pt x="291777" y="388195"/>
                  </a:lnTo>
                  <a:lnTo>
                    <a:pt x="327224" y="358002"/>
                  </a:lnTo>
                  <a:lnTo>
                    <a:pt x="360211" y="325079"/>
                  </a:lnTo>
                  <a:lnTo>
                    <a:pt x="390441" y="289731"/>
                  </a:lnTo>
                  <a:lnTo>
                    <a:pt x="417613" y="252262"/>
                  </a:lnTo>
                  <a:lnTo>
                    <a:pt x="441427" y="212977"/>
                  </a:lnTo>
                  <a:lnTo>
                    <a:pt x="461583" y="172182"/>
                  </a:lnTo>
                  <a:lnTo>
                    <a:pt x="477782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8"/>
                  </a:lnTo>
                  <a:lnTo>
                    <a:pt x="745314" y="580204"/>
                  </a:lnTo>
                  <a:lnTo>
                    <a:pt x="707659" y="607558"/>
                  </a:lnTo>
                  <a:lnTo>
                    <a:pt x="672171" y="637963"/>
                  </a:lnTo>
                  <a:lnTo>
                    <a:pt x="639149" y="671107"/>
                  </a:lnTo>
                  <a:lnTo>
                    <a:pt x="608893" y="706683"/>
                  </a:lnTo>
                  <a:lnTo>
                    <a:pt x="581701" y="744380"/>
                  </a:lnTo>
                  <a:lnTo>
                    <a:pt x="557872" y="783888"/>
                  </a:lnTo>
                  <a:lnTo>
                    <a:pt x="537705" y="824899"/>
                  </a:lnTo>
                  <a:lnTo>
                    <a:pt x="521499" y="867103"/>
                  </a:lnTo>
                  <a:lnTo>
                    <a:pt x="509553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2" y="867103"/>
                  </a:lnTo>
                  <a:lnTo>
                    <a:pt x="461583" y="824899"/>
                  </a:lnTo>
                  <a:lnTo>
                    <a:pt x="441427" y="783888"/>
                  </a:lnTo>
                  <a:lnTo>
                    <a:pt x="417613" y="744380"/>
                  </a:lnTo>
                  <a:lnTo>
                    <a:pt x="390441" y="706683"/>
                  </a:lnTo>
                  <a:lnTo>
                    <a:pt x="360211" y="671107"/>
                  </a:lnTo>
                  <a:lnTo>
                    <a:pt x="327224" y="637963"/>
                  </a:lnTo>
                  <a:lnTo>
                    <a:pt x="291777" y="607558"/>
                  </a:lnTo>
                  <a:lnTo>
                    <a:pt x="254172" y="580204"/>
                  </a:lnTo>
                  <a:lnTo>
                    <a:pt x="214709" y="556208"/>
                  </a:lnTo>
                  <a:lnTo>
                    <a:pt x="173686" y="535882"/>
                  </a:lnTo>
                  <a:lnTo>
                    <a:pt x="131404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170007" y="0"/>
            <a:ext cx="2238375" cy="4457700"/>
            <a:chOff x="10170007" y="0"/>
            <a:chExt cx="2238375" cy="4457700"/>
          </a:xfrm>
        </p:grpSpPr>
        <p:sp>
          <p:nvSpPr>
            <p:cNvPr id="7" name="object 7" descr=""/>
            <p:cNvSpPr/>
            <p:nvPr/>
          </p:nvSpPr>
          <p:spPr>
            <a:xfrm>
              <a:off x="10170007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2"/>
                  </a:lnTo>
                  <a:lnTo>
                    <a:pt x="582447" y="3370262"/>
                  </a:lnTo>
                  <a:lnTo>
                    <a:pt x="582447" y="3351542"/>
                  </a:lnTo>
                  <a:close/>
                </a:path>
                <a:path w="2238375" h="445770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8375" h="4457700">
                  <a:moveTo>
                    <a:pt x="582447" y="3370262"/>
                  </a:moveTo>
                  <a:lnTo>
                    <a:pt x="552208" y="3370262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2"/>
                  </a:lnTo>
                  <a:close/>
                </a:path>
                <a:path w="2238375" h="4457700">
                  <a:moveTo>
                    <a:pt x="1136815" y="2245639"/>
                  </a:moveTo>
                  <a:lnTo>
                    <a:pt x="1106576" y="2245639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2"/>
                  </a:lnTo>
                  <a:lnTo>
                    <a:pt x="1136815" y="2797162"/>
                  </a:lnTo>
                  <a:lnTo>
                    <a:pt x="1136815" y="2791396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9"/>
                  </a:lnTo>
                  <a:close/>
                </a:path>
                <a:path w="2238375" h="4457700">
                  <a:moveTo>
                    <a:pt x="582447" y="2797162"/>
                  </a:moveTo>
                  <a:lnTo>
                    <a:pt x="552208" y="2797162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6"/>
                  </a:lnTo>
                  <a:lnTo>
                    <a:pt x="582447" y="3298266"/>
                  </a:lnTo>
                  <a:lnTo>
                    <a:pt x="582447" y="2797162"/>
                  </a:lnTo>
                  <a:close/>
                </a:path>
                <a:path w="2238375" h="4457700">
                  <a:moveTo>
                    <a:pt x="1131061" y="2797162"/>
                  </a:moveTo>
                  <a:lnTo>
                    <a:pt x="1087856" y="2797162"/>
                  </a:lnTo>
                  <a:lnTo>
                    <a:pt x="582447" y="3298266"/>
                  </a:lnTo>
                  <a:lnTo>
                    <a:pt x="625829" y="3298266"/>
                  </a:lnTo>
                  <a:lnTo>
                    <a:pt x="1131061" y="2797162"/>
                  </a:lnTo>
                  <a:close/>
                </a:path>
                <a:path w="2238375" h="445770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9"/>
                  </a:lnTo>
                  <a:lnTo>
                    <a:pt x="1689747" y="2245639"/>
                  </a:lnTo>
                  <a:lnTo>
                    <a:pt x="1689747" y="1691258"/>
                  </a:lnTo>
                  <a:close/>
                </a:path>
                <a:path w="2238375" h="4457700">
                  <a:moveTo>
                    <a:pt x="1689747" y="2245639"/>
                  </a:moveTo>
                  <a:lnTo>
                    <a:pt x="1646554" y="2245639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9"/>
                  </a:lnTo>
                  <a:close/>
                </a:path>
                <a:path w="2238375" h="4457700">
                  <a:moveTo>
                    <a:pt x="2238374" y="0"/>
                  </a:moveTo>
                  <a:lnTo>
                    <a:pt x="1660944" y="0"/>
                  </a:lnTo>
                  <a:lnTo>
                    <a:pt x="1106576" y="553669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20"/>
                  </a:lnTo>
                  <a:lnTo>
                    <a:pt x="1106576" y="1661020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7"/>
                  </a:lnTo>
                  <a:lnTo>
                    <a:pt x="1136815" y="1106627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9"/>
                  </a:lnTo>
                  <a:lnTo>
                    <a:pt x="1148333" y="553669"/>
                  </a:lnTo>
                  <a:lnTo>
                    <a:pt x="1660944" y="42481"/>
                  </a:lnTo>
                  <a:lnTo>
                    <a:pt x="1689747" y="42481"/>
                  </a:lnTo>
                  <a:lnTo>
                    <a:pt x="1689747" y="29514"/>
                  </a:lnTo>
                  <a:lnTo>
                    <a:pt x="2238374" y="29514"/>
                  </a:lnTo>
                  <a:lnTo>
                    <a:pt x="2238374" y="0"/>
                  </a:lnTo>
                  <a:close/>
                </a:path>
                <a:path w="2238375" h="445770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20"/>
                  </a:lnTo>
                  <a:lnTo>
                    <a:pt x="1689747" y="1661020"/>
                  </a:lnTo>
                  <a:lnTo>
                    <a:pt x="1689747" y="1136865"/>
                  </a:lnTo>
                  <a:close/>
                </a:path>
                <a:path w="2238375" h="445770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7"/>
                  </a:lnTo>
                  <a:lnTo>
                    <a:pt x="1689747" y="1106627"/>
                  </a:lnTo>
                  <a:lnTo>
                    <a:pt x="1689747" y="583907"/>
                  </a:lnTo>
                  <a:close/>
                </a:path>
                <a:path w="2238375" h="4457700">
                  <a:moveTo>
                    <a:pt x="1689747" y="42481"/>
                  </a:moveTo>
                  <a:lnTo>
                    <a:pt x="1660944" y="42481"/>
                  </a:lnTo>
                  <a:lnTo>
                    <a:pt x="1660944" y="553669"/>
                  </a:lnTo>
                  <a:lnTo>
                    <a:pt x="1689747" y="553669"/>
                  </a:lnTo>
                  <a:lnTo>
                    <a:pt x="1689747" y="42481"/>
                  </a:lnTo>
                  <a:close/>
                </a:path>
                <a:path w="2238375" h="4457700">
                  <a:moveTo>
                    <a:pt x="2238374" y="29514"/>
                  </a:moveTo>
                  <a:lnTo>
                    <a:pt x="2212441" y="29514"/>
                  </a:lnTo>
                  <a:lnTo>
                    <a:pt x="2212441" y="553669"/>
                  </a:lnTo>
                  <a:lnTo>
                    <a:pt x="2238374" y="553669"/>
                  </a:lnTo>
                  <a:lnTo>
                    <a:pt x="2238374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411960" y="1935988"/>
            <a:ext cx="1932939" cy="673735"/>
          </a:xfrm>
          <a:custGeom>
            <a:avLst/>
            <a:gdLst/>
            <a:ahLst/>
            <a:cxnLst/>
            <a:rect l="l" t="t" r="r" b="b"/>
            <a:pathLst>
              <a:path w="1932939" h="673735">
                <a:moveTo>
                  <a:pt x="203708" y="443890"/>
                </a:moveTo>
                <a:lnTo>
                  <a:pt x="115138" y="443890"/>
                </a:lnTo>
                <a:lnTo>
                  <a:pt x="115138" y="659053"/>
                </a:lnTo>
                <a:lnTo>
                  <a:pt x="572909" y="659053"/>
                </a:lnTo>
                <a:lnTo>
                  <a:pt x="572909" y="581075"/>
                </a:lnTo>
                <a:lnTo>
                  <a:pt x="203708" y="581075"/>
                </a:lnTo>
                <a:lnTo>
                  <a:pt x="203708" y="443890"/>
                </a:lnTo>
                <a:close/>
              </a:path>
              <a:path w="1932939" h="673735">
                <a:moveTo>
                  <a:pt x="557987" y="698"/>
                </a:moveTo>
                <a:lnTo>
                  <a:pt x="469404" y="698"/>
                </a:lnTo>
                <a:lnTo>
                  <a:pt x="469404" y="221945"/>
                </a:lnTo>
                <a:lnTo>
                  <a:pt x="359829" y="221945"/>
                </a:lnTo>
                <a:lnTo>
                  <a:pt x="359829" y="274796"/>
                </a:lnTo>
                <a:lnTo>
                  <a:pt x="363829" y="296443"/>
                </a:lnTo>
                <a:lnTo>
                  <a:pt x="363086" y="300443"/>
                </a:lnTo>
                <a:lnTo>
                  <a:pt x="469404" y="300443"/>
                </a:lnTo>
                <a:lnTo>
                  <a:pt x="469404" y="515962"/>
                </a:lnTo>
                <a:lnTo>
                  <a:pt x="557987" y="515962"/>
                </a:lnTo>
                <a:lnTo>
                  <a:pt x="557987" y="698"/>
                </a:lnTo>
                <a:close/>
              </a:path>
              <a:path w="1932939" h="673735">
                <a:moveTo>
                  <a:pt x="201104" y="161340"/>
                </a:moveTo>
                <a:lnTo>
                  <a:pt x="148761" y="167872"/>
                </a:lnTo>
                <a:lnTo>
                  <a:pt x="103813" y="186340"/>
                </a:lnTo>
                <a:lnTo>
                  <a:pt x="68695" y="215052"/>
                </a:lnTo>
                <a:lnTo>
                  <a:pt x="45840" y="252317"/>
                </a:lnTo>
                <a:lnTo>
                  <a:pt x="37680" y="296443"/>
                </a:lnTo>
                <a:lnTo>
                  <a:pt x="45857" y="340417"/>
                </a:lnTo>
                <a:lnTo>
                  <a:pt x="68746" y="377463"/>
                </a:lnTo>
                <a:lnTo>
                  <a:pt x="103890" y="405947"/>
                </a:lnTo>
                <a:lnTo>
                  <a:pt x="148829" y="424235"/>
                </a:lnTo>
                <a:lnTo>
                  <a:pt x="201104" y="430695"/>
                </a:lnTo>
                <a:lnTo>
                  <a:pt x="253038" y="424235"/>
                </a:lnTo>
                <a:lnTo>
                  <a:pt x="297770" y="405947"/>
                </a:lnTo>
                <a:lnTo>
                  <a:pt x="332808" y="377463"/>
                </a:lnTo>
                <a:lnTo>
                  <a:pt x="346685" y="354965"/>
                </a:lnTo>
                <a:lnTo>
                  <a:pt x="201104" y="354965"/>
                </a:lnTo>
                <a:lnTo>
                  <a:pt x="168314" y="350998"/>
                </a:lnTo>
                <a:lnTo>
                  <a:pt x="143922" y="339510"/>
                </a:lnTo>
                <a:lnTo>
                  <a:pt x="128713" y="321119"/>
                </a:lnTo>
                <a:lnTo>
                  <a:pt x="123469" y="296443"/>
                </a:lnTo>
                <a:lnTo>
                  <a:pt x="128736" y="271877"/>
                </a:lnTo>
                <a:lnTo>
                  <a:pt x="143984" y="253222"/>
                </a:lnTo>
                <a:lnTo>
                  <a:pt x="168383" y="241372"/>
                </a:lnTo>
                <a:lnTo>
                  <a:pt x="201104" y="237223"/>
                </a:lnTo>
                <a:lnTo>
                  <a:pt x="346431" y="237223"/>
                </a:lnTo>
                <a:lnTo>
                  <a:pt x="332855" y="215052"/>
                </a:lnTo>
                <a:lnTo>
                  <a:pt x="297841" y="186340"/>
                </a:lnTo>
                <a:lnTo>
                  <a:pt x="253101" y="167872"/>
                </a:lnTo>
                <a:lnTo>
                  <a:pt x="201104" y="161340"/>
                </a:lnTo>
                <a:close/>
              </a:path>
              <a:path w="1932939" h="673735">
                <a:moveTo>
                  <a:pt x="346431" y="237223"/>
                </a:moveTo>
                <a:lnTo>
                  <a:pt x="201104" y="237223"/>
                </a:lnTo>
                <a:lnTo>
                  <a:pt x="233413" y="241372"/>
                </a:lnTo>
                <a:lnTo>
                  <a:pt x="257602" y="253222"/>
                </a:lnTo>
                <a:lnTo>
                  <a:pt x="272772" y="271877"/>
                </a:lnTo>
                <a:lnTo>
                  <a:pt x="278028" y="296443"/>
                </a:lnTo>
                <a:lnTo>
                  <a:pt x="272797" y="321119"/>
                </a:lnTo>
                <a:lnTo>
                  <a:pt x="257668" y="339510"/>
                </a:lnTo>
                <a:lnTo>
                  <a:pt x="233488" y="350998"/>
                </a:lnTo>
                <a:lnTo>
                  <a:pt x="201104" y="354965"/>
                </a:lnTo>
                <a:lnTo>
                  <a:pt x="346685" y="354965"/>
                </a:lnTo>
                <a:lnTo>
                  <a:pt x="355658" y="340417"/>
                </a:lnTo>
                <a:lnTo>
                  <a:pt x="363086" y="300443"/>
                </a:lnTo>
                <a:lnTo>
                  <a:pt x="359829" y="300443"/>
                </a:lnTo>
                <a:lnTo>
                  <a:pt x="359829" y="274796"/>
                </a:lnTo>
                <a:lnTo>
                  <a:pt x="355674" y="252317"/>
                </a:lnTo>
                <a:lnTo>
                  <a:pt x="346431" y="237223"/>
                </a:lnTo>
                <a:close/>
              </a:path>
              <a:path w="1932939" h="673735">
                <a:moveTo>
                  <a:pt x="359829" y="274796"/>
                </a:moveTo>
                <a:lnTo>
                  <a:pt x="359829" y="300443"/>
                </a:lnTo>
                <a:lnTo>
                  <a:pt x="363086" y="300443"/>
                </a:lnTo>
                <a:lnTo>
                  <a:pt x="363829" y="296443"/>
                </a:lnTo>
                <a:lnTo>
                  <a:pt x="359829" y="274796"/>
                </a:lnTo>
                <a:close/>
              </a:path>
              <a:path w="1932939" h="673735">
                <a:moveTo>
                  <a:pt x="401510" y="78841"/>
                </a:moveTo>
                <a:lnTo>
                  <a:pt x="0" y="78841"/>
                </a:lnTo>
                <a:lnTo>
                  <a:pt x="0" y="156121"/>
                </a:lnTo>
                <a:lnTo>
                  <a:pt x="401510" y="156121"/>
                </a:lnTo>
                <a:lnTo>
                  <a:pt x="401510" y="78841"/>
                </a:lnTo>
                <a:close/>
              </a:path>
              <a:path w="1932939" h="673735">
                <a:moveTo>
                  <a:pt x="245033" y="0"/>
                </a:moveTo>
                <a:lnTo>
                  <a:pt x="157162" y="0"/>
                </a:lnTo>
                <a:lnTo>
                  <a:pt x="157162" y="78841"/>
                </a:lnTo>
                <a:lnTo>
                  <a:pt x="245033" y="78841"/>
                </a:lnTo>
                <a:lnTo>
                  <a:pt x="245033" y="0"/>
                </a:lnTo>
                <a:close/>
              </a:path>
              <a:path w="1932939" h="673735">
                <a:moveTo>
                  <a:pt x="855967" y="428777"/>
                </a:moveTo>
                <a:lnTo>
                  <a:pt x="767410" y="428777"/>
                </a:lnTo>
                <a:lnTo>
                  <a:pt x="767410" y="659053"/>
                </a:lnTo>
                <a:lnTo>
                  <a:pt x="1230223" y="659053"/>
                </a:lnTo>
                <a:lnTo>
                  <a:pt x="1230223" y="581075"/>
                </a:lnTo>
                <a:lnTo>
                  <a:pt x="855967" y="581075"/>
                </a:lnTo>
                <a:lnTo>
                  <a:pt x="855967" y="428777"/>
                </a:lnTo>
                <a:close/>
              </a:path>
              <a:path w="1932939" h="673735">
                <a:moveTo>
                  <a:pt x="1210246" y="698"/>
                </a:moveTo>
                <a:lnTo>
                  <a:pt x="1121676" y="698"/>
                </a:lnTo>
                <a:lnTo>
                  <a:pt x="1121676" y="501726"/>
                </a:lnTo>
                <a:lnTo>
                  <a:pt x="1210246" y="501726"/>
                </a:lnTo>
                <a:lnTo>
                  <a:pt x="1210246" y="698"/>
                </a:lnTo>
                <a:close/>
              </a:path>
              <a:path w="1932939" h="673735">
                <a:moveTo>
                  <a:pt x="909980" y="36296"/>
                </a:moveTo>
                <a:lnTo>
                  <a:pt x="820724" y="36296"/>
                </a:lnTo>
                <a:lnTo>
                  <a:pt x="820724" y="115658"/>
                </a:lnTo>
                <a:lnTo>
                  <a:pt x="815869" y="162628"/>
                </a:lnTo>
                <a:lnTo>
                  <a:pt x="801447" y="207043"/>
                </a:lnTo>
                <a:lnTo>
                  <a:pt x="777676" y="247975"/>
                </a:lnTo>
                <a:lnTo>
                  <a:pt x="744773" y="284492"/>
                </a:lnTo>
                <a:lnTo>
                  <a:pt x="702954" y="315665"/>
                </a:lnTo>
                <a:lnTo>
                  <a:pt x="652437" y="340563"/>
                </a:lnTo>
                <a:lnTo>
                  <a:pt x="700544" y="412800"/>
                </a:lnTo>
                <a:lnTo>
                  <a:pt x="750486" y="387668"/>
                </a:lnTo>
                <a:lnTo>
                  <a:pt x="792992" y="357794"/>
                </a:lnTo>
                <a:lnTo>
                  <a:pt x="827131" y="325813"/>
                </a:lnTo>
                <a:lnTo>
                  <a:pt x="851968" y="294354"/>
                </a:lnTo>
                <a:lnTo>
                  <a:pt x="866571" y="266052"/>
                </a:lnTo>
                <a:lnTo>
                  <a:pt x="976789" y="266052"/>
                </a:lnTo>
                <a:lnTo>
                  <a:pt x="953179" y="241396"/>
                </a:lnTo>
                <a:lnTo>
                  <a:pt x="929360" y="202719"/>
                </a:lnTo>
                <a:lnTo>
                  <a:pt x="914870" y="160530"/>
                </a:lnTo>
                <a:lnTo>
                  <a:pt x="909980" y="115658"/>
                </a:lnTo>
                <a:lnTo>
                  <a:pt x="909980" y="36296"/>
                </a:lnTo>
                <a:close/>
              </a:path>
              <a:path w="1932939" h="673735">
                <a:moveTo>
                  <a:pt x="976789" y="266052"/>
                </a:moveTo>
                <a:lnTo>
                  <a:pt x="866571" y="266052"/>
                </a:lnTo>
                <a:lnTo>
                  <a:pt x="886373" y="298929"/>
                </a:lnTo>
                <a:lnTo>
                  <a:pt x="921594" y="335351"/>
                </a:lnTo>
                <a:lnTo>
                  <a:pt x="970331" y="370727"/>
                </a:lnTo>
                <a:lnTo>
                  <a:pt x="1030681" y="400469"/>
                </a:lnTo>
                <a:lnTo>
                  <a:pt x="1077912" y="328053"/>
                </a:lnTo>
                <a:lnTo>
                  <a:pt x="1027725" y="304893"/>
                </a:lnTo>
                <a:lnTo>
                  <a:pt x="986058" y="275731"/>
                </a:lnTo>
                <a:lnTo>
                  <a:pt x="976789" y="266052"/>
                </a:lnTo>
                <a:close/>
              </a:path>
              <a:path w="1932939" h="673735">
                <a:moveTo>
                  <a:pt x="1525257" y="254596"/>
                </a:moveTo>
                <a:lnTo>
                  <a:pt x="1437386" y="254596"/>
                </a:lnTo>
                <a:lnTo>
                  <a:pt x="1437386" y="451878"/>
                </a:lnTo>
                <a:lnTo>
                  <a:pt x="1299324" y="453961"/>
                </a:lnTo>
                <a:lnTo>
                  <a:pt x="1310498" y="531478"/>
                </a:lnTo>
                <a:lnTo>
                  <a:pt x="1310614" y="532282"/>
                </a:lnTo>
                <a:lnTo>
                  <a:pt x="1409880" y="531478"/>
                </a:lnTo>
                <a:lnTo>
                  <a:pt x="1462162" y="530157"/>
                </a:lnTo>
                <a:lnTo>
                  <a:pt x="1515773" y="527940"/>
                </a:lnTo>
                <a:lnTo>
                  <a:pt x="1570385" y="524617"/>
                </a:lnTo>
                <a:lnTo>
                  <a:pt x="1625671" y="519975"/>
                </a:lnTo>
                <a:lnTo>
                  <a:pt x="1681303" y="513804"/>
                </a:lnTo>
                <a:lnTo>
                  <a:pt x="1736953" y="505891"/>
                </a:lnTo>
                <a:lnTo>
                  <a:pt x="1732292" y="449618"/>
                </a:lnTo>
                <a:lnTo>
                  <a:pt x="1525257" y="449618"/>
                </a:lnTo>
                <a:lnTo>
                  <a:pt x="1525257" y="254596"/>
                </a:lnTo>
                <a:close/>
              </a:path>
              <a:path w="1932939" h="673735">
                <a:moveTo>
                  <a:pt x="1730883" y="432600"/>
                </a:moveTo>
                <a:lnTo>
                  <a:pt x="1672547" y="439340"/>
                </a:lnTo>
                <a:lnTo>
                  <a:pt x="1618364" y="444171"/>
                </a:lnTo>
                <a:lnTo>
                  <a:pt x="1569034" y="447471"/>
                </a:lnTo>
                <a:lnTo>
                  <a:pt x="1525257" y="449618"/>
                </a:lnTo>
                <a:lnTo>
                  <a:pt x="1732292" y="449618"/>
                </a:lnTo>
                <a:lnTo>
                  <a:pt x="1730883" y="432600"/>
                </a:lnTo>
                <a:close/>
              </a:path>
              <a:path w="1932939" h="673735">
                <a:moveTo>
                  <a:pt x="1691106" y="70332"/>
                </a:moveTo>
                <a:lnTo>
                  <a:pt x="1337183" y="70332"/>
                </a:lnTo>
                <a:lnTo>
                  <a:pt x="1337183" y="148310"/>
                </a:lnTo>
                <a:lnTo>
                  <a:pt x="1603235" y="148310"/>
                </a:lnTo>
                <a:lnTo>
                  <a:pt x="1602918" y="175270"/>
                </a:lnTo>
                <a:lnTo>
                  <a:pt x="1601451" y="211974"/>
                </a:lnTo>
                <a:lnTo>
                  <a:pt x="1598058" y="258746"/>
                </a:lnTo>
                <a:lnTo>
                  <a:pt x="1591965" y="315911"/>
                </a:lnTo>
                <a:lnTo>
                  <a:pt x="1582394" y="383794"/>
                </a:lnTo>
                <a:lnTo>
                  <a:pt x="1670265" y="391096"/>
                </a:lnTo>
                <a:lnTo>
                  <a:pt x="1680436" y="316671"/>
                </a:lnTo>
                <a:lnTo>
                  <a:pt x="1686605" y="253009"/>
                </a:lnTo>
                <a:lnTo>
                  <a:pt x="1689772" y="199449"/>
                </a:lnTo>
                <a:lnTo>
                  <a:pt x="1690939" y="155333"/>
                </a:lnTo>
                <a:lnTo>
                  <a:pt x="1691106" y="120002"/>
                </a:lnTo>
                <a:lnTo>
                  <a:pt x="1691106" y="70332"/>
                </a:lnTo>
                <a:close/>
              </a:path>
              <a:path w="1932939" h="673735">
                <a:moveTo>
                  <a:pt x="1830387" y="0"/>
                </a:moveTo>
                <a:lnTo>
                  <a:pt x="1741817" y="0"/>
                </a:lnTo>
                <a:lnTo>
                  <a:pt x="1741817" y="673125"/>
                </a:lnTo>
                <a:lnTo>
                  <a:pt x="1830387" y="673125"/>
                </a:lnTo>
                <a:lnTo>
                  <a:pt x="1830387" y="348894"/>
                </a:lnTo>
                <a:lnTo>
                  <a:pt x="1932851" y="348894"/>
                </a:lnTo>
                <a:lnTo>
                  <a:pt x="1932851" y="268833"/>
                </a:lnTo>
                <a:lnTo>
                  <a:pt x="1830387" y="268833"/>
                </a:lnTo>
                <a:lnTo>
                  <a:pt x="1830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471760" y="1928876"/>
            <a:ext cx="1232535" cy="666750"/>
          </a:xfrm>
          <a:custGeom>
            <a:avLst/>
            <a:gdLst/>
            <a:ahLst/>
            <a:cxnLst/>
            <a:rect l="l" t="t" r="r" b="b"/>
            <a:pathLst>
              <a:path w="1232535" h="666750">
                <a:moveTo>
                  <a:pt x="304952" y="140830"/>
                </a:moveTo>
                <a:lnTo>
                  <a:pt x="241681" y="144075"/>
                </a:lnTo>
                <a:lnTo>
                  <a:pt x="187382" y="153709"/>
                </a:lnTo>
                <a:lnTo>
                  <a:pt x="143184" y="169575"/>
                </a:lnTo>
                <a:lnTo>
                  <a:pt x="110216" y="191519"/>
                </a:lnTo>
                <a:lnTo>
                  <a:pt x="82486" y="253022"/>
                </a:lnTo>
                <a:lnTo>
                  <a:pt x="89594" y="286651"/>
                </a:lnTo>
                <a:lnTo>
                  <a:pt x="143117" y="336750"/>
                </a:lnTo>
                <a:lnTo>
                  <a:pt x="187303" y="352806"/>
                </a:lnTo>
                <a:lnTo>
                  <a:pt x="241620" y="362591"/>
                </a:lnTo>
                <a:lnTo>
                  <a:pt x="304952" y="365899"/>
                </a:lnTo>
                <a:lnTo>
                  <a:pt x="368284" y="362591"/>
                </a:lnTo>
                <a:lnTo>
                  <a:pt x="422600" y="352806"/>
                </a:lnTo>
                <a:lnTo>
                  <a:pt x="466786" y="336750"/>
                </a:lnTo>
                <a:lnTo>
                  <a:pt x="499728" y="314629"/>
                </a:lnTo>
                <a:lnTo>
                  <a:pt x="515666" y="292963"/>
                </a:lnTo>
                <a:lnTo>
                  <a:pt x="304952" y="292963"/>
                </a:lnTo>
                <a:lnTo>
                  <a:pt x="245017" y="290264"/>
                </a:lnTo>
                <a:lnTo>
                  <a:pt x="203577" y="282436"/>
                </a:lnTo>
                <a:lnTo>
                  <a:pt x="179526" y="269887"/>
                </a:lnTo>
                <a:lnTo>
                  <a:pt x="171754" y="253022"/>
                </a:lnTo>
                <a:lnTo>
                  <a:pt x="179526" y="236059"/>
                </a:lnTo>
                <a:lnTo>
                  <a:pt x="203577" y="223456"/>
                </a:lnTo>
                <a:lnTo>
                  <a:pt x="245017" y="215606"/>
                </a:lnTo>
                <a:lnTo>
                  <a:pt x="304952" y="212902"/>
                </a:lnTo>
                <a:lnTo>
                  <a:pt x="515502" y="212902"/>
                </a:lnTo>
                <a:lnTo>
                  <a:pt x="499688" y="191519"/>
                </a:lnTo>
                <a:lnTo>
                  <a:pt x="466720" y="169575"/>
                </a:lnTo>
                <a:lnTo>
                  <a:pt x="422521" y="153709"/>
                </a:lnTo>
                <a:lnTo>
                  <a:pt x="368222" y="144075"/>
                </a:lnTo>
                <a:lnTo>
                  <a:pt x="304952" y="140830"/>
                </a:lnTo>
                <a:close/>
              </a:path>
              <a:path w="1232535" h="666750">
                <a:moveTo>
                  <a:pt x="515502" y="212902"/>
                </a:moveTo>
                <a:lnTo>
                  <a:pt x="304952" y="212902"/>
                </a:lnTo>
                <a:lnTo>
                  <a:pt x="364887" y="215606"/>
                </a:lnTo>
                <a:lnTo>
                  <a:pt x="406326" y="223456"/>
                </a:lnTo>
                <a:lnTo>
                  <a:pt x="430378" y="236059"/>
                </a:lnTo>
                <a:lnTo>
                  <a:pt x="438150" y="253022"/>
                </a:lnTo>
                <a:lnTo>
                  <a:pt x="430378" y="269887"/>
                </a:lnTo>
                <a:lnTo>
                  <a:pt x="406326" y="282436"/>
                </a:lnTo>
                <a:lnTo>
                  <a:pt x="364887" y="290264"/>
                </a:lnTo>
                <a:lnTo>
                  <a:pt x="304952" y="292963"/>
                </a:lnTo>
                <a:lnTo>
                  <a:pt x="515666" y="292963"/>
                </a:lnTo>
                <a:lnTo>
                  <a:pt x="520310" y="286651"/>
                </a:lnTo>
                <a:lnTo>
                  <a:pt x="527418" y="253022"/>
                </a:lnTo>
                <a:lnTo>
                  <a:pt x="520297" y="219386"/>
                </a:lnTo>
                <a:lnTo>
                  <a:pt x="515502" y="212902"/>
                </a:lnTo>
                <a:close/>
              </a:path>
              <a:path w="1232535" h="666750">
                <a:moveTo>
                  <a:pt x="577253" y="67551"/>
                </a:moveTo>
                <a:lnTo>
                  <a:pt x="30556" y="67551"/>
                </a:lnTo>
                <a:lnTo>
                  <a:pt x="30556" y="142570"/>
                </a:lnTo>
                <a:lnTo>
                  <a:pt x="271033" y="142570"/>
                </a:lnTo>
                <a:lnTo>
                  <a:pt x="304952" y="140830"/>
                </a:lnTo>
                <a:lnTo>
                  <a:pt x="577253" y="140830"/>
                </a:lnTo>
                <a:lnTo>
                  <a:pt x="577253" y="67551"/>
                </a:lnTo>
                <a:close/>
              </a:path>
              <a:path w="1232535" h="666750">
                <a:moveTo>
                  <a:pt x="577253" y="140830"/>
                </a:moveTo>
                <a:lnTo>
                  <a:pt x="304952" y="140830"/>
                </a:lnTo>
                <a:lnTo>
                  <a:pt x="338871" y="142570"/>
                </a:lnTo>
                <a:lnTo>
                  <a:pt x="577253" y="142570"/>
                </a:lnTo>
                <a:lnTo>
                  <a:pt x="577253" y="140830"/>
                </a:lnTo>
                <a:close/>
              </a:path>
              <a:path w="1232535" h="666750">
                <a:moveTo>
                  <a:pt x="349580" y="0"/>
                </a:moveTo>
                <a:lnTo>
                  <a:pt x="261010" y="0"/>
                </a:lnTo>
                <a:lnTo>
                  <a:pt x="261010" y="67551"/>
                </a:lnTo>
                <a:lnTo>
                  <a:pt x="349580" y="67551"/>
                </a:lnTo>
                <a:lnTo>
                  <a:pt x="349580" y="0"/>
                </a:lnTo>
                <a:close/>
              </a:path>
              <a:path w="1232535" h="666750">
                <a:moveTo>
                  <a:pt x="161848" y="475830"/>
                </a:moveTo>
                <a:lnTo>
                  <a:pt x="73291" y="475830"/>
                </a:lnTo>
                <a:lnTo>
                  <a:pt x="73291" y="666165"/>
                </a:lnTo>
                <a:lnTo>
                  <a:pt x="547382" y="666165"/>
                </a:lnTo>
                <a:lnTo>
                  <a:pt x="547382" y="588886"/>
                </a:lnTo>
                <a:lnTo>
                  <a:pt x="161848" y="588886"/>
                </a:lnTo>
                <a:lnTo>
                  <a:pt x="161848" y="475830"/>
                </a:lnTo>
                <a:close/>
              </a:path>
              <a:path w="1232535" h="666750">
                <a:moveTo>
                  <a:pt x="353923" y="452043"/>
                </a:moveTo>
                <a:lnTo>
                  <a:pt x="266052" y="452043"/>
                </a:lnTo>
                <a:lnTo>
                  <a:pt x="266052" y="548081"/>
                </a:lnTo>
                <a:lnTo>
                  <a:pt x="353923" y="548081"/>
                </a:lnTo>
                <a:lnTo>
                  <a:pt x="353923" y="452043"/>
                </a:lnTo>
                <a:close/>
              </a:path>
              <a:path w="1232535" h="666750">
                <a:moveTo>
                  <a:pt x="610603" y="374764"/>
                </a:moveTo>
                <a:lnTo>
                  <a:pt x="0" y="374764"/>
                </a:lnTo>
                <a:lnTo>
                  <a:pt x="0" y="452043"/>
                </a:lnTo>
                <a:lnTo>
                  <a:pt x="610603" y="452043"/>
                </a:lnTo>
                <a:lnTo>
                  <a:pt x="610603" y="374764"/>
                </a:lnTo>
                <a:close/>
              </a:path>
              <a:path w="1232535" h="666750">
                <a:moveTo>
                  <a:pt x="855967" y="446659"/>
                </a:moveTo>
                <a:lnTo>
                  <a:pt x="768096" y="446659"/>
                </a:lnTo>
                <a:lnTo>
                  <a:pt x="768096" y="663219"/>
                </a:lnTo>
                <a:lnTo>
                  <a:pt x="1232293" y="663219"/>
                </a:lnTo>
                <a:lnTo>
                  <a:pt x="1232293" y="584720"/>
                </a:lnTo>
                <a:lnTo>
                  <a:pt x="855967" y="584720"/>
                </a:lnTo>
                <a:lnTo>
                  <a:pt x="855967" y="446659"/>
                </a:lnTo>
                <a:close/>
              </a:path>
              <a:path w="1232535" h="666750">
                <a:moveTo>
                  <a:pt x="1213027" y="327698"/>
                </a:moveTo>
                <a:lnTo>
                  <a:pt x="1021816" y="327698"/>
                </a:lnTo>
                <a:lnTo>
                  <a:pt x="1023100" y="337426"/>
                </a:lnTo>
                <a:lnTo>
                  <a:pt x="1124458" y="337426"/>
                </a:lnTo>
                <a:lnTo>
                  <a:pt x="1124458" y="510400"/>
                </a:lnTo>
                <a:lnTo>
                  <a:pt x="1213027" y="510400"/>
                </a:lnTo>
                <a:lnTo>
                  <a:pt x="1213027" y="327698"/>
                </a:lnTo>
                <a:close/>
              </a:path>
              <a:path w="1232535" h="666750">
                <a:moveTo>
                  <a:pt x="986218" y="53314"/>
                </a:moveTo>
                <a:lnTo>
                  <a:pt x="679183" y="53314"/>
                </a:lnTo>
                <a:lnTo>
                  <a:pt x="679183" y="130416"/>
                </a:lnTo>
                <a:lnTo>
                  <a:pt x="897648" y="130416"/>
                </a:lnTo>
                <a:lnTo>
                  <a:pt x="897648" y="194843"/>
                </a:lnTo>
                <a:lnTo>
                  <a:pt x="680567" y="194843"/>
                </a:lnTo>
                <a:lnTo>
                  <a:pt x="680567" y="424256"/>
                </a:lnTo>
                <a:lnTo>
                  <a:pt x="741705" y="424256"/>
                </a:lnTo>
                <a:lnTo>
                  <a:pt x="799426" y="424023"/>
                </a:lnTo>
                <a:lnTo>
                  <a:pt x="850322" y="423092"/>
                </a:lnTo>
                <a:lnTo>
                  <a:pt x="896715" y="421109"/>
                </a:lnTo>
                <a:lnTo>
                  <a:pt x="940923" y="417723"/>
                </a:lnTo>
                <a:lnTo>
                  <a:pt x="985266" y="412582"/>
                </a:lnTo>
                <a:lnTo>
                  <a:pt x="1032065" y="405333"/>
                </a:lnTo>
                <a:lnTo>
                  <a:pt x="1024269" y="346278"/>
                </a:lnTo>
                <a:lnTo>
                  <a:pt x="769137" y="346278"/>
                </a:lnTo>
                <a:lnTo>
                  <a:pt x="769137" y="270560"/>
                </a:lnTo>
                <a:lnTo>
                  <a:pt x="986218" y="270560"/>
                </a:lnTo>
                <a:lnTo>
                  <a:pt x="986218" y="53314"/>
                </a:lnTo>
                <a:close/>
              </a:path>
              <a:path w="1232535" h="666750">
                <a:moveTo>
                  <a:pt x="999934" y="330969"/>
                </a:moveTo>
                <a:lnTo>
                  <a:pt x="922143" y="340767"/>
                </a:lnTo>
                <a:lnTo>
                  <a:pt x="874808" y="344090"/>
                </a:lnTo>
                <a:lnTo>
                  <a:pt x="824873" y="345796"/>
                </a:lnTo>
                <a:lnTo>
                  <a:pt x="769137" y="346278"/>
                </a:lnTo>
                <a:lnTo>
                  <a:pt x="1024269" y="346278"/>
                </a:lnTo>
                <a:lnTo>
                  <a:pt x="1023100" y="337426"/>
                </a:lnTo>
                <a:lnTo>
                  <a:pt x="999934" y="337426"/>
                </a:lnTo>
                <a:lnTo>
                  <a:pt x="999934" y="330969"/>
                </a:lnTo>
                <a:close/>
              </a:path>
              <a:path w="1232535" h="666750">
                <a:moveTo>
                  <a:pt x="1021816" y="327698"/>
                </a:moveTo>
                <a:lnTo>
                  <a:pt x="999934" y="330969"/>
                </a:lnTo>
                <a:lnTo>
                  <a:pt x="999934" y="337426"/>
                </a:lnTo>
                <a:lnTo>
                  <a:pt x="1023100" y="337426"/>
                </a:lnTo>
                <a:lnTo>
                  <a:pt x="1021816" y="327698"/>
                </a:lnTo>
                <a:close/>
              </a:path>
              <a:path w="1232535" h="666750">
                <a:moveTo>
                  <a:pt x="1213027" y="7810"/>
                </a:moveTo>
                <a:lnTo>
                  <a:pt x="1124458" y="7810"/>
                </a:lnTo>
                <a:lnTo>
                  <a:pt x="1124458" y="115824"/>
                </a:lnTo>
                <a:lnTo>
                  <a:pt x="999934" y="115824"/>
                </a:lnTo>
                <a:lnTo>
                  <a:pt x="999934" y="193103"/>
                </a:lnTo>
                <a:lnTo>
                  <a:pt x="1124458" y="193103"/>
                </a:lnTo>
                <a:lnTo>
                  <a:pt x="1124458" y="259626"/>
                </a:lnTo>
                <a:lnTo>
                  <a:pt x="999934" y="259626"/>
                </a:lnTo>
                <a:lnTo>
                  <a:pt x="999934" y="330969"/>
                </a:lnTo>
                <a:lnTo>
                  <a:pt x="1021816" y="327698"/>
                </a:lnTo>
                <a:lnTo>
                  <a:pt x="1213027" y="327698"/>
                </a:lnTo>
                <a:lnTo>
                  <a:pt x="1213027" y="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597772" y="3015386"/>
            <a:ext cx="1102995" cy="384810"/>
          </a:xfrm>
          <a:custGeom>
            <a:avLst/>
            <a:gdLst/>
            <a:ahLst/>
            <a:cxnLst/>
            <a:rect l="l" t="t" r="r" b="b"/>
            <a:pathLst>
              <a:path w="1102995" h="384810">
                <a:moveTo>
                  <a:pt x="308013" y="232270"/>
                </a:moveTo>
                <a:lnTo>
                  <a:pt x="40944" y="232270"/>
                </a:lnTo>
                <a:lnTo>
                  <a:pt x="40944" y="379387"/>
                </a:lnTo>
                <a:lnTo>
                  <a:pt x="308013" y="379387"/>
                </a:lnTo>
                <a:lnTo>
                  <a:pt x="308013" y="334975"/>
                </a:lnTo>
                <a:lnTo>
                  <a:pt x="90716" y="334975"/>
                </a:lnTo>
                <a:lnTo>
                  <a:pt x="90716" y="275894"/>
                </a:lnTo>
                <a:lnTo>
                  <a:pt x="308013" y="275894"/>
                </a:lnTo>
                <a:lnTo>
                  <a:pt x="308013" y="232270"/>
                </a:lnTo>
                <a:close/>
              </a:path>
              <a:path w="1102995" h="384810">
                <a:moveTo>
                  <a:pt x="308013" y="275894"/>
                </a:moveTo>
                <a:lnTo>
                  <a:pt x="257848" y="275894"/>
                </a:lnTo>
                <a:lnTo>
                  <a:pt x="257848" y="334975"/>
                </a:lnTo>
                <a:lnTo>
                  <a:pt x="308013" y="334975"/>
                </a:lnTo>
                <a:lnTo>
                  <a:pt x="308013" y="275894"/>
                </a:lnTo>
                <a:close/>
              </a:path>
              <a:path w="1102995" h="384810">
                <a:moveTo>
                  <a:pt x="349846" y="154647"/>
                </a:moveTo>
                <a:lnTo>
                  <a:pt x="0" y="154647"/>
                </a:lnTo>
                <a:lnTo>
                  <a:pt x="0" y="199161"/>
                </a:lnTo>
                <a:lnTo>
                  <a:pt x="349846" y="199161"/>
                </a:lnTo>
                <a:lnTo>
                  <a:pt x="349846" y="154647"/>
                </a:lnTo>
                <a:close/>
              </a:path>
              <a:path w="1102995" h="384810">
                <a:moveTo>
                  <a:pt x="306717" y="19431"/>
                </a:moveTo>
                <a:lnTo>
                  <a:pt x="42240" y="19431"/>
                </a:lnTo>
                <a:lnTo>
                  <a:pt x="42240" y="63944"/>
                </a:lnTo>
                <a:lnTo>
                  <a:pt x="256565" y="63944"/>
                </a:lnTo>
                <a:lnTo>
                  <a:pt x="256456" y="77656"/>
                </a:lnTo>
                <a:lnTo>
                  <a:pt x="256427" y="81324"/>
                </a:lnTo>
                <a:lnTo>
                  <a:pt x="255488" y="101949"/>
                </a:lnTo>
                <a:lnTo>
                  <a:pt x="255462" y="102533"/>
                </a:lnTo>
                <a:lnTo>
                  <a:pt x="252841" y="127123"/>
                </a:lnTo>
                <a:lnTo>
                  <a:pt x="247738" y="154647"/>
                </a:lnTo>
                <a:lnTo>
                  <a:pt x="298691" y="154647"/>
                </a:lnTo>
                <a:lnTo>
                  <a:pt x="303331" y="127709"/>
                </a:lnTo>
                <a:lnTo>
                  <a:pt x="305660" y="102533"/>
                </a:lnTo>
                <a:lnTo>
                  <a:pt x="305714" y="101949"/>
                </a:lnTo>
                <a:lnTo>
                  <a:pt x="306592" y="77656"/>
                </a:lnTo>
                <a:lnTo>
                  <a:pt x="306717" y="19431"/>
                </a:lnTo>
                <a:close/>
              </a:path>
              <a:path w="1102995" h="384810">
                <a:moveTo>
                  <a:pt x="629094" y="182905"/>
                </a:moveTo>
                <a:lnTo>
                  <a:pt x="580224" y="182905"/>
                </a:lnTo>
                <a:lnTo>
                  <a:pt x="580224" y="365607"/>
                </a:lnTo>
                <a:lnTo>
                  <a:pt x="629094" y="365607"/>
                </a:lnTo>
                <a:lnTo>
                  <a:pt x="629094" y="182905"/>
                </a:lnTo>
                <a:close/>
              </a:path>
              <a:path w="1102995" h="384810">
                <a:moveTo>
                  <a:pt x="543445" y="42633"/>
                </a:moveTo>
                <a:lnTo>
                  <a:pt x="386511" y="42633"/>
                </a:lnTo>
                <a:lnTo>
                  <a:pt x="386511" y="285610"/>
                </a:lnTo>
                <a:lnTo>
                  <a:pt x="543445" y="285610"/>
                </a:lnTo>
                <a:lnTo>
                  <a:pt x="543445" y="241985"/>
                </a:lnTo>
                <a:lnTo>
                  <a:pt x="434987" y="241985"/>
                </a:lnTo>
                <a:lnTo>
                  <a:pt x="434987" y="86245"/>
                </a:lnTo>
                <a:lnTo>
                  <a:pt x="543445" y="86245"/>
                </a:lnTo>
                <a:lnTo>
                  <a:pt x="543445" y="42633"/>
                </a:lnTo>
                <a:close/>
              </a:path>
              <a:path w="1102995" h="384810">
                <a:moveTo>
                  <a:pt x="543445" y="86245"/>
                </a:moveTo>
                <a:lnTo>
                  <a:pt x="494969" y="86245"/>
                </a:lnTo>
                <a:lnTo>
                  <a:pt x="494969" y="241985"/>
                </a:lnTo>
                <a:lnTo>
                  <a:pt x="543445" y="241985"/>
                </a:lnTo>
                <a:lnTo>
                  <a:pt x="543445" y="182905"/>
                </a:lnTo>
                <a:lnTo>
                  <a:pt x="629094" y="182905"/>
                </a:lnTo>
                <a:lnTo>
                  <a:pt x="629094" y="138391"/>
                </a:lnTo>
                <a:lnTo>
                  <a:pt x="543445" y="138391"/>
                </a:lnTo>
                <a:lnTo>
                  <a:pt x="543445" y="86245"/>
                </a:lnTo>
                <a:close/>
              </a:path>
              <a:path w="1102995" h="384810">
                <a:moveTo>
                  <a:pt x="629094" y="7632"/>
                </a:moveTo>
                <a:lnTo>
                  <a:pt x="580224" y="7632"/>
                </a:lnTo>
                <a:lnTo>
                  <a:pt x="580224" y="138391"/>
                </a:lnTo>
                <a:lnTo>
                  <a:pt x="629094" y="138391"/>
                </a:lnTo>
                <a:lnTo>
                  <a:pt x="629094" y="7632"/>
                </a:lnTo>
                <a:close/>
              </a:path>
              <a:path w="1102995" h="384810">
                <a:moveTo>
                  <a:pt x="702652" y="0"/>
                </a:moveTo>
                <a:lnTo>
                  <a:pt x="653288" y="0"/>
                </a:lnTo>
                <a:lnTo>
                  <a:pt x="653288" y="384251"/>
                </a:lnTo>
                <a:lnTo>
                  <a:pt x="702652" y="384251"/>
                </a:lnTo>
                <a:lnTo>
                  <a:pt x="702652" y="0"/>
                </a:lnTo>
                <a:close/>
              </a:path>
              <a:path w="1102995" h="384810">
                <a:moveTo>
                  <a:pt x="942149" y="21120"/>
                </a:moveTo>
                <a:lnTo>
                  <a:pt x="763308" y="21120"/>
                </a:lnTo>
                <a:lnTo>
                  <a:pt x="763308" y="188163"/>
                </a:lnTo>
                <a:lnTo>
                  <a:pt x="800087" y="188163"/>
                </a:lnTo>
                <a:lnTo>
                  <a:pt x="851931" y="187652"/>
                </a:lnTo>
                <a:lnTo>
                  <a:pt x="896651" y="185561"/>
                </a:lnTo>
                <a:lnTo>
                  <a:pt x="938418" y="181053"/>
                </a:lnTo>
                <a:lnTo>
                  <a:pt x="981405" y="173291"/>
                </a:lnTo>
                <a:lnTo>
                  <a:pt x="976996" y="144145"/>
                </a:lnTo>
                <a:lnTo>
                  <a:pt x="813473" y="144145"/>
                </a:lnTo>
                <a:lnTo>
                  <a:pt x="813473" y="65138"/>
                </a:lnTo>
                <a:lnTo>
                  <a:pt x="942149" y="65138"/>
                </a:lnTo>
                <a:lnTo>
                  <a:pt x="942149" y="21120"/>
                </a:lnTo>
                <a:close/>
              </a:path>
              <a:path w="1102995" h="384810">
                <a:moveTo>
                  <a:pt x="974852" y="129971"/>
                </a:moveTo>
                <a:lnTo>
                  <a:pt x="934222" y="136997"/>
                </a:lnTo>
                <a:lnTo>
                  <a:pt x="896024" y="141335"/>
                </a:lnTo>
                <a:lnTo>
                  <a:pt x="856896" y="143534"/>
                </a:lnTo>
                <a:lnTo>
                  <a:pt x="813473" y="144145"/>
                </a:lnTo>
                <a:lnTo>
                  <a:pt x="976996" y="144145"/>
                </a:lnTo>
                <a:lnTo>
                  <a:pt x="974852" y="129971"/>
                </a:lnTo>
                <a:close/>
              </a:path>
              <a:path w="1102995" h="384810">
                <a:moveTo>
                  <a:pt x="1048905" y="0"/>
                </a:moveTo>
                <a:lnTo>
                  <a:pt x="998347" y="0"/>
                </a:lnTo>
                <a:lnTo>
                  <a:pt x="998347" y="201536"/>
                </a:lnTo>
                <a:lnTo>
                  <a:pt x="1048905" y="201536"/>
                </a:lnTo>
                <a:lnTo>
                  <a:pt x="1048905" y="121932"/>
                </a:lnTo>
                <a:lnTo>
                  <a:pt x="1102944" y="121932"/>
                </a:lnTo>
                <a:lnTo>
                  <a:pt x="1102944" y="77127"/>
                </a:lnTo>
                <a:lnTo>
                  <a:pt x="1048905" y="77127"/>
                </a:lnTo>
                <a:lnTo>
                  <a:pt x="1048905" y="0"/>
                </a:lnTo>
                <a:close/>
              </a:path>
              <a:path w="1102995" h="384810">
                <a:moveTo>
                  <a:pt x="1048905" y="203428"/>
                </a:moveTo>
                <a:lnTo>
                  <a:pt x="798995" y="203428"/>
                </a:lnTo>
                <a:lnTo>
                  <a:pt x="798995" y="247434"/>
                </a:lnTo>
                <a:lnTo>
                  <a:pt x="998753" y="247434"/>
                </a:lnTo>
                <a:lnTo>
                  <a:pt x="998753" y="268363"/>
                </a:lnTo>
                <a:lnTo>
                  <a:pt x="799795" y="268363"/>
                </a:lnTo>
                <a:lnTo>
                  <a:pt x="799795" y="379387"/>
                </a:lnTo>
                <a:lnTo>
                  <a:pt x="1061897" y="379387"/>
                </a:lnTo>
                <a:lnTo>
                  <a:pt x="1061897" y="334975"/>
                </a:lnTo>
                <a:lnTo>
                  <a:pt x="849553" y="334975"/>
                </a:lnTo>
                <a:lnTo>
                  <a:pt x="849553" y="311188"/>
                </a:lnTo>
                <a:lnTo>
                  <a:pt x="1048905" y="311188"/>
                </a:lnTo>
                <a:lnTo>
                  <a:pt x="1048905" y="203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algn="just" marL="12700" marR="5080">
              <a:lnSpc>
                <a:spcPct val="92000"/>
              </a:lnSpc>
              <a:spcBef>
                <a:spcPts val="455"/>
              </a:spcBef>
            </a:pPr>
            <a:r>
              <a:rPr dirty="0" spc="-525"/>
              <a:t>올림픽</a:t>
            </a:r>
            <a:r>
              <a:rPr dirty="0" spc="8320"/>
              <a:t> </a:t>
            </a:r>
            <a:r>
              <a:rPr dirty="0" spc="-520"/>
              <a:t>의</a:t>
            </a:r>
            <a:r>
              <a:rPr dirty="0" spc="-509"/>
              <a:t> </a:t>
            </a:r>
            <a:r>
              <a:rPr dirty="0" spc="-525"/>
              <a:t>비밀은</a:t>
            </a:r>
            <a:r>
              <a:rPr dirty="0" spc="-509"/>
              <a:t> </a:t>
            </a:r>
            <a:r>
              <a:rPr dirty="0" spc="-525"/>
              <a:t>헌신과</a:t>
            </a:r>
            <a:r>
              <a:rPr dirty="0" spc="-509"/>
              <a:t> </a:t>
            </a:r>
            <a:r>
              <a:rPr dirty="0" spc="-525"/>
              <a:t>훈련의</a:t>
            </a:r>
            <a:r>
              <a:rPr dirty="0" spc="-509"/>
              <a:t> </a:t>
            </a:r>
            <a:r>
              <a:rPr dirty="0" spc="-520"/>
              <a:t>결</a:t>
            </a:r>
            <a:r>
              <a:rPr dirty="0" spc="-175"/>
              <a:t> </a:t>
            </a:r>
            <a:r>
              <a:rPr dirty="0" spc="-430"/>
              <a:t>실입니다</a:t>
            </a:r>
            <a:r>
              <a:rPr dirty="0" sz="3200" spc="-430">
                <a:latin typeface="Calibri"/>
                <a:cs typeface="Calibri"/>
              </a:rPr>
              <a:t>.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550" spc="-615"/>
              <a:t>선수</a:t>
            </a:r>
            <a:r>
              <a:rPr dirty="0" spc="-615"/>
              <a:t>들</a:t>
            </a:r>
            <a:r>
              <a:rPr dirty="0" sz="3550" spc="-615"/>
              <a:t>의</a:t>
            </a:r>
            <a:r>
              <a:rPr dirty="0" sz="3550" spc="-545"/>
              <a:t> </a:t>
            </a:r>
            <a:r>
              <a:rPr dirty="0" sz="2250" spc="-125"/>
              <a:t>노</a:t>
            </a:r>
            <a:r>
              <a:rPr dirty="0" spc="-125"/>
              <a:t>력과</a:t>
            </a:r>
            <a:r>
              <a:rPr dirty="0" spc="-509"/>
              <a:t> </a:t>
            </a:r>
            <a:r>
              <a:rPr dirty="0" spc="-525"/>
              <a:t>희생을</a:t>
            </a:r>
            <a:r>
              <a:rPr dirty="0" spc="-509"/>
              <a:t> </a:t>
            </a:r>
            <a:r>
              <a:rPr dirty="0" spc="-520"/>
              <a:t>통해</a:t>
            </a:r>
            <a:r>
              <a:rPr dirty="0" spc="-509"/>
              <a:t> </a:t>
            </a:r>
            <a:r>
              <a:rPr dirty="0" spc="-520"/>
              <a:t>성</a:t>
            </a:r>
            <a:r>
              <a:rPr dirty="0" spc="-175"/>
              <a:t> </a:t>
            </a:r>
            <a:r>
              <a:rPr dirty="0" spc="-520"/>
              <a:t>취된</a:t>
            </a:r>
            <a:r>
              <a:rPr dirty="0" spc="-509"/>
              <a:t> </a:t>
            </a:r>
            <a:r>
              <a:rPr dirty="0" spc="-525"/>
              <a:t>올림픽의</a:t>
            </a:r>
            <a:r>
              <a:rPr dirty="0" spc="-509"/>
              <a:t> </a:t>
            </a:r>
            <a:r>
              <a:rPr dirty="0" spc="-525"/>
              <a:t>빛나는</a:t>
            </a:r>
            <a:r>
              <a:rPr dirty="0" spc="-509"/>
              <a:t> </a:t>
            </a:r>
            <a:r>
              <a:rPr dirty="0" spc="-525"/>
              <a:t>순간을</a:t>
            </a:r>
            <a:r>
              <a:rPr dirty="0" spc="-509"/>
              <a:t> </a:t>
            </a:r>
            <a:r>
              <a:rPr dirty="0" spc="-240"/>
              <a:t>만나</a:t>
            </a:r>
            <a:r>
              <a:rPr dirty="0" sz="2300" spc="-240"/>
              <a:t>보</a:t>
            </a:r>
            <a:r>
              <a:rPr dirty="0" spc="-240"/>
              <a:t>세</a:t>
            </a:r>
            <a:r>
              <a:rPr dirty="0" sz="3350" spc="-240"/>
              <a:t>요</a:t>
            </a:r>
            <a:r>
              <a:rPr dirty="0" sz="3200" spc="-24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3"/>
            <a:ext cx="5875134" cy="10286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 descr=""/>
            <p:cNvSpPr/>
            <p:nvPr/>
          </p:nvSpPr>
          <p:spPr>
            <a:xfrm>
              <a:off x="7660233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30" y="0"/>
                  </a:moveTo>
                  <a:lnTo>
                    <a:pt x="497102" y="43787"/>
                  </a:lnTo>
                  <a:lnTo>
                    <a:pt x="489717" y="87284"/>
                  </a:lnTo>
                  <a:lnTo>
                    <a:pt x="477775" y="130185"/>
                  </a:lnTo>
                  <a:lnTo>
                    <a:pt x="461576" y="172186"/>
                  </a:lnTo>
                  <a:lnTo>
                    <a:pt x="441419" y="212982"/>
                  </a:lnTo>
                  <a:lnTo>
                    <a:pt x="417605" y="252267"/>
                  </a:lnTo>
                  <a:lnTo>
                    <a:pt x="390434" y="289737"/>
                  </a:lnTo>
                  <a:lnTo>
                    <a:pt x="360204" y="325085"/>
                  </a:lnTo>
                  <a:lnTo>
                    <a:pt x="327216" y="358008"/>
                  </a:lnTo>
                  <a:lnTo>
                    <a:pt x="291770" y="388201"/>
                  </a:lnTo>
                  <a:lnTo>
                    <a:pt x="254166" y="415357"/>
                  </a:lnTo>
                  <a:lnTo>
                    <a:pt x="214703" y="439173"/>
                  </a:lnTo>
                  <a:lnTo>
                    <a:pt x="173680" y="459342"/>
                  </a:lnTo>
                  <a:lnTo>
                    <a:pt x="131399" y="475560"/>
                  </a:lnTo>
                  <a:lnTo>
                    <a:pt x="88159" y="487523"/>
                  </a:lnTo>
                  <a:lnTo>
                    <a:pt x="44259" y="494924"/>
                  </a:lnTo>
                  <a:lnTo>
                    <a:pt x="0" y="497459"/>
                  </a:lnTo>
                  <a:lnTo>
                    <a:pt x="44259" y="500015"/>
                  </a:lnTo>
                  <a:lnTo>
                    <a:pt x="88159" y="507478"/>
                  </a:lnTo>
                  <a:lnTo>
                    <a:pt x="131399" y="519539"/>
                  </a:lnTo>
                  <a:lnTo>
                    <a:pt x="173680" y="535887"/>
                  </a:lnTo>
                  <a:lnTo>
                    <a:pt x="214703" y="556213"/>
                  </a:lnTo>
                  <a:lnTo>
                    <a:pt x="254166" y="580208"/>
                  </a:lnTo>
                  <a:lnTo>
                    <a:pt x="291770" y="607563"/>
                  </a:lnTo>
                  <a:lnTo>
                    <a:pt x="327216" y="637967"/>
                  </a:lnTo>
                  <a:lnTo>
                    <a:pt x="360204" y="671112"/>
                  </a:lnTo>
                  <a:lnTo>
                    <a:pt x="390434" y="706687"/>
                  </a:lnTo>
                  <a:lnTo>
                    <a:pt x="417605" y="744385"/>
                  </a:lnTo>
                  <a:lnTo>
                    <a:pt x="441419" y="783894"/>
                  </a:lnTo>
                  <a:lnTo>
                    <a:pt x="461576" y="824905"/>
                  </a:lnTo>
                  <a:lnTo>
                    <a:pt x="477775" y="867110"/>
                  </a:lnTo>
                  <a:lnTo>
                    <a:pt x="489717" y="910198"/>
                  </a:lnTo>
                  <a:lnTo>
                    <a:pt x="497102" y="953861"/>
                  </a:lnTo>
                  <a:lnTo>
                    <a:pt x="499630" y="997788"/>
                  </a:lnTo>
                  <a:lnTo>
                    <a:pt x="502159" y="953861"/>
                  </a:lnTo>
                  <a:lnTo>
                    <a:pt x="509545" y="910198"/>
                  </a:lnTo>
                  <a:lnTo>
                    <a:pt x="521491" y="867110"/>
                  </a:lnTo>
                  <a:lnTo>
                    <a:pt x="537696" y="824905"/>
                  </a:lnTo>
                  <a:lnTo>
                    <a:pt x="557862" y="783894"/>
                  </a:lnTo>
                  <a:lnTo>
                    <a:pt x="581691" y="744385"/>
                  </a:lnTo>
                  <a:lnTo>
                    <a:pt x="608882" y="706687"/>
                  </a:lnTo>
                  <a:lnTo>
                    <a:pt x="639138" y="671112"/>
                  </a:lnTo>
                  <a:lnTo>
                    <a:pt x="672158" y="637967"/>
                  </a:lnTo>
                  <a:lnTo>
                    <a:pt x="707646" y="607563"/>
                  </a:lnTo>
                  <a:lnTo>
                    <a:pt x="745300" y="580208"/>
                  </a:lnTo>
                  <a:lnTo>
                    <a:pt x="784823" y="556213"/>
                  </a:lnTo>
                  <a:lnTo>
                    <a:pt x="825915" y="535887"/>
                  </a:lnTo>
                  <a:lnTo>
                    <a:pt x="868277" y="519539"/>
                  </a:lnTo>
                  <a:lnTo>
                    <a:pt x="911611" y="507478"/>
                  </a:lnTo>
                  <a:lnTo>
                    <a:pt x="955617" y="500015"/>
                  </a:lnTo>
                  <a:lnTo>
                    <a:pt x="999998" y="497459"/>
                  </a:lnTo>
                  <a:lnTo>
                    <a:pt x="955617" y="494924"/>
                  </a:lnTo>
                  <a:lnTo>
                    <a:pt x="911611" y="487523"/>
                  </a:lnTo>
                  <a:lnTo>
                    <a:pt x="868277" y="475560"/>
                  </a:lnTo>
                  <a:lnTo>
                    <a:pt x="825915" y="459342"/>
                  </a:lnTo>
                  <a:lnTo>
                    <a:pt x="784823" y="439173"/>
                  </a:lnTo>
                  <a:lnTo>
                    <a:pt x="745300" y="415357"/>
                  </a:lnTo>
                  <a:lnTo>
                    <a:pt x="707646" y="388201"/>
                  </a:lnTo>
                  <a:lnTo>
                    <a:pt x="672158" y="358008"/>
                  </a:lnTo>
                  <a:lnTo>
                    <a:pt x="639138" y="325085"/>
                  </a:lnTo>
                  <a:lnTo>
                    <a:pt x="608882" y="289737"/>
                  </a:lnTo>
                  <a:lnTo>
                    <a:pt x="581691" y="252267"/>
                  </a:lnTo>
                  <a:lnTo>
                    <a:pt x="557862" y="212982"/>
                  </a:lnTo>
                  <a:lnTo>
                    <a:pt x="537696" y="172186"/>
                  </a:lnTo>
                  <a:lnTo>
                    <a:pt x="521491" y="130185"/>
                  </a:lnTo>
                  <a:lnTo>
                    <a:pt x="509545" y="87284"/>
                  </a:lnTo>
                  <a:lnTo>
                    <a:pt x="502159" y="43787"/>
                  </a:lnTo>
                  <a:lnTo>
                    <a:pt x="49963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4" y="475555"/>
                  </a:lnTo>
                  <a:lnTo>
                    <a:pt x="173686" y="459336"/>
                  </a:lnTo>
                  <a:lnTo>
                    <a:pt x="214709" y="439167"/>
                  </a:lnTo>
                  <a:lnTo>
                    <a:pt x="254172" y="415351"/>
                  </a:lnTo>
                  <a:lnTo>
                    <a:pt x="291777" y="388195"/>
                  </a:lnTo>
                  <a:lnTo>
                    <a:pt x="327224" y="358002"/>
                  </a:lnTo>
                  <a:lnTo>
                    <a:pt x="360211" y="325079"/>
                  </a:lnTo>
                  <a:lnTo>
                    <a:pt x="390441" y="289731"/>
                  </a:lnTo>
                  <a:lnTo>
                    <a:pt x="417613" y="252262"/>
                  </a:lnTo>
                  <a:lnTo>
                    <a:pt x="441427" y="212977"/>
                  </a:lnTo>
                  <a:lnTo>
                    <a:pt x="461583" y="172182"/>
                  </a:lnTo>
                  <a:lnTo>
                    <a:pt x="477782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8"/>
                  </a:lnTo>
                  <a:lnTo>
                    <a:pt x="745314" y="580204"/>
                  </a:lnTo>
                  <a:lnTo>
                    <a:pt x="707659" y="607558"/>
                  </a:lnTo>
                  <a:lnTo>
                    <a:pt x="672171" y="637963"/>
                  </a:lnTo>
                  <a:lnTo>
                    <a:pt x="639149" y="671107"/>
                  </a:lnTo>
                  <a:lnTo>
                    <a:pt x="608893" y="706683"/>
                  </a:lnTo>
                  <a:lnTo>
                    <a:pt x="581701" y="744380"/>
                  </a:lnTo>
                  <a:lnTo>
                    <a:pt x="557872" y="783888"/>
                  </a:lnTo>
                  <a:lnTo>
                    <a:pt x="537705" y="824899"/>
                  </a:lnTo>
                  <a:lnTo>
                    <a:pt x="521499" y="867103"/>
                  </a:lnTo>
                  <a:lnTo>
                    <a:pt x="509553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2" y="867103"/>
                  </a:lnTo>
                  <a:lnTo>
                    <a:pt x="461583" y="824899"/>
                  </a:lnTo>
                  <a:lnTo>
                    <a:pt x="441427" y="783888"/>
                  </a:lnTo>
                  <a:lnTo>
                    <a:pt x="417613" y="744380"/>
                  </a:lnTo>
                  <a:lnTo>
                    <a:pt x="390441" y="706683"/>
                  </a:lnTo>
                  <a:lnTo>
                    <a:pt x="360211" y="671107"/>
                  </a:lnTo>
                  <a:lnTo>
                    <a:pt x="327224" y="637963"/>
                  </a:lnTo>
                  <a:lnTo>
                    <a:pt x="291777" y="607558"/>
                  </a:lnTo>
                  <a:lnTo>
                    <a:pt x="254172" y="580204"/>
                  </a:lnTo>
                  <a:lnTo>
                    <a:pt x="214709" y="556208"/>
                  </a:lnTo>
                  <a:lnTo>
                    <a:pt x="173686" y="535882"/>
                  </a:lnTo>
                  <a:lnTo>
                    <a:pt x="131404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170007" y="0"/>
            <a:ext cx="2238375" cy="4457700"/>
            <a:chOff x="10170007" y="0"/>
            <a:chExt cx="2238375" cy="4457700"/>
          </a:xfrm>
        </p:grpSpPr>
        <p:sp>
          <p:nvSpPr>
            <p:cNvPr id="7" name="object 7" descr=""/>
            <p:cNvSpPr/>
            <p:nvPr/>
          </p:nvSpPr>
          <p:spPr>
            <a:xfrm>
              <a:off x="10170007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2"/>
                  </a:lnTo>
                  <a:lnTo>
                    <a:pt x="582447" y="3370262"/>
                  </a:lnTo>
                  <a:lnTo>
                    <a:pt x="582447" y="3351542"/>
                  </a:lnTo>
                  <a:close/>
                </a:path>
                <a:path w="2238375" h="445770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8375" h="4457700">
                  <a:moveTo>
                    <a:pt x="582447" y="3370262"/>
                  </a:moveTo>
                  <a:lnTo>
                    <a:pt x="552208" y="3370262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2"/>
                  </a:lnTo>
                  <a:close/>
                </a:path>
                <a:path w="2238375" h="4457700">
                  <a:moveTo>
                    <a:pt x="1136815" y="2245639"/>
                  </a:moveTo>
                  <a:lnTo>
                    <a:pt x="1106576" y="2245639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2"/>
                  </a:lnTo>
                  <a:lnTo>
                    <a:pt x="1136815" y="2797162"/>
                  </a:lnTo>
                  <a:lnTo>
                    <a:pt x="1136815" y="2791396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9"/>
                  </a:lnTo>
                  <a:close/>
                </a:path>
                <a:path w="2238375" h="4457700">
                  <a:moveTo>
                    <a:pt x="582447" y="2797162"/>
                  </a:moveTo>
                  <a:lnTo>
                    <a:pt x="552208" y="2797162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6"/>
                  </a:lnTo>
                  <a:lnTo>
                    <a:pt x="582447" y="3298266"/>
                  </a:lnTo>
                  <a:lnTo>
                    <a:pt x="582447" y="2797162"/>
                  </a:lnTo>
                  <a:close/>
                </a:path>
                <a:path w="2238375" h="4457700">
                  <a:moveTo>
                    <a:pt x="1131061" y="2797162"/>
                  </a:moveTo>
                  <a:lnTo>
                    <a:pt x="1087856" y="2797162"/>
                  </a:lnTo>
                  <a:lnTo>
                    <a:pt x="582447" y="3298266"/>
                  </a:lnTo>
                  <a:lnTo>
                    <a:pt x="625829" y="3298266"/>
                  </a:lnTo>
                  <a:lnTo>
                    <a:pt x="1131061" y="2797162"/>
                  </a:lnTo>
                  <a:close/>
                </a:path>
                <a:path w="2238375" h="445770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9"/>
                  </a:lnTo>
                  <a:lnTo>
                    <a:pt x="1689747" y="2245639"/>
                  </a:lnTo>
                  <a:lnTo>
                    <a:pt x="1689747" y="1691258"/>
                  </a:lnTo>
                  <a:close/>
                </a:path>
                <a:path w="2238375" h="4457700">
                  <a:moveTo>
                    <a:pt x="1689747" y="2245639"/>
                  </a:moveTo>
                  <a:lnTo>
                    <a:pt x="1646554" y="2245639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9"/>
                  </a:lnTo>
                  <a:close/>
                </a:path>
                <a:path w="2238375" h="4457700">
                  <a:moveTo>
                    <a:pt x="2238374" y="0"/>
                  </a:moveTo>
                  <a:lnTo>
                    <a:pt x="1660944" y="0"/>
                  </a:lnTo>
                  <a:lnTo>
                    <a:pt x="1106576" y="553669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20"/>
                  </a:lnTo>
                  <a:lnTo>
                    <a:pt x="1106576" y="1661020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7"/>
                  </a:lnTo>
                  <a:lnTo>
                    <a:pt x="1136815" y="1106627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9"/>
                  </a:lnTo>
                  <a:lnTo>
                    <a:pt x="1148333" y="553669"/>
                  </a:lnTo>
                  <a:lnTo>
                    <a:pt x="1660944" y="42481"/>
                  </a:lnTo>
                  <a:lnTo>
                    <a:pt x="1689747" y="42481"/>
                  </a:lnTo>
                  <a:lnTo>
                    <a:pt x="1689747" y="29514"/>
                  </a:lnTo>
                  <a:lnTo>
                    <a:pt x="2238374" y="29514"/>
                  </a:lnTo>
                  <a:lnTo>
                    <a:pt x="2238374" y="0"/>
                  </a:lnTo>
                  <a:close/>
                </a:path>
                <a:path w="2238375" h="445770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20"/>
                  </a:lnTo>
                  <a:lnTo>
                    <a:pt x="1689747" y="1661020"/>
                  </a:lnTo>
                  <a:lnTo>
                    <a:pt x="1689747" y="1136865"/>
                  </a:lnTo>
                  <a:close/>
                </a:path>
                <a:path w="2238375" h="445770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7"/>
                  </a:lnTo>
                  <a:lnTo>
                    <a:pt x="1689747" y="1106627"/>
                  </a:lnTo>
                  <a:lnTo>
                    <a:pt x="1689747" y="583907"/>
                  </a:lnTo>
                  <a:close/>
                </a:path>
                <a:path w="2238375" h="4457700">
                  <a:moveTo>
                    <a:pt x="1689747" y="42481"/>
                  </a:moveTo>
                  <a:lnTo>
                    <a:pt x="1660944" y="42481"/>
                  </a:lnTo>
                  <a:lnTo>
                    <a:pt x="1660944" y="553669"/>
                  </a:lnTo>
                  <a:lnTo>
                    <a:pt x="1689747" y="553669"/>
                  </a:lnTo>
                  <a:lnTo>
                    <a:pt x="1689747" y="42481"/>
                  </a:lnTo>
                  <a:close/>
                </a:path>
                <a:path w="2238375" h="4457700">
                  <a:moveTo>
                    <a:pt x="2238374" y="29514"/>
                  </a:moveTo>
                  <a:lnTo>
                    <a:pt x="2212441" y="29514"/>
                  </a:lnTo>
                  <a:lnTo>
                    <a:pt x="2212441" y="553669"/>
                  </a:lnTo>
                  <a:lnTo>
                    <a:pt x="2238374" y="553669"/>
                  </a:lnTo>
                  <a:lnTo>
                    <a:pt x="2238374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411262" y="1935988"/>
            <a:ext cx="1934845" cy="674370"/>
          </a:xfrm>
          <a:custGeom>
            <a:avLst/>
            <a:gdLst/>
            <a:ahLst/>
            <a:cxnLst/>
            <a:rect l="l" t="t" r="r" b="b"/>
            <a:pathLst>
              <a:path w="1934845" h="674369">
                <a:moveTo>
                  <a:pt x="610603" y="307213"/>
                </a:moveTo>
                <a:lnTo>
                  <a:pt x="0" y="307213"/>
                </a:lnTo>
                <a:lnTo>
                  <a:pt x="0" y="384492"/>
                </a:lnTo>
                <a:lnTo>
                  <a:pt x="610603" y="384492"/>
                </a:lnTo>
                <a:lnTo>
                  <a:pt x="610603" y="307213"/>
                </a:lnTo>
                <a:close/>
              </a:path>
              <a:path w="1934845" h="674369">
                <a:moveTo>
                  <a:pt x="304952" y="414705"/>
                </a:moveTo>
                <a:lnTo>
                  <a:pt x="238380" y="418496"/>
                </a:lnTo>
                <a:lnTo>
                  <a:pt x="181045" y="429693"/>
                </a:lnTo>
                <a:lnTo>
                  <a:pt x="134226" y="448030"/>
                </a:lnTo>
                <a:lnTo>
                  <a:pt x="99201" y="473242"/>
                </a:lnTo>
                <a:lnTo>
                  <a:pt x="77248" y="505063"/>
                </a:lnTo>
                <a:lnTo>
                  <a:pt x="69646" y="543229"/>
                </a:lnTo>
                <a:lnTo>
                  <a:pt x="77248" y="581441"/>
                </a:lnTo>
                <a:lnTo>
                  <a:pt x="99201" y="613386"/>
                </a:lnTo>
                <a:lnTo>
                  <a:pt x="134226" y="638760"/>
                </a:lnTo>
                <a:lnTo>
                  <a:pt x="181045" y="657261"/>
                </a:lnTo>
                <a:lnTo>
                  <a:pt x="238380" y="668584"/>
                </a:lnTo>
                <a:lnTo>
                  <a:pt x="304952" y="672426"/>
                </a:lnTo>
                <a:lnTo>
                  <a:pt x="371173" y="668584"/>
                </a:lnTo>
                <a:lnTo>
                  <a:pt x="428297" y="657261"/>
                </a:lnTo>
                <a:lnTo>
                  <a:pt x="475011" y="638760"/>
                </a:lnTo>
                <a:lnTo>
                  <a:pt x="510003" y="613386"/>
                </a:lnTo>
                <a:lnTo>
                  <a:pt x="521466" y="596709"/>
                </a:lnTo>
                <a:lnTo>
                  <a:pt x="304952" y="596709"/>
                </a:lnTo>
                <a:lnTo>
                  <a:pt x="240737" y="593162"/>
                </a:lnTo>
                <a:lnTo>
                  <a:pt x="195132" y="582795"/>
                </a:lnTo>
                <a:lnTo>
                  <a:pt x="167924" y="566014"/>
                </a:lnTo>
                <a:lnTo>
                  <a:pt x="158902" y="543229"/>
                </a:lnTo>
                <a:lnTo>
                  <a:pt x="167924" y="520727"/>
                </a:lnTo>
                <a:lnTo>
                  <a:pt x="195132" y="503910"/>
                </a:lnTo>
                <a:lnTo>
                  <a:pt x="240737" y="493380"/>
                </a:lnTo>
                <a:lnTo>
                  <a:pt x="304952" y="489737"/>
                </a:lnTo>
                <a:lnTo>
                  <a:pt x="521385" y="489737"/>
                </a:lnTo>
                <a:lnTo>
                  <a:pt x="510003" y="473242"/>
                </a:lnTo>
                <a:lnTo>
                  <a:pt x="475011" y="448030"/>
                </a:lnTo>
                <a:lnTo>
                  <a:pt x="428297" y="429693"/>
                </a:lnTo>
                <a:lnTo>
                  <a:pt x="371173" y="418496"/>
                </a:lnTo>
                <a:lnTo>
                  <a:pt x="304952" y="414705"/>
                </a:lnTo>
                <a:close/>
              </a:path>
              <a:path w="1934845" h="674369">
                <a:moveTo>
                  <a:pt x="521385" y="489737"/>
                </a:moveTo>
                <a:lnTo>
                  <a:pt x="304952" y="489737"/>
                </a:lnTo>
                <a:lnTo>
                  <a:pt x="368804" y="493380"/>
                </a:lnTo>
                <a:lnTo>
                  <a:pt x="414454" y="503910"/>
                </a:lnTo>
                <a:lnTo>
                  <a:pt x="441869" y="520727"/>
                </a:lnTo>
                <a:lnTo>
                  <a:pt x="451015" y="543229"/>
                </a:lnTo>
                <a:lnTo>
                  <a:pt x="441780" y="566014"/>
                </a:lnTo>
                <a:lnTo>
                  <a:pt x="414420" y="582795"/>
                </a:lnTo>
                <a:lnTo>
                  <a:pt x="414250" y="582795"/>
                </a:lnTo>
                <a:lnTo>
                  <a:pt x="368778" y="593162"/>
                </a:lnTo>
                <a:lnTo>
                  <a:pt x="368464" y="593162"/>
                </a:lnTo>
                <a:lnTo>
                  <a:pt x="304952" y="596709"/>
                </a:lnTo>
                <a:lnTo>
                  <a:pt x="521466" y="596709"/>
                </a:lnTo>
                <a:lnTo>
                  <a:pt x="531961" y="581441"/>
                </a:lnTo>
                <a:lnTo>
                  <a:pt x="539572" y="543229"/>
                </a:lnTo>
                <a:lnTo>
                  <a:pt x="531961" y="505063"/>
                </a:lnTo>
                <a:lnTo>
                  <a:pt x="521385" y="489737"/>
                </a:lnTo>
                <a:close/>
              </a:path>
              <a:path w="1934845" h="674369">
                <a:moveTo>
                  <a:pt x="350278" y="10591"/>
                </a:moveTo>
                <a:lnTo>
                  <a:pt x="260324" y="10591"/>
                </a:lnTo>
                <a:lnTo>
                  <a:pt x="260324" y="54533"/>
                </a:lnTo>
                <a:lnTo>
                  <a:pt x="252255" y="90381"/>
                </a:lnTo>
                <a:lnTo>
                  <a:pt x="228948" y="124614"/>
                </a:lnTo>
                <a:lnTo>
                  <a:pt x="192724" y="154692"/>
                </a:lnTo>
                <a:lnTo>
                  <a:pt x="145473" y="179994"/>
                </a:lnTo>
                <a:lnTo>
                  <a:pt x="89193" y="199421"/>
                </a:lnTo>
                <a:lnTo>
                  <a:pt x="25882" y="211874"/>
                </a:lnTo>
                <a:lnTo>
                  <a:pt x="62344" y="287070"/>
                </a:lnTo>
                <a:lnTo>
                  <a:pt x="117552" y="275320"/>
                </a:lnTo>
                <a:lnTo>
                  <a:pt x="169164" y="258490"/>
                </a:lnTo>
                <a:lnTo>
                  <a:pt x="215496" y="237637"/>
                </a:lnTo>
                <a:lnTo>
                  <a:pt x="254867" y="213818"/>
                </a:lnTo>
                <a:lnTo>
                  <a:pt x="285594" y="188088"/>
                </a:lnTo>
                <a:lnTo>
                  <a:pt x="305993" y="161505"/>
                </a:lnTo>
                <a:lnTo>
                  <a:pt x="431824" y="161505"/>
                </a:lnTo>
                <a:lnTo>
                  <a:pt x="418268" y="154173"/>
                </a:lnTo>
                <a:lnTo>
                  <a:pt x="381924" y="123999"/>
                </a:lnTo>
                <a:lnTo>
                  <a:pt x="358547" y="90381"/>
                </a:lnTo>
                <a:lnTo>
                  <a:pt x="350278" y="54533"/>
                </a:lnTo>
                <a:lnTo>
                  <a:pt x="350278" y="10591"/>
                </a:lnTo>
                <a:close/>
              </a:path>
              <a:path w="1934845" h="674369">
                <a:moveTo>
                  <a:pt x="431824" y="161505"/>
                </a:moveTo>
                <a:lnTo>
                  <a:pt x="305993" y="161505"/>
                </a:lnTo>
                <a:lnTo>
                  <a:pt x="326680" y="187850"/>
                </a:lnTo>
                <a:lnTo>
                  <a:pt x="357427" y="213513"/>
                </a:lnTo>
                <a:lnTo>
                  <a:pt x="396606" y="237380"/>
                </a:lnTo>
                <a:lnTo>
                  <a:pt x="442587" y="258338"/>
                </a:lnTo>
                <a:lnTo>
                  <a:pt x="493961" y="275320"/>
                </a:lnTo>
                <a:lnTo>
                  <a:pt x="548436" y="287070"/>
                </a:lnTo>
                <a:lnTo>
                  <a:pt x="583679" y="211874"/>
                </a:lnTo>
                <a:lnTo>
                  <a:pt x="521765" y="199421"/>
                </a:lnTo>
                <a:lnTo>
                  <a:pt x="521561" y="199421"/>
                </a:lnTo>
                <a:lnTo>
                  <a:pt x="465436" y="179687"/>
                </a:lnTo>
                <a:lnTo>
                  <a:pt x="431824" y="161505"/>
                </a:lnTo>
                <a:close/>
              </a:path>
              <a:path w="1934845" h="674369">
                <a:moveTo>
                  <a:pt x="1210945" y="0"/>
                </a:moveTo>
                <a:lnTo>
                  <a:pt x="1123073" y="0"/>
                </a:lnTo>
                <a:lnTo>
                  <a:pt x="1123073" y="673989"/>
                </a:lnTo>
                <a:lnTo>
                  <a:pt x="1210945" y="673989"/>
                </a:lnTo>
                <a:lnTo>
                  <a:pt x="1210945" y="0"/>
                </a:lnTo>
                <a:close/>
              </a:path>
              <a:path w="1934845" h="674369">
                <a:moveTo>
                  <a:pt x="1016787" y="59740"/>
                </a:moveTo>
                <a:lnTo>
                  <a:pt x="689952" y="59740"/>
                </a:lnTo>
                <a:lnTo>
                  <a:pt x="689952" y="137541"/>
                </a:lnTo>
                <a:lnTo>
                  <a:pt x="927531" y="137541"/>
                </a:lnTo>
                <a:lnTo>
                  <a:pt x="927531" y="241744"/>
                </a:lnTo>
                <a:lnTo>
                  <a:pt x="691337" y="241744"/>
                </a:lnTo>
                <a:lnTo>
                  <a:pt x="691337" y="518210"/>
                </a:lnTo>
                <a:lnTo>
                  <a:pt x="759421" y="518210"/>
                </a:lnTo>
                <a:lnTo>
                  <a:pt x="806444" y="517907"/>
                </a:lnTo>
                <a:lnTo>
                  <a:pt x="852637" y="516845"/>
                </a:lnTo>
                <a:lnTo>
                  <a:pt x="898809" y="514796"/>
                </a:lnTo>
                <a:lnTo>
                  <a:pt x="945769" y="511532"/>
                </a:lnTo>
                <a:lnTo>
                  <a:pt x="994323" y="506824"/>
                </a:lnTo>
                <a:lnTo>
                  <a:pt x="1045281" y="500443"/>
                </a:lnTo>
                <a:lnTo>
                  <a:pt x="1099451" y="492163"/>
                </a:lnTo>
                <a:lnTo>
                  <a:pt x="1093219" y="439547"/>
                </a:lnTo>
                <a:lnTo>
                  <a:pt x="780605" y="439547"/>
                </a:lnTo>
                <a:lnTo>
                  <a:pt x="780605" y="319024"/>
                </a:lnTo>
                <a:lnTo>
                  <a:pt x="1016787" y="319024"/>
                </a:lnTo>
                <a:lnTo>
                  <a:pt x="1016787" y="59740"/>
                </a:lnTo>
                <a:close/>
              </a:path>
              <a:path w="1934845" h="674369">
                <a:moveTo>
                  <a:pt x="1090256" y="414540"/>
                </a:moveTo>
                <a:lnTo>
                  <a:pt x="1029556" y="423325"/>
                </a:lnTo>
                <a:lnTo>
                  <a:pt x="973657" y="429896"/>
                </a:lnTo>
                <a:lnTo>
                  <a:pt x="921686" y="434530"/>
                </a:lnTo>
                <a:lnTo>
                  <a:pt x="872769" y="437500"/>
                </a:lnTo>
                <a:lnTo>
                  <a:pt x="826034" y="439081"/>
                </a:lnTo>
                <a:lnTo>
                  <a:pt x="780605" y="439547"/>
                </a:lnTo>
                <a:lnTo>
                  <a:pt x="1093219" y="439547"/>
                </a:lnTo>
                <a:lnTo>
                  <a:pt x="1090256" y="414540"/>
                </a:lnTo>
                <a:close/>
              </a:path>
              <a:path w="1934845" h="674369">
                <a:moveTo>
                  <a:pt x="1515541" y="41859"/>
                </a:moveTo>
                <a:lnTo>
                  <a:pt x="1465258" y="47488"/>
                </a:lnTo>
                <a:lnTo>
                  <a:pt x="1420678" y="63571"/>
                </a:lnTo>
                <a:lnTo>
                  <a:pt x="1383333" y="88896"/>
                </a:lnTo>
                <a:lnTo>
                  <a:pt x="1354758" y="122254"/>
                </a:lnTo>
                <a:lnTo>
                  <a:pt x="1336489" y="162435"/>
                </a:lnTo>
                <a:lnTo>
                  <a:pt x="1330058" y="208229"/>
                </a:lnTo>
                <a:lnTo>
                  <a:pt x="1337459" y="257321"/>
                </a:lnTo>
                <a:lnTo>
                  <a:pt x="1357924" y="299702"/>
                </a:lnTo>
                <a:lnTo>
                  <a:pt x="1388842" y="333705"/>
                </a:lnTo>
                <a:lnTo>
                  <a:pt x="1427604" y="357664"/>
                </a:lnTo>
                <a:lnTo>
                  <a:pt x="1471599" y="369912"/>
                </a:lnTo>
                <a:lnTo>
                  <a:pt x="1471599" y="453440"/>
                </a:lnTo>
                <a:lnTo>
                  <a:pt x="1331400" y="455180"/>
                </a:lnTo>
                <a:lnTo>
                  <a:pt x="1297940" y="455180"/>
                </a:lnTo>
                <a:lnTo>
                  <a:pt x="1312478" y="533622"/>
                </a:lnTo>
                <a:lnTo>
                  <a:pt x="1312541" y="533964"/>
                </a:lnTo>
                <a:lnTo>
                  <a:pt x="1360476" y="533964"/>
                </a:lnTo>
                <a:lnTo>
                  <a:pt x="1410610" y="533622"/>
                </a:lnTo>
                <a:lnTo>
                  <a:pt x="1462588" y="532551"/>
                </a:lnTo>
                <a:lnTo>
                  <a:pt x="1516078" y="530485"/>
                </a:lnTo>
                <a:lnTo>
                  <a:pt x="1570748" y="527157"/>
                </a:lnTo>
                <a:lnTo>
                  <a:pt x="1626266" y="522300"/>
                </a:lnTo>
                <a:lnTo>
                  <a:pt x="1682299" y="515647"/>
                </a:lnTo>
                <a:lnTo>
                  <a:pt x="1738515" y="506933"/>
                </a:lnTo>
                <a:lnTo>
                  <a:pt x="1732978" y="450138"/>
                </a:lnTo>
                <a:lnTo>
                  <a:pt x="1560169" y="450138"/>
                </a:lnTo>
                <a:lnTo>
                  <a:pt x="1560169" y="369912"/>
                </a:lnTo>
                <a:lnTo>
                  <a:pt x="1603420" y="357664"/>
                </a:lnTo>
                <a:lnTo>
                  <a:pt x="1641760" y="333705"/>
                </a:lnTo>
                <a:lnTo>
                  <a:pt x="1672489" y="299702"/>
                </a:lnTo>
                <a:lnTo>
                  <a:pt x="1675063" y="294360"/>
                </a:lnTo>
                <a:lnTo>
                  <a:pt x="1515541" y="294360"/>
                </a:lnTo>
                <a:lnTo>
                  <a:pt x="1474878" y="288349"/>
                </a:lnTo>
                <a:lnTo>
                  <a:pt x="1443840" y="271154"/>
                </a:lnTo>
                <a:lnTo>
                  <a:pt x="1424037" y="244029"/>
                </a:lnTo>
                <a:lnTo>
                  <a:pt x="1417078" y="208229"/>
                </a:lnTo>
                <a:lnTo>
                  <a:pt x="1424012" y="172101"/>
                </a:lnTo>
                <a:lnTo>
                  <a:pt x="1443774" y="144948"/>
                </a:lnTo>
                <a:lnTo>
                  <a:pt x="1474803" y="127858"/>
                </a:lnTo>
                <a:lnTo>
                  <a:pt x="1515541" y="121920"/>
                </a:lnTo>
                <a:lnTo>
                  <a:pt x="1675160" y="121920"/>
                </a:lnTo>
                <a:lnTo>
                  <a:pt x="1646804" y="88896"/>
                </a:lnTo>
                <a:lnTo>
                  <a:pt x="1609521" y="63571"/>
                </a:lnTo>
                <a:lnTo>
                  <a:pt x="1565225" y="47488"/>
                </a:lnTo>
                <a:lnTo>
                  <a:pt x="1515541" y="41859"/>
                </a:lnTo>
                <a:close/>
              </a:path>
              <a:path w="1934845" h="674369">
                <a:moveTo>
                  <a:pt x="1731403" y="433984"/>
                </a:moveTo>
                <a:lnTo>
                  <a:pt x="1681422" y="440025"/>
                </a:lnTo>
                <a:lnTo>
                  <a:pt x="1635952" y="444666"/>
                </a:lnTo>
                <a:lnTo>
                  <a:pt x="1595399" y="448005"/>
                </a:lnTo>
                <a:lnTo>
                  <a:pt x="1560169" y="450138"/>
                </a:lnTo>
                <a:lnTo>
                  <a:pt x="1732978" y="450138"/>
                </a:lnTo>
                <a:lnTo>
                  <a:pt x="1731403" y="433984"/>
                </a:lnTo>
                <a:close/>
              </a:path>
              <a:path w="1934845" h="674369">
                <a:moveTo>
                  <a:pt x="1675160" y="121920"/>
                </a:moveTo>
                <a:lnTo>
                  <a:pt x="1515541" y="121920"/>
                </a:lnTo>
                <a:lnTo>
                  <a:pt x="1555775" y="127858"/>
                </a:lnTo>
                <a:lnTo>
                  <a:pt x="1586549" y="144948"/>
                </a:lnTo>
                <a:lnTo>
                  <a:pt x="1606219" y="172101"/>
                </a:lnTo>
                <a:lnTo>
                  <a:pt x="1613141" y="208229"/>
                </a:lnTo>
                <a:lnTo>
                  <a:pt x="1606194" y="244029"/>
                </a:lnTo>
                <a:lnTo>
                  <a:pt x="1586482" y="271154"/>
                </a:lnTo>
                <a:lnTo>
                  <a:pt x="1555700" y="288349"/>
                </a:lnTo>
                <a:lnTo>
                  <a:pt x="1515541" y="294360"/>
                </a:lnTo>
                <a:lnTo>
                  <a:pt x="1675063" y="294360"/>
                </a:lnTo>
                <a:lnTo>
                  <a:pt x="1692908" y="257321"/>
                </a:lnTo>
                <a:lnTo>
                  <a:pt x="1700314" y="208229"/>
                </a:lnTo>
                <a:lnTo>
                  <a:pt x="1693826" y="162435"/>
                </a:lnTo>
                <a:lnTo>
                  <a:pt x="1675448" y="122254"/>
                </a:lnTo>
                <a:lnTo>
                  <a:pt x="1675160" y="121920"/>
                </a:lnTo>
                <a:close/>
              </a:path>
              <a:path w="1934845" h="674369">
                <a:moveTo>
                  <a:pt x="1831771" y="0"/>
                </a:moveTo>
                <a:lnTo>
                  <a:pt x="1744078" y="0"/>
                </a:lnTo>
                <a:lnTo>
                  <a:pt x="1744078" y="673125"/>
                </a:lnTo>
                <a:lnTo>
                  <a:pt x="1831771" y="673125"/>
                </a:lnTo>
                <a:lnTo>
                  <a:pt x="1831771" y="344551"/>
                </a:lnTo>
                <a:lnTo>
                  <a:pt x="1934235" y="344551"/>
                </a:lnTo>
                <a:lnTo>
                  <a:pt x="1934235" y="265188"/>
                </a:lnTo>
                <a:lnTo>
                  <a:pt x="1831771" y="265188"/>
                </a:lnTo>
                <a:lnTo>
                  <a:pt x="1831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481654" y="1935988"/>
            <a:ext cx="1266825" cy="671830"/>
          </a:xfrm>
          <a:custGeom>
            <a:avLst/>
            <a:gdLst/>
            <a:ahLst/>
            <a:cxnLst/>
            <a:rect l="l" t="t" r="r" b="b"/>
            <a:pathLst>
              <a:path w="1266825" h="671830">
                <a:moveTo>
                  <a:pt x="322148" y="396125"/>
                </a:moveTo>
                <a:lnTo>
                  <a:pt x="257916" y="400345"/>
                </a:lnTo>
                <a:lnTo>
                  <a:pt x="202291" y="412694"/>
                </a:lnTo>
                <a:lnTo>
                  <a:pt x="156643" y="432703"/>
                </a:lnTo>
                <a:lnTo>
                  <a:pt x="122341" y="459906"/>
                </a:lnTo>
                <a:lnTo>
                  <a:pt x="100755" y="493834"/>
                </a:lnTo>
                <a:lnTo>
                  <a:pt x="93256" y="534022"/>
                </a:lnTo>
                <a:lnTo>
                  <a:pt x="100755" y="574129"/>
                </a:lnTo>
                <a:lnTo>
                  <a:pt x="122341" y="608004"/>
                </a:lnTo>
                <a:lnTo>
                  <a:pt x="156643" y="635174"/>
                </a:lnTo>
                <a:lnTo>
                  <a:pt x="202291" y="655167"/>
                </a:lnTo>
                <a:lnTo>
                  <a:pt x="257916" y="667509"/>
                </a:lnTo>
                <a:lnTo>
                  <a:pt x="322148" y="671728"/>
                </a:lnTo>
                <a:lnTo>
                  <a:pt x="386318" y="667509"/>
                </a:lnTo>
                <a:lnTo>
                  <a:pt x="441925" y="655167"/>
                </a:lnTo>
                <a:lnTo>
                  <a:pt x="487586" y="635174"/>
                </a:lnTo>
                <a:lnTo>
                  <a:pt x="521915" y="608004"/>
                </a:lnTo>
                <a:lnTo>
                  <a:pt x="530005" y="595325"/>
                </a:lnTo>
                <a:lnTo>
                  <a:pt x="322148" y="595325"/>
                </a:lnTo>
                <a:lnTo>
                  <a:pt x="260927" y="591143"/>
                </a:lnTo>
                <a:lnTo>
                  <a:pt x="260652" y="591143"/>
                </a:lnTo>
                <a:lnTo>
                  <a:pt x="216412" y="579066"/>
                </a:lnTo>
                <a:lnTo>
                  <a:pt x="216261" y="579066"/>
                </a:lnTo>
                <a:lnTo>
                  <a:pt x="189398" y="559792"/>
                </a:lnTo>
                <a:lnTo>
                  <a:pt x="180263" y="534022"/>
                </a:lnTo>
                <a:lnTo>
                  <a:pt x="189294" y="507820"/>
                </a:lnTo>
                <a:lnTo>
                  <a:pt x="216168" y="488278"/>
                </a:lnTo>
                <a:lnTo>
                  <a:pt x="260561" y="476063"/>
                </a:lnTo>
                <a:lnTo>
                  <a:pt x="322148" y="471843"/>
                </a:lnTo>
                <a:lnTo>
                  <a:pt x="529519" y="471843"/>
                </a:lnTo>
                <a:lnTo>
                  <a:pt x="521915" y="459906"/>
                </a:lnTo>
                <a:lnTo>
                  <a:pt x="487586" y="432703"/>
                </a:lnTo>
                <a:lnTo>
                  <a:pt x="441925" y="412694"/>
                </a:lnTo>
                <a:lnTo>
                  <a:pt x="386318" y="400345"/>
                </a:lnTo>
                <a:lnTo>
                  <a:pt x="322148" y="396125"/>
                </a:lnTo>
                <a:close/>
              </a:path>
              <a:path w="1266825" h="671830">
                <a:moveTo>
                  <a:pt x="529519" y="471843"/>
                </a:moveTo>
                <a:lnTo>
                  <a:pt x="322148" y="471843"/>
                </a:lnTo>
                <a:lnTo>
                  <a:pt x="384365" y="476063"/>
                </a:lnTo>
                <a:lnTo>
                  <a:pt x="384087" y="476063"/>
                </a:lnTo>
                <a:lnTo>
                  <a:pt x="428539" y="488278"/>
                </a:lnTo>
                <a:lnTo>
                  <a:pt x="428387" y="488278"/>
                </a:lnTo>
                <a:lnTo>
                  <a:pt x="454974" y="507820"/>
                </a:lnTo>
                <a:lnTo>
                  <a:pt x="454948" y="559792"/>
                </a:lnTo>
                <a:lnTo>
                  <a:pt x="383996" y="591143"/>
                </a:lnTo>
                <a:lnTo>
                  <a:pt x="322148" y="595325"/>
                </a:lnTo>
                <a:lnTo>
                  <a:pt x="530005" y="595325"/>
                </a:lnTo>
                <a:lnTo>
                  <a:pt x="543528" y="574129"/>
                </a:lnTo>
                <a:lnTo>
                  <a:pt x="551040" y="534022"/>
                </a:lnTo>
                <a:lnTo>
                  <a:pt x="543528" y="493834"/>
                </a:lnTo>
                <a:lnTo>
                  <a:pt x="529519" y="471843"/>
                </a:lnTo>
                <a:close/>
              </a:path>
              <a:path w="1266825" h="671830">
                <a:moveTo>
                  <a:pt x="548779" y="319024"/>
                </a:moveTo>
                <a:lnTo>
                  <a:pt x="460209" y="319024"/>
                </a:lnTo>
                <a:lnTo>
                  <a:pt x="460209" y="410019"/>
                </a:lnTo>
                <a:lnTo>
                  <a:pt x="548779" y="410019"/>
                </a:lnTo>
                <a:lnTo>
                  <a:pt x="548779" y="319024"/>
                </a:lnTo>
                <a:close/>
              </a:path>
              <a:path w="1266825" h="671830">
                <a:moveTo>
                  <a:pt x="180619" y="38379"/>
                </a:moveTo>
                <a:lnTo>
                  <a:pt x="132143" y="44111"/>
                </a:lnTo>
                <a:lnTo>
                  <a:pt x="88868" y="60447"/>
                </a:lnTo>
                <a:lnTo>
                  <a:pt x="52404" y="86093"/>
                </a:lnTo>
                <a:lnTo>
                  <a:pt x="24365" y="119757"/>
                </a:lnTo>
                <a:lnTo>
                  <a:pt x="6359" y="160146"/>
                </a:lnTo>
                <a:lnTo>
                  <a:pt x="0" y="205968"/>
                </a:lnTo>
                <a:lnTo>
                  <a:pt x="6359" y="251860"/>
                </a:lnTo>
                <a:lnTo>
                  <a:pt x="24365" y="292296"/>
                </a:lnTo>
                <a:lnTo>
                  <a:pt x="52404" y="325988"/>
                </a:lnTo>
                <a:lnTo>
                  <a:pt x="88868" y="351648"/>
                </a:lnTo>
                <a:lnTo>
                  <a:pt x="132143" y="367989"/>
                </a:lnTo>
                <a:lnTo>
                  <a:pt x="180619" y="373722"/>
                </a:lnTo>
                <a:lnTo>
                  <a:pt x="222106" y="369596"/>
                </a:lnTo>
                <a:lnTo>
                  <a:pt x="259738" y="358160"/>
                </a:lnTo>
                <a:lnTo>
                  <a:pt x="291806" y="340831"/>
                </a:lnTo>
                <a:lnTo>
                  <a:pt x="316598" y="319024"/>
                </a:lnTo>
                <a:lnTo>
                  <a:pt x="548779" y="319024"/>
                </a:lnTo>
                <a:lnTo>
                  <a:pt x="548779" y="293674"/>
                </a:lnTo>
                <a:lnTo>
                  <a:pt x="180619" y="293674"/>
                </a:lnTo>
                <a:lnTo>
                  <a:pt x="141477" y="287468"/>
                </a:lnTo>
                <a:lnTo>
                  <a:pt x="111582" y="269814"/>
                </a:lnTo>
                <a:lnTo>
                  <a:pt x="92497" y="242164"/>
                </a:lnTo>
                <a:lnTo>
                  <a:pt x="85788" y="205968"/>
                </a:lnTo>
                <a:lnTo>
                  <a:pt x="92497" y="169580"/>
                </a:lnTo>
                <a:lnTo>
                  <a:pt x="111582" y="142016"/>
                </a:lnTo>
                <a:lnTo>
                  <a:pt x="141477" y="124545"/>
                </a:lnTo>
                <a:lnTo>
                  <a:pt x="180619" y="118440"/>
                </a:lnTo>
                <a:lnTo>
                  <a:pt x="548779" y="118440"/>
                </a:lnTo>
                <a:lnTo>
                  <a:pt x="548779" y="93091"/>
                </a:lnTo>
                <a:lnTo>
                  <a:pt x="316598" y="93091"/>
                </a:lnTo>
                <a:lnTo>
                  <a:pt x="291806" y="71281"/>
                </a:lnTo>
                <a:lnTo>
                  <a:pt x="259738" y="53948"/>
                </a:lnTo>
                <a:lnTo>
                  <a:pt x="222106" y="42507"/>
                </a:lnTo>
                <a:lnTo>
                  <a:pt x="180619" y="38379"/>
                </a:lnTo>
                <a:close/>
              </a:path>
              <a:path w="1266825" h="671830">
                <a:moveTo>
                  <a:pt x="548779" y="118440"/>
                </a:moveTo>
                <a:lnTo>
                  <a:pt x="180619" y="118440"/>
                </a:lnTo>
                <a:lnTo>
                  <a:pt x="219252" y="124545"/>
                </a:lnTo>
                <a:lnTo>
                  <a:pt x="248883" y="142016"/>
                </a:lnTo>
                <a:lnTo>
                  <a:pt x="267867" y="169580"/>
                </a:lnTo>
                <a:lnTo>
                  <a:pt x="274561" y="205968"/>
                </a:lnTo>
                <a:lnTo>
                  <a:pt x="267867" y="242164"/>
                </a:lnTo>
                <a:lnTo>
                  <a:pt x="248883" y="269814"/>
                </a:lnTo>
                <a:lnTo>
                  <a:pt x="219252" y="287468"/>
                </a:lnTo>
                <a:lnTo>
                  <a:pt x="180619" y="293674"/>
                </a:lnTo>
                <a:lnTo>
                  <a:pt x="548779" y="293674"/>
                </a:lnTo>
                <a:lnTo>
                  <a:pt x="548779" y="243827"/>
                </a:lnTo>
                <a:lnTo>
                  <a:pt x="354101" y="243827"/>
                </a:lnTo>
                <a:lnTo>
                  <a:pt x="356326" y="240547"/>
                </a:lnTo>
                <a:lnTo>
                  <a:pt x="358335" y="232060"/>
                </a:lnTo>
                <a:lnTo>
                  <a:pt x="359789" y="219992"/>
                </a:lnTo>
                <a:lnTo>
                  <a:pt x="360349" y="205968"/>
                </a:lnTo>
                <a:lnTo>
                  <a:pt x="359784" y="191955"/>
                </a:lnTo>
                <a:lnTo>
                  <a:pt x="358292" y="179589"/>
                </a:lnTo>
                <a:lnTo>
                  <a:pt x="356181" y="170773"/>
                </a:lnTo>
                <a:lnTo>
                  <a:pt x="353758" y="167411"/>
                </a:lnTo>
                <a:lnTo>
                  <a:pt x="548779" y="167411"/>
                </a:lnTo>
                <a:lnTo>
                  <a:pt x="548779" y="118440"/>
                </a:lnTo>
                <a:close/>
              </a:path>
              <a:path w="1266825" h="671830">
                <a:moveTo>
                  <a:pt x="548779" y="167411"/>
                </a:moveTo>
                <a:lnTo>
                  <a:pt x="353758" y="167411"/>
                </a:lnTo>
                <a:lnTo>
                  <a:pt x="460209" y="170370"/>
                </a:lnTo>
                <a:lnTo>
                  <a:pt x="460209" y="241046"/>
                </a:lnTo>
                <a:lnTo>
                  <a:pt x="354101" y="243827"/>
                </a:lnTo>
                <a:lnTo>
                  <a:pt x="548779" y="243827"/>
                </a:lnTo>
                <a:lnTo>
                  <a:pt x="548779" y="167411"/>
                </a:lnTo>
                <a:close/>
              </a:path>
              <a:path w="1266825" h="671830">
                <a:moveTo>
                  <a:pt x="548779" y="0"/>
                </a:moveTo>
                <a:lnTo>
                  <a:pt x="460209" y="0"/>
                </a:lnTo>
                <a:lnTo>
                  <a:pt x="460209" y="93091"/>
                </a:lnTo>
                <a:lnTo>
                  <a:pt x="548779" y="93091"/>
                </a:lnTo>
                <a:lnTo>
                  <a:pt x="548779" y="0"/>
                </a:lnTo>
                <a:close/>
              </a:path>
              <a:path w="1266825" h="671830">
                <a:moveTo>
                  <a:pt x="952182" y="409676"/>
                </a:moveTo>
                <a:lnTo>
                  <a:pt x="888077" y="413654"/>
                </a:lnTo>
                <a:lnTo>
                  <a:pt x="832632" y="425293"/>
                </a:lnTo>
                <a:lnTo>
                  <a:pt x="787182" y="444149"/>
                </a:lnTo>
                <a:lnTo>
                  <a:pt x="753064" y="469776"/>
                </a:lnTo>
                <a:lnTo>
                  <a:pt x="731613" y="501732"/>
                </a:lnTo>
                <a:lnTo>
                  <a:pt x="724166" y="539572"/>
                </a:lnTo>
                <a:lnTo>
                  <a:pt x="731613" y="578075"/>
                </a:lnTo>
                <a:lnTo>
                  <a:pt x="753064" y="610475"/>
                </a:lnTo>
                <a:lnTo>
                  <a:pt x="787182" y="636373"/>
                </a:lnTo>
                <a:lnTo>
                  <a:pt x="832632" y="655367"/>
                </a:lnTo>
                <a:lnTo>
                  <a:pt x="888077" y="667056"/>
                </a:lnTo>
                <a:lnTo>
                  <a:pt x="952182" y="671042"/>
                </a:lnTo>
                <a:lnTo>
                  <a:pt x="1016300" y="667056"/>
                </a:lnTo>
                <a:lnTo>
                  <a:pt x="1071778" y="655367"/>
                </a:lnTo>
                <a:lnTo>
                  <a:pt x="1117271" y="636373"/>
                </a:lnTo>
                <a:lnTo>
                  <a:pt x="1151432" y="610475"/>
                </a:lnTo>
                <a:lnTo>
                  <a:pt x="1161941" y="594626"/>
                </a:lnTo>
                <a:lnTo>
                  <a:pt x="952182" y="594626"/>
                </a:lnTo>
                <a:lnTo>
                  <a:pt x="891416" y="590982"/>
                </a:lnTo>
                <a:lnTo>
                  <a:pt x="847812" y="580320"/>
                </a:lnTo>
                <a:lnTo>
                  <a:pt x="821532" y="563047"/>
                </a:lnTo>
                <a:lnTo>
                  <a:pt x="812736" y="539572"/>
                </a:lnTo>
                <a:lnTo>
                  <a:pt x="821557" y="516967"/>
                </a:lnTo>
                <a:lnTo>
                  <a:pt x="847879" y="499914"/>
                </a:lnTo>
                <a:lnTo>
                  <a:pt x="891491" y="489146"/>
                </a:lnTo>
                <a:lnTo>
                  <a:pt x="952182" y="485394"/>
                </a:lnTo>
                <a:lnTo>
                  <a:pt x="1161931" y="485394"/>
                </a:lnTo>
                <a:lnTo>
                  <a:pt x="1151432" y="469776"/>
                </a:lnTo>
                <a:lnTo>
                  <a:pt x="1117271" y="444149"/>
                </a:lnTo>
                <a:lnTo>
                  <a:pt x="1071778" y="425293"/>
                </a:lnTo>
                <a:lnTo>
                  <a:pt x="1016300" y="413654"/>
                </a:lnTo>
                <a:lnTo>
                  <a:pt x="952182" y="409676"/>
                </a:lnTo>
                <a:close/>
              </a:path>
              <a:path w="1266825" h="671830">
                <a:moveTo>
                  <a:pt x="1161931" y="485394"/>
                </a:moveTo>
                <a:lnTo>
                  <a:pt x="952182" y="485394"/>
                </a:lnTo>
                <a:lnTo>
                  <a:pt x="1013172" y="489146"/>
                </a:lnTo>
                <a:lnTo>
                  <a:pt x="1012888" y="489146"/>
                </a:lnTo>
                <a:lnTo>
                  <a:pt x="1056482" y="499914"/>
                </a:lnTo>
                <a:lnTo>
                  <a:pt x="1056327" y="499914"/>
                </a:lnTo>
                <a:lnTo>
                  <a:pt x="1082406" y="516967"/>
                </a:lnTo>
                <a:lnTo>
                  <a:pt x="1082404" y="563047"/>
                </a:lnTo>
                <a:lnTo>
                  <a:pt x="1012869" y="590982"/>
                </a:lnTo>
                <a:lnTo>
                  <a:pt x="952182" y="594626"/>
                </a:lnTo>
                <a:lnTo>
                  <a:pt x="1161941" y="594626"/>
                </a:lnTo>
                <a:lnTo>
                  <a:pt x="1172915" y="578075"/>
                </a:lnTo>
                <a:lnTo>
                  <a:pt x="1180376" y="539572"/>
                </a:lnTo>
                <a:lnTo>
                  <a:pt x="1172915" y="501732"/>
                </a:lnTo>
                <a:lnTo>
                  <a:pt x="1161931" y="485394"/>
                </a:lnTo>
                <a:close/>
              </a:path>
              <a:path w="1266825" h="671830">
                <a:moveTo>
                  <a:pt x="1174648" y="0"/>
                </a:moveTo>
                <a:lnTo>
                  <a:pt x="1085380" y="0"/>
                </a:lnTo>
                <a:lnTo>
                  <a:pt x="1085380" y="430695"/>
                </a:lnTo>
                <a:lnTo>
                  <a:pt x="1174648" y="430695"/>
                </a:lnTo>
                <a:lnTo>
                  <a:pt x="1174648" y="254241"/>
                </a:lnTo>
                <a:lnTo>
                  <a:pt x="1266520" y="254241"/>
                </a:lnTo>
                <a:lnTo>
                  <a:pt x="1266520" y="174879"/>
                </a:lnTo>
                <a:lnTo>
                  <a:pt x="1174648" y="174879"/>
                </a:lnTo>
                <a:lnTo>
                  <a:pt x="1174648" y="0"/>
                </a:lnTo>
                <a:close/>
              </a:path>
              <a:path w="1266825" h="671830">
                <a:moveTo>
                  <a:pt x="863790" y="179920"/>
                </a:moveTo>
                <a:lnTo>
                  <a:pt x="776084" y="179920"/>
                </a:lnTo>
                <a:lnTo>
                  <a:pt x="776084" y="307555"/>
                </a:lnTo>
                <a:lnTo>
                  <a:pt x="748409" y="308157"/>
                </a:lnTo>
                <a:lnTo>
                  <a:pt x="702600" y="308597"/>
                </a:lnTo>
                <a:lnTo>
                  <a:pt x="638022" y="308597"/>
                </a:lnTo>
                <a:lnTo>
                  <a:pt x="648147" y="386321"/>
                </a:lnTo>
                <a:lnTo>
                  <a:pt x="648271" y="387273"/>
                </a:lnTo>
                <a:lnTo>
                  <a:pt x="697537" y="387069"/>
                </a:lnTo>
                <a:lnTo>
                  <a:pt x="748722" y="386321"/>
                </a:lnTo>
                <a:lnTo>
                  <a:pt x="801483" y="384829"/>
                </a:lnTo>
                <a:lnTo>
                  <a:pt x="855475" y="382390"/>
                </a:lnTo>
                <a:lnTo>
                  <a:pt x="910353" y="378804"/>
                </a:lnTo>
                <a:lnTo>
                  <a:pt x="965775" y="373868"/>
                </a:lnTo>
                <a:lnTo>
                  <a:pt x="1021395" y="367382"/>
                </a:lnTo>
                <a:lnTo>
                  <a:pt x="1076871" y="359143"/>
                </a:lnTo>
                <a:lnTo>
                  <a:pt x="1072437" y="305308"/>
                </a:lnTo>
                <a:lnTo>
                  <a:pt x="863790" y="305308"/>
                </a:lnTo>
                <a:lnTo>
                  <a:pt x="863790" y="179920"/>
                </a:lnTo>
                <a:close/>
              </a:path>
              <a:path w="1266825" h="671830">
                <a:moveTo>
                  <a:pt x="1070978" y="287591"/>
                </a:moveTo>
                <a:lnTo>
                  <a:pt x="1012471" y="294435"/>
                </a:lnTo>
                <a:lnTo>
                  <a:pt x="957873" y="299507"/>
                </a:lnTo>
                <a:lnTo>
                  <a:pt x="908031" y="303050"/>
                </a:lnTo>
                <a:lnTo>
                  <a:pt x="863790" y="305308"/>
                </a:lnTo>
                <a:lnTo>
                  <a:pt x="1072437" y="305308"/>
                </a:lnTo>
                <a:lnTo>
                  <a:pt x="1070978" y="287591"/>
                </a:lnTo>
                <a:close/>
              </a:path>
              <a:path w="1266825" h="671830">
                <a:moveTo>
                  <a:pt x="1027557" y="40462"/>
                </a:moveTo>
                <a:lnTo>
                  <a:pt x="679361" y="40462"/>
                </a:lnTo>
                <a:lnTo>
                  <a:pt x="679361" y="118440"/>
                </a:lnTo>
                <a:lnTo>
                  <a:pt x="939685" y="118440"/>
                </a:lnTo>
                <a:lnTo>
                  <a:pt x="939061" y="140719"/>
                </a:lnTo>
                <a:lnTo>
                  <a:pt x="936383" y="173208"/>
                </a:lnTo>
                <a:lnTo>
                  <a:pt x="930448" y="216738"/>
                </a:lnTo>
                <a:lnTo>
                  <a:pt x="920051" y="272135"/>
                </a:lnTo>
                <a:lnTo>
                  <a:pt x="1007071" y="279425"/>
                </a:lnTo>
                <a:lnTo>
                  <a:pt x="1018914" y="217712"/>
                </a:lnTo>
                <a:lnTo>
                  <a:pt x="1024996" y="166157"/>
                </a:lnTo>
                <a:lnTo>
                  <a:pt x="1027236" y="123913"/>
                </a:lnTo>
                <a:lnTo>
                  <a:pt x="1027557" y="90131"/>
                </a:lnTo>
                <a:lnTo>
                  <a:pt x="1027557" y="40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597772" y="3015386"/>
            <a:ext cx="1102995" cy="384810"/>
          </a:xfrm>
          <a:custGeom>
            <a:avLst/>
            <a:gdLst/>
            <a:ahLst/>
            <a:cxnLst/>
            <a:rect l="l" t="t" r="r" b="b"/>
            <a:pathLst>
              <a:path w="1102995" h="384810">
                <a:moveTo>
                  <a:pt x="308013" y="232270"/>
                </a:moveTo>
                <a:lnTo>
                  <a:pt x="40944" y="232270"/>
                </a:lnTo>
                <a:lnTo>
                  <a:pt x="40944" y="379387"/>
                </a:lnTo>
                <a:lnTo>
                  <a:pt x="308013" y="379387"/>
                </a:lnTo>
                <a:lnTo>
                  <a:pt x="308013" y="334975"/>
                </a:lnTo>
                <a:lnTo>
                  <a:pt x="90716" y="334975"/>
                </a:lnTo>
                <a:lnTo>
                  <a:pt x="90716" y="275894"/>
                </a:lnTo>
                <a:lnTo>
                  <a:pt x="308013" y="275894"/>
                </a:lnTo>
                <a:lnTo>
                  <a:pt x="308013" y="232270"/>
                </a:lnTo>
                <a:close/>
              </a:path>
              <a:path w="1102995" h="384810">
                <a:moveTo>
                  <a:pt x="308013" y="275894"/>
                </a:moveTo>
                <a:lnTo>
                  <a:pt x="257848" y="275894"/>
                </a:lnTo>
                <a:lnTo>
                  <a:pt x="257848" y="334975"/>
                </a:lnTo>
                <a:lnTo>
                  <a:pt x="308013" y="334975"/>
                </a:lnTo>
                <a:lnTo>
                  <a:pt x="308013" y="275894"/>
                </a:lnTo>
                <a:close/>
              </a:path>
              <a:path w="1102995" h="384810">
                <a:moveTo>
                  <a:pt x="349846" y="154647"/>
                </a:moveTo>
                <a:lnTo>
                  <a:pt x="0" y="154647"/>
                </a:lnTo>
                <a:lnTo>
                  <a:pt x="0" y="199161"/>
                </a:lnTo>
                <a:lnTo>
                  <a:pt x="349846" y="199161"/>
                </a:lnTo>
                <a:lnTo>
                  <a:pt x="349846" y="154647"/>
                </a:lnTo>
                <a:close/>
              </a:path>
              <a:path w="1102995" h="384810">
                <a:moveTo>
                  <a:pt x="306717" y="19431"/>
                </a:moveTo>
                <a:lnTo>
                  <a:pt x="42240" y="19431"/>
                </a:lnTo>
                <a:lnTo>
                  <a:pt x="42240" y="63944"/>
                </a:lnTo>
                <a:lnTo>
                  <a:pt x="256565" y="63944"/>
                </a:lnTo>
                <a:lnTo>
                  <a:pt x="256456" y="77656"/>
                </a:lnTo>
                <a:lnTo>
                  <a:pt x="256427" y="81324"/>
                </a:lnTo>
                <a:lnTo>
                  <a:pt x="255488" y="101949"/>
                </a:lnTo>
                <a:lnTo>
                  <a:pt x="255462" y="102533"/>
                </a:lnTo>
                <a:lnTo>
                  <a:pt x="252841" y="127123"/>
                </a:lnTo>
                <a:lnTo>
                  <a:pt x="247738" y="154647"/>
                </a:lnTo>
                <a:lnTo>
                  <a:pt x="298691" y="154647"/>
                </a:lnTo>
                <a:lnTo>
                  <a:pt x="303331" y="127709"/>
                </a:lnTo>
                <a:lnTo>
                  <a:pt x="305660" y="102533"/>
                </a:lnTo>
                <a:lnTo>
                  <a:pt x="305714" y="101949"/>
                </a:lnTo>
                <a:lnTo>
                  <a:pt x="306592" y="77656"/>
                </a:lnTo>
                <a:lnTo>
                  <a:pt x="306717" y="19431"/>
                </a:lnTo>
                <a:close/>
              </a:path>
              <a:path w="1102995" h="384810">
                <a:moveTo>
                  <a:pt x="629094" y="182905"/>
                </a:moveTo>
                <a:lnTo>
                  <a:pt x="580224" y="182905"/>
                </a:lnTo>
                <a:lnTo>
                  <a:pt x="580224" y="365607"/>
                </a:lnTo>
                <a:lnTo>
                  <a:pt x="629094" y="365607"/>
                </a:lnTo>
                <a:lnTo>
                  <a:pt x="629094" y="182905"/>
                </a:lnTo>
                <a:close/>
              </a:path>
              <a:path w="1102995" h="384810">
                <a:moveTo>
                  <a:pt x="543445" y="42633"/>
                </a:moveTo>
                <a:lnTo>
                  <a:pt x="386511" y="42633"/>
                </a:lnTo>
                <a:lnTo>
                  <a:pt x="386511" y="285610"/>
                </a:lnTo>
                <a:lnTo>
                  <a:pt x="543445" y="285610"/>
                </a:lnTo>
                <a:lnTo>
                  <a:pt x="543445" y="241985"/>
                </a:lnTo>
                <a:lnTo>
                  <a:pt x="434987" y="241985"/>
                </a:lnTo>
                <a:lnTo>
                  <a:pt x="434987" y="86245"/>
                </a:lnTo>
                <a:lnTo>
                  <a:pt x="543445" y="86245"/>
                </a:lnTo>
                <a:lnTo>
                  <a:pt x="543445" y="42633"/>
                </a:lnTo>
                <a:close/>
              </a:path>
              <a:path w="1102995" h="384810">
                <a:moveTo>
                  <a:pt x="543445" y="86245"/>
                </a:moveTo>
                <a:lnTo>
                  <a:pt x="494969" y="86245"/>
                </a:lnTo>
                <a:lnTo>
                  <a:pt x="494969" y="241985"/>
                </a:lnTo>
                <a:lnTo>
                  <a:pt x="543445" y="241985"/>
                </a:lnTo>
                <a:lnTo>
                  <a:pt x="543445" y="182905"/>
                </a:lnTo>
                <a:lnTo>
                  <a:pt x="629094" y="182905"/>
                </a:lnTo>
                <a:lnTo>
                  <a:pt x="629094" y="138391"/>
                </a:lnTo>
                <a:lnTo>
                  <a:pt x="543445" y="138391"/>
                </a:lnTo>
                <a:lnTo>
                  <a:pt x="543445" y="86245"/>
                </a:lnTo>
                <a:close/>
              </a:path>
              <a:path w="1102995" h="384810">
                <a:moveTo>
                  <a:pt x="629094" y="7632"/>
                </a:moveTo>
                <a:lnTo>
                  <a:pt x="580224" y="7632"/>
                </a:lnTo>
                <a:lnTo>
                  <a:pt x="580224" y="138391"/>
                </a:lnTo>
                <a:lnTo>
                  <a:pt x="629094" y="138391"/>
                </a:lnTo>
                <a:lnTo>
                  <a:pt x="629094" y="7632"/>
                </a:lnTo>
                <a:close/>
              </a:path>
              <a:path w="1102995" h="384810">
                <a:moveTo>
                  <a:pt x="702652" y="0"/>
                </a:moveTo>
                <a:lnTo>
                  <a:pt x="653288" y="0"/>
                </a:lnTo>
                <a:lnTo>
                  <a:pt x="653288" y="384238"/>
                </a:lnTo>
                <a:lnTo>
                  <a:pt x="702652" y="384238"/>
                </a:lnTo>
                <a:lnTo>
                  <a:pt x="702652" y="0"/>
                </a:lnTo>
                <a:close/>
              </a:path>
              <a:path w="1102995" h="384810">
                <a:moveTo>
                  <a:pt x="942149" y="21120"/>
                </a:moveTo>
                <a:lnTo>
                  <a:pt x="763308" y="21120"/>
                </a:lnTo>
                <a:lnTo>
                  <a:pt x="763308" y="188150"/>
                </a:lnTo>
                <a:lnTo>
                  <a:pt x="800087" y="188150"/>
                </a:lnTo>
                <a:lnTo>
                  <a:pt x="851931" y="187641"/>
                </a:lnTo>
                <a:lnTo>
                  <a:pt x="896651" y="185554"/>
                </a:lnTo>
                <a:lnTo>
                  <a:pt x="938418" y="181051"/>
                </a:lnTo>
                <a:lnTo>
                  <a:pt x="981405" y="173291"/>
                </a:lnTo>
                <a:lnTo>
                  <a:pt x="976997" y="144145"/>
                </a:lnTo>
                <a:lnTo>
                  <a:pt x="813473" y="144145"/>
                </a:lnTo>
                <a:lnTo>
                  <a:pt x="813473" y="65138"/>
                </a:lnTo>
                <a:lnTo>
                  <a:pt x="942149" y="65138"/>
                </a:lnTo>
                <a:lnTo>
                  <a:pt x="942149" y="21120"/>
                </a:lnTo>
                <a:close/>
              </a:path>
              <a:path w="1102995" h="384810">
                <a:moveTo>
                  <a:pt x="974852" y="129959"/>
                </a:moveTo>
                <a:lnTo>
                  <a:pt x="934222" y="136986"/>
                </a:lnTo>
                <a:lnTo>
                  <a:pt x="896024" y="141328"/>
                </a:lnTo>
                <a:lnTo>
                  <a:pt x="856896" y="143532"/>
                </a:lnTo>
                <a:lnTo>
                  <a:pt x="813473" y="144145"/>
                </a:lnTo>
                <a:lnTo>
                  <a:pt x="976997" y="144145"/>
                </a:lnTo>
                <a:lnTo>
                  <a:pt x="974852" y="129959"/>
                </a:lnTo>
                <a:close/>
              </a:path>
              <a:path w="1102995" h="384810">
                <a:moveTo>
                  <a:pt x="1048905" y="0"/>
                </a:moveTo>
                <a:lnTo>
                  <a:pt x="998347" y="0"/>
                </a:lnTo>
                <a:lnTo>
                  <a:pt x="998347" y="201536"/>
                </a:lnTo>
                <a:lnTo>
                  <a:pt x="1048905" y="201536"/>
                </a:lnTo>
                <a:lnTo>
                  <a:pt x="1048905" y="121932"/>
                </a:lnTo>
                <a:lnTo>
                  <a:pt x="1102944" y="121932"/>
                </a:lnTo>
                <a:lnTo>
                  <a:pt x="1102944" y="77127"/>
                </a:lnTo>
                <a:lnTo>
                  <a:pt x="1048905" y="77127"/>
                </a:lnTo>
                <a:lnTo>
                  <a:pt x="1048905" y="0"/>
                </a:lnTo>
                <a:close/>
              </a:path>
              <a:path w="1102995" h="384810">
                <a:moveTo>
                  <a:pt x="1048905" y="203428"/>
                </a:moveTo>
                <a:lnTo>
                  <a:pt x="798995" y="203428"/>
                </a:lnTo>
                <a:lnTo>
                  <a:pt x="798995" y="247434"/>
                </a:lnTo>
                <a:lnTo>
                  <a:pt x="998753" y="247434"/>
                </a:lnTo>
                <a:lnTo>
                  <a:pt x="998753" y="268351"/>
                </a:lnTo>
                <a:lnTo>
                  <a:pt x="799795" y="268351"/>
                </a:lnTo>
                <a:lnTo>
                  <a:pt x="799795" y="379387"/>
                </a:lnTo>
                <a:lnTo>
                  <a:pt x="1061897" y="379387"/>
                </a:lnTo>
                <a:lnTo>
                  <a:pt x="1061897" y="334975"/>
                </a:lnTo>
                <a:lnTo>
                  <a:pt x="849553" y="334975"/>
                </a:lnTo>
                <a:lnTo>
                  <a:pt x="849553" y="311188"/>
                </a:lnTo>
                <a:lnTo>
                  <a:pt x="1048905" y="311188"/>
                </a:lnTo>
                <a:lnTo>
                  <a:pt x="1048905" y="203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450"/>
              </a:spcBef>
              <a:tabLst>
                <a:tab pos="2334895" algn="l"/>
              </a:tabLst>
            </a:pPr>
            <a:r>
              <a:rPr dirty="0" spc="-550"/>
              <a:t>올림픽</a:t>
            </a:r>
            <a:r>
              <a:rPr dirty="0"/>
              <a:t>	</a:t>
            </a:r>
            <a:r>
              <a:rPr dirty="0" spc="-520"/>
              <a:t>은</a:t>
            </a:r>
            <a:r>
              <a:rPr dirty="0" spc="-509"/>
              <a:t> </a:t>
            </a:r>
            <a:r>
              <a:rPr dirty="0" sz="3400" spc="-509"/>
              <a:t>승</a:t>
            </a:r>
            <a:r>
              <a:rPr dirty="0" spc="-509"/>
              <a:t>리와</a:t>
            </a:r>
            <a:r>
              <a:rPr dirty="0" spc="-505"/>
              <a:t> </a:t>
            </a:r>
            <a:r>
              <a:rPr dirty="0" spc="-525"/>
              <a:t>영광의</a:t>
            </a:r>
            <a:r>
              <a:rPr dirty="0" spc="-500"/>
              <a:t> </a:t>
            </a:r>
            <a:r>
              <a:rPr dirty="0" spc="-545"/>
              <a:t>상징입니 </a:t>
            </a:r>
            <a:r>
              <a:rPr dirty="0" spc="-285"/>
              <a:t>다</a:t>
            </a:r>
            <a:r>
              <a:rPr dirty="0" sz="3200" spc="-285">
                <a:latin typeface="Calibri"/>
                <a:cs typeface="Calibri"/>
              </a:rPr>
              <a:t>.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550" spc="-615"/>
              <a:t>선수</a:t>
            </a:r>
            <a:r>
              <a:rPr dirty="0" spc="-615"/>
              <a:t>들</a:t>
            </a:r>
            <a:r>
              <a:rPr dirty="0" sz="3550" spc="-615"/>
              <a:t>의</a:t>
            </a:r>
            <a:r>
              <a:rPr dirty="0" sz="3550" spc="-535"/>
              <a:t> </a:t>
            </a:r>
            <a:r>
              <a:rPr dirty="0" spc="-525"/>
              <a:t>열정적인</a:t>
            </a:r>
            <a:r>
              <a:rPr dirty="0" spc="-500"/>
              <a:t> </a:t>
            </a:r>
            <a:r>
              <a:rPr dirty="0" spc="-525"/>
              <a:t>경쟁과</a:t>
            </a:r>
            <a:r>
              <a:rPr dirty="0" spc="-495"/>
              <a:t> </a:t>
            </a:r>
            <a:r>
              <a:rPr dirty="0" sz="3400" spc="-509"/>
              <a:t>승</a:t>
            </a:r>
            <a:r>
              <a:rPr dirty="0" spc="-509"/>
              <a:t>리의</a:t>
            </a:r>
            <a:r>
              <a:rPr dirty="0" spc="-500"/>
              <a:t> </a:t>
            </a:r>
            <a:r>
              <a:rPr dirty="0" spc="-555"/>
              <a:t>순간 </a:t>
            </a:r>
            <a:r>
              <a:rPr dirty="0" spc="-520"/>
              <a:t>을</a:t>
            </a:r>
            <a:r>
              <a:rPr dirty="0" spc="-509"/>
              <a:t> </a:t>
            </a:r>
            <a:r>
              <a:rPr dirty="0" spc="-520"/>
              <a:t>함께</a:t>
            </a:r>
            <a:r>
              <a:rPr dirty="0" spc="-509"/>
              <a:t> </a:t>
            </a:r>
            <a:r>
              <a:rPr dirty="0" spc="-305"/>
              <a:t>경험해</a:t>
            </a:r>
            <a:r>
              <a:rPr dirty="0" sz="2300" spc="-305"/>
              <a:t>보</a:t>
            </a:r>
            <a:r>
              <a:rPr dirty="0" spc="-305"/>
              <a:t>세요</a:t>
            </a:r>
            <a:r>
              <a:rPr dirty="0" sz="3200" spc="-30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278143" y="-19078"/>
            <a:ext cx="1029335" cy="1879600"/>
            <a:chOff x="17278143" y="-19078"/>
            <a:chExt cx="1029335" cy="1879600"/>
          </a:xfrm>
        </p:grpSpPr>
        <p:sp>
          <p:nvSpPr>
            <p:cNvPr id="3" name="object 3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774" y="0"/>
                  </a:moveTo>
                  <a:lnTo>
                    <a:pt x="519533" y="47433"/>
                  </a:lnTo>
                  <a:lnTo>
                    <a:pt x="535885" y="89799"/>
                  </a:lnTo>
                  <a:lnTo>
                    <a:pt x="556217" y="130893"/>
                  </a:lnTo>
                  <a:lnTo>
                    <a:pt x="580217" y="170418"/>
                  </a:lnTo>
                  <a:lnTo>
                    <a:pt x="607578" y="208074"/>
                  </a:lnTo>
                  <a:lnTo>
                    <a:pt x="637988" y="243563"/>
                  </a:lnTo>
                  <a:lnTo>
                    <a:pt x="671138" y="276585"/>
                  </a:lnTo>
                  <a:lnTo>
                    <a:pt x="706718" y="306842"/>
                  </a:lnTo>
                  <a:lnTo>
                    <a:pt x="744419" y="334035"/>
                  </a:lnTo>
                  <a:lnTo>
                    <a:pt x="783931" y="357864"/>
                  </a:lnTo>
                  <a:lnTo>
                    <a:pt x="824944" y="378031"/>
                  </a:lnTo>
                  <a:lnTo>
                    <a:pt x="867149" y="394237"/>
                  </a:lnTo>
                  <a:lnTo>
                    <a:pt x="910235" y="406183"/>
                  </a:lnTo>
                  <a:lnTo>
                    <a:pt x="953893" y="413570"/>
                  </a:lnTo>
                  <a:lnTo>
                    <a:pt x="965528" y="414240"/>
                  </a:lnTo>
                </a:path>
                <a:path w="965834" h="916305">
                  <a:moveTo>
                    <a:pt x="965528" y="417957"/>
                  </a:moveTo>
                  <a:lnTo>
                    <a:pt x="910235" y="426013"/>
                  </a:lnTo>
                  <a:lnTo>
                    <a:pt x="867149" y="437955"/>
                  </a:lnTo>
                  <a:lnTo>
                    <a:pt x="824944" y="454156"/>
                  </a:lnTo>
                  <a:lnTo>
                    <a:pt x="783931" y="474314"/>
                  </a:lnTo>
                  <a:lnTo>
                    <a:pt x="744419" y="498129"/>
                  </a:lnTo>
                  <a:lnTo>
                    <a:pt x="706718" y="525303"/>
                  </a:lnTo>
                  <a:lnTo>
                    <a:pt x="671138" y="555535"/>
                  </a:lnTo>
                  <a:lnTo>
                    <a:pt x="637988" y="588524"/>
                  </a:lnTo>
                  <a:lnTo>
                    <a:pt x="607578" y="623973"/>
                  </a:lnTo>
                  <a:lnTo>
                    <a:pt x="580217" y="661579"/>
                  </a:lnTo>
                  <a:lnTo>
                    <a:pt x="556217" y="701045"/>
                  </a:lnTo>
                  <a:lnTo>
                    <a:pt x="535885" y="742069"/>
                  </a:lnTo>
                  <a:lnTo>
                    <a:pt x="519533" y="784352"/>
                  </a:lnTo>
                  <a:lnTo>
                    <a:pt x="507469" y="827594"/>
                  </a:lnTo>
                  <a:lnTo>
                    <a:pt x="500003" y="871496"/>
                  </a:lnTo>
                  <a:lnTo>
                    <a:pt x="497446" y="915757"/>
                  </a:lnTo>
                  <a:lnTo>
                    <a:pt x="494912" y="871496"/>
                  </a:lnTo>
                  <a:lnTo>
                    <a:pt x="487512" y="827594"/>
                  </a:lnTo>
                  <a:lnTo>
                    <a:pt x="475551" y="784352"/>
                  </a:lnTo>
                  <a:lnTo>
                    <a:pt x="459335" y="742069"/>
                  </a:lnTo>
                  <a:lnTo>
                    <a:pt x="439169" y="701045"/>
                  </a:lnTo>
                  <a:lnTo>
                    <a:pt x="415356" y="661579"/>
                  </a:lnTo>
                  <a:lnTo>
                    <a:pt x="388202" y="623973"/>
                  </a:lnTo>
                  <a:lnTo>
                    <a:pt x="358013" y="588524"/>
                  </a:lnTo>
                  <a:lnTo>
                    <a:pt x="325092" y="555535"/>
                  </a:lnTo>
                  <a:lnTo>
                    <a:pt x="289746" y="525303"/>
                  </a:lnTo>
                  <a:lnTo>
                    <a:pt x="252278" y="498129"/>
                  </a:lnTo>
                  <a:lnTo>
                    <a:pt x="212993" y="474314"/>
                  </a:lnTo>
                  <a:lnTo>
                    <a:pt x="172198" y="454156"/>
                  </a:lnTo>
                  <a:lnTo>
                    <a:pt x="130196" y="437955"/>
                  </a:lnTo>
                  <a:lnTo>
                    <a:pt x="87292" y="426013"/>
                  </a:lnTo>
                  <a:lnTo>
                    <a:pt x="43792" y="418627"/>
                  </a:lnTo>
                  <a:lnTo>
                    <a:pt x="0" y="416098"/>
                  </a:lnTo>
                  <a:lnTo>
                    <a:pt x="43792" y="413570"/>
                  </a:lnTo>
                  <a:lnTo>
                    <a:pt x="87292" y="406183"/>
                  </a:lnTo>
                  <a:lnTo>
                    <a:pt x="130196" y="394237"/>
                  </a:lnTo>
                  <a:lnTo>
                    <a:pt x="172198" y="378031"/>
                  </a:lnTo>
                  <a:lnTo>
                    <a:pt x="212993" y="357864"/>
                  </a:lnTo>
                  <a:lnTo>
                    <a:pt x="252278" y="334035"/>
                  </a:lnTo>
                  <a:lnTo>
                    <a:pt x="289746" y="306842"/>
                  </a:lnTo>
                  <a:lnTo>
                    <a:pt x="325092" y="276585"/>
                  </a:lnTo>
                  <a:lnTo>
                    <a:pt x="358013" y="243563"/>
                  </a:lnTo>
                  <a:lnTo>
                    <a:pt x="388202" y="208074"/>
                  </a:lnTo>
                  <a:lnTo>
                    <a:pt x="415356" y="170418"/>
                  </a:lnTo>
                  <a:lnTo>
                    <a:pt x="439169" y="130893"/>
                  </a:lnTo>
                  <a:lnTo>
                    <a:pt x="459335" y="89799"/>
                  </a:lnTo>
                  <a:lnTo>
                    <a:pt x="475551" y="47433"/>
                  </a:lnTo>
                  <a:lnTo>
                    <a:pt x="487512" y="4097"/>
                  </a:lnTo>
                  <a:lnTo>
                    <a:pt x="488201" y="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94" y="840888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965528" y="502241"/>
                  </a:moveTo>
                  <a:lnTo>
                    <a:pt x="910235" y="510296"/>
                  </a:lnTo>
                  <a:lnTo>
                    <a:pt x="867149" y="522239"/>
                  </a:lnTo>
                  <a:lnTo>
                    <a:pt x="824944" y="538439"/>
                  </a:lnTo>
                  <a:lnTo>
                    <a:pt x="783931" y="558597"/>
                  </a:lnTo>
                  <a:lnTo>
                    <a:pt x="744419" y="582413"/>
                  </a:lnTo>
                  <a:lnTo>
                    <a:pt x="706718" y="609587"/>
                  </a:lnTo>
                  <a:lnTo>
                    <a:pt x="671138" y="639819"/>
                  </a:lnTo>
                  <a:lnTo>
                    <a:pt x="637988" y="672810"/>
                  </a:lnTo>
                  <a:lnTo>
                    <a:pt x="607578" y="708259"/>
                  </a:lnTo>
                  <a:lnTo>
                    <a:pt x="580217" y="745866"/>
                  </a:lnTo>
                  <a:lnTo>
                    <a:pt x="556217" y="785333"/>
                  </a:lnTo>
                  <a:lnTo>
                    <a:pt x="535885" y="826358"/>
                  </a:lnTo>
                  <a:lnTo>
                    <a:pt x="519533" y="868642"/>
                  </a:lnTo>
                  <a:lnTo>
                    <a:pt x="507469" y="911886"/>
                  </a:lnTo>
                  <a:lnTo>
                    <a:pt x="500003" y="955790"/>
                  </a:lnTo>
                  <a:lnTo>
                    <a:pt x="497446" y="1000053"/>
                  </a:lnTo>
                  <a:lnTo>
                    <a:pt x="494912" y="955790"/>
                  </a:lnTo>
                  <a:lnTo>
                    <a:pt x="487512" y="911886"/>
                  </a:lnTo>
                  <a:lnTo>
                    <a:pt x="475551" y="868642"/>
                  </a:lnTo>
                  <a:lnTo>
                    <a:pt x="459335" y="826358"/>
                  </a:lnTo>
                  <a:lnTo>
                    <a:pt x="439169" y="785333"/>
                  </a:lnTo>
                  <a:lnTo>
                    <a:pt x="415356" y="745866"/>
                  </a:lnTo>
                  <a:lnTo>
                    <a:pt x="388202" y="708259"/>
                  </a:lnTo>
                  <a:lnTo>
                    <a:pt x="358013" y="672810"/>
                  </a:lnTo>
                  <a:lnTo>
                    <a:pt x="325092" y="639819"/>
                  </a:lnTo>
                  <a:lnTo>
                    <a:pt x="289746" y="609587"/>
                  </a:lnTo>
                  <a:lnTo>
                    <a:pt x="252278" y="582413"/>
                  </a:lnTo>
                  <a:lnTo>
                    <a:pt x="212993" y="558597"/>
                  </a:lnTo>
                  <a:lnTo>
                    <a:pt x="172198" y="538439"/>
                  </a:lnTo>
                  <a:lnTo>
                    <a:pt x="130196" y="522239"/>
                  </a:lnTo>
                  <a:lnTo>
                    <a:pt x="87292" y="510296"/>
                  </a:lnTo>
                  <a:lnTo>
                    <a:pt x="43792" y="502910"/>
                  </a:lnTo>
                  <a:lnTo>
                    <a:pt x="0" y="500382"/>
                  </a:lnTo>
                  <a:lnTo>
                    <a:pt x="43792" y="497853"/>
                  </a:lnTo>
                  <a:lnTo>
                    <a:pt x="87292" y="490466"/>
                  </a:lnTo>
                  <a:lnTo>
                    <a:pt x="130196" y="478521"/>
                  </a:lnTo>
                  <a:lnTo>
                    <a:pt x="172198" y="462315"/>
                  </a:lnTo>
                  <a:lnTo>
                    <a:pt x="212993" y="442148"/>
                  </a:lnTo>
                  <a:lnTo>
                    <a:pt x="252278" y="418319"/>
                  </a:lnTo>
                  <a:lnTo>
                    <a:pt x="289746" y="391127"/>
                  </a:lnTo>
                  <a:lnTo>
                    <a:pt x="325092" y="360870"/>
                  </a:lnTo>
                  <a:lnTo>
                    <a:pt x="358013" y="327848"/>
                  </a:lnTo>
                  <a:lnTo>
                    <a:pt x="388202" y="292360"/>
                  </a:lnTo>
                  <a:lnTo>
                    <a:pt x="415356" y="254705"/>
                  </a:lnTo>
                  <a:lnTo>
                    <a:pt x="439169" y="215181"/>
                  </a:lnTo>
                  <a:lnTo>
                    <a:pt x="459335" y="174088"/>
                  </a:lnTo>
                  <a:lnTo>
                    <a:pt x="475551" y="131724"/>
                  </a:lnTo>
                  <a:lnTo>
                    <a:pt x="487512" y="88389"/>
                  </a:lnTo>
                  <a:lnTo>
                    <a:pt x="494912" y="44381"/>
                  </a:lnTo>
                  <a:lnTo>
                    <a:pt x="497446" y="0"/>
                  </a:lnTo>
                  <a:lnTo>
                    <a:pt x="500003" y="44381"/>
                  </a:lnTo>
                  <a:lnTo>
                    <a:pt x="507469" y="88389"/>
                  </a:lnTo>
                  <a:lnTo>
                    <a:pt x="519533" y="131724"/>
                  </a:lnTo>
                  <a:lnTo>
                    <a:pt x="535885" y="174088"/>
                  </a:lnTo>
                  <a:lnTo>
                    <a:pt x="556217" y="215181"/>
                  </a:lnTo>
                  <a:lnTo>
                    <a:pt x="580217" y="254705"/>
                  </a:lnTo>
                  <a:lnTo>
                    <a:pt x="607578" y="292360"/>
                  </a:lnTo>
                  <a:lnTo>
                    <a:pt x="637988" y="327848"/>
                  </a:lnTo>
                  <a:lnTo>
                    <a:pt x="671138" y="360870"/>
                  </a:lnTo>
                  <a:lnTo>
                    <a:pt x="706718" y="391127"/>
                  </a:lnTo>
                  <a:lnTo>
                    <a:pt x="744419" y="418319"/>
                  </a:lnTo>
                  <a:lnTo>
                    <a:pt x="783931" y="442148"/>
                  </a:lnTo>
                  <a:lnTo>
                    <a:pt x="824944" y="462315"/>
                  </a:lnTo>
                  <a:lnTo>
                    <a:pt x="867149" y="478521"/>
                  </a:lnTo>
                  <a:lnTo>
                    <a:pt x="910235" y="490466"/>
                  </a:lnTo>
                  <a:lnTo>
                    <a:pt x="953893" y="497853"/>
                  </a:lnTo>
                  <a:lnTo>
                    <a:pt x="965528" y="49852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0941"/>
                  </a:moveTo>
                  <a:lnTo>
                    <a:pt x="0" y="1840941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591764" y="2317562"/>
            <a:ext cx="459740" cy="459740"/>
            <a:chOff x="17591764" y="2317562"/>
            <a:chExt cx="459740" cy="459740"/>
          </a:xfrm>
        </p:grpSpPr>
        <p:sp>
          <p:nvSpPr>
            <p:cNvPr id="9" name="object 9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01124" y="2326922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3"/>
                  </a:moveTo>
                  <a:lnTo>
                    <a:pt x="0" y="208794"/>
                  </a:lnTo>
                  <a:lnTo>
                    <a:pt x="1396" y="197275"/>
                  </a:lnTo>
                  <a:lnTo>
                    <a:pt x="2793" y="185755"/>
                  </a:lnTo>
                  <a:lnTo>
                    <a:pt x="14350" y="141113"/>
                  </a:lnTo>
                  <a:lnTo>
                    <a:pt x="35305" y="100078"/>
                  </a:lnTo>
                  <a:lnTo>
                    <a:pt x="64768" y="64797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8"/>
                  </a:lnTo>
                  <a:lnTo>
                    <a:pt x="330445" y="29515"/>
                  </a:lnTo>
                  <a:lnTo>
                    <a:pt x="367909" y="56885"/>
                  </a:lnTo>
                  <a:lnTo>
                    <a:pt x="398770" y="90718"/>
                  </a:lnTo>
                  <a:lnTo>
                    <a:pt x="421883" y="131042"/>
                  </a:lnTo>
                  <a:lnTo>
                    <a:pt x="435472" y="174236"/>
                  </a:lnTo>
                  <a:lnTo>
                    <a:pt x="440551" y="208794"/>
                  </a:lnTo>
                  <a:lnTo>
                    <a:pt x="440551" y="220313"/>
                  </a:lnTo>
                  <a:lnTo>
                    <a:pt x="439916" y="220313"/>
                  </a:lnTo>
                  <a:lnTo>
                    <a:pt x="439916" y="231832"/>
                  </a:lnTo>
                  <a:lnTo>
                    <a:pt x="438393" y="243364"/>
                  </a:lnTo>
                  <a:lnTo>
                    <a:pt x="436996" y="254883"/>
                  </a:lnTo>
                  <a:lnTo>
                    <a:pt x="434837" y="265679"/>
                  </a:lnTo>
                  <a:lnTo>
                    <a:pt x="432678" y="277198"/>
                  </a:lnTo>
                  <a:lnTo>
                    <a:pt x="428995" y="287993"/>
                  </a:lnTo>
                  <a:lnTo>
                    <a:pt x="425439" y="298789"/>
                  </a:lnTo>
                  <a:lnTo>
                    <a:pt x="404611" y="339836"/>
                  </a:lnTo>
                  <a:lnTo>
                    <a:pt x="390896" y="358557"/>
                  </a:lnTo>
                  <a:lnTo>
                    <a:pt x="383657" y="367193"/>
                  </a:lnTo>
                  <a:lnTo>
                    <a:pt x="349114" y="398156"/>
                  </a:lnTo>
                  <a:lnTo>
                    <a:pt x="309491" y="421195"/>
                  </a:lnTo>
                  <a:lnTo>
                    <a:pt x="298696" y="425513"/>
                  </a:lnTo>
                  <a:lnTo>
                    <a:pt x="287901" y="429831"/>
                  </a:lnTo>
                  <a:lnTo>
                    <a:pt x="243325" y="439191"/>
                  </a:lnTo>
                  <a:lnTo>
                    <a:pt x="231769" y="440627"/>
                  </a:lnTo>
                  <a:lnTo>
                    <a:pt x="220212" y="440627"/>
                  </a:lnTo>
                  <a:lnTo>
                    <a:pt x="220212" y="439915"/>
                  </a:lnTo>
                  <a:lnTo>
                    <a:pt x="208782" y="439915"/>
                  </a:lnTo>
                  <a:lnTo>
                    <a:pt x="197226" y="438467"/>
                  </a:lnTo>
                  <a:lnTo>
                    <a:pt x="185669" y="437032"/>
                  </a:lnTo>
                  <a:lnTo>
                    <a:pt x="174874" y="434873"/>
                  </a:lnTo>
                  <a:lnTo>
                    <a:pt x="163444" y="432714"/>
                  </a:lnTo>
                  <a:lnTo>
                    <a:pt x="152650" y="429107"/>
                  </a:lnTo>
                  <a:lnTo>
                    <a:pt x="141855" y="425513"/>
                  </a:lnTo>
                  <a:lnTo>
                    <a:pt x="100708" y="404634"/>
                  </a:lnTo>
                  <a:lnTo>
                    <a:pt x="82039" y="390955"/>
                  </a:lnTo>
                  <a:lnTo>
                    <a:pt x="73404" y="383754"/>
                  </a:lnTo>
                  <a:lnTo>
                    <a:pt x="42416" y="349196"/>
                  </a:lnTo>
                  <a:lnTo>
                    <a:pt x="19430" y="309597"/>
                  </a:lnTo>
                  <a:lnTo>
                    <a:pt x="15112" y="298789"/>
                  </a:lnTo>
                  <a:lnTo>
                    <a:pt x="10794" y="287993"/>
                  </a:lnTo>
                  <a:lnTo>
                    <a:pt x="1396" y="243364"/>
                  </a:lnTo>
                  <a:lnTo>
                    <a:pt x="0" y="231832"/>
                  </a:lnTo>
                  <a:lnTo>
                    <a:pt x="0" y="22031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62"/>
                  </a:lnTo>
                  <a:lnTo>
                    <a:pt x="551512" y="404522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62"/>
                  </a:lnTo>
                  <a:lnTo>
                    <a:pt x="386636" y="150363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63"/>
                  </a:lnTo>
                  <a:lnTo>
                    <a:pt x="429835" y="193562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22"/>
                  </a:lnTo>
                  <a:lnTo>
                    <a:pt x="567352" y="463562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1948700" y="1402130"/>
            <a:ext cx="1904364" cy="674370"/>
          </a:xfrm>
          <a:custGeom>
            <a:avLst/>
            <a:gdLst/>
            <a:ahLst/>
            <a:cxnLst/>
            <a:rect l="l" t="t" r="r" b="b"/>
            <a:pathLst>
              <a:path w="1904364" h="674369">
                <a:moveTo>
                  <a:pt x="496150" y="0"/>
                </a:moveTo>
                <a:lnTo>
                  <a:pt x="407581" y="0"/>
                </a:lnTo>
                <a:lnTo>
                  <a:pt x="407581" y="673989"/>
                </a:lnTo>
                <a:lnTo>
                  <a:pt x="496150" y="673989"/>
                </a:lnTo>
                <a:lnTo>
                  <a:pt x="496150" y="332562"/>
                </a:lnTo>
                <a:lnTo>
                  <a:pt x="601395" y="332562"/>
                </a:lnTo>
                <a:lnTo>
                  <a:pt x="601395" y="253898"/>
                </a:lnTo>
                <a:lnTo>
                  <a:pt x="496150" y="253898"/>
                </a:lnTo>
                <a:lnTo>
                  <a:pt x="496150" y="0"/>
                </a:lnTo>
                <a:close/>
              </a:path>
              <a:path w="1904364" h="674369">
                <a:moveTo>
                  <a:pt x="327520" y="62522"/>
                </a:moveTo>
                <a:lnTo>
                  <a:pt x="0" y="62522"/>
                </a:lnTo>
                <a:lnTo>
                  <a:pt x="0" y="513181"/>
                </a:lnTo>
                <a:lnTo>
                  <a:pt x="65112" y="513181"/>
                </a:lnTo>
                <a:lnTo>
                  <a:pt x="123091" y="512815"/>
                </a:lnTo>
                <a:lnTo>
                  <a:pt x="176847" y="511474"/>
                </a:lnTo>
                <a:lnTo>
                  <a:pt x="228209" y="508792"/>
                </a:lnTo>
                <a:lnTo>
                  <a:pt x="279006" y="504402"/>
                </a:lnTo>
                <a:lnTo>
                  <a:pt x="331066" y="497940"/>
                </a:lnTo>
                <a:lnTo>
                  <a:pt x="386219" y="489038"/>
                </a:lnTo>
                <a:lnTo>
                  <a:pt x="378397" y="433806"/>
                </a:lnTo>
                <a:lnTo>
                  <a:pt x="87693" y="433806"/>
                </a:lnTo>
                <a:lnTo>
                  <a:pt x="87693" y="140487"/>
                </a:lnTo>
                <a:lnTo>
                  <a:pt x="327520" y="140487"/>
                </a:lnTo>
                <a:lnTo>
                  <a:pt x="327520" y="62522"/>
                </a:lnTo>
                <a:close/>
              </a:path>
              <a:path w="1904364" h="674369">
                <a:moveTo>
                  <a:pt x="374929" y="409321"/>
                </a:moveTo>
                <a:lnTo>
                  <a:pt x="322998" y="417890"/>
                </a:lnTo>
                <a:lnTo>
                  <a:pt x="274375" y="424316"/>
                </a:lnTo>
                <a:lnTo>
                  <a:pt x="227796" y="428859"/>
                </a:lnTo>
                <a:lnTo>
                  <a:pt x="181999" y="431782"/>
                </a:lnTo>
                <a:lnTo>
                  <a:pt x="135719" y="433344"/>
                </a:lnTo>
                <a:lnTo>
                  <a:pt x="87693" y="433806"/>
                </a:lnTo>
                <a:lnTo>
                  <a:pt x="378397" y="433806"/>
                </a:lnTo>
                <a:lnTo>
                  <a:pt x="374929" y="409321"/>
                </a:lnTo>
                <a:close/>
              </a:path>
              <a:path w="1904364" h="674369">
                <a:moveTo>
                  <a:pt x="820534" y="38379"/>
                </a:moveTo>
                <a:lnTo>
                  <a:pt x="771485" y="43996"/>
                </a:lnTo>
                <a:lnTo>
                  <a:pt x="727710" y="60048"/>
                </a:lnTo>
                <a:lnTo>
                  <a:pt x="690832" y="85332"/>
                </a:lnTo>
                <a:lnTo>
                  <a:pt x="662478" y="118649"/>
                </a:lnTo>
                <a:lnTo>
                  <a:pt x="644274" y="158795"/>
                </a:lnTo>
                <a:lnTo>
                  <a:pt x="637844" y="204571"/>
                </a:lnTo>
                <a:lnTo>
                  <a:pt x="644274" y="250360"/>
                </a:lnTo>
                <a:lnTo>
                  <a:pt x="662478" y="290540"/>
                </a:lnTo>
                <a:lnTo>
                  <a:pt x="690832" y="323899"/>
                </a:lnTo>
                <a:lnTo>
                  <a:pt x="727710" y="349226"/>
                </a:lnTo>
                <a:lnTo>
                  <a:pt x="771485" y="365310"/>
                </a:lnTo>
                <a:lnTo>
                  <a:pt x="820534" y="370941"/>
                </a:lnTo>
                <a:lnTo>
                  <a:pt x="869726" y="365310"/>
                </a:lnTo>
                <a:lnTo>
                  <a:pt x="913572" y="349226"/>
                </a:lnTo>
                <a:lnTo>
                  <a:pt x="950414" y="323899"/>
                </a:lnTo>
                <a:lnTo>
                  <a:pt x="977812" y="291579"/>
                </a:lnTo>
                <a:lnTo>
                  <a:pt x="820534" y="291579"/>
                </a:lnTo>
                <a:lnTo>
                  <a:pt x="781217" y="285554"/>
                </a:lnTo>
                <a:lnTo>
                  <a:pt x="751098" y="268263"/>
                </a:lnTo>
                <a:lnTo>
                  <a:pt x="731821" y="240878"/>
                </a:lnTo>
                <a:lnTo>
                  <a:pt x="725030" y="204571"/>
                </a:lnTo>
                <a:lnTo>
                  <a:pt x="731821" y="168587"/>
                </a:lnTo>
                <a:lnTo>
                  <a:pt x="751098" y="141230"/>
                </a:lnTo>
                <a:lnTo>
                  <a:pt x="781217" y="123836"/>
                </a:lnTo>
                <a:lnTo>
                  <a:pt x="820534" y="117741"/>
                </a:lnTo>
                <a:lnTo>
                  <a:pt x="977985" y="117741"/>
                </a:lnTo>
                <a:lnTo>
                  <a:pt x="950504" y="85332"/>
                </a:lnTo>
                <a:lnTo>
                  <a:pt x="913672" y="60048"/>
                </a:lnTo>
                <a:lnTo>
                  <a:pt x="869826" y="43996"/>
                </a:lnTo>
                <a:lnTo>
                  <a:pt x="820534" y="38379"/>
                </a:lnTo>
                <a:close/>
              </a:path>
              <a:path w="1904364" h="674369">
                <a:moveTo>
                  <a:pt x="977985" y="117741"/>
                </a:moveTo>
                <a:lnTo>
                  <a:pt x="820534" y="117741"/>
                </a:lnTo>
                <a:lnTo>
                  <a:pt x="860262" y="123836"/>
                </a:lnTo>
                <a:lnTo>
                  <a:pt x="890592" y="141230"/>
                </a:lnTo>
                <a:lnTo>
                  <a:pt x="909947" y="168587"/>
                </a:lnTo>
                <a:lnTo>
                  <a:pt x="916749" y="204571"/>
                </a:lnTo>
                <a:lnTo>
                  <a:pt x="909947" y="240878"/>
                </a:lnTo>
                <a:lnTo>
                  <a:pt x="890592" y="268263"/>
                </a:lnTo>
                <a:lnTo>
                  <a:pt x="860262" y="285554"/>
                </a:lnTo>
                <a:lnTo>
                  <a:pt x="820534" y="291579"/>
                </a:lnTo>
                <a:lnTo>
                  <a:pt x="977812" y="291579"/>
                </a:lnTo>
                <a:lnTo>
                  <a:pt x="996828" y="250360"/>
                </a:lnTo>
                <a:lnTo>
                  <a:pt x="1003236" y="204571"/>
                </a:lnTo>
                <a:lnTo>
                  <a:pt x="996854" y="158795"/>
                </a:lnTo>
                <a:lnTo>
                  <a:pt x="978754" y="118649"/>
                </a:lnTo>
                <a:lnTo>
                  <a:pt x="977985" y="117741"/>
                </a:lnTo>
                <a:close/>
              </a:path>
              <a:path w="1904364" h="674369">
                <a:moveTo>
                  <a:pt x="935850" y="401167"/>
                </a:moveTo>
                <a:lnTo>
                  <a:pt x="872258" y="405328"/>
                </a:lnTo>
                <a:lnTo>
                  <a:pt x="817154" y="417496"/>
                </a:lnTo>
                <a:lnTo>
                  <a:pt x="771910" y="437199"/>
                </a:lnTo>
                <a:lnTo>
                  <a:pt x="737896" y="463963"/>
                </a:lnTo>
                <a:lnTo>
                  <a:pt x="716483" y="497318"/>
                </a:lnTo>
                <a:lnTo>
                  <a:pt x="709041" y="536790"/>
                </a:lnTo>
                <a:lnTo>
                  <a:pt x="716483" y="575974"/>
                </a:lnTo>
                <a:lnTo>
                  <a:pt x="737896" y="609135"/>
                </a:lnTo>
                <a:lnTo>
                  <a:pt x="771910" y="635782"/>
                </a:lnTo>
                <a:lnTo>
                  <a:pt x="817154" y="655424"/>
                </a:lnTo>
                <a:lnTo>
                  <a:pt x="872258" y="667570"/>
                </a:lnTo>
                <a:lnTo>
                  <a:pt x="935850" y="671728"/>
                </a:lnTo>
                <a:lnTo>
                  <a:pt x="999027" y="667570"/>
                </a:lnTo>
                <a:lnTo>
                  <a:pt x="1053757" y="655424"/>
                </a:lnTo>
                <a:lnTo>
                  <a:pt x="1098684" y="635782"/>
                </a:lnTo>
                <a:lnTo>
                  <a:pt x="1132454" y="609135"/>
                </a:lnTo>
                <a:lnTo>
                  <a:pt x="1141754" y="594626"/>
                </a:lnTo>
                <a:lnTo>
                  <a:pt x="935850" y="594626"/>
                </a:lnTo>
                <a:lnTo>
                  <a:pt x="875240" y="590742"/>
                </a:lnTo>
                <a:lnTo>
                  <a:pt x="831807" y="579448"/>
                </a:lnTo>
                <a:lnTo>
                  <a:pt x="805664" y="561285"/>
                </a:lnTo>
                <a:lnTo>
                  <a:pt x="796925" y="536790"/>
                </a:lnTo>
                <a:lnTo>
                  <a:pt x="805689" y="512114"/>
                </a:lnTo>
                <a:lnTo>
                  <a:pt x="831873" y="493723"/>
                </a:lnTo>
                <a:lnTo>
                  <a:pt x="875315" y="482235"/>
                </a:lnTo>
                <a:lnTo>
                  <a:pt x="935850" y="478269"/>
                </a:lnTo>
                <a:lnTo>
                  <a:pt x="1141571" y="478269"/>
                </a:lnTo>
                <a:lnTo>
                  <a:pt x="1132454" y="463963"/>
                </a:lnTo>
                <a:lnTo>
                  <a:pt x="1098684" y="437199"/>
                </a:lnTo>
                <a:lnTo>
                  <a:pt x="1053757" y="417496"/>
                </a:lnTo>
                <a:lnTo>
                  <a:pt x="999027" y="405328"/>
                </a:lnTo>
                <a:lnTo>
                  <a:pt x="935850" y="401167"/>
                </a:lnTo>
                <a:close/>
              </a:path>
              <a:path w="1904364" h="674369">
                <a:moveTo>
                  <a:pt x="1141571" y="478269"/>
                </a:moveTo>
                <a:lnTo>
                  <a:pt x="935850" y="478269"/>
                </a:lnTo>
                <a:lnTo>
                  <a:pt x="996182" y="482235"/>
                </a:lnTo>
                <a:lnTo>
                  <a:pt x="1039339" y="493723"/>
                </a:lnTo>
                <a:lnTo>
                  <a:pt x="1065270" y="512114"/>
                </a:lnTo>
                <a:lnTo>
                  <a:pt x="1073924" y="536790"/>
                </a:lnTo>
                <a:lnTo>
                  <a:pt x="1065270" y="561285"/>
                </a:lnTo>
                <a:lnTo>
                  <a:pt x="1039339" y="579448"/>
                </a:lnTo>
                <a:lnTo>
                  <a:pt x="996182" y="590742"/>
                </a:lnTo>
                <a:lnTo>
                  <a:pt x="935850" y="594626"/>
                </a:lnTo>
                <a:lnTo>
                  <a:pt x="1141754" y="594626"/>
                </a:lnTo>
                <a:lnTo>
                  <a:pt x="1153710" y="575974"/>
                </a:lnTo>
                <a:lnTo>
                  <a:pt x="1161097" y="536790"/>
                </a:lnTo>
                <a:lnTo>
                  <a:pt x="1153710" y="497318"/>
                </a:lnTo>
                <a:lnTo>
                  <a:pt x="1141571" y="478269"/>
                </a:lnTo>
                <a:close/>
              </a:path>
              <a:path w="1904364" h="674369">
                <a:moveTo>
                  <a:pt x="1155357" y="0"/>
                </a:moveTo>
                <a:lnTo>
                  <a:pt x="1066800" y="0"/>
                </a:lnTo>
                <a:lnTo>
                  <a:pt x="1066800" y="410718"/>
                </a:lnTo>
                <a:lnTo>
                  <a:pt x="1155357" y="410718"/>
                </a:lnTo>
                <a:lnTo>
                  <a:pt x="1155357" y="311899"/>
                </a:lnTo>
                <a:lnTo>
                  <a:pt x="1248625" y="311899"/>
                </a:lnTo>
                <a:lnTo>
                  <a:pt x="1248625" y="233235"/>
                </a:lnTo>
                <a:lnTo>
                  <a:pt x="1155357" y="233235"/>
                </a:lnTo>
                <a:lnTo>
                  <a:pt x="1155357" y="174536"/>
                </a:lnTo>
                <a:lnTo>
                  <a:pt x="1248625" y="174536"/>
                </a:lnTo>
                <a:lnTo>
                  <a:pt x="1248625" y="96037"/>
                </a:lnTo>
                <a:lnTo>
                  <a:pt x="1155357" y="96037"/>
                </a:lnTo>
                <a:lnTo>
                  <a:pt x="1155357" y="0"/>
                </a:lnTo>
                <a:close/>
              </a:path>
              <a:path w="1904364" h="674369">
                <a:moveTo>
                  <a:pt x="1487043" y="161328"/>
                </a:moveTo>
                <a:lnTo>
                  <a:pt x="1432242" y="167711"/>
                </a:lnTo>
                <a:lnTo>
                  <a:pt x="1385645" y="185882"/>
                </a:lnTo>
                <a:lnTo>
                  <a:pt x="1349533" y="214373"/>
                </a:lnTo>
                <a:lnTo>
                  <a:pt x="1326192" y="251716"/>
                </a:lnTo>
                <a:lnTo>
                  <a:pt x="1317904" y="296443"/>
                </a:lnTo>
                <a:lnTo>
                  <a:pt x="1326209" y="341011"/>
                </a:lnTo>
                <a:lnTo>
                  <a:pt x="1349584" y="378128"/>
                </a:lnTo>
                <a:lnTo>
                  <a:pt x="1385721" y="406385"/>
                </a:lnTo>
                <a:lnTo>
                  <a:pt x="1432310" y="424373"/>
                </a:lnTo>
                <a:lnTo>
                  <a:pt x="1487043" y="430682"/>
                </a:lnTo>
                <a:lnTo>
                  <a:pt x="1541359" y="424373"/>
                </a:lnTo>
                <a:lnTo>
                  <a:pt x="1587697" y="406385"/>
                </a:lnTo>
                <a:lnTo>
                  <a:pt x="1623704" y="378128"/>
                </a:lnTo>
                <a:lnTo>
                  <a:pt x="1638262" y="354965"/>
                </a:lnTo>
                <a:lnTo>
                  <a:pt x="1487043" y="354965"/>
                </a:lnTo>
                <a:lnTo>
                  <a:pt x="1451539" y="351071"/>
                </a:lnTo>
                <a:lnTo>
                  <a:pt x="1425573" y="339705"/>
                </a:lnTo>
                <a:lnTo>
                  <a:pt x="1409635" y="321339"/>
                </a:lnTo>
                <a:lnTo>
                  <a:pt x="1404213" y="296443"/>
                </a:lnTo>
                <a:lnTo>
                  <a:pt x="1409635" y="271438"/>
                </a:lnTo>
                <a:lnTo>
                  <a:pt x="1425573" y="252831"/>
                </a:lnTo>
                <a:lnTo>
                  <a:pt x="1451539" y="241225"/>
                </a:lnTo>
                <a:lnTo>
                  <a:pt x="1487043" y="237223"/>
                </a:lnTo>
                <a:lnTo>
                  <a:pt x="1638007" y="237223"/>
                </a:lnTo>
                <a:lnTo>
                  <a:pt x="1623752" y="214373"/>
                </a:lnTo>
                <a:lnTo>
                  <a:pt x="1587768" y="185882"/>
                </a:lnTo>
                <a:lnTo>
                  <a:pt x="1541423" y="167711"/>
                </a:lnTo>
                <a:lnTo>
                  <a:pt x="1487043" y="161328"/>
                </a:lnTo>
                <a:close/>
              </a:path>
              <a:path w="1904364" h="674369">
                <a:moveTo>
                  <a:pt x="1638007" y="237223"/>
                </a:moveTo>
                <a:lnTo>
                  <a:pt x="1487043" y="237223"/>
                </a:lnTo>
                <a:lnTo>
                  <a:pt x="1522451" y="241225"/>
                </a:lnTo>
                <a:lnTo>
                  <a:pt x="1548368" y="252831"/>
                </a:lnTo>
                <a:lnTo>
                  <a:pt x="1564288" y="271438"/>
                </a:lnTo>
                <a:lnTo>
                  <a:pt x="1569707" y="296443"/>
                </a:lnTo>
                <a:lnTo>
                  <a:pt x="1564288" y="321339"/>
                </a:lnTo>
                <a:lnTo>
                  <a:pt x="1548368" y="339705"/>
                </a:lnTo>
                <a:lnTo>
                  <a:pt x="1522451" y="351071"/>
                </a:lnTo>
                <a:lnTo>
                  <a:pt x="1487043" y="354965"/>
                </a:lnTo>
                <a:lnTo>
                  <a:pt x="1638262" y="354965"/>
                </a:lnTo>
                <a:lnTo>
                  <a:pt x="1647032" y="341011"/>
                </a:lnTo>
                <a:lnTo>
                  <a:pt x="1655330" y="296443"/>
                </a:lnTo>
                <a:lnTo>
                  <a:pt x="1647048" y="251716"/>
                </a:lnTo>
                <a:lnTo>
                  <a:pt x="1638007" y="237223"/>
                </a:lnTo>
                <a:close/>
              </a:path>
              <a:path w="1904364" h="674369">
                <a:moveTo>
                  <a:pt x="1467599" y="444576"/>
                </a:moveTo>
                <a:lnTo>
                  <a:pt x="1379728" y="444576"/>
                </a:lnTo>
                <a:lnTo>
                  <a:pt x="1379728" y="659053"/>
                </a:lnTo>
                <a:lnTo>
                  <a:pt x="1838198" y="659053"/>
                </a:lnTo>
                <a:lnTo>
                  <a:pt x="1838198" y="581075"/>
                </a:lnTo>
                <a:lnTo>
                  <a:pt x="1467599" y="581075"/>
                </a:lnTo>
                <a:lnTo>
                  <a:pt x="1467599" y="444576"/>
                </a:lnTo>
                <a:close/>
              </a:path>
              <a:path w="1904364" h="674369">
                <a:moveTo>
                  <a:pt x="1809711" y="685"/>
                </a:moveTo>
                <a:lnTo>
                  <a:pt x="1721142" y="685"/>
                </a:lnTo>
                <a:lnTo>
                  <a:pt x="1721142" y="512483"/>
                </a:lnTo>
                <a:lnTo>
                  <a:pt x="1809711" y="512483"/>
                </a:lnTo>
                <a:lnTo>
                  <a:pt x="1809711" y="290537"/>
                </a:lnTo>
                <a:lnTo>
                  <a:pt x="1904365" y="290537"/>
                </a:lnTo>
                <a:lnTo>
                  <a:pt x="1904365" y="211874"/>
                </a:lnTo>
                <a:lnTo>
                  <a:pt x="1809711" y="211874"/>
                </a:lnTo>
                <a:lnTo>
                  <a:pt x="1809711" y="685"/>
                </a:lnTo>
                <a:close/>
              </a:path>
              <a:path w="1904364" h="674369">
                <a:moveTo>
                  <a:pt x="1691627" y="78841"/>
                </a:moveTo>
                <a:lnTo>
                  <a:pt x="1282293" y="78841"/>
                </a:lnTo>
                <a:lnTo>
                  <a:pt x="1282293" y="156121"/>
                </a:lnTo>
                <a:lnTo>
                  <a:pt x="1691627" y="156121"/>
                </a:lnTo>
                <a:lnTo>
                  <a:pt x="1691627" y="78841"/>
                </a:lnTo>
                <a:close/>
              </a:path>
              <a:path w="1904364" h="674369">
                <a:moveTo>
                  <a:pt x="1531683" y="685"/>
                </a:moveTo>
                <a:lnTo>
                  <a:pt x="1443113" y="685"/>
                </a:lnTo>
                <a:lnTo>
                  <a:pt x="1443113" y="78841"/>
                </a:lnTo>
                <a:lnTo>
                  <a:pt x="1531683" y="78841"/>
                </a:lnTo>
                <a:lnTo>
                  <a:pt x="1531683" y="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004843" y="1402130"/>
            <a:ext cx="1842770" cy="674370"/>
          </a:xfrm>
          <a:custGeom>
            <a:avLst/>
            <a:gdLst/>
            <a:ahLst/>
            <a:cxnLst/>
            <a:rect l="l" t="t" r="r" b="b"/>
            <a:pathLst>
              <a:path w="1842770" h="674369">
                <a:moveTo>
                  <a:pt x="532460" y="0"/>
                </a:moveTo>
                <a:lnTo>
                  <a:pt x="443890" y="0"/>
                </a:lnTo>
                <a:lnTo>
                  <a:pt x="443890" y="673989"/>
                </a:lnTo>
                <a:lnTo>
                  <a:pt x="532460" y="673989"/>
                </a:lnTo>
                <a:lnTo>
                  <a:pt x="532460" y="0"/>
                </a:lnTo>
                <a:close/>
              </a:path>
              <a:path w="1842770" h="674369">
                <a:moveTo>
                  <a:pt x="178358" y="49669"/>
                </a:moveTo>
                <a:lnTo>
                  <a:pt x="136160" y="55469"/>
                </a:lnTo>
                <a:lnTo>
                  <a:pt x="98112" y="72253"/>
                </a:lnTo>
                <a:lnTo>
                  <a:pt x="65067" y="99099"/>
                </a:lnTo>
                <a:lnTo>
                  <a:pt x="37880" y="135083"/>
                </a:lnTo>
                <a:lnTo>
                  <a:pt x="17404" y="179281"/>
                </a:lnTo>
                <a:lnTo>
                  <a:pt x="4493" y="230772"/>
                </a:lnTo>
                <a:lnTo>
                  <a:pt x="0" y="288632"/>
                </a:lnTo>
                <a:lnTo>
                  <a:pt x="4493" y="346681"/>
                </a:lnTo>
                <a:lnTo>
                  <a:pt x="17404" y="398306"/>
                </a:lnTo>
                <a:lnTo>
                  <a:pt x="37880" y="442596"/>
                </a:lnTo>
                <a:lnTo>
                  <a:pt x="65067" y="478634"/>
                </a:lnTo>
                <a:lnTo>
                  <a:pt x="98112" y="505508"/>
                </a:lnTo>
                <a:lnTo>
                  <a:pt x="136160" y="522302"/>
                </a:lnTo>
                <a:lnTo>
                  <a:pt x="178358" y="528104"/>
                </a:lnTo>
                <a:lnTo>
                  <a:pt x="220298" y="522302"/>
                </a:lnTo>
                <a:lnTo>
                  <a:pt x="258161" y="505508"/>
                </a:lnTo>
                <a:lnTo>
                  <a:pt x="291081" y="478634"/>
                </a:lnTo>
                <a:lnTo>
                  <a:pt x="315662" y="445960"/>
                </a:lnTo>
                <a:lnTo>
                  <a:pt x="178358" y="445960"/>
                </a:lnTo>
                <a:lnTo>
                  <a:pt x="140708" y="435469"/>
                </a:lnTo>
                <a:lnTo>
                  <a:pt x="111715" y="404872"/>
                </a:lnTo>
                <a:lnTo>
                  <a:pt x="93076" y="355488"/>
                </a:lnTo>
                <a:lnTo>
                  <a:pt x="86487" y="288632"/>
                </a:lnTo>
                <a:lnTo>
                  <a:pt x="93076" y="222146"/>
                </a:lnTo>
                <a:lnTo>
                  <a:pt x="111715" y="172904"/>
                </a:lnTo>
                <a:lnTo>
                  <a:pt x="140708" y="142321"/>
                </a:lnTo>
                <a:lnTo>
                  <a:pt x="178358" y="131813"/>
                </a:lnTo>
                <a:lnTo>
                  <a:pt x="315729" y="131813"/>
                </a:lnTo>
                <a:lnTo>
                  <a:pt x="291081" y="99099"/>
                </a:lnTo>
                <a:lnTo>
                  <a:pt x="258161" y="72253"/>
                </a:lnTo>
                <a:lnTo>
                  <a:pt x="220298" y="55469"/>
                </a:lnTo>
                <a:lnTo>
                  <a:pt x="178358" y="49669"/>
                </a:lnTo>
                <a:close/>
              </a:path>
              <a:path w="1842770" h="674369">
                <a:moveTo>
                  <a:pt x="315729" y="131813"/>
                </a:moveTo>
                <a:lnTo>
                  <a:pt x="178358" y="131813"/>
                </a:lnTo>
                <a:lnTo>
                  <a:pt x="215611" y="142321"/>
                </a:lnTo>
                <a:lnTo>
                  <a:pt x="244395" y="172904"/>
                </a:lnTo>
                <a:lnTo>
                  <a:pt x="262955" y="222146"/>
                </a:lnTo>
                <a:lnTo>
                  <a:pt x="269532" y="288632"/>
                </a:lnTo>
                <a:lnTo>
                  <a:pt x="262955" y="355488"/>
                </a:lnTo>
                <a:lnTo>
                  <a:pt x="244395" y="404872"/>
                </a:lnTo>
                <a:lnTo>
                  <a:pt x="215611" y="435469"/>
                </a:lnTo>
                <a:lnTo>
                  <a:pt x="178358" y="445960"/>
                </a:lnTo>
                <a:lnTo>
                  <a:pt x="315662" y="445960"/>
                </a:lnTo>
                <a:lnTo>
                  <a:pt x="318193" y="442596"/>
                </a:lnTo>
                <a:lnTo>
                  <a:pt x="338630" y="398306"/>
                </a:lnTo>
                <a:lnTo>
                  <a:pt x="351527" y="346681"/>
                </a:lnTo>
                <a:lnTo>
                  <a:pt x="356019" y="288632"/>
                </a:lnTo>
                <a:lnTo>
                  <a:pt x="351527" y="230772"/>
                </a:lnTo>
                <a:lnTo>
                  <a:pt x="338630" y="179281"/>
                </a:lnTo>
                <a:lnTo>
                  <a:pt x="318193" y="135083"/>
                </a:lnTo>
                <a:lnTo>
                  <a:pt x="315729" y="131813"/>
                </a:lnTo>
                <a:close/>
              </a:path>
              <a:path w="1842770" h="674369">
                <a:moveTo>
                  <a:pt x="816381" y="49669"/>
                </a:moveTo>
                <a:lnTo>
                  <a:pt x="774518" y="55469"/>
                </a:lnTo>
                <a:lnTo>
                  <a:pt x="736855" y="72253"/>
                </a:lnTo>
                <a:lnTo>
                  <a:pt x="704208" y="99099"/>
                </a:lnTo>
                <a:lnTo>
                  <a:pt x="677394" y="135083"/>
                </a:lnTo>
                <a:lnTo>
                  <a:pt x="657229" y="179281"/>
                </a:lnTo>
                <a:lnTo>
                  <a:pt x="644532" y="230772"/>
                </a:lnTo>
                <a:lnTo>
                  <a:pt x="640118" y="288632"/>
                </a:lnTo>
                <a:lnTo>
                  <a:pt x="644532" y="346681"/>
                </a:lnTo>
                <a:lnTo>
                  <a:pt x="657229" y="398306"/>
                </a:lnTo>
                <a:lnTo>
                  <a:pt x="677394" y="442596"/>
                </a:lnTo>
                <a:lnTo>
                  <a:pt x="704208" y="478634"/>
                </a:lnTo>
                <a:lnTo>
                  <a:pt x="736855" y="505508"/>
                </a:lnTo>
                <a:lnTo>
                  <a:pt x="774518" y="522302"/>
                </a:lnTo>
                <a:lnTo>
                  <a:pt x="816381" y="528104"/>
                </a:lnTo>
                <a:lnTo>
                  <a:pt x="858244" y="522302"/>
                </a:lnTo>
                <a:lnTo>
                  <a:pt x="895909" y="505508"/>
                </a:lnTo>
                <a:lnTo>
                  <a:pt x="928559" y="478634"/>
                </a:lnTo>
                <a:lnTo>
                  <a:pt x="952872" y="445960"/>
                </a:lnTo>
                <a:lnTo>
                  <a:pt x="816381" y="445960"/>
                </a:lnTo>
                <a:lnTo>
                  <a:pt x="779532" y="435469"/>
                </a:lnTo>
                <a:lnTo>
                  <a:pt x="750955" y="404872"/>
                </a:lnTo>
                <a:lnTo>
                  <a:pt x="732472" y="355488"/>
                </a:lnTo>
                <a:lnTo>
                  <a:pt x="725906" y="288632"/>
                </a:lnTo>
                <a:lnTo>
                  <a:pt x="732472" y="222146"/>
                </a:lnTo>
                <a:lnTo>
                  <a:pt x="750955" y="172904"/>
                </a:lnTo>
                <a:lnTo>
                  <a:pt x="779532" y="142321"/>
                </a:lnTo>
                <a:lnTo>
                  <a:pt x="816381" y="131813"/>
                </a:lnTo>
                <a:lnTo>
                  <a:pt x="952939" y="131813"/>
                </a:lnTo>
                <a:lnTo>
                  <a:pt x="928559" y="99099"/>
                </a:lnTo>
                <a:lnTo>
                  <a:pt x="895909" y="72253"/>
                </a:lnTo>
                <a:lnTo>
                  <a:pt x="858244" y="55469"/>
                </a:lnTo>
                <a:lnTo>
                  <a:pt x="816381" y="49669"/>
                </a:lnTo>
                <a:close/>
              </a:path>
              <a:path w="1842770" h="674369">
                <a:moveTo>
                  <a:pt x="952939" y="131813"/>
                </a:moveTo>
                <a:lnTo>
                  <a:pt x="816381" y="131813"/>
                </a:lnTo>
                <a:lnTo>
                  <a:pt x="853449" y="142321"/>
                </a:lnTo>
                <a:lnTo>
                  <a:pt x="882002" y="172904"/>
                </a:lnTo>
                <a:lnTo>
                  <a:pt x="900363" y="222146"/>
                </a:lnTo>
                <a:lnTo>
                  <a:pt x="906856" y="288632"/>
                </a:lnTo>
                <a:lnTo>
                  <a:pt x="900363" y="355488"/>
                </a:lnTo>
                <a:lnTo>
                  <a:pt x="882002" y="404872"/>
                </a:lnTo>
                <a:lnTo>
                  <a:pt x="853449" y="435469"/>
                </a:lnTo>
                <a:lnTo>
                  <a:pt x="816381" y="445960"/>
                </a:lnTo>
                <a:lnTo>
                  <a:pt x="952872" y="445960"/>
                </a:lnTo>
                <a:lnTo>
                  <a:pt x="955376" y="442596"/>
                </a:lnTo>
                <a:lnTo>
                  <a:pt x="975543" y="398306"/>
                </a:lnTo>
                <a:lnTo>
                  <a:pt x="988242" y="346681"/>
                </a:lnTo>
                <a:lnTo>
                  <a:pt x="992657" y="288632"/>
                </a:lnTo>
                <a:lnTo>
                  <a:pt x="988242" y="230772"/>
                </a:lnTo>
                <a:lnTo>
                  <a:pt x="975543" y="179281"/>
                </a:lnTo>
                <a:lnTo>
                  <a:pt x="955376" y="135083"/>
                </a:lnTo>
                <a:lnTo>
                  <a:pt x="952939" y="131813"/>
                </a:lnTo>
                <a:close/>
              </a:path>
              <a:path w="1842770" h="674369">
                <a:moveTo>
                  <a:pt x="1154849" y="0"/>
                </a:moveTo>
                <a:lnTo>
                  <a:pt x="1066292" y="0"/>
                </a:lnTo>
                <a:lnTo>
                  <a:pt x="1066292" y="673125"/>
                </a:lnTo>
                <a:lnTo>
                  <a:pt x="1154849" y="673125"/>
                </a:lnTo>
                <a:lnTo>
                  <a:pt x="1154849" y="432079"/>
                </a:lnTo>
                <a:lnTo>
                  <a:pt x="1257134" y="432079"/>
                </a:lnTo>
                <a:lnTo>
                  <a:pt x="1257134" y="353402"/>
                </a:lnTo>
                <a:lnTo>
                  <a:pt x="1154849" y="353402"/>
                </a:lnTo>
                <a:lnTo>
                  <a:pt x="1154849" y="240690"/>
                </a:lnTo>
                <a:lnTo>
                  <a:pt x="1257134" y="240690"/>
                </a:lnTo>
                <a:lnTo>
                  <a:pt x="1257134" y="161328"/>
                </a:lnTo>
                <a:lnTo>
                  <a:pt x="1154849" y="161328"/>
                </a:lnTo>
                <a:lnTo>
                  <a:pt x="1154849" y="0"/>
                </a:lnTo>
                <a:close/>
              </a:path>
              <a:path w="1842770" h="674369">
                <a:moveTo>
                  <a:pt x="1842554" y="0"/>
                </a:moveTo>
                <a:lnTo>
                  <a:pt x="1753971" y="0"/>
                </a:lnTo>
                <a:lnTo>
                  <a:pt x="1753971" y="673125"/>
                </a:lnTo>
                <a:lnTo>
                  <a:pt x="1842554" y="673125"/>
                </a:lnTo>
                <a:lnTo>
                  <a:pt x="1842554" y="0"/>
                </a:lnTo>
                <a:close/>
              </a:path>
              <a:path w="1842770" h="674369">
                <a:moveTo>
                  <a:pt x="1653260" y="69634"/>
                </a:moveTo>
                <a:lnTo>
                  <a:pt x="1322946" y="69634"/>
                </a:lnTo>
                <a:lnTo>
                  <a:pt x="1322946" y="146748"/>
                </a:lnTo>
                <a:lnTo>
                  <a:pt x="1562773" y="146748"/>
                </a:lnTo>
                <a:lnTo>
                  <a:pt x="1556598" y="190651"/>
                </a:lnTo>
                <a:lnTo>
                  <a:pt x="1544853" y="233157"/>
                </a:lnTo>
                <a:lnTo>
                  <a:pt x="1527297" y="274182"/>
                </a:lnTo>
                <a:lnTo>
                  <a:pt x="1503685" y="313642"/>
                </a:lnTo>
                <a:lnTo>
                  <a:pt x="1473776" y="351452"/>
                </a:lnTo>
                <a:lnTo>
                  <a:pt x="1437327" y="387530"/>
                </a:lnTo>
                <a:lnTo>
                  <a:pt x="1394094" y="421789"/>
                </a:lnTo>
                <a:lnTo>
                  <a:pt x="1343835" y="454146"/>
                </a:lnTo>
                <a:lnTo>
                  <a:pt x="1286306" y="484517"/>
                </a:lnTo>
                <a:lnTo>
                  <a:pt x="1333881" y="557110"/>
                </a:lnTo>
                <a:lnTo>
                  <a:pt x="1384814" y="530152"/>
                </a:lnTo>
                <a:lnTo>
                  <a:pt x="1430789" y="501179"/>
                </a:lnTo>
                <a:lnTo>
                  <a:pt x="1471961" y="470263"/>
                </a:lnTo>
                <a:lnTo>
                  <a:pt x="1508482" y="437473"/>
                </a:lnTo>
                <a:lnTo>
                  <a:pt x="1540506" y="402880"/>
                </a:lnTo>
                <a:lnTo>
                  <a:pt x="1568188" y="366553"/>
                </a:lnTo>
                <a:lnTo>
                  <a:pt x="1591680" y="328564"/>
                </a:lnTo>
                <a:lnTo>
                  <a:pt x="1611136" y="288982"/>
                </a:lnTo>
                <a:lnTo>
                  <a:pt x="1626711" y="247877"/>
                </a:lnTo>
                <a:lnTo>
                  <a:pt x="1638556" y="205319"/>
                </a:lnTo>
                <a:lnTo>
                  <a:pt x="1646828" y="161380"/>
                </a:lnTo>
                <a:lnTo>
                  <a:pt x="1651678" y="116128"/>
                </a:lnTo>
                <a:lnTo>
                  <a:pt x="1653260" y="69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3108058" y="2619870"/>
            <a:ext cx="1102995" cy="384810"/>
          </a:xfrm>
          <a:custGeom>
            <a:avLst/>
            <a:gdLst/>
            <a:ahLst/>
            <a:cxnLst/>
            <a:rect l="l" t="t" r="r" b="b"/>
            <a:pathLst>
              <a:path w="1102995" h="384810">
                <a:moveTo>
                  <a:pt x="308000" y="232270"/>
                </a:moveTo>
                <a:lnTo>
                  <a:pt x="40944" y="232270"/>
                </a:lnTo>
                <a:lnTo>
                  <a:pt x="40944" y="379387"/>
                </a:lnTo>
                <a:lnTo>
                  <a:pt x="308000" y="379387"/>
                </a:lnTo>
                <a:lnTo>
                  <a:pt x="308000" y="334962"/>
                </a:lnTo>
                <a:lnTo>
                  <a:pt x="90703" y="334962"/>
                </a:lnTo>
                <a:lnTo>
                  <a:pt x="90703" y="275882"/>
                </a:lnTo>
                <a:lnTo>
                  <a:pt x="308000" y="275882"/>
                </a:lnTo>
                <a:lnTo>
                  <a:pt x="308000" y="232270"/>
                </a:lnTo>
                <a:close/>
              </a:path>
              <a:path w="1102995" h="384810">
                <a:moveTo>
                  <a:pt x="308000" y="275882"/>
                </a:moveTo>
                <a:lnTo>
                  <a:pt x="257848" y="275882"/>
                </a:lnTo>
                <a:lnTo>
                  <a:pt x="257848" y="334962"/>
                </a:lnTo>
                <a:lnTo>
                  <a:pt x="308000" y="334962"/>
                </a:lnTo>
                <a:lnTo>
                  <a:pt x="308000" y="275882"/>
                </a:lnTo>
                <a:close/>
              </a:path>
              <a:path w="1102995" h="384810">
                <a:moveTo>
                  <a:pt x="349834" y="154647"/>
                </a:moveTo>
                <a:lnTo>
                  <a:pt x="0" y="154647"/>
                </a:lnTo>
                <a:lnTo>
                  <a:pt x="0" y="199161"/>
                </a:lnTo>
                <a:lnTo>
                  <a:pt x="349834" y="199161"/>
                </a:lnTo>
                <a:lnTo>
                  <a:pt x="349834" y="154647"/>
                </a:lnTo>
                <a:close/>
              </a:path>
              <a:path w="1102995" h="384810">
                <a:moveTo>
                  <a:pt x="306717" y="19431"/>
                </a:moveTo>
                <a:lnTo>
                  <a:pt x="42227" y="19431"/>
                </a:lnTo>
                <a:lnTo>
                  <a:pt x="42227" y="63931"/>
                </a:lnTo>
                <a:lnTo>
                  <a:pt x="256552" y="63931"/>
                </a:lnTo>
                <a:lnTo>
                  <a:pt x="256444" y="77648"/>
                </a:lnTo>
                <a:lnTo>
                  <a:pt x="252834" y="127116"/>
                </a:lnTo>
                <a:lnTo>
                  <a:pt x="247738" y="154647"/>
                </a:lnTo>
                <a:lnTo>
                  <a:pt x="298691" y="154647"/>
                </a:lnTo>
                <a:lnTo>
                  <a:pt x="303331" y="127702"/>
                </a:lnTo>
                <a:lnTo>
                  <a:pt x="305660" y="102522"/>
                </a:lnTo>
                <a:lnTo>
                  <a:pt x="305714" y="101939"/>
                </a:lnTo>
                <a:lnTo>
                  <a:pt x="306592" y="77648"/>
                </a:lnTo>
                <a:lnTo>
                  <a:pt x="306717" y="19431"/>
                </a:lnTo>
                <a:close/>
              </a:path>
              <a:path w="1102995" h="384810">
                <a:moveTo>
                  <a:pt x="629081" y="182892"/>
                </a:moveTo>
                <a:lnTo>
                  <a:pt x="580212" y="182892"/>
                </a:lnTo>
                <a:lnTo>
                  <a:pt x="580212" y="365594"/>
                </a:lnTo>
                <a:lnTo>
                  <a:pt x="629081" y="365594"/>
                </a:lnTo>
                <a:lnTo>
                  <a:pt x="629081" y="182892"/>
                </a:lnTo>
                <a:close/>
              </a:path>
              <a:path w="1102995" h="384810">
                <a:moveTo>
                  <a:pt x="543433" y="42621"/>
                </a:moveTo>
                <a:lnTo>
                  <a:pt x="386511" y="42621"/>
                </a:lnTo>
                <a:lnTo>
                  <a:pt x="386511" y="285597"/>
                </a:lnTo>
                <a:lnTo>
                  <a:pt x="543433" y="285597"/>
                </a:lnTo>
                <a:lnTo>
                  <a:pt x="543433" y="241973"/>
                </a:lnTo>
                <a:lnTo>
                  <a:pt x="434987" y="241973"/>
                </a:lnTo>
                <a:lnTo>
                  <a:pt x="434987" y="86245"/>
                </a:lnTo>
                <a:lnTo>
                  <a:pt x="543433" y="86245"/>
                </a:lnTo>
                <a:lnTo>
                  <a:pt x="543433" y="42621"/>
                </a:lnTo>
                <a:close/>
              </a:path>
              <a:path w="1102995" h="384810">
                <a:moveTo>
                  <a:pt x="543433" y="86245"/>
                </a:moveTo>
                <a:lnTo>
                  <a:pt x="494957" y="86245"/>
                </a:lnTo>
                <a:lnTo>
                  <a:pt x="494957" y="241973"/>
                </a:lnTo>
                <a:lnTo>
                  <a:pt x="543433" y="241973"/>
                </a:lnTo>
                <a:lnTo>
                  <a:pt x="543433" y="182892"/>
                </a:lnTo>
                <a:lnTo>
                  <a:pt x="629081" y="182892"/>
                </a:lnTo>
                <a:lnTo>
                  <a:pt x="629081" y="138379"/>
                </a:lnTo>
                <a:lnTo>
                  <a:pt x="543433" y="138379"/>
                </a:lnTo>
                <a:lnTo>
                  <a:pt x="543433" y="86245"/>
                </a:lnTo>
                <a:close/>
              </a:path>
              <a:path w="1102995" h="384810">
                <a:moveTo>
                  <a:pt x="629081" y="7632"/>
                </a:moveTo>
                <a:lnTo>
                  <a:pt x="580212" y="7632"/>
                </a:lnTo>
                <a:lnTo>
                  <a:pt x="580212" y="138379"/>
                </a:lnTo>
                <a:lnTo>
                  <a:pt x="629081" y="138379"/>
                </a:lnTo>
                <a:lnTo>
                  <a:pt x="629081" y="7632"/>
                </a:lnTo>
                <a:close/>
              </a:path>
              <a:path w="1102995" h="384810">
                <a:moveTo>
                  <a:pt x="702640" y="0"/>
                </a:moveTo>
                <a:lnTo>
                  <a:pt x="653275" y="0"/>
                </a:lnTo>
                <a:lnTo>
                  <a:pt x="653275" y="384238"/>
                </a:lnTo>
                <a:lnTo>
                  <a:pt x="702640" y="384238"/>
                </a:lnTo>
                <a:lnTo>
                  <a:pt x="702640" y="0"/>
                </a:lnTo>
                <a:close/>
              </a:path>
              <a:path w="1102995" h="384810">
                <a:moveTo>
                  <a:pt x="942136" y="21107"/>
                </a:moveTo>
                <a:lnTo>
                  <a:pt x="763295" y="21107"/>
                </a:lnTo>
                <a:lnTo>
                  <a:pt x="763295" y="188150"/>
                </a:lnTo>
                <a:lnTo>
                  <a:pt x="800074" y="188150"/>
                </a:lnTo>
                <a:lnTo>
                  <a:pt x="851926" y="187639"/>
                </a:lnTo>
                <a:lnTo>
                  <a:pt x="896648" y="185548"/>
                </a:lnTo>
                <a:lnTo>
                  <a:pt x="938413" y="181040"/>
                </a:lnTo>
                <a:lnTo>
                  <a:pt x="981392" y="173278"/>
                </a:lnTo>
                <a:lnTo>
                  <a:pt x="976991" y="144132"/>
                </a:lnTo>
                <a:lnTo>
                  <a:pt x="813460" y="144132"/>
                </a:lnTo>
                <a:lnTo>
                  <a:pt x="813460" y="65125"/>
                </a:lnTo>
                <a:lnTo>
                  <a:pt x="942136" y="65125"/>
                </a:lnTo>
                <a:lnTo>
                  <a:pt x="942136" y="21107"/>
                </a:lnTo>
                <a:close/>
              </a:path>
              <a:path w="1102995" h="384810">
                <a:moveTo>
                  <a:pt x="974852" y="129959"/>
                </a:moveTo>
                <a:lnTo>
                  <a:pt x="934214" y="136984"/>
                </a:lnTo>
                <a:lnTo>
                  <a:pt x="896013" y="141322"/>
                </a:lnTo>
                <a:lnTo>
                  <a:pt x="856883" y="143521"/>
                </a:lnTo>
                <a:lnTo>
                  <a:pt x="813460" y="144132"/>
                </a:lnTo>
                <a:lnTo>
                  <a:pt x="976991" y="144132"/>
                </a:lnTo>
                <a:lnTo>
                  <a:pt x="974852" y="129959"/>
                </a:lnTo>
                <a:close/>
              </a:path>
              <a:path w="1102995" h="384810">
                <a:moveTo>
                  <a:pt x="1048905" y="0"/>
                </a:moveTo>
                <a:lnTo>
                  <a:pt x="998347" y="0"/>
                </a:lnTo>
                <a:lnTo>
                  <a:pt x="998347" y="201536"/>
                </a:lnTo>
                <a:lnTo>
                  <a:pt x="1048905" y="201536"/>
                </a:lnTo>
                <a:lnTo>
                  <a:pt x="1048905" y="121932"/>
                </a:lnTo>
                <a:lnTo>
                  <a:pt x="1102931" y="121932"/>
                </a:lnTo>
                <a:lnTo>
                  <a:pt x="1102931" y="77127"/>
                </a:lnTo>
                <a:lnTo>
                  <a:pt x="1048905" y="77127"/>
                </a:lnTo>
                <a:lnTo>
                  <a:pt x="1048905" y="0"/>
                </a:lnTo>
                <a:close/>
              </a:path>
              <a:path w="1102995" h="384810">
                <a:moveTo>
                  <a:pt x="1048905" y="203415"/>
                </a:moveTo>
                <a:lnTo>
                  <a:pt x="798982" y="203415"/>
                </a:lnTo>
                <a:lnTo>
                  <a:pt x="798982" y="247434"/>
                </a:lnTo>
                <a:lnTo>
                  <a:pt x="998740" y="247434"/>
                </a:lnTo>
                <a:lnTo>
                  <a:pt x="998740" y="268351"/>
                </a:lnTo>
                <a:lnTo>
                  <a:pt x="799782" y="268351"/>
                </a:lnTo>
                <a:lnTo>
                  <a:pt x="799782" y="379387"/>
                </a:lnTo>
                <a:lnTo>
                  <a:pt x="1061885" y="379387"/>
                </a:lnTo>
                <a:lnTo>
                  <a:pt x="1061885" y="334962"/>
                </a:lnTo>
                <a:lnTo>
                  <a:pt x="849541" y="334962"/>
                </a:lnTo>
                <a:lnTo>
                  <a:pt x="849541" y="311175"/>
                </a:lnTo>
                <a:lnTo>
                  <a:pt x="1048905" y="311175"/>
                </a:lnTo>
                <a:lnTo>
                  <a:pt x="1048905" y="203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873243" y="2519220"/>
            <a:ext cx="6700520" cy="2020570"/>
          </a:xfrm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ct val="92100"/>
              </a:lnSpc>
              <a:spcBef>
                <a:spcPts val="445"/>
              </a:spcBef>
              <a:tabLst>
                <a:tab pos="2334895" algn="l"/>
              </a:tabLst>
            </a:pPr>
            <a:r>
              <a:rPr dirty="0" spc="-550"/>
              <a:t>올림픽</a:t>
            </a:r>
            <a:r>
              <a:rPr dirty="0"/>
              <a:t>	</a:t>
            </a:r>
            <a:r>
              <a:rPr dirty="0" spc="-520"/>
              <a:t>의</a:t>
            </a:r>
            <a:r>
              <a:rPr dirty="0" spc="-500"/>
              <a:t> </a:t>
            </a:r>
            <a:r>
              <a:rPr dirty="0" spc="-525"/>
              <a:t>비밀은</a:t>
            </a:r>
            <a:r>
              <a:rPr dirty="0" spc="-500"/>
              <a:t> </a:t>
            </a:r>
            <a:r>
              <a:rPr dirty="0" spc="-525"/>
              <a:t>다양한</a:t>
            </a:r>
            <a:r>
              <a:rPr dirty="0" spc="-505"/>
              <a:t> </a:t>
            </a:r>
            <a:r>
              <a:rPr dirty="0" spc="-220"/>
              <a:t>이야기</a:t>
            </a:r>
            <a:r>
              <a:rPr dirty="0" sz="2300" spc="-220"/>
              <a:t>로 </a:t>
            </a:r>
            <a:r>
              <a:rPr dirty="0" spc="-430"/>
              <a:t>가</a:t>
            </a:r>
            <a:r>
              <a:rPr dirty="0" sz="3350" spc="-430"/>
              <a:t>득</a:t>
            </a:r>
            <a:r>
              <a:rPr dirty="0" spc="-430"/>
              <a:t>합니다</a:t>
            </a:r>
            <a:r>
              <a:rPr dirty="0" sz="3200" spc="-430">
                <a:latin typeface="Calibri"/>
                <a:cs typeface="Calibri"/>
              </a:rPr>
              <a:t>.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550" spc="-645"/>
              <a:t>다양한</a:t>
            </a:r>
            <a:r>
              <a:rPr dirty="0" sz="3550" spc="-535"/>
              <a:t> </a:t>
            </a:r>
            <a:r>
              <a:rPr dirty="0" spc="-525"/>
              <a:t>국가와</a:t>
            </a:r>
            <a:r>
              <a:rPr dirty="0" spc="-500"/>
              <a:t> </a:t>
            </a:r>
            <a:r>
              <a:rPr dirty="0" sz="3350" spc="-495"/>
              <a:t>종</a:t>
            </a:r>
            <a:r>
              <a:rPr dirty="0" spc="-495"/>
              <a:t>목의</a:t>
            </a:r>
            <a:r>
              <a:rPr dirty="0" spc="-505"/>
              <a:t> </a:t>
            </a:r>
            <a:r>
              <a:rPr dirty="0" spc="-545"/>
              <a:t>선수 </a:t>
            </a:r>
            <a:r>
              <a:rPr dirty="0" sz="3350" spc="-480"/>
              <a:t>들</a:t>
            </a:r>
            <a:r>
              <a:rPr dirty="0" spc="-480"/>
              <a:t>의</a:t>
            </a:r>
            <a:r>
              <a:rPr dirty="0" spc="-505"/>
              <a:t> </a:t>
            </a:r>
            <a:r>
              <a:rPr dirty="0" spc="-525"/>
              <a:t>이야기를</a:t>
            </a:r>
            <a:r>
              <a:rPr dirty="0" spc="-500"/>
              <a:t> </a:t>
            </a:r>
            <a:r>
              <a:rPr dirty="0" sz="3350" spc="-480"/>
              <a:t>통</a:t>
            </a:r>
            <a:r>
              <a:rPr dirty="0" spc="-480"/>
              <a:t>해</a:t>
            </a:r>
            <a:r>
              <a:rPr dirty="0" spc="-500"/>
              <a:t> </a:t>
            </a:r>
            <a:r>
              <a:rPr dirty="0" spc="-525"/>
              <a:t>올림픽의</a:t>
            </a:r>
            <a:r>
              <a:rPr dirty="0" spc="-505"/>
              <a:t> </a:t>
            </a:r>
            <a:r>
              <a:rPr dirty="0" spc="-20"/>
              <a:t>다채</a:t>
            </a:r>
            <a:r>
              <a:rPr dirty="0" sz="2300" spc="-20"/>
              <a:t>로</a:t>
            </a:r>
            <a:r>
              <a:rPr dirty="0" spc="-20"/>
              <a:t>운 </a:t>
            </a:r>
            <a:r>
              <a:rPr dirty="0" spc="-525"/>
              <a:t>매력을</a:t>
            </a:r>
            <a:r>
              <a:rPr dirty="0" spc="-500"/>
              <a:t> </a:t>
            </a:r>
            <a:r>
              <a:rPr dirty="0" spc="-265"/>
              <a:t>느껴</a:t>
            </a:r>
            <a:r>
              <a:rPr dirty="0" sz="2300" spc="-265"/>
              <a:t>보</a:t>
            </a:r>
            <a:r>
              <a:rPr dirty="0" spc="-265"/>
              <a:t>세요</a:t>
            </a:r>
            <a:r>
              <a:rPr dirty="0" sz="3200" spc="-26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3"/>
            <a:ext cx="5875134" cy="10286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 descr=""/>
            <p:cNvSpPr/>
            <p:nvPr/>
          </p:nvSpPr>
          <p:spPr>
            <a:xfrm>
              <a:off x="7660233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30" y="0"/>
                  </a:moveTo>
                  <a:lnTo>
                    <a:pt x="497102" y="43787"/>
                  </a:lnTo>
                  <a:lnTo>
                    <a:pt x="489717" y="87284"/>
                  </a:lnTo>
                  <a:lnTo>
                    <a:pt x="477775" y="130185"/>
                  </a:lnTo>
                  <a:lnTo>
                    <a:pt x="461576" y="172186"/>
                  </a:lnTo>
                  <a:lnTo>
                    <a:pt x="441419" y="212982"/>
                  </a:lnTo>
                  <a:lnTo>
                    <a:pt x="417605" y="252267"/>
                  </a:lnTo>
                  <a:lnTo>
                    <a:pt x="390434" y="289737"/>
                  </a:lnTo>
                  <a:lnTo>
                    <a:pt x="360204" y="325085"/>
                  </a:lnTo>
                  <a:lnTo>
                    <a:pt x="327216" y="358008"/>
                  </a:lnTo>
                  <a:lnTo>
                    <a:pt x="291770" y="388201"/>
                  </a:lnTo>
                  <a:lnTo>
                    <a:pt x="254166" y="415357"/>
                  </a:lnTo>
                  <a:lnTo>
                    <a:pt x="214703" y="439173"/>
                  </a:lnTo>
                  <a:lnTo>
                    <a:pt x="173680" y="459342"/>
                  </a:lnTo>
                  <a:lnTo>
                    <a:pt x="131399" y="475560"/>
                  </a:lnTo>
                  <a:lnTo>
                    <a:pt x="88159" y="487523"/>
                  </a:lnTo>
                  <a:lnTo>
                    <a:pt x="44259" y="494924"/>
                  </a:lnTo>
                  <a:lnTo>
                    <a:pt x="0" y="497459"/>
                  </a:lnTo>
                  <a:lnTo>
                    <a:pt x="44259" y="500015"/>
                  </a:lnTo>
                  <a:lnTo>
                    <a:pt x="88159" y="507478"/>
                  </a:lnTo>
                  <a:lnTo>
                    <a:pt x="131399" y="519539"/>
                  </a:lnTo>
                  <a:lnTo>
                    <a:pt x="173680" y="535887"/>
                  </a:lnTo>
                  <a:lnTo>
                    <a:pt x="214703" y="556213"/>
                  </a:lnTo>
                  <a:lnTo>
                    <a:pt x="254166" y="580208"/>
                  </a:lnTo>
                  <a:lnTo>
                    <a:pt x="291770" y="607563"/>
                  </a:lnTo>
                  <a:lnTo>
                    <a:pt x="327216" y="637967"/>
                  </a:lnTo>
                  <a:lnTo>
                    <a:pt x="360204" y="671112"/>
                  </a:lnTo>
                  <a:lnTo>
                    <a:pt x="390434" y="706687"/>
                  </a:lnTo>
                  <a:lnTo>
                    <a:pt x="417605" y="744385"/>
                  </a:lnTo>
                  <a:lnTo>
                    <a:pt x="441419" y="783894"/>
                  </a:lnTo>
                  <a:lnTo>
                    <a:pt x="461576" y="824905"/>
                  </a:lnTo>
                  <a:lnTo>
                    <a:pt x="477775" y="867110"/>
                  </a:lnTo>
                  <a:lnTo>
                    <a:pt x="489717" y="910198"/>
                  </a:lnTo>
                  <a:lnTo>
                    <a:pt x="497102" y="953861"/>
                  </a:lnTo>
                  <a:lnTo>
                    <a:pt x="499630" y="997788"/>
                  </a:lnTo>
                  <a:lnTo>
                    <a:pt x="502159" y="953861"/>
                  </a:lnTo>
                  <a:lnTo>
                    <a:pt x="509545" y="910198"/>
                  </a:lnTo>
                  <a:lnTo>
                    <a:pt x="521491" y="867110"/>
                  </a:lnTo>
                  <a:lnTo>
                    <a:pt x="537696" y="824905"/>
                  </a:lnTo>
                  <a:lnTo>
                    <a:pt x="557862" y="783894"/>
                  </a:lnTo>
                  <a:lnTo>
                    <a:pt x="581691" y="744385"/>
                  </a:lnTo>
                  <a:lnTo>
                    <a:pt x="608882" y="706687"/>
                  </a:lnTo>
                  <a:lnTo>
                    <a:pt x="639138" y="671112"/>
                  </a:lnTo>
                  <a:lnTo>
                    <a:pt x="672158" y="637967"/>
                  </a:lnTo>
                  <a:lnTo>
                    <a:pt x="707646" y="607563"/>
                  </a:lnTo>
                  <a:lnTo>
                    <a:pt x="745300" y="580208"/>
                  </a:lnTo>
                  <a:lnTo>
                    <a:pt x="784823" y="556213"/>
                  </a:lnTo>
                  <a:lnTo>
                    <a:pt x="825915" y="535887"/>
                  </a:lnTo>
                  <a:lnTo>
                    <a:pt x="868277" y="519539"/>
                  </a:lnTo>
                  <a:lnTo>
                    <a:pt x="911611" y="507478"/>
                  </a:lnTo>
                  <a:lnTo>
                    <a:pt x="955617" y="500015"/>
                  </a:lnTo>
                  <a:lnTo>
                    <a:pt x="999998" y="497459"/>
                  </a:lnTo>
                  <a:lnTo>
                    <a:pt x="955617" y="494924"/>
                  </a:lnTo>
                  <a:lnTo>
                    <a:pt x="911611" y="487523"/>
                  </a:lnTo>
                  <a:lnTo>
                    <a:pt x="868277" y="475560"/>
                  </a:lnTo>
                  <a:lnTo>
                    <a:pt x="825915" y="459342"/>
                  </a:lnTo>
                  <a:lnTo>
                    <a:pt x="784823" y="439173"/>
                  </a:lnTo>
                  <a:lnTo>
                    <a:pt x="745300" y="415357"/>
                  </a:lnTo>
                  <a:lnTo>
                    <a:pt x="707646" y="388201"/>
                  </a:lnTo>
                  <a:lnTo>
                    <a:pt x="672158" y="358008"/>
                  </a:lnTo>
                  <a:lnTo>
                    <a:pt x="639138" y="325085"/>
                  </a:lnTo>
                  <a:lnTo>
                    <a:pt x="608882" y="289737"/>
                  </a:lnTo>
                  <a:lnTo>
                    <a:pt x="581691" y="252267"/>
                  </a:lnTo>
                  <a:lnTo>
                    <a:pt x="557862" y="212982"/>
                  </a:lnTo>
                  <a:lnTo>
                    <a:pt x="537696" y="172186"/>
                  </a:lnTo>
                  <a:lnTo>
                    <a:pt x="521491" y="130185"/>
                  </a:lnTo>
                  <a:lnTo>
                    <a:pt x="509545" y="87284"/>
                  </a:lnTo>
                  <a:lnTo>
                    <a:pt x="502159" y="43787"/>
                  </a:lnTo>
                  <a:lnTo>
                    <a:pt x="49963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4" y="475555"/>
                  </a:lnTo>
                  <a:lnTo>
                    <a:pt x="173686" y="459336"/>
                  </a:lnTo>
                  <a:lnTo>
                    <a:pt x="214709" y="439167"/>
                  </a:lnTo>
                  <a:lnTo>
                    <a:pt x="254172" y="415351"/>
                  </a:lnTo>
                  <a:lnTo>
                    <a:pt x="291777" y="388195"/>
                  </a:lnTo>
                  <a:lnTo>
                    <a:pt x="327224" y="358002"/>
                  </a:lnTo>
                  <a:lnTo>
                    <a:pt x="360211" y="325079"/>
                  </a:lnTo>
                  <a:lnTo>
                    <a:pt x="390441" y="289731"/>
                  </a:lnTo>
                  <a:lnTo>
                    <a:pt x="417613" y="252262"/>
                  </a:lnTo>
                  <a:lnTo>
                    <a:pt x="441427" y="212977"/>
                  </a:lnTo>
                  <a:lnTo>
                    <a:pt x="461583" y="172182"/>
                  </a:lnTo>
                  <a:lnTo>
                    <a:pt x="477782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8"/>
                  </a:lnTo>
                  <a:lnTo>
                    <a:pt x="745314" y="580204"/>
                  </a:lnTo>
                  <a:lnTo>
                    <a:pt x="707659" y="607558"/>
                  </a:lnTo>
                  <a:lnTo>
                    <a:pt x="672171" y="637963"/>
                  </a:lnTo>
                  <a:lnTo>
                    <a:pt x="639149" y="671107"/>
                  </a:lnTo>
                  <a:lnTo>
                    <a:pt x="608893" y="706683"/>
                  </a:lnTo>
                  <a:lnTo>
                    <a:pt x="581701" y="744380"/>
                  </a:lnTo>
                  <a:lnTo>
                    <a:pt x="557872" y="783888"/>
                  </a:lnTo>
                  <a:lnTo>
                    <a:pt x="537705" y="824899"/>
                  </a:lnTo>
                  <a:lnTo>
                    <a:pt x="521499" y="867103"/>
                  </a:lnTo>
                  <a:lnTo>
                    <a:pt x="509553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2" y="867103"/>
                  </a:lnTo>
                  <a:lnTo>
                    <a:pt x="461583" y="824899"/>
                  </a:lnTo>
                  <a:lnTo>
                    <a:pt x="441427" y="783888"/>
                  </a:lnTo>
                  <a:lnTo>
                    <a:pt x="417613" y="744380"/>
                  </a:lnTo>
                  <a:lnTo>
                    <a:pt x="390441" y="706683"/>
                  </a:lnTo>
                  <a:lnTo>
                    <a:pt x="360211" y="671107"/>
                  </a:lnTo>
                  <a:lnTo>
                    <a:pt x="327224" y="637963"/>
                  </a:lnTo>
                  <a:lnTo>
                    <a:pt x="291777" y="607558"/>
                  </a:lnTo>
                  <a:lnTo>
                    <a:pt x="254172" y="580204"/>
                  </a:lnTo>
                  <a:lnTo>
                    <a:pt x="214709" y="556208"/>
                  </a:lnTo>
                  <a:lnTo>
                    <a:pt x="173686" y="535882"/>
                  </a:lnTo>
                  <a:lnTo>
                    <a:pt x="131404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170007" y="0"/>
            <a:ext cx="2238375" cy="4457700"/>
            <a:chOff x="10170007" y="0"/>
            <a:chExt cx="2238375" cy="4457700"/>
          </a:xfrm>
        </p:grpSpPr>
        <p:sp>
          <p:nvSpPr>
            <p:cNvPr id="7" name="object 7" descr=""/>
            <p:cNvSpPr/>
            <p:nvPr/>
          </p:nvSpPr>
          <p:spPr>
            <a:xfrm>
              <a:off x="10170007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2"/>
                  </a:lnTo>
                  <a:lnTo>
                    <a:pt x="582447" y="3370262"/>
                  </a:lnTo>
                  <a:lnTo>
                    <a:pt x="582447" y="3351542"/>
                  </a:lnTo>
                  <a:close/>
                </a:path>
                <a:path w="2238375" h="445770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8375" h="4457700">
                  <a:moveTo>
                    <a:pt x="582447" y="3370262"/>
                  </a:moveTo>
                  <a:lnTo>
                    <a:pt x="552208" y="3370262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2"/>
                  </a:lnTo>
                  <a:close/>
                </a:path>
                <a:path w="2238375" h="4457700">
                  <a:moveTo>
                    <a:pt x="1136815" y="2245639"/>
                  </a:moveTo>
                  <a:lnTo>
                    <a:pt x="1106576" y="2245639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2"/>
                  </a:lnTo>
                  <a:lnTo>
                    <a:pt x="1136815" y="2797162"/>
                  </a:lnTo>
                  <a:lnTo>
                    <a:pt x="1136815" y="2791396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9"/>
                  </a:lnTo>
                  <a:close/>
                </a:path>
                <a:path w="2238375" h="4457700">
                  <a:moveTo>
                    <a:pt x="582447" y="2797162"/>
                  </a:moveTo>
                  <a:lnTo>
                    <a:pt x="552208" y="2797162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6"/>
                  </a:lnTo>
                  <a:lnTo>
                    <a:pt x="582447" y="3298266"/>
                  </a:lnTo>
                  <a:lnTo>
                    <a:pt x="582447" y="2797162"/>
                  </a:lnTo>
                  <a:close/>
                </a:path>
                <a:path w="2238375" h="4457700">
                  <a:moveTo>
                    <a:pt x="1131061" y="2797162"/>
                  </a:moveTo>
                  <a:lnTo>
                    <a:pt x="1087856" y="2797162"/>
                  </a:lnTo>
                  <a:lnTo>
                    <a:pt x="582447" y="3298266"/>
                  </a:lnTo>
                  <a:lnTo>
                    <a:pt x="625829" y="3298266"/>
                  </a:lnTo>
                  <a:lnTo>
                    <a:pt x="1131061" y="2797162"/>
                  </a:lnTo>
                  <a:close/>
                </a:path>
                <a:path w="2238375" h="445770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9"/>
                  </a:lnTo>
                  <a:lnTo>
                    <a:pt x="1689747" y="2245639"/>
                  </a:lnTo>
                  <a:lnTo>
                    <a:pt x="1689747" y="1691258"/>
                  </a:lnTo>
                  <a:close/>
                </a:path>
                <a:path w="2238375" h="4457700">
                  <a:moveTo>
                    <a:pt x="1689747" y="2245639"/>
                  </a:moveTo>
                  <a:lnTo>
                    <a:pt x="1646554" y="2245639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9"/>
                  </a:lnTo>
                  <a:close/>
                </a:path>
                <a:path w="2238375" h="4457700">
                  <a:moveTo>
                    <a:pt x="2238374" y="0"/>
                  </a:moveTo>
                  <a:lnTo>
                    <a:pt x="1660944" y="0"/>
                  </a:lnTo>
                  <a:lnTo>
                    <a:pt x="1106576" y="553669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20"/>
                  </a:lnTo>
                  <a:lnTo>
                    <a:pt x="1106576" y="1661020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7"/>
                  </a:lnTo>
                  <a:lnTo>
                    <a:pt x="1136815" y="1106627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9"/>
                  </a:lnTo>
                  <a:lnTo>
                    <a:pt x="1148333" y="553669"/>
                  </a:lnTo>
                  <a:lnTo>
                    <a:pt x="1660944" y="42481"/>
                  </a:lnTo>
                  <a:lnTo>
                    <a:pt x="1689747" y="42481"/>
                  </a:lnTo>
                  <a:lnTo>
                    <a:pt x="1689747" y="29514"/>
                  </a:lnTo>
                  <a:lnTo>
                    <a:pt x="2238374" y="29514"/>
                  </a:lnTo>
                  <a:lnTo>
                    <a:pt x="2238374" y="0"/>
                  </a:lnTo>
                  <a:close/>
                </a:path>
                <a:path w="2238375" h="445770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20"/>
                  </a:lnTo>
                  <a:lnTo>
                    <a:pt x="1689747" y="1661020"/>
                  </a:lnTo>
                  <a:lnTo>
                    <a:pt x="1689747" y="1136865"/>
                  </a:lnTo>
                  <a:close/>
                </a:path>
                <a:path w="2238375" h="445770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7"/>
                  </a:lnTo>
                  <a:lnTo>
                    <a:pt x="1689747" y="1106627"/>
                  </a:lnTo>
                  <a:lnTo>
                    <a:pt x="1689747" y="583907"/>
                  </a:lnTo>
                  <a:close/>
                </a:path>
                <a:path w="2238375" h="4457700">
                  <a:moveTo>
                    <a:pt x="1689747" y="42481"/>
                  </a:moveTo>
                  <a:lnTo>
                    <a:pt x="1660944" y="42481"/>
                  </a:lnTo>
                  <a:lnTo>
                    <a:pt x="1660944" y="553669"/>
                  </a:lnTo>
                  <a:lnTo>
                    <a:pt x="1689747" y="553669"/>
                  </a:lnTo>
                  <a:lnTo>
                    <a:pt x="1689747" y="42481"/>
                  </a:lnTo>
                  <a:close/>
                </a:path>
                <a:path w="2238375" h="4457700">
                  <a:moveTo>
                    <a:pt x="2238374" y="29514"/>
                  </a:moveTo>
                  <a:lnTo>
                    <a:pt x="2212441" y="29514"/>
                  </a:lnTo>
                  <a:lnTo>
                    <a:pt x="2212441" y="553669"/>
                  </a:lnTo>
                  <a:lnTo>
                    <a:pt x="2238374" y="553669"/>
                  </a:lnTo>
                  <a:lnTo>
                    <a:pt x="2238374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404150" y="1935988"/>
            <a:ext cx="1941195" cy="673735"/>
          </a:xfrm>
          <a:custGeom>
            <a:avLst/>
            <a:gdLst/>
            <a:ahLst/>
            <a:cxnLst/>
            <a:rect l="l" t="t" r="r" b="b"/>
            <a:pathLst>
              <a:path w="1941195" h="673735">
                <a:moveTo>
                  <a:pt x="535914" y="394741"/>
                </a:moveTo>
                <a:lnTo>
                  <a:pt x="100888" y="394741"/>
                </a:lnTo>
                <a:lnTo>
                  <a:pt x="100888" y="663917"/>
                </a:lnTo>
                <a:lnTo>
                  <a:pt x="535914" y="663917"/>
                </a:lnTo>
                <a:lnTo>
                  <a:pt x="535914" y="586816"/>
                </a:lnTo>
                <a:lnTo>
                  <a:pt x="188772" y="586816"/>
                </a:lnTo>
                <a:lnTo>
                  <a:pt x="188772" y="472541"/>
                </a:lnTo>
                <a:lnTo>
                  <a:pt x="535914" y="472541"/>
                </a:lnTo>
                <a:lnTo>
                  <a:pt x="535914" y="394741"/>
                </a:lnTo>
                <a:close/>
              </a:path>
              <a:path w="1941195" h="673735">
                <a:moveTo>
                  <a:pt x="535914" y="472541"/>
                </a:moveTo>
                <a:lnTo>
                  <a:pt x="448043" y="472541"/>
                </a:lnTo>
                <a:lnTo>
                  <a:pt x="448043" y="586816"/>
                </a:lnTo>
                <a:lnTo>
                  <a:pt x="535914" y="586816"/>
                </a:lnTo>
                <a:lnTo>
                  <a:pt x="535914" y="472541"/>
                </a:lnTo>
                <a:close/>
              </a:path>
              <a:path w="1941195" h="673735">
                <a:moveTo>
                  <a:pt x="361035" y="41859"/>
                </a:moveTo>
                <a:lnTo>
                  <a:pt x="34899" y="41859"/>
                </a:lnTo>
                <a:lnTo>
                  <a:pt x="34899" y="119138"/>
                </a:lnTo>
                <a:lnTo>
                  <a:pt x="265874" y="119138"/>
                </a:lnTo>
                <a:lnTo>
                  <a:pt x="257370" y="155291"/>
                </a:lnTo>
                <a:lnTo>
                  <a:pt x="239121" y="190203"/>
                </a:lnTo>
                <a:lnTo>
                  <a:pt x="211078" y="223396"/>
                </a:lnTo>
                <a:lnTo>
                  <a:pt x="173192" y="254394"/>
                </a:lnTo>
                <a:lnTo>
                  <a:pt x="125416" y="282718"/>
                </a:lnTo>
                <a:lnTo>
                  <a:pt x="67701" y="307892"/>
                </a:lnTo>
                <a:lnTo>
                  <a:pt x="0" y="329438"/>
                </a:lnTo>
                <a:lnTo>
                  <a:pt x="36804" y="404291"/>
                </a:lnTo>
                <a:lnTo>
                  <a:pt x="90508" y="387291"/>
                </a:lnTo>
                <a:lnTo>
                  <a:pt x="139828" y="367000"/>
                </a:lnTo>
                <a:lnTo>
                  <a:pt x="184611" y="343451"/>
                </a:lnTo>
                <a:lnTo>
                  <a:pt x="224702" y="316680"/>
                </a:lnTo>
                <a:lnTo>
                  <a:pt x="259948" y="286719"/>
                </a:lnTo>
                <a:lnTo>
                  <a:pt x="290194" y="253601"/>
                </a:lnTo>
                <a:lnTo>
                  <a:pt x="315286" y="217362"/>
                </a:lnTo>
                <a:lnTo>
                  <a:pt x="335070" y="178035"/>
                </a:lnTo>
                <a:lnTo>
                  <a:pt x="349392" y="135652"/>
                </a:lnTo>
                <a:lnTo>
                  <a:pt x="358099" y="90249"/>
                </a:lnTo>
                <a:lnTo>
                  <a:pt x="361035" y="41859"/>
                </a:lnTo>
                <a:close/>
              </a:path>
              <a:path w="1941195" h="673735">
                <a:moveTo>
                  <a:pt x="535914" y="0"/>
                </a:moveTo>
                <a:lnTo>
                  <a:pt x="447357" y="0"/>
                </a:lnTo>
                <a:lnTo>
                  <a:pt x="447357" y="394385"/>
                </a:lnTo>
                <a:lnTo>
                  <a:pt x="535914" y="394385"/>
                </a:lnTo>
                <a:lnTo>
                  <a:pt x="535914" y="234975"/>
                </a:lnTo>
                <a:lnTo>
                  <a:pt x="630567" y="234975"/>
                </a:lnTo>
                <a:lnTo>
                  <a:pt x="630567" y="156476"/>
                </a:lnTo>
                <a:lnTo>
                  <a:pt x="535914" y="156476"/>
                </a:lnTo>
                <a:lnTo>
                  <a:pt x="535914" y="0"/>
                </a:lnTo>
                <a:close/>
              </a:path>
              <a:path w="1941195" h="673735">
                <a:moveTo>
                  <a:pt x="966419" y="411060"/>
                </a:moveTo>
                <a:lnTo>
                  <a:pt x="900084" y="414983"/>
                </a:lnTo>
                <a:lnTo>
                  <a:pt x="842813" y="426518"/>
                </a:lnTo>
                <a:lnTo>
                  <a:pt x="795943" y="445319"/>
                </a:lnTo>
                <a:lnTo>
                  <a:pt x="760810" y="471036"/>
                </a:lnTo>
                <a:lnTo>
                  <a:pt x="738751" y="503324"/>
                </a:lnTo>
                <a:lnTo>
                  <a:pt x="731100" y="541832"/>
                </a:lnTo>
                <a:lnTo>
                  <a:pt x="738751" y="580328"/>
                </a:lnTo>
                <a:lnTo>
                  <a:pt x="760810" y="612582"/>
                </a:lnTo>
                <a:lnTo>
                  <a:pt x="795943" y="638257"/>
                </a:lnTo>
                <a:lnTo>
                  <a:pt x="842813" y="657015"/>
                </a:lnTo>
                <a:lnTo>
                  <a:pt x="900084" y="668517"/>
                </a:lnTo>
                <a:lnTo>
                  <a:pt x="966419" y="672426"/>
                </a:lnTo>
                <a:lnTo>
                  <a:pt x="1032640" y="668517"/>
                </a:lnTo>
                <a:lnTo>
                  <a:pt x="1089764" y="657015"/>
                </a:lnTo>
                <a:lnTo>
                  <a:pt x="1136478" y="638257"/>
                </a:lnTo>
                <a:lnTo>
                  <a:pt x="1171470" y="612582"/>
                </a:lnTo>
                <a:lnTo>
                  <a:pt x="1182276" y="596709"/>
                </a:lnTo>
                <a:lnTo>
                  <a:pt x="966419" y="596709"/>
                </a:lnTo>
                <a:lnTo>
                  <a:pt x="902204" y="593044"/>
                </a:lnTo>
                <a:lnTo>
                  <a:pt x="856599" y="582363"/>
                </a:lnTo>
                <a:lnTo>
                  <a:pt x="829391" y="565135"/>
                </a:lnTo>
                <a:lnTo>
                  <a:pt x="820369" y="541832"/>
                </a:lnTo>
                <a:lnTo>
                  <a:pt x="829414" y="518721"/>
                </a:lnTo>
                <a:lnTo>
                  <a:pt x="856661" y="501408"/>
                </a:lnTo>
                <a:lnTo>
                  <a:pt x="902274" y="490544"/>
                </a:lnTo>
                <a:lnTo>
                  <a:pt x="966419" y="486778"/>
                </a:lnTo>
                <a:lnTo>
                  <a:pt x="1182175" y="486778"/>
                </a:lnTo>
                <a:lnTo>
                  <a:pt x="1171470" y="471036"/>
                </a:lnTo>
                <a:lnTo>
                  <a:pt x="1136478" y="445319"/>
                </a:lnTo>
                <a:lnTo>
                  <a:pt x="1089764" y="426518"/>
                </a:lnTo>
                <a:lnTo>
                  <a:pt x="1032640" y="414983"/>
                </a:lnTo>
                <a:lnTo>
                  <a:pt x="966419" y="411060"/>
                </a:lnTo>
                <a:close/>
              </a:path>
              <a:path w="1941195" h="673735">
                <a:moveTo>
                  <a:pt x="1182175" y="486778"/>
                </a:moveTo>
                <a:lnTo>
                  <a:pt x="966419" y="486778"/>
                </a:lnTo>
                <a:lnTo>
                  <a:pt x="1030269" y="490544"/>
                </a:lnTo>
                <a:lnTo>
                  <a:pt x="1075915" y="501408"/>
                </a:lnTo>
                <a:lnTo>
                  <a:pt x="1103325" y="518721"/>
                </a:lnTo>
                <a:lnTo>
                  <a:pt x="1112469" y="541832"/>
                </a:lnTo>
                <a:lnTo>
                  <a:pt x="1103325" y="565135"/>
                </a:lnTo>
                <a:lnTo>
                  <a:pt x="1075915" y="582363"/>
                </a:lnTo>
                <a:lnTo>
                  <a:pt x="1030269" y="593044"/>
                </a:lnTo>
                <a:lnTo>
                  <a:pt x="966419" y="596709"/>
                </a:lnTo>
                <a:lnTo>
                  <a:pt x="1182276" y="596709"/>
                </a:lnTo>
                <a:lnTo>
                  <a:pt x="1193428" y="580328"/>
                </a:lnTo>
                <a:lnTo>
                  <a:pt x="1201039" y="541832"/>
                </a:lnTo>
                <a:lnTo>
                  <a:pt x="1193428" y="503324"/>
                </a:lnTo>
                <a:lnTo>
                  <a:pt x="1182175" y="486778"/>
                </a:lnTo>
                <a:close/>
              </a:path>
              <a:path w="1941195" h="673735">
                <a:moveTo>
                  <a:pt x="1272755" y="317106"/>
                </a:moveTo>
                <a:lnTo>
                  <a:pt x="661466" y="317106"/>
                </a:lnTo>
                <a:lnTo>
                  <a:pt x="661466" y="394385"/>
                </a:lnTo>
                <a:lnTo>
                  <a:pt x="1272755" y="394385"/>
                </a:lnTo>
                <a:lnTo>
                  <a:pt x="1272755" y="317106"/>
                </a:lnTo>
                <a:close/>
              </a:path>
              <a:path w="1941195" h="673735">
                <a:moveTo>
                  <a:pt x="1010361" y="272656"/>
                </a:moveTo>
                <a:lnTo>
                  <a:pt x="923175" y="272656"/>
                </a:lnTo>
                <a:lnTo>
                  <a:pt x="923175" y="317106"/>
                </a:lnTo>
                <a:lnTo>
                  <a:pt x="1010361" y="317106"/>
                </a:lnTo>
                <a:lnTo>
                  <a:pt x="1010361" y="272656"/>
                </a:lnTo>
                <a:close/>
              </a:path>
              <a:path w="1941195" h="673735">
                <a:moveTo>
                  <a:pt x="1200340" y="29870"/>
                </a:moveTo>
                <a:lnTo>
                  <a:pt x="734758" y="29870"/>
                </a:lnTo>
                <a:lnTo>
                  <a:pt x="734758" y="272656"/>
                </a:lnTo>
                <a:lnTo>
                  <a:pt x="1204518" y="272656"/>
                </a:lnTo>
                <a:lnTo>
                  <a:pt x="1204518" y="195541"/>
                </a:lnTo>
                <a:lnTo>
                  <a:pt x="822629" y="195541"/>
                </a:lnTo>
                <a:lnTo>
                  <a:pt x="822629" y="106286"/>
                </a:lnTo>
                <a:lnTo>
                  <a:pt x="1200340" y="106286"/>
                </a:lnTo>
                <a:lnTo>
                  <a:pt x="1200340" y="29870"/>
                </a:lnTo>
                <a:close/>
              </a:path>
              <a:path w="1941195" h="673735">
                <a:moveTo>
                  <a:pt x="1533067" y="254596"/>
                </a:moveTo>
                <a:lnTo>
                  <a:pt x="1445196" y="254596"/>
                </a:lnTo>
                <a:lnTo>
                  <a:pt x="1445196" y="451878"/>
                </a:lnTo>
                <a:lnTo>
                  <a:pt x="1307134" y="453961"/>
                </a:lnTo>
                <a:lnTo>
                  <a:pt x="1318309" y="531478"/>
                </a:lnTo>
                <a:lnTo>
                  <a:pt x="1318425" y="532282"/>
                </a:lnTo>
                <a:lnTo>
                  <a:pt x="1417691" y="531478"/>
                </a:lnTo>
                <a:lnTo>
                  <a:pt x="1469973" y="530156"/>
                </a:lnTo>
                <a:lnTo>
                  <a:pt x="1523584" y="527939"/>
                </a:lnTo>
                <a:lnTo>
                  <a:pt x="1578196" y="524614"/>
                </a:lnTo>
                <a:lnTo>
                  <a:pt x="1633482" y="519970"/>
                </a:lnTo>
                <a:lnTo>
                  <a:pt x="1689114" y="513795"/>
                </a:lnTo>
                <a:lnTo>
                  <a:pt x="1744764" y="505879"/>
                </a:lnTo>
                <a:lnTo>
                  <a:pt x="1740103" y="449618"/>
                </a:lnTo>
                <a:lnTo>
                  <a:pt x="1533067" y="449618"/>
                </a:lnTo>
                <a:lnTo>
                  <a:pt x="1533067" y="254596"/>
                </a:lnTo>
                <a:close/>
              </a:path>
              <a:path w="1941195" h="673735">
                <a:moveTo>
                  <a:pt x="1738693" y="432600"/>
                </a:moveTo>
                <a:lnTo>
                  <a:pt x="1680357" y="439334"/>
                </a:lnTo>
                <a:lnTo>
                  <a:pt x="1626174" y="444166"/>
                </a:lnTo>
                <a:lnTo>
                  <a:pt x="1576844" y="447469"/>
                </a:lnTo>
                <a:lnTo>
                  <a:pt x="1533067" y="449618"/>
                </a:lnTo>
                <a:lnTo>
                  <a:pt x="1740103" y="449618"/>
                </a:lnTo>
                <a:lnTo>
                  <a:pt x="1738693" y="432600"/>
                </a:lnTo>
                <a:close/>
              </a:path>
              <a:path w="1941195" h="673735">
                <a:moveTo>
                  <a:pt x="1698917" y="70332"/>
                </a:moveTo>
                <a:lnTo>
                  <a:pt x="1344993" y="70332"/>
                </a:lnTo>
                <a:lnTo>
                  <a:pt x="1344993" y="148310"/>
                </a:lnTo>
                <a:lnTo>
                  <a:pt x="1611045" y="148310"/>
                </a:lnTo>
                <a:lnTo>
                  <a:pt x="1610729" y="175269"/>
                </a:lnTo>
                <a:lnTo>
                  <a:pt x="1609262" y="211970"/>
                </a:lnTo>
                <a:lnTo>
                  <a:pt x="1605869" y="258740"/>
                </a:lnTo>
                <a:lnTo>
                  <a:pt x="1599775" y="315906"/>
                </a:lnTo>
                <a:lnTo>
                  <a:pt x="1590205" y="383794"/>
                </a:lnTo>
                <a:lnTo>
                  <a:pt x="1678076" y="391096"/>
                </a:lnTo>
                <a:lnTo>
                  <a:pt x="1688246" y="316671"/>
                </a:lnTo>
                <a:lnTo>
                  <a:pt x="1694415" y="253009"/>
                </a:lnTo>
                <a:lnTo>
                  <a:pt x="1697583" y="199449"/>
                </a:lnTo>
                <a:lnTo>
                  <a:pt x="1698750" y="155333"/>
                </a:lnTo>
                <a:lnTo>
                  <a:pt x="1698917" y="120002"/>
                </a:lnTo>
                <a:lnTo>
                  <a:pt x="1698917" y="70332"/>
                </a:lnTo>
                <a:close/>
              </a:path>
              <a:path w="1941195" h="673735">
                <a:moveTo>
                  <a:pt x="1838198" y="0"/>
                </a:moveTo>
                <a:lnTo>
                  <a:pt x="1749628" y="0"/>
                </a:lnTo>
                <a:lnTo>
                  <a:pt x="1749628" y="673125"/>
                </a:lnTo>
                <a:lnTo>
                  <a:pt x="1838198" y="673125"/>
                </a:lnTo>
                <a:lnTo>
                  <a:pt x="1838198" y="348894"/>
                </a:lnTo>
                <a:lnTo>
                  <a:pt x="1940661" y="348894"/>
                </a:lnTo>
                <a:lnTo>
                  <a:pt x="1940661" y="268833"/>
                </a:lnTo>
                <a:lnTo>
                  <a:pt x="1838198" y="268833"/>
                </a:lnTo>
                <a:lnTo>
                  <a:pt x="1838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472446" y="1935988"/>
            <a:ext cx="1277620" cy="671830"/>
          </a:xfrm>
          <a:custGeom>
            <a:avLst/>
            <a:gdLst/>
            <a:ahLst/>
            <a:cxnLst/>
            <a:rect l="l" t="t" r="r" b="b"/>
            <a:pathLst>
              <a:path w="1277620" h="671830">
                <a:moveTo>
                  <a:pt x="302183" y="406031"/>
                </a:moveTo>
                <a:lnTo>
                  <a:pt x="244867" y="409036"/>
                </a:lnTo>
                <a:lnTo>
                  <a:pt x="193692" y="417863"/>
                </a:lnTo>
                <a:lnTo>
                  <a:pt x="149634" y="432235"/>
                </a:lnTo>
                <a:lnTo>
                  <a:pt x="113669" y="451870"/>
                </a:lnTo>
                <a:lnTo>
                  <a:pt x="69918" y="505818"/>
                </a:lnTo>
                <a:lnTo>
                  <a:pt x="64084" y="539572"/>
                </a:lnTo>
                <a:lnTo>
                  <a:pt x="69918" y="572813"/>
                </a:lnTo>
                <a:lnTo>
                  <a:pt x="113669" y="626147"/>
                </a:lnTo>
                <a:lnTo>
                  <a:pt x="149634" y="645634"/>
                </a:lnTo>
                <a:lnTo>
                  <a:pt x="193692" y="659928"/>
                </a:lnTo>
                <a:lnTo>
                  <a:pt x="244867" y="668727"/>
                </a:lnTo>
                <a:lnTo>
                  <a:pt x="302183" y="671728"/>
                </a:lnTo>
                <a:lnTo>
                  <a:pt x="359702" y="668727"/>
                </a:lnTo>
                <a:lnTo>
                  <a:pt x="411038" y="659928"/>
                </a:lnTo>
                <a:lnTo>
                  <a:pt x="455221" y="645634"/>
                </a:lnTo>
                <a:lnTo>
                  <a:pt x="491277" y="626147"/>
                </a:lnTo>
                <a:lnTo>
                  <a:pt x="521588" y="596023"/>
                </a:lnTo>
                <a:lnTo>
                  <a:pt x="302183" y="596023"/>
                </a:lnTo>
                <a:lnTo>
                  <a:pt x="237579" y="592014"/>
                </a:lnTo>
                <a:lnTo>
                  <a:pt x="190449" y="580628"/>
                </a:lnTo>
                <a:lnTo>
                  <a:pt x="161587" y="562826"/>
                </a:lnTo>
                <a:lnTo>
                  <a:pt x="151790" y="539572"/>
                </a:lnTo>
                <a:lnTo>
                  <a:pt x="161587" y="515361"/>
                </a:lnTo>
                <a:lnTo>
                  <a:pt x="190449" y="496978"/>
                </a:lnTo>
                <a:lnTo>
                  <a:pt x="237579" y="485302"/>
                </a:lnTo>
                <a:lnTo>
                  <a:pt x="302183" y="481215"/>
                </a:lnTo>
                <a:lnTo>
                  <a:pt x="520956" y="481215"/>
                </a:lnTo>
                <a:lnTo>
                  <a:pt x="518235" y="476491"/>
                </a:lnTo>
                <a:lnTo>
                  <a:pt x="491277" y="451870"/>
                </a:lnTo>
                <a:lnTo>
                  <a:pt x="455221" y="432235"/>
                </a:lnTo>
                <a:lnTo>
                  <a:pt x="411038" y="417863"/>
                </a:lnTo>
                <a:lnTo>
                  <a:pt x="359702" y="409036"/>
                </a:lnTo>
                <a:lnTo>
                  <a:pt x="302183" y="406031"/>
                </a:lnTo>
                <a:close/>
              </a:path>
              <a:path w="1277620" h="671830">
                <a:moveTo>
                  <a:pt x="520956" y="481215"/>
                </a:moveTo>
                <a:lnTo>
                  <a:pt x="302183" y="481215"/>
                </a:lnTo>
                <a:lnTo>
                  <a:pt x="367083" y="485302"/>
                </a:lnTo>
                <a:lnTo>
                  <a:pt x="414369" y="496978"/>
                </a:lnTo>
                <a:lnTo>
                  <a:pt x="443290" y="515361"/>
                </a:lnTo>
                <a:lnTo>
                  <a:pt x="453097" y="539572"/>
                </a:lnTo>
                <a:lnTo>
                  <a:pt x="443290" y="562826"/>
                </a:lnTo>
                <a:lnTo>
                  <a:pt x="414369" y="580628"/>
                </a:lnTo>
                <a:lnTo>
                  <a:pt x="367083" y="592014"/>
                </a:lnTo>
                <a:lnTo>
                  <a:pt x="302183" y="596023"/>
                </a:lnTo>
                <a:lnTo>
                  <a:pt x="521588" y="596023"/>
                </a:lnTo>
                <a:lnTo>
                  <a:pt x="535123" y="572813"/>
                </a:lnTo>
                <a:lnTo>
                  <a:pt x="540969" y="539572"/>
                </a:lnTo>
                <a:lnTo>
                  <a:pt x="535123" y="505818"/>
                </a:lnTo>
                <a:lnTo>
                  <a:pt x="520956" y="481215"/>
                </a:lnTo>
                <a:close/>
              </a:path>
              <a:path w="1277620" h="671830">
                <a:moveTo>
                  <a:pt x="609219" y="299402"/>
                </a:moveTo>
                <a:lnTo>
                  <a:pt x="0" y="299402"/>
                </a:lnTo>
                <a:lnTo>
                  <a:pt x="0" y="377380"/>
                </a:lnTo>
                <a:lnTo>
                  <a:pt x="609219" y="377380"/>
                </a:lnTo>
                <a:lnTo>
                  <a:pt x="609219" y="299402"/>
                </a:lnTo>
                <a:close/>
              </a:path>
              <a:path w="1277620" h="671830">
                <a:moveTo>
                  <a:pt x="326148" y="175577"/>
                </a:moveTo>
                <a:lnTo>
                  <a:pt x="238277" y="175577"/>
                </a:lnTo>
                <a:lnTo>
                  <a:pt x="238277" y="299402"/>
                </a:lnTo>
                <a:lnTo>
                  <a:pt x="326148" y="299402"/>
                </a:lnTo>
                <a:lnTo>
                  <a:pt x="326148" y="175577"/>
                </a:lnTo>
                <a:close/>
              </a:path>
              <a:path w="1277620" h="671830">
                <a:moveTo>
                  <a:pt x="535927" y="101422"/>
                </a:moveTo>
                <a:lnTo>
                  <a:pt x="456387" y="101422"/>
                </a:lnTo>
                <a:lnTo>
                  <a:pt x="448054" y="101601"/>
                </a:lnTo>
                <a:lnTo>
                  <a:pt x="447730" y="139062"/>
                </a:lnTo>
                <a:lnTo>
                  <a:pt x="445450" y="178657"/>
                </a:lnTo>
                <a:lnTo>
                  <a:pt x="439263" y="223919"/>
                </a:lnTo>
                <a:lnTo>
                  <a:pt x="427215" y="278561"/>
                </a:lnTo>
                <a:lnTo>
                  <a:pt x="514400" y="288277"/>
                </a:lnTo>
                <a:lnTo>
                  <a:pt x="526845" y="232463"/>
                </a:lnTo>
                <a:lnTo>
                  <a:pt x="533236" y="184172"/>
                </a:lnTo>
                <a:lnTo>
                  <a:pt x="535590" y="141219"/>
                </a:lnTo>
                <a:lnTo>
                  <a:pt x="535856" y="109753"/>
                </a:lnTo>
                <a:lnTo>
                  <a:pt x="535927" y="101422"/>
                </a:lnTo>
                <a:close/>
              </a:path>
              <a:path w="1277620" h="671830">
                <a:moveTo>
                  <a:pt x="535927" y="32651"/>
                </a:moveTo>
                <a:lnTo>
                  <a:pt x="68249" y="32651"/>
                </a:lnTo>
                <a:lnTo>
                  <a:pt x="68249" y="109753"/>
                </a:lnTo>
                <a:lnTo>
                  <a:pt x="448054" y="101601"/>
                </a:lnTo>
                <a:lnTo>
                  <a:pt x="448056" y="101422"/>
                </a:lnTo>
                <a:lnTo>
                  <a:pt x="535927" y="101422"/>
                </a:lnTo>
                <a:lnTo>
                  <a:pt x="535927" y="32651"/>
                </a:lnTo>
                <a:close/>
              </a:path>
              <a:path w="1277620" h="671830">
                <a:moveTo>
                  <a:pt x="456387" y="101422"/>
                </a:moveTo>
                <a:lnTo>
                  <a:pt x="448056" y="101422"/>
                </a:lnTo>
                <a:lnTo>
                  <a:pt x="448054" y="101601"/>
                </a:lnTo>
                <a:lnTo>
                  <a:pt x="456387" y="101422"/>
                </a:lnTo>
                <a:close/>
              </a:path>
              <a:path w="1277620" h="671830">
                <a:moveTo>
                  <a:pt x="1182471" y="394741"/>
                </a:moveTo>
                <a:lnTo>
                  <a:pt x="747445" y="394741"/>
                </a:lnTo>
                <a:lnTo>
                  <a:pt x="747445" y="663917"/>
                </a:lnTo>
                <a:lnTo>
                  <a:pt x="1182471" y="663917"/>
                </a:lnTo>
                <a:lnTo>
                  <a:pt x="1182471" y="586816"/>
                </a:lnTo>
                <a:lnTo>
                  <a:pt x="835317" y="586816"/>
                </a:lnTo>
                <a:lnTo>
                  <a:pt x="835317" y="472541"/>
                </a:lnTo>
                <a:lnTo>
                  <a:pt x="1182471" y="472541"/>
                </a:lnTo>
                <a:lnTo>
                  <a:pt x="1182471" y="394741"/>
                </a:lnTo>
                <a:close/>
              </a:path>
              <a:path w="1277620" h="671830">
                <a:moveTo>
                  <a:pt x="1182471" y="472541"/>
                </a:moveTo>
                <a:lnTo>
                  <a:pt x="1094587" y="472541"/>
                </a:lnTo>
                <a:lnTo>
                  <a:pt x="1094587" y="586816"/>
                </a:lnTo>
                <a:lnTo>
                  <a:pt x="1182471" y="586816"/>
                </a:lnTo>
                <a:lnTo>
                  <a:pt x="1182471" y="472541"/>
                </a:lnTo>
                <a:close/>
              </a:path>
              <a:path w="1277620" h="671830">
                <a:moveTo>
                  <a:pt x="1007592" y="41859"/>
                </a:moveTo>
                <a:lnTo>
                  <a:pt x="681456" y="41859"/>
                </a:lnTo>
                <a:lnTo>
                  <a:pt x="681456" y="119138"/>
                </a:lnTo>
                <a:lnTo>
                  <a:pt x="912418" y="119138"/>
                </a:lnTo>
                <a:lnTo>
                  <a:pt x="903915" y="155291"/>
                </a:lnTo>
                <a:lnTo>
                  <a:pt x="885665" y="190203"/>
                </a:lnTo>
                <a:lnTo>
                  <a:pt x="857622" y="223396"/>
                </a:lnTo>
                <a:lnTo>
                  <a:pt x="819736" y="254394"/>
                </a:lnTo>
                <a:lnTo>
                  <a:pt x="771960" y="282718"/>
                </a:lnTo>
                <a:lnTo>
                  <a:pt x="714245" y="307892"/>
                </a:lnTo>
                <a:lnTo>
                  <a:pt x="646544" y="329438"/>
                </a:lnTo>
                <a:lnTo>
                  <a:pt x="683361" y="404291"/>
                </a:lnTo>
                <a:lnTo>
                  <a:pt x="737062" y="387291"/>
                </a:lnTo>
                <a:lnTo>
                  <a:pt x="786381" y="367000"/>
                </a:lnTo>
                <a:lnTo>
                  <a:pt x="831163" y="343451"/>
                </a:lnTo>
                <a:lnTo>
                  <a:pt x="871254" y="316680"/>
                </a:lnTo>
                <a:lnTo>
                  <a:pt x="906500" y="286719"/>
                </a:lnTo>
                <a:lnTo>
                  <a:pt x="936746" y="253601"/>
                </a:lnTo>
                <a:lnTo>
                  <a:pt x="961840" y="217362"/>
                </a:lnTo>
                <a:lnTo>
                  <a:pt x="981625" y="178035"/>
                </a:lnTo>
                <a:lnTo>
                  <a:pt x="995948" y="135652"/>
                </a:lnTo>
                <a:lnTo>
                  <a:pt x="1004655" y="90249"/>
                </a:lnTo>
                <a:lnTo>
                  <a:pt x="1007592" y="41859"/>
                </a:lnTo>
                <a:close/>
              </a:path>
              <a:path w="1277620" h="671830">
                <a:moveTo>
                  <a:pt x="1182471" y="0"/>
                </a:moveTo>
                <a:lnTo>
                  <a:pt x="1093901" y="0"/>
                </a:lnTo>
                <a:lnTo>
                  <a:pt x="1093901" y="394385"/>
                </a:lnTo>
                <a:lnTo>
                  <a:pt x="1182471" y="394385"/>
                </a:lnTo>
                <a:lnTo>
                  <a:pt x="1182471" y="234975"/>
                </a:lnTo>
                <a:lnTo>
                  <a:pt x="1277112" y="234975"/>
                </a:lnTo>
                <a:lnTo>
                  <a:pt x="1277112" y="156476"/>
                </a:lnTo>
                <a:lnTo>
                  <a:pt x="1182471" y="156476"/>
                </a:lnTo>
                <a:lnTo>
                  <a:pt x="118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597772" y="3015386"/>
            <a:ext cx="1102995" cy="384810"/>
          </a:xfrm>
          <a:custGeom>
            <a:avLst/>
            <a:gdLst/>
            <a:ahLst/>
            <a:cxnLst/>
            <a:rect l="l" t="t" r="r" b="b"/>
            <a:pathLst>
              <a:path w="1102995" h="384810">
                <a:moveTo>
                  <a:pt x="308013" y="232270"/>
                </a:moveTo>
                <a:lnTo>
                  <a:pt x="40944" y="232270"/>
                </a:lnTo>
                <a:lnTo>
                  <a:pt x="40944" y="379387"/>
                </a:lnTo>
                <a:lnTo>
                  <a:pt x="308013" y="379387"/>
                </a:lnTo>
                <a:lnTo>
                  <a:pt x="308013" y="334975"/>
                </a:lnTo>
                <a:lnTo>
                  <a:pt x="90716" y="334975"/>
                </a:lnTo>
                <a:lnTo>
                  <a:pt x="90716" y="275894"/>
                </a:lnTo>
                <a:lnTo>
                  <a:pt x="308013" y="275894"/>
                </a:lnTo>
                <a:lnTo>
                  <a:pt x="308013" y="232270"/>
                </a:lnTo>
                <a:close/>
              </a:path>
              <a:path w="1102995" h="384810">
                <a:moveTo>
                  <a:pt x="308013" y="275894"/>
                </a:moveTo>
                <a:lnTo>
                  <a:pt x="257848" y="275894"/>
                </a:lnTo>
                <a:lnTo>
                  <a:pt x="257848" y="334975"/>
                </a:lnTo>
                <a:lnTo>
                  <a:pt x="308013" y="334975"/>
                </a:lnTo>
                <a:lnTo>
                  <a:pt x="308013" y="275894"/>
                </a:lnTo>
                <a:close/>
              </a:path>
              <a:path w="1102995" h="384810">
                <a:moveTo>
                  <a:pt x="349846" y="154647"/>
                </a:moveTo>
                <a:lnTo>
                  <a:pt x="0" y="154647"/>
                </a:lnTo>
                <a:lnTo>
                  <a:pt x="0" y="199161"/>
                </a:lnTo>
                <a:lnTo>
                  <a:pt x="349846" y="199161"/>
                </a:lnTo>
                <a:lnTo>
                  <a:pt x="349846" y="154647"/>
                </a:lnTo>
                <a:close/>
              </a:path>
              <a:path w="1102995" h="384810">
                <a:moveTo>
                  <a:pt x="306717" y="19431"/>
                </a:moveTo>
                <a:lnTo>
                  <a:pt x="42240" y="19431"/>
                </a:lnTo>
                <a:lnTo>
                  <a:pt x="42240" y="63944"/>
                </a:lnTo>
                <a:lnTo>
                  <a:pt x="256565" y="63944"/>
                </a:lnTo>
                <a:lnTo>
                  <a:pt x="256456" y="77656"/>
                </a:lnTo>
                <a:lnTo>
                  <a:pt x="256427" y="81324"/>
                </a:lnTo>
                <a:lnTo>
                  <a:pt x="255488" y="101949"/>
                </a:lnTo>
                <a:lnTo>
                  <a:pt x="255462" y="102533"/>
                </a:lnTo>
                <a:lnTo>
                  <a:pt x="252841" y="127123"/>
                </a:lnTo>
                <a:lnTo>
                  <a:pt x="247738" y="154647"/>
                </a:lnTo>
                <a:lnTo>
                  <a:pt x="298691" y="154647"/>
                </a:lnTo>
                <a:lnTo>
                  <a:pt x="303331" y="127709"/>
                </a:lnTo>
                <a:lnTo>
                  <a:pt x="305660" y="102533"/>
                </a:lnTo>
                <a:lnTo>
                  <a:pt x="305714" y="101949"/>
                </a:lnTo>
                <a:lnTo>
                  <a:pt x="306592" y="77656"/>
                </a:lnTo>
                <a:lnTo>
                  <a:pt x="306717" y="19431"/>
                </a:lnTo>
                <a:close/>
              </a:path>
              <a:path w="1102995" h="384810">
                <a:moveTo>
                  <a:pt x="629094" y="182905"/>
                </a:moveTo>
                <a:lnTo>
                  <a:pt x="580224" y="182905"/>
                </a:lnTo>
                <a:lnTo>
                  <a:pt x="580224" y="365607"/>
                </a:lnTo>
                <a:lnTo>
                  <a:pt x="629094" y="365607"/>
                </a:lnTo>
                <a:lnTo>
                  <a:pt x="629094" y="182905"/>
                </a:lnTo>
                <a:close/>
              </a:path>
              <a:path w="1102995" h="384810">
                <a:moveTo>
                  <a:pt x="543445" y="42633"/>
                </a:moveTo>
                <a:lnTo>
                  <a:pt x="386511" y="42633"/>
                </a:lnTo>
                <a:lnTo>
                  <a:pt x="386511" y="285610"/>
                </a:lnTo>
                <a:lnTo>
                  <a:pt x="543445" y="285610"/>
                </a:lnTo>
                <a:lnTo>
                  <a:pt x="543445" y="241985"/>
                </a:lnTo>
                <a:lnTo>
                  <a:pt x="434987" y="241985"/>
                </a:lnTo>
                <a:lnTo>
                  <a:pt x="434987" y="86245"/>
                </a:lnTo>
                <a:lnTo>
                  <a:pt x="543445" y="86245"/>
                </a:lnTo>
                <a:lnTo>
                  <a:pt x="543445" y="42633"/>
                </a:lnTo>
                <a:close/>
              </a:path>
              <a:path w="1102995" h="384810">
                <a:moveTo>
                  <a:pt x="543445" y="86245"/>
                </a:moveTo>
                <a:lnTo>
                  <a:pt x="494969" y="86245"/>
                </a:lnTo>
                <a:lnTo>
                  <a:pt x="494969" y="241985"/>
                </a:lnTo>
                <a:lnTo>
                  <a:pt x="543445" y="241985"/>
                </a:lnTo>
                <a:lnTo>
                  <a:pt x="543445" y="182905"/>
                </a:lnTo>
                <a:lnTo>
                  <a:pt x="629094" y="182905"/>
                </a:lnTo>
                <a:lnTo>
                  <a:pt x="629094" y="138391"/>
                </a:lnTo>
                <a:lnTo>
                  <a:pt x="543445" y="138391"/>
                </a:lnTo>
                <a:lnTo>
                  <a:pt x="543445" y="86245"/>
                </a:lnTo>
                <a:close/>
              </a:path>
              <a:path w="1102995" h="384810">
                <a:moveTo>
                  <a:pt x="629094" y="7632"/>
                </a:moveTo>
                <a:lnTo>
                  <a:pt x="580224" y="7632"/>
                </a:lnTo>
                <a:lnTo>
                  <a:pt x="580224" y="138391"/>
                </a:lnTo>
                <a:lnTo>
                  <a:pt x="629094" y="138391"/>
                </a:lnTo>
                <a:lnTo>
                  <a:pt x="629094" y="7632"/>
                </a:lnTo>
                <a:close/>
              </a:path>
              <a:path w="1102995" h="384810">
                <a:moveTo>
                  <a:pt x="702652" y="0"/>
                </a:moveTo>
                <a:lnTo>
                  <a:pt x="653288" y="0"/>
                </a:lnTo>
                <a:lnTo>
                  <a:pt x="653288" y="384238"/>
                </a:lnTo>
                <a:lnTo>
                  <a:pt x="702652" y="384238"/>
                </a:lnTo>
                <a:lnTo>
                  <a:pt x="702652" y="0"/>
                </a:lnTo>
                <a:close/>
              </a:path>
              <a:path w="1102995" h="384810">
                <a:moveTo>
                  <a:pt x="942149" y="21120"/>
                </a:moveTo>
                <a:lnTo>
                  <a:pt x="763308" y="21120"/>
                </a:lnTo>
                <a:lnTo>
                  <a:pt x="763308" y="188150"/>
                </a:lnTo>
                <a:lnTo>
                  <a:pt x="800087" y="188150"/>
                </a:lnTo>
                <a:lnTo>
                  <a:pt x="851931" y="187639"/>
                </a:lnTo>
                <a:lnTo>
                  <a:pt x="896651" y="185550"/>
                </a:lnTo>
                <a:lnTo>
                  <a:pt x="938418" y="181046"/>
                </a:lnTo>
                <a:lnTo>
                  <a:pt x="981405" y="173291"/>
                </a:lnTo>
                <a:lnTo>
                  <a:pt x="976997" y="144145"/>
                </a:lnTo>
                <a:lnTo>
                  <a:pt x="813473" y="144145"/>
                </a:lnTo>
                <a:lnTo>
                  <a:pt x="813473" y="65125"/>
                </a:lnTo>
                <a:lnTo>
                  <a:pt x="942149" y="65125"/>
                </a:lnTo>
                <a:lnTo>
                  <a:pt x="942149" y="21120"/>
                </a:lnTo>
                <a:close/>
              </a:path>
              <a:path w="1102995" h="384810">
                <a:moveTo>
                  <a:pt x="974852" y="129959"/>
                </a:moveTo>
                <a:lnTo>
                  <a:pt x="934222" y="136986"/>
                </a:lnTo>
                <a:lnTo>
                  <a:pt x="896024" y="141328"/>
                </a:lnTo>
                <a:lnTo>
                  <a:pt x="856896" y="143532"/>
                </a:lnTo>
                <a:lnTo>
                  <a:pt x="813473" y="144145"/>
                </a:lnTo>
                <a:lnTo>
                  <a:pt x="976997" y="144145"/>
                </a:lnTo>
                <a:lnTo>
                  <a:pt x="974852" y="129959"/>
                </a:lnTo>
                <a:close/>
              </a:path>
              <a:path w="1102995" h="384810">
                <a:moveTo>
                  <a:pt x="1048905" y="0"/>
                </a:moveTo>
                <a:lnTo>
                  <a:pt x="998347" y="0"/>
                </a:lnTo>
                <a:lnTo>
                  <a:pt x="998347" y="201536"/>
                </a:lnTo>
                <a:lnTo>
                  <a:pt x="1048905" y="201536"/>
                </a:lnTo>
                <a:lnTo>
                  <a:pt x="1048905" y="121932"/>
                </a:lnTo>
                <a:lnTo>
                  <a:pt x="1102944" y="121932"/>
                </a:lnTo>
                <a:lnTo>
                  <a:pt x="1102944" y="77127"/>
                </a:lnTo>
                <a:lnTo>
                  <a:pt x="1048905" y="77127"/>
                </a:lnTo>
                <a:lnTo>
                  <a:pt x="1048905" y="0"/>
                </a:lnTo>
                <a:close/>
              </a:path>
              <a:path w="1102995" h="384810">
                <a:moveTo>
                  <a:pt x="1048905" y="203415"/>
                </a:moveTo>
                <a:lnTo>
                  <a:pt x="798995" y="203415"/>
                </a:lnTo>
                <a:lnTo>
                  <a:pt x="798995" y="247434"/>
                </a:lnTo>
                <a:lnTo>
                  <a:pt x="998753" y="247434"/>
                </a:lnTo>
                <a:lnTo>
                  <a:pt x="998753" y="268351"/>
                </a:lnTo>
                <a:lnTo>
                  <a:pt x="799795" y="268351"/>
                </a:lnTo>
                <a:lnTo>
                  <a:pt x="799795" y="379387"/>
                </a:lnTo>
                <a:lnTo>
                  <a:pt x="1061897" y="379387"/>
                </a:lnTo>
                <a:lnTo>
                  <a:pt x="1061897" y="334975"/>
                </a:lnTo>
                <a:lnTo>
                  <a:pt x="849553" y="334975"/>
                </a:lnTo>
                <a:lnTo>
                  <a:pt x="849553" y="311188"/>
                </a:lnTo>
                <a:lnTo>
                  <a:pt x="1048905" y="311188"/>
                </a:lnTo>
                <a:lnTo>
                  <a:pt x="1048905" y="203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62963" y="2914737"/>
            <a:ext cx="6798945" cy="1535430"/>
          </a:xfrm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algn="just" marL="12700" marR="5080">
              <a:lnSpc>
                <a:spcPct val="92000"/>
              </a:lnSpc>
              <a:spcBef>
                <a:spcPts val="450"/>
              </a:spcBef>
            </a:pPr>
            <a:r>
              <a:rPr dirty="0" spc="-525"/>
              <a:t>올림픽</a:t>
            </a:r>
            <a:r>
              <a:rPr dirty="0" spc="8320"/>
              <a:t> </a:t>
            </a:r>
            <a:r>
              <a:rPr dirty="0" spc="-520"/>
              <a:t>의</a:t>
            </a:r>
            <a:r>
              <a:rPr dirty="0" spc="-509"/>
              <a:t> </a:t>
            </a:r>
            <a:r>
              <a:rPr dirty="0" spc="-525"/>
              <a:t>이야기는</a:t>
            </a:r>
            <a:r>
              <a:rPr dirty="0" spc="-509"/>
              <a:t> </a:t>
            </a:r>
            <a:r>
              <a:rPr dirty="0" spc="-470"/>
              <a:t>감</a:t>
            </a:r>
            <a:r>
              <a:rPr dirty="0" sz="3300" spc="-470"/>
              <a:t>동</a:t>
            </a:r>
            <a:r>
              <a:rPr dirty="0" spc="-470"/>
              <a:t>과</a:t>
            </a:r>
            <a:r>
              <a:rPr dirty="0" spc="-509"/>
              <a:t> </a:t>
            </a:r>
            <a:r>
              <a:rPr dirty="0" spc="-525"/>
              <a:t>공감을</a:t>
            </a:r>
            <a:r>
              <a:rPr dirty="0" spc="-175"/>
              <a:t> </a:t>
            </a:r>
            <a:r>
              <a:rPr dirty="0" spc="-430"/>
              <a:t>전합니다</a:t>
            </a:r>
            <a:r>
              <a:rPr dirty="0" sz="3200" spc="-430">
                <a:latin typeface="Calibri"/>
                <a:cs typeface="Calibri"/>
              </a:rPr>
              <a:t>.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550" spc="-615"/>
              <a:t>선수</a:t>
            </a:r>
            <a:r>
              <a:rPr dirty="0" spc="-615"/>
              <a:t>들</a:t>
            </a:r>
            <a:r>
              <a:rPr dirty="0" sz="3550" spc="-615"/>
              <a:t>의</a:t>
            </a:r>
            <a:r>
              <a:rPr dirty="0" sz="3550" spc="-545"/>
              <a:t> </a:t>
            </a:r>
            <a:r>
              <a:rPr dirty="0" spc="-525"/>
              <a:t>용기와</a:t>
            </a:r>
            <a:r>
              <a:rPr dirty="0" spc="-509"/>
              <a:t> </a:t>
            </a:r>
            <a:r>
              <a:rPr dirty="0" spc="-240"/>
              <a:t>열정으</a:t>
            </a:r>
            <a:r>
              <a:rPr dirty="0" sz="2300" spc="-240"/>
              <a:t>로</a:t>
            </a:r>
            <a:r>
              <a:rPr dirty="0" sz="2300" spc="-130"/>
              <a:t> </a:t>
            </a:r>
            <a:r>
              <a:rPr dirty="0" spc="-520"/>
              <a:t>인해</a:t>
            </a:r>
            <a:r>
              <a:rPr dirty="0" spc="-175"/>
              <a:t> </a:t>
            </a:r>
            <a:r>
              <a:rPr dirty="0" spc="-525"/>
              <a:t>우리는</a:t>
            </a:r>
            <a:r>
              <a:rPr dirty="0" spc="-509"/>
              <a:t> </a:t>
            </a:r>
            <a:r>
              <a:rPr dirty="0" spc="-525"/>
              <a:t>강력한</a:t>
            </a:r>
            <a:r>
              <a:rPr dirty="0" spc="-509"/>
              <a:t> </a:t>
            </a:r>
            <a:r>
              <a:rPr dirty="0" spc="-470"/>
              <a:t>감</a:t>
            </a:r>
            <a:r>
              <a:rPr dirty="0" sz="3300" spc="-470"/>
              <a:t>동</a:t>
            </a:r>
            <a:r>
              <a:rPr dirty="0" spc="-470"/>
              <a:t>을</a:t>
            </a:r>
            <a:r>
              <a:rPr dirty="0" spc="-509"/>
              <a:t> </a:t>
            </a:r>
            <a:r>
              <a:rPr dirty="0" spc="-520"/>
              <a:t>느낄</a:t>
            </a:r>
            <a:r>
              <a:rPr dirty="0" spc="-509"/>
              <a:t> </a:t>
            </a:r>
            <a:r>
              <a:rPr dirty="0" spc="-520"/>
              <a:t>수</a:t>
            </a:r>
            <a:r>
              <a:rPr dirty="0" spc="-509"/>
              <a:t> </a:t>
            </a:r>
            <a:r>
              <a:rPr dirty="0" spc="-420"/>
              <a:t>있</a:t>
            </a:r>
            <a:r>
              <a:rPr dirty="0" sz="3400" spc="-420"/>
              <a:t>습</a:t>
            </a:r>
            <a:r>
              <a:rPr dirty="0" spc="-420"/>
              <a:t>니다</a:t>
            </a:r>
            <a:r>
              <a:rPr dirty="0" sz="3200" spc="-42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611852" y="0"/>
            <a:ext cx="1676400" cy="4457700"/>
            <a:chOff x="16611852" y="0"/>
            <a:chExt cx="1676400" cy="4457700"/>
          </a:xfrm>
        </p:grpSpPr>
        <p:sp>
          <p:nvSpPr>
            <p:cNvPr id="3" name="object 3" descr=""/>
            <p:cNvSpPr/>
            <p:nvPr/>
          </p:nvSpPr>
          <p:spPr>
            <a:xfrm>
              <a:off x="16611852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582421" y="3351542"/>
                  </a:moveTo>
                  <a:lnTo>
                    <a:pt x="527684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1" y="4457699"/>
                  </a:lnTo>
                  <a:lnTo>
                    <a:pt x="582421" y="4428654"/>
                  </a:lnTo>
                  <a:lnTo>
                    <a:pt x="29463" y="4428654"/>
                  </a:lnTo>
                  <a:lnTo>
                    <a:pt x="29463" y="3904500"/>
                  </a:lnTo>
                  <a:lnTo>
                    <a:pt x="1136776" y="3904500"/>
                  </a:lnTo>
                  <a:lnTo>
                    <a:pt x="1136776" y="3874261"/>
                  </a:lnTo>
                  <a:lnTo>
                    <a:pt x="42417" y="3874261"/>
                  </a:lnTo>
                  <a:lnTo>
                    <a:pt x="552195" y="3370262"/>
                  </a:lnTo>
                  <a:lnTo>
                    <a:pt x="582421" y="3370262"/>
                  </a:lnTo>
                  <a:lnTo>
                    <a:pt x="582421" y="3351542"/>
                  </a:lnTo>
                  <a:close/>
                </a:path>
                <a:path w="1676400" h="4457700">
                  <a:moveTo>
                    <a:pt x="582421" y="3904500"/>
                  </a:moveTo>
                  <a:lnTo>
                    <a:pt x="552195" y="3904500"/>
                  </a:lnTo>
                  <a:lnTo>
                    <a:pt x="552195" y="4428654"/>
                  </a:lnTo>
                  <a:lnTo>
                    <a:pt x="582421" y="4428654"/>
                  </a:lnTo>
                  <a:lnTo>
                    <a:pt x="582421" y="3904500"/>
                  </a:lnTo>
                  <a:close/>
                </a:path>
                <a:path w="1676400" h="4457700">
                  <a:moveTo>
                    <a:pt x="582421" y="3370262"/>
                  </a:moveTo>
                  <a:lnTo>
                    <a:pt x="552195" y="3370262"/>
                  </a:lnTo>
                  <a:lnTo>
                    <a:pt x="552195" y="3874261"/>
                  </a:lnTo>
                  <a:lnTo>
                    <a:pt x="582421" y="3874261"/>
                  </a:lnTo>
                  <a:lnTo>
                    <a:pt x="582421" y="3370262"/>
                  </a:lnTo>
                  <a:close/>
                </a:path>
                <a:path w="1676400" h="4457700">
                  <a:moveTo>
                    <a:pt x="1136776" y="2245639"/>
                  </a:moveTo>
                  <a:lnTo>
                    <a:pt x="1106550" y="2245639"/>
                  </a:lnTo>
                  <a:lnTo>
                    <a:pt x="1106550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50" y="3351542"/>
                  </a:lnTo>
                  <a:lnTo>
                    <a:pt x="1106550" y="3874261"/>
                  </a:lnTo>
                  <a:lnTo>
                    <a:pt x="1136776" y="3874261"/>
                  </a:lnTo>
                  <a:lnTo>
                    <a:pt x="1136776" y="3321303"/>
                  </a:lnTo>
                  <a:lnTo>
                    <a:pt x="29463" y="3321303"/>
                  </a:lnTo>
                  <a:lnTo>
                    <a:pt x="29463" y="2797162"/>
                  </a:lnTo>
                  <a:lnTo>
                    <a:pt x="1136776" y="2797162"/>
                  </a:lnTo>
                  <a:lnTo>
                    <a:pt x="1136776" y="2791396"/>
                  </a:lnTo>
                  <a:lnTo>
                    <a:pt x="1179085" y="2749638"/>
                  </a:lnTo>
                  <a:lnTo>
                    <a:pt x="1136776" y="2749638"/>
                  </a:lnTo>
                  <a:lnTo>
                    <a:pt x="1136776" y="2245639"/>
                  </a:lnTo>
                  <a:close/>
                </a:path>
                <a:path w="1676400" h="4457700">
                  <a:moveTo>
                    <a:pt x="582421" y="2797162"/>
                  </a:moveTo>
                  <a:lnTo>
                    <a:pt x="552195" y="2797162"/>
                  </a:lnTo>
                  <a:lnTo>
                    <a:pt x="552195" y="3321303"/>
                  </a:lnTo>
                  <a:lnTo>
                    <a:pt x="602614" y="3321303"/>
                  </a:lnTo>
                  <a:lnTo>
                    <a:pt x="625842" y="3298266"/>
                  </a:lnTo>
                  <a:lnTo>
                    <a:pt x="582421" y="3298266"/>
                  </a:lnTo>
                  <a:lnTo>
                    <a:pt x="582421" y="2797162"/>
                  </a:lnTo>
                  <a:close/>
                </a:path>
                <a:path w="1676400" h="4457700">
                  <a:moveTo>
                    <a:pt x="1131061" y="2797162"/>
                  </a:moveTo>
                  <a:lnTo>
                    <a:pt x="1087881" y="2797162"/>
                  </a:lnTo>
                  <a:lnTo>
                    <a:pt x="582421" y="3298266"/>
                  </a:lnTo>
                  <a:lnTo>
                    <a:pt x="625842" y="3298266"/>
                  </a:lnTo>
                  <a:lnTo>
                    <a:pt x="1131061" y="2797162"/>
                  </a:lnTo>
                  <a:close/>
                </a:path>
                <a:path w="1676400" h="4457700">
                  <a:moveTo>
                    <a:pt x="1676158" y="1691258"/>
                  </a:moveTo>
                  <a:lnTo>
                    <a:pt x="1660905" y="1691258"/>
                  </a:lnTo>
                  <a:lnTo>
                    <a:pt x="1660905" y="2215400"/>
                  </a:lnTo>
                  <a:lnTo>
                    <a:pt x="552195" y="2215400"/>
                  </a:lnTo>
                  <a:lnTo>
                    <a:pt x="552195" y="2768358"/>
                  </a:lnTo>
                  <a:lnTo>
                    <a:pt x="582421" y="2768358"/>
                  </a:lnTo>
                  <a:lnTo>
                    <a:pt x="582421" y="2245639"/>
                  </a:lnTo>
                  <a:lnTo>
                    <a:pt x="1676158" y="2245639"/>
                  </a:lnTo>
                  <a:lnTo>
                    <a:pt x="1676158" y="1691258"/>
                  </a:lnTo>
                  <a:close/>
                </a:path>
                <a:path w="1676400" h="4457700">
                  <a:moveTo>
                    <a:pt x="1676158" y="2245639"/>
                  </a:moveTo>
                  <a:lnTo>
                    <a:pt x="1646554" y="2245639"/>
                  </a:lnTo>
                  <a:lnTo>
                    <a:pt x="1136776" y="2749638"/>
                  </a:lnTo>
                  <a:lnTo>
                    <a:pt x="1179085" y="2749638"/>
                  </a:lnTo>
                  <a:lnTo>
                    <a:pt x="1676158" y="2259038"/>
                  </a:lnTo>
                  <a:lnTo>
                    <a:pt x="1676158" y="2245639"/>
                  </a:lnTo>
                  <a:close/>
                </a:path>
                <a:path w="1676400" h="4457700">
                  <a:moveTo>
                    <a:pt x="1676158" y="0"/>
                  </a:moveTo>
                  <a:lnTo>
                    <a:pt x="1660905" y="0"/>
                  </a:lnTo>
                  <a:lnTo>
                    <a:pt x="1106550" y="553669"/>
                  </a:lnTo>
                  <a:lnTo>
                    <a:pt x="1106550" y="1136865"/>
                  </a:lnTo>
                  <a:lnTo>
                    <a:pt x="1660905" y="1136865"/>
                  </a:lnTo>
                  <a:lnTo>
                    <a:pt x="1660905" y="1661020"/>
                  </a:lnTo>
                  <a:lnTo>
                    <a:pt x="1106550" y="1661020"/>
                  </a:lnTo>
                  <a:lnTo>
                    <a:pt x="1106550" y="2215400"/>
                  </a:lnTo>
                  <a:lnTo>
                    <a:pt x="1136776" y="2215400"/>
                  </a:lnTo>
                  <a:lnTo>
                    <a:pt x="1136776" y="1691258"/>
                  </a:lnTo>
                  <a:lnTo>
                    <a:pt x="1676158" y="1691258"/>
                  </a:lnTo>
                  <a:lnTo>
                    <a:pt x="1676158" y="1106627"/>
                  </a:lnTo>
                  <a:lnTo>
                    <a:pt x="1136776" y="1106627"/>
                  </a:lnTo>
                  <a:lnTo>
                    <a:pt x="1136776" y="583907"/>
                  </a:lnTo>
                  <a:lnTo>
                    <a:pt x="1676158" y="583907"/>
                  </a:lnTo>
                  <a:lnTo>
                    <a:pt x="1676158" y="553669"/>
                  </a:lnTo>
                  <a:lnTo>
                    <a:pt x="1148333" y="553669"/>
                  </a:lnTo>
                  <a:lnTo>
                    <a:pt x="1660905" y="42481"/>
                  </a:lnTo>
                  <a:lnTo>
                    <a:pt x="1676158" y="42481"/>
                  </a:lnTo>
                  <a:lnTo>
                    <a:pt x="1676158" y="0"/>
                  </a:lnTo>
                  <a:close/>
                </a:path>
                <a:path w="1676400" h="4457700">
                  <a:moveTo>
                    <a:pt x="1676158" y="583907"/>
                  </a:moveTo>
                  <a:lnTo>
                    <a:pt x="1660905" y="583907"/>
                  </a:lnTo>
                  <a:lnTo>
                    <a:pt x="1660905" y="1106627"/>
                  </a:lnTo>
                  <a:lnTo>
                    <a:pt x="1676158" y="1106627"/>
                  </a:lnTo>
                  <a:lnTo>
                    <a:pt x="1676158" y="583907"/>
                  </a:lnTo>
                  <a:close/>
                </a:path>
                <a:path w="1676400" h="4457700">
                  <a:moveTo>
                    <a:pt x="1676158" y="42481"/>
                  </a:moveTo>
                  <a:lnTo>
                    <a:pt x="1660905" y="42481"/>
                  </a:lnTo>
                  <a:lnTo>
                    <a:pt x="1660905" y="553669"/>
                  </a:lnTo>
                  <a:lnTo>
                    <a:pt x="1676158" y="553669"/>
                  </a:lnTo>
                  <a:lnTo>
                    <a:pt x="1676158" y="4248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 descr=""/>
            <p:cNvSpPr/>
            <p:nvPr/>
          </p:nvSpPr>
          <p:spPr>
            <a:xfrm>
              <a:off x="-14" y="928651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5"/>
                  </a:lnTo>
                  <a:lnTo>
                    <a:pt x="291119" y="608907"/>
                  </a:lnTo>
                  <a:lnTo>
                    <a:pt x="326697" y="639162"/>
                  </a:lnTo>
                  <a:lnTo>
                    <a:pt x="359844" y="672183"/>
                  </a:lnTo>
                  <a:lnTo>
                    <a:pt x="390250" y="707670"/>
                  </a:lnTo>
                  <a:lnTo>
                    <a:pt x="417606" y="745325"/>
                  </a:lnTo>
                  <a:lnTo>
                    <a:pt x="441602" y="784848"/>
                  </a:lnTo>
                  <a:lnTo>
                    <a:pt x="461930" y="825940"/>
                  </a:lnTo>
                  <a:lnTo>
                    <a:pt x="478279" y="868303"/>
                  </a:lnTo>
                  <a:lnTo>
                    <a:pt x="490340" y="911637"/>
                  </a:lnTo>
                  <a:lnTo>
                    <a:pt x="497803" y="955645"/>
                  </a:lnTo>
                  <a:lnTo>
                    <a:pt x="500360" y="1000026"/>
                  </a:lnTo>
                  <a:lnTo>
                    <a:pt x="502895" y="955645"/>
                  </a:lnTo>
                  <a:lnTo>
                    <a:pt x="510296" y="911637"/>
                  </a:lnTo>
                  <a:lnTo>
                    <a:pt x="522259" y="868303"/>
                  </a:lnTo>
                  <a:lnTo>
                    <a:pt x="538479" y="825940"/>
                  </a:lnTo>
                  <a:lnTo>
                    <a:pt x="558649" y="784848"/>
                  </a:lnTo>
                  <a:lnTo>
                    <a:pt x="582466" y="745325"/>
                  </a:lnTo>
                  <a:lnTo>
                    <a:pt x="609623" y="707670"/>
                  </a:lnTo>
                  <a:lnTo>
                    <a:pt x="639817" y="672183"/>
                  </a:lnTo>
                  <a:lnTo>
                    <a:pt x="672742" y="639162"/>
                  </a:lnTo>
                  <a:lnTo>
                    <a:pt x="708092" y="608907"/>
                  </a:lnTo>
                  <a:lnTo>
                    <a:pt x="745563" y="581715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5"/>
                  </a:lnTo>
                  <a:lnTo>
                    <a:pt x="639817" y="672186"/>
                  </a:lnTo>
                  <a:lnTo>
                    <a:pt x="609623" y="707674"/>
                  </a:lnTo>
                  <a:lnTo>
                    <a:pt x="582466" y="745328"/>
                  </a:lnTo>
                  <a:lnTo>
                    <a:pt x="558649" y="784851"/>
                  </a:lnTo>
                  <a:lnTo>
                    <a:pt x="538479" y="825944"/>
                  </a:lnTo>
                  <a:lnTo>
                    <a:pt x="522259" y="868307"/>
                  </a:lnTo>
                  <a:lnTo>
                    <a:pt x="510297" y="911642"/>
                  </a:lnTo>
                  <a:lnTo>
                    <a:pt x="502895" y="955649"/>
                  </a:lnTo>
                  <a:lnTo>
                    <a:pt x="500360" y="1000030"/>
                  </a:lnTo>
                  <a:lnTo>
                    <a:pt x="497804" y="955649"/>
                  </a:lnTo>
                  <a:lnTo>
                    <a:pt x="490340" y="911642"/>
                  </a:lnTo>
                  <a:lnTo>
                    <a:pt x="478279" y="868307"/>
                  </a:lnTo>
                  <a:lnTo>
                    <a:pt x="461930" y="825944"/>
                  </a:lnTo>
                  <a:lnTo>
                    <a:pt x="441603" y="784851"/>
                  </a:lnTo>
                  <a:lnTo>
                    <a:pt x="417606" y="745328"/>
                  </a:lnTo>
                  <a:lnTo>
                    <a:pt x="390250" y="707674"/>
                  </a:lnTo>
                  <a:lnTo>
                    <a:pt x="359844" y="672186"/>
                  </a:lnTo>
                  <a:lnTo>
                    <a:pt x="326697" y="639165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3"/>
                  </a:lnTo>
                  <a:lnTo>
                    <a:pt x="417606" y="745328"/>
                  </a:lnTo>
                  <a:lnTo>
                    <a:pt x="441602" y="784851"/>
                  </a:lnTo>
                  <a:lnTo>
                    <a:pt x="461930" y="825944"/>
                  </a:lnTo>
                  <a:lnTo>
                    <a:pt x="478279" y="868308"/>
                  </a:lnTo>
                  <a:lnTo>
                    <a:pt x="490340" y="911643"/>
                  </a:lnTo>
                  <a:lnTo>
                    <a:pt x="497803" y="955651"/>
                  </a:lnTo>
                  <a:lnTo>
                    <a:pt x="500360" y="1000033"/>
                  </a:lnTo>
                  <a:lnTo>
                    <a:pt x="502895" y="955651"/>
                  </a:lnTo>
                  <a:lnTo>
                    <a:pt x="510296" y="911643"/>
                  </a:lnTo>
                  <a:lnTo>
                    <a:pt x="522259" y="868308"/>
                  </a:lnTo>
                  <a:lnTo>
                    <a:pt x="538479" y="825944"/>
                  </a:lnTo>
                  <a:lnTo>
                    <a:pt x="558649" y="784851"/>
                  </a:lnTo>
                  <a:lnTo>
                    <a:pt x="582466" y="745328"/>
                  </a:lnTo>
                  <a:lnTo>
                    <a:pt x="609623" y="707673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0"/>
                  </a:lnTo>
                  <a:lnTo>
                    <a:pt x="510297" y="88161"/>
                  </a:lnTo>
                  <a:lnTo>
                    <a:pt x="522259" y="131403"/>
                  </a:lnTo>
                  <a:lnTo>
                    <a:pt x="538479" y="173686"/>
                  </a:lnTo>
                  <a:lnTo>
                    <a:pt x="558649" y="214710"/>
                  </a:lnTo>
                  <a:lnTo>
                    <a:pt x="582466" y="254174"/>
                  </a:lnTo>
                  <a:lnTo>
                    <a:pt x="609623" y="291781"/>
                  </a:lnTo>
                  <a:lnTo>
                    <a:pt x="639817" y="327229"/>
                  </a:lnTo>
                  <a:lnTo>
                    <a:pt x="672742" y="360218"/>
                  </a:lnTo>
                  <a:lnTo>
                    <a:pt x="708092" y="390449"/>
                  </a:lnTo>
                  <a:lnTo>
                    <a:pt x="745563" y="417623"/>
                  </a:lnTo>
                  <a:lnTo>
                    <a:pt x="784850" y="441438"/>
                  </a:lnTo>
                  <a:lnTo>
                    <a:pt x="825648" y="461596"/>
                  </a:lnTo>
                  <a:lnTo>
                    <a:pt x="867651" y="477796"/>
                  </a:lnTo>
                  <a:lnTo>
                    <a:pt x="910554" y="489739"/>
                  </a:lnTo>
                  <a:lnTo>
                    <a:pt x="954053" y="497124"/>
                  </a:lnTo>
                  <a:lnTo>
                    <a:pt x="997842" y="499653"/>
                  </a:lnTo>
                  <a:lnTo>
                    <a:pt x="954053" y="502181"/>
                  </a:lnTo>
                  <a:lnTo>
                    <a:pt x="910554" y="509568"/>
                  </a:lnTo>
                  <a:lnTo>
                    <a:pt x="867651" y="521513"/>
                  </a:lnTo>
                  <a:lnTo>
                    <a:pt x="825648" y="537718"/>
                  </a:lnTo>
                  <a:lnTo>
                    <a:pt x="784850" y="557885"/>
                  </a:lnTo>
                  <a:lnTo>
                    <a:pt x="745563" y="581713"/>
                  </a:lnTo>
                  <a:lnTo>
                    <a:pt x="708092" y="608905"/>
                  </a:lnTo>
                  <a:lnTo>
                    <a:pt x="672742" y="639160"/>
                  </a:lnTo>
                  <a:lnTo>
                    <a:pt x="639817" y="672181"/>
                  </a:lnTo>
                  <a:lnTo>
                    <a:pt x="609623" y="707669"/>
                  </a:lnTo>
                  <a:lnTo>
                    <a:pt x="582466" y="745324"/>
                  </a:lnTo>
                  <a:lnTo>
                    <a:pt x="558649" y="784847"/>
                  </a:lnTo>
                  <a:lnTo>
                    <a:pt x="538479" y="825940"/>
                  </a:lnTo>
                  <a:lnTo>
                    <a:pt x="522259" y="868304"/>
                  </a:lnTo>
                  <a:lnTo>
                    <a:pt x="510297" y="911639"/>
                  </a:lnTo>
                  <a:lnTo>
                    <a:pt x="502895" y="955647"/>
                  </a:lnTo>
                  <a:lnTo>
                    <a:pt x="500360" y="1000029"/>
                  </a:lnTo>
                  <a:lnTo>
                    <a:pt x="497804" y="955647"/>
                  </a:lnTo>
                  <a:lnTo>
                    <a:pt x="490340" y="911639"/>
                  </a:lnTo>
                  <a:lnTo>
                    <a:pt x="478279" y="868304"/>
                  </a:lnTo>
                  <a:lnTo>
                    <a:pt x="461930" y="825940"/>
                  </a:lnTo>
                  <a:lnTo>
                    <a:pt x="441603" y="784847"/>
                  </a:lnTo>
                  <a:lnTo>
                    <a:pt x="417606" y="745324"/>
                  </a:lnTo>
                  <a:lnTo>
                    <a:pt x="390250" y="707669"/>
                  </a:lnTo>
                  <a:lnTo>
                    <a:pt x="359844" y="672181"/>
                  </a:lnTo>
                  <a:lnTo>
                    <a:pt x="326697" y="639160"/>
                  </a:lnTo>
                  <a:lnTo>
                    <a:pt x="291119" y="608905"/>
                  </a:lnTo>
                  <a:lnTo>
                    <a:pt x="253420" y="581713"/>
                  </a:lnTo>
                  <a:lnTo>
                    <a:pt x="213908" y="557885"/>
                  </a:lnTo>
                  <a:lnTo>
                    <a:pt x="172894" y="537718"/>
                  </a:lnTo>
                  <a:lnTo>
                    <a:pt x="130687" y="521513"/>
                  </a:lnTo>
                  <a:lnTo>
                    <a:pt x="87595" y="509568"/>
                  </a:lnTo>
                  <a:lnTo>
                    <a:pt x="43930" y="502181"/>
                  </a:lnTo>
                  <a:lnTo>
                    <a:pt x="0" y="499653"/>
                  </a:lnTo>
                  <a:lnTo>
                    <a:pt x="43930" y="497124"/>
                  </a:lnTo>
                  <a:lnTo>
                    <a:pt x="87595" y="489739"/>
                  </a:lnTo>
                  <a:lnTo>
                    <a:pt x="130687" y="477796"/>
                  </a:lnTo>
                  <a:lnTo>
                    <a:pt x="172894" y="461596"/>
                  </a:lnTo>
                  <a:lnTo>
                    <a:pt x="213908" y="441438"/>
                  </a:lnTo>
                  <a:lnTo>
                    <a:pt x="253420" y="417623"/>
                  </a:lnTo>
                  <a:lnTo>
                    <a:pt x="291119" y="390449"/>
                  </a:lnTo>
                  <a:lnTo>
                    <a:pt x="326697" y="360218"/>
                  </a:lnTo>
                  <a:lnTo>
                    <a:pt x="359844" y="327229"/>
                  </a:lnTo>
                  <a:lnTo>
                    <a:pt x="390250" y="291781"/>
                  </a:lnTo>
                  <a:lnTo>
                    <a:pt x="417606" y="254174"/>
                  </a:lnTo>
                  <a:lnTo>
                    <a:pt x="441603" y="214710"/>
                  </a:lnTo>
                  <a:lnTo>
                    <a:pt x="461930" y="173686"/>
                  </a:lnTo>
                  <a:lnTo>
                    <a:pt x="478279" y="131403"/>
                  </a:lnTo>
                  <a:lnTo>
                    <a:pt x="490340" y="88161"/>
                  </a:lnTo>
                  <a:lnTo>
                    <a:pt x="497804" y="44260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 descr="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 descr="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/>
          <p:nvPr/>
        </p:nvSpPr>
        <p:spPr>
          <a:xfrm>
            <a:off x="4993868" y="2224760"/>
            <a:ext cx="1256665" cy="674370"/>
          </a:xfrm>
          <a:custGeom>
            <a:avLst/>
            <a:gdLst/>
            <a:ahLst/>
            <a:cxnLst/>
            <a:rect l="l" t="t" r="r" b="b"/>
            <a:pathLst>
              <a:path w="1256664" h="674369">
                <a:moveTo>
                  <a:pt x="539572" y="406882"/>
                </a:moveTo>
                <a:lnTo>
                  <a:pt x="71729" y="406882"/>
                </a:lnTo>
                <a:lnTo>
                  <a:pt x="71729" y="664603"/>
                </a:lnTo>
                <a:lnTo>
                  <a:pt x="539572" y="664603"/>
                </a:lnTo>
                <a:lnTo>
                  <a:pt x="539572" y="586803"/>
                </a:lnTo>
                <a:lnTo>
                  <a:pt x="158902" y="586803"/>
                </a:lnTo>
                <a:lnTo>
                  <a:pt x="158902" y="483298"/>
                </a:lnTo>
                <a:lnTo>
                  <a:pt x="539572" y="483298"/>
                </a:lnTo>
                <a:lnTo>
                  <a:pt x="539572" y="406882"/>
                </a:lnTo>
                <a:close/>
              </a:path>
              <a:path w="1256664" h="674369">
                <a:moveTo>
                  <a:pt x="539572" y="483298"/>
                </a:moveTo>
                <a:lnTo>
                  <a:pt x="451700" y="483298"/>
                </a:lnTo>
                <a:lnTo>
                  <a:pt x="451700" y="586803"/>
                </a:lnTo>
                <a:lnTo>
                  <a:pt x="539572" y="586803"/>
                </a:lnTo>
                <a:lnTo>
                  <a:pt x="539572" y="483298"/>
                </a:lnTo>
                <a:close/>
              </a:path>
              <a:path w="1256664" h="674369">
                <a:moveTo>
                  <a:pt x="612863" y="270903"/>
                </a:moveTo>
                <a:lnTo>
                  <a:pt x="0" y="270903"/>
                </a:lnTo>
                <a:lnTo>
                  <a:pt x="0" y="348881"/>
                </a:lnTo>
                <a:lnTo>
                  <a:pt x="612863" y="348881"/>
                </a:lnTo>
                <a:lnTo>
                  <a:pt x="612863" y="270903"/>
                </a:lnTo>
                <a:close/>
              </a:path>
              <a:path w="1256664" h="674369">
                <a:moveTo>
                  <a:pt x="537311" y="34036"/>
                </a:moveTo>
                <a:lnTo>
                  <a:pt x="73977" y="34036"/>
                </a:lnTo>
                <a:lnTo>
                  <a:pt x="73977" y="112001"/>
                </a:lnTo>
                <a:lnTo>
                  <a:pt x="449440" y="112001"/>
                </a:lnTo>
                <a:lnTo>
                  <a:pt x="449249" y="136027"/>
                </a:lnTo>
                <a:lnTo>
                  <a:pt x="449198" y="142448"/>
                </a:lnTo>
                <a:lnTo>
                  <a:pt x="447554" y="178585"/>
                </a:lnTo>
                <a:lnTo>
                  <a:pt x="447508" y="179603"/>
                </a:lnTo>
                <a:lnTo>
                  <a:pt x="442919" y="222682"/>
                </a:lnTo>
                <a:lnTo>
                  <a:pt x="433984" y="270903"/>
                </a:lnTo>
                <a:lnTo>
                  <a:pt x="523252" y="270903"/>
                </a:lnTo>
                <a:lnTo>
                  <a:pt x="531380" y="223713"/>
                </a:lnTo>
                <a:lnTo>
                  <a:pt x="535460" y="179603"/>
                </a:lnTo>
                <a:lnTo>
                  <a:pt x="535554" y="178585"/>
                </a:lnTo>
                <a:lnTo>
                  <a:pt x="537091" y="136027"/>
                </a:lnTo>
                <a:lnTo>
                  <a:pt x="537225" y="112001"/>
                </a:lnTo>
                <a:lnTo>
                  <a:pt x="537311" y="34036"/>
                </a:lnTo>
                <a:close/>
              </a:path>
              <a:path w="1256664" h="674369">
                <a:moveTo>
                  <a:pt x="1129944" y="568744"/>
                </a:moveTo>
                <a:lnTo>
                  <a:pt x="992124" y="568744"/>
                </a:lnTo>
                <a:lnTo>
                  <a:pt x="1015930" y="594340"/>
                </a:lnTo>
                <a:lnTo>
                  <a:pt x="1053073" y="619478"/>
                </a:lnTo>
                <a:lnTo>
                  <a:pt x="1101220" y="642324"/>
                </a:lnTo>
                <a:lnTo>
                  <a:pt x="1158038" y="661046"/>
                </a:lnTo>
                <a:lnTo>
                  <a:pt x="1221193" y="673811"/>
                </a:lnTo>
                <a:lnTo>
                  <a:pt x="1256093" y="600697"/>
                </a:lnTo>
                <a:lnTo>
                  <a:pt x="1184965" y="587228"/>
                </a:lnTo>
                <a:lnTo>
                  <a:pt x="1129944" y="568744"/>
                </a:lnTo>
                <a:close/>
              </a:path>
              <a:path w="1256664" h="674369">
                <a:moveTo>
                  <a:pt x="1038313" y="494588"/>
                </a:moveTo>
                <a:lnTo>
                  <a:pt x="946454" y="494588"/>
                </a:lnTo>
                <a:lnTo>
                  <a:pt x="934903" y="519083"/>
                </a:lnTo>
                <a:lnTo>
                  <a:pt x="904478" y="544576"/>
                </a:lnTo>
                <a:lnTo>
                  <a:pt x="857773" y="568485"/>
                </a:lnTo>
                <a:lnTo>
                  <a:pt x="797380" y="588226"/>
                </a:lnTo>
                <a:lnTo>
                  <a:pt x="725893" y="601218"/>
                </a:lnTo>
                <a:lnTo>
                  <a:pt x="759764" y="673633"/>
                </a:lnTo>
                <a:lnTo>
                  <a:pt x="823756" y="661755"/>
                </a:lnTo>
                <a:lnTo>
                  <a:pt x="881390" y="643561"/>
                </a:lnTo>
                <a:lnTo>
                  <a:pt x="930263" y="620816"/>
                </a:lnTo>
                <a:lnTo>
                  <a:pt x="967975" y="595288"/>
                </a:lnTo>
                <a:lnTo>
                  <a:pt x="992124" y="568744"/>
                </a:lnTo>
                <a:lnTo>
                  <a:pt x="1129944" y="568744"/>
                </a:lnTo>
                <a:lnTo>
                  <a:pt x="1125273" y="567174"/>
                </a:lnTo>
                <a:lnTo>
                  <a:pt x="1079367" y="543244"/>
                </a:lnTo>
                <a:lnTo>
                  <a:pt x="1049597" y="518146"/>
                </a:lnTo>
                <a:lnTo>
                  <a:pt x="1038313" y="494588"/>
                </a:lnTo>
                <a:close/>
              </a:path>
              <a:path w="1256664" h="674369">
                <a:moveTo>
                  <a:pt x="1225880" y="418871"/>
                </a:moveTo>
                <a:lnTo>
                  <a:pt x="758888" y="418871"/>
                </a:lnTo>
                <a:lnTo>
                  <a:pt x="758888" y="494588"/>
                </a:lnTo>
                <a:lnTo>
                  <a:pt x="1225880" y="494588"/>
                </a:lnTo>
                <a:lnTo>
                  <a:pt x="1225880" y="418871"/>
                </a:lnTo>
                <a:close/>
              </a:path>
              <a:path w="1256664" h="674369">
                <a:moveTo>
                  <a:pt x="1036586" y="357047"/>
                </a:moveTo>
                <a:lnTo>
                  <a:pt x="948016" y="357047"/>
                </a:lnTo>
                <a:lnTo>
                  <a:pt x="948016" y="418871"/>
                </a:lnTo>
                <a:lnTo>
                  <a:pt x="1036586" y="418871"/>
                </a:lnTo>
                <a:lnTo>
                  <a:pt x="1036586" y="357047"/>
                </a:lnTo>
                <a:close/>
              </a:path>
              <a:path w="1256664" h="674369">
                <a:moveTo>
                  <a:pt x="1210246" y="0"/>
                </a:moveTo>
                <a:lnTo>
                  <a:pt x="1122375" y="0"/>
                </a:lnTo>
                <a:lnTo>
                  <a:pt x="1122375" y="402196"/>
                </a:lnTo>
                <a:lnTo>
                  <a:pt x="1210246" y="402196"/>
                </a:lnTo>
                <a:lnTo>
                  <a:pt x="1210246" y="0"/>
                </a:lnTo>
                <a:close/>
              </a:path>
              <a:path w="1256664" h="674369">
                <a:moveTo>
                  <a:pt x="775563" y="26911"/>
                </a:moveTo>
                <a:lnTo>
                  <a:pt x="687692" y="26911"/>
                </a:lnTo>
                <a:lnTo>
                  <a:pt x="687692" y="344538"/>
                </a:lnTo>
                <a:lnTo>
                  <a:pt x="1018171" y="344538"/>
                </a:lnTo>
                <a:lnTo>
                  <a:pt x="1018171" y="267436"/>
                </a:lnTo>
                <a:lnTo>
                  <a:pt x="775563" y="267436"/>
                </a:lnTo>
                <a:lnTo>
                  <a:pt x="775563" y="200926"/>
                </a:lnTo>
                <a:lnTo>
                  <a:pt x="1018171" y="200926"/>
                </a:lnTo>
                <a:lnTo>
                  <a:pt x="1018171" y="125209"/>
                </a:lnTo>
                <a:lnTo>
                  <a:pt x="775563" y="125209"/>
                </a:lnTo>
                <a:lnTo>
                  <a:pt x="775563" y="26911"/>
                </a:lnTo>
                <a:close/>
              </a:path>
              <a:path w="1256664" h="674369">
                <a:moveTo>
                  <a:pt x="1018171" y="200926"/>
                </a:moveTo>
                <a:lnTo>
                  <a:pt x="930300" y="200926"/>
                </a:lnTo>
                <a:lnTo>
                  <a:pt x="930300" y="267436"/>
                </a:lnTo>
                <a:lnTo>
                  <a:pt x="1018171" y="267436"/>
                </a:lnTo>
                <a:lnTo>
                  <a:pt x="1018171" y="200926"/>
                </a:lnTo>
                <a:close/>
              </a:path>
              <a:path w="1256664" h="674369">
                <a:moveTo>
                  <a:pt x="1018171" y="26911"/>
                </a:moveTo>
                <a:lnTo>
                  <a:pt x="930300" y="26911"/>
                </a:lnTo>
                <a:lnTo>
                  <a:pt x="930300" y="125209"/>
                </a:lnTo>
                <a:lnTo>
                  <a:pt x="1018171" y="125209"/>
                </a:lnTo>
                <a:lnTo>
                  <a:pt x="1018171" y="26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400012" y="2224760"/>
            <a:ext cx="2517140" cy="674370"/>
          </a:xfrm>
          <a:custGeom>
            <a:avLst/>
            <a:gdLst/>
            <a:ahLst/>
            <a:cxnLst/>
            <a:rect l="l" t="t" r="r" b="b"/>
            <a:pathLst>
              <a:path w="2517140" h="674369">
                <a:moveTo>
                  <a:pt x="610603" y="278726"/>
                </a:moveTo>
                <a:lnTo>
                  <a:pt x="0" y="278726"/>
                </a:lnTo>
                <a:lnTo>
                  <a:pt x="0" y="356006"/>
                </a:lnTo>
                <a:lnTo>
                  <a:pt x="610603" y="356006"/>
                </a:lnTo>
                <a:lnTo>
                  <a:pt x="610603" y="278726"/>
                </a:lnTo>
                <a:close/>
              </a:path>
              <a:path w="2517140" h="674369">
                <a:moveTo>
                  <a:pt x="304952" y="7810"/>
                </a:moveTo>
                <a:lnTo>
                  <a:pt x="245777" y="10546"/>
                </a:lnTo>
                <a:lnTo>
                  <a:pt x="193522" y="18640"/>
                </a:lnTo>
                <a:lnTo>
                  <a:pt x="148983" y="31923"/>
                </a:lnTo>
                <a:lnTo>
                  <a:pt x="112956" y="50224"/>
                </a:lnTo>
                <a:lnTo>
                  <a:pt x="69621" y="101203"/>
                </a:lnTo>
                <a:lnTo>
                  <a:pt x="63906" y="133540"/>
                </a:lnTo>
                <a:lnTo>
                  <a:pt x="70604" y="168780"/>
                </a:lnTo>
                <a:lnTo>
                  <a:pt x="119719" y="222781"/>
                </a:lnTo>
                <a:lnTo>
                  <a:pt x="159154" y="241031"/>
                </a:lnTo>
                <a:lnTo>
                  <a:pt x="206519" y="253106"/>
                </a:lnTo>
                <a:lnTo>
                  <a:pt x="260324" y="258749"/>
                </a:lnTo>
                <a:lnTo>
                  <a:pt x="260324" y="278726"/>
                </a:lnTo>
                <a:lnTo>
                  <a:pt x="348195" y="278726"/>
                </a:lnTo>
                <a:lnTo>
                  <a:pt x="348195" y="258749"/>
                </a:lnTo>
                <a:lnTo>
                  <a:pt x="402570" y="253106"/>
                </a:lnTo>
                <a:lnTo>
                  <a:pt x="450294" y="241031"/>
                </a:lnTo>
                <a:lnTo>
                  <a:pt x="489923" y="222781"/>
                </a:lnTo>
                <a:lnTo>
                  <a:pt x="520015" y="198612"/>
                </a:lnTo>
                <a:lnTo>
                  <a:pt x="528329" y="185635"/>
                </a:lnTo>
                <a:lnTo>
                  <a:pt x="304952" y="185635"/>
                </a:lnTo>
                <a:lnTo>
                  <a:pt x="238549" y="182185"/>
                </a:lnTo>
                <a:lnTo>
                  <a:pt x="191682" y="172094"/>
                </a:lnTo>
                <a:lnTo>
                  <a:pt x="163897" y="155750"/>
                </a:lnTo>
                <a:lnTo>
                  <a:pt x="154736" y="133540"/>
                </a:lnTo>
                <a:lnTo>
                  <a:pt x="163897" y="112029"/>
                </a:lnTo>
                <a:lnTo>
                  <a:pt x="191682" y="95859"/>
                </a:lnTo>
                <a:lnTo>
                  <a:pt x="238549" y="85680"/>
                </a:lnTo>
                <a:lnTo>
                  <a:pt x="304952" y="82143"/>
                </a:lnTo>
                <a:lnTo>
                  <a:pt x="528752" y="82143"/>
                </a:lnTo>
                <a:lnTo>
                  <a:pt x="523525" y="73374"/>
                </a:lnTo>
                <a:lnTo>
                  <a:pt x="496840" y="50224"/>
                </a:lnTo>
                <a:lnTo>
                  <a:pt x="460851" y="31923"/>
                </a:lnTo>
                <a:lnTo>
                  <a:pt x="416347" y="18640"/>
                </a:lnTo>
                <a:lnTo>
                  <a:pt x="364117" y="10546"/>
                </a:lnTo>
                <a:lnTo>
                  <a:pt x="304952" y="7810"/>
                </a:lnTo>
                <a:close/>
              </a:path>
              <a:path w="2517140" h="674369">
                <a:moveTo>
                  <a:pt x="528752" y="82143"/>
                </a:moveTo>
                <a:lnTo>
                  <a:pt x="304952" y="82143"/>
                </a:lnTo>
                <a:lnTo>
                  <a:pt x="371759" y="85680"/>
                </a:lnTo>
                <a:lnTo>
                  <a:pt x="418833" y="95859"/>
                </a:lnTo>
                <a:lnTo>
                  <a:pt x="446695" y="112029"/>
                </a:lnTo>
                <a:lnTo>
                  <a:pt x="455866" y="133540"/>
                </a:lnTo>
                <a:lnTo>
                  <a:pt x="446695" y="155750"/>
                </a:lnTo>
                <a:lnTo>
                  <a:pt x="418833" y="172094"/>
                </a:lnTo>
                <a:lnTo>
                  <a:pt x="371759" y="182185"/>
                </a:lnTo>
                <a:lnTo>
                  <a:pt x="304952" y="185635"/>
                </a:lnTo>
                <a:lnTo>
                  <a:pt x="528329" y="185635"/>
                </a:lnTo>
                <a:lnTo>
                  <a:pt x="539128" y="168780"/>
                </a:lnTo>
                <a:lnTo>
                  <a:pt x="545820" y="133540"/>
                </a:lnTo>
                <a:lnTo>
                  <a:pt x="540115" y="101203"/>
                </a:lnTo>
                <a:lnTo>
                  <a:pt x="528752" y="82143"/>
                </a:lnTo>
                <a:close/>
              </a:path>
              <a:path w="2517140" h="674369">
                <a:moveTo>
                  <a:pt x="535927" y="379793"/>
                </a:moveTo>
                <a:lnTo>
                  <a:pt x="70332" y="379793"/>
                </a:lnTo>
                <a:lnTo>
                  <a:pt x="70332" y="454812"/>
                </a:lnTo>
                <a:lnTo>
                  <a:pt x="448741" y="454812"/>
                </a:lnTo>
                <a:lnTo>
                  <a:pt x="448741" y="482257"/>
                </a:lnTo>
                <a:lnTo>
                  <a:pt x="71729" y="482257"/>
                </a:lnTo>
                <a:lnTo>
                  <a:pt x="71729" y="666165"/>
                </a:lnTo>
                <a:lnTo>
                  <a:pt x="555205" y="666165"/>
                </a:lnTo>
                <a:lnTo>
                  <a:pt x="555205" y="590270"/>
                </a:lnTo>
                <a:lnTo>
                  <a:pt x="158902" y="590270"/>
                </a:lnTo>
                <a:lnTo>
                  <a:pt x="158902" y="555193"/>
                </a:lnTo>
                <a:lnTo>
                  <a:pt x="535927" y="555193"/>
                </a:lnTo>
                <a:lnTo>
                  <a:pt x="535927" y="379793"/>
                </a:lnTo>
                <a:close/>
              </a:path>
              <a:path w="2517140" h="674369">
                <a:moveTo>
                  <a:pt x="1210945" y="685"/>
                </a:moveTo>
                <a:lnTo>
                  <a:pt x="1122375" y="685"/>
                </a:lnTo>
                <a:lnTo>
                  <a:pt x="1122375" y="411403"/>
                </a:lnTo>
                <a:lnTo>
                  <a:pt x="1210945" y="411403"/>
                </a:lnTo>
                <a:lnTo>
                  <a:pt x="1210945" y="685"/>
                </a:lnTo>
                <a:close/>
              </a:path>
              <a:path w="2517140" h="674369">
                <a:moveTo>
                  <a:pt x="1210945" y="416788"/>
                </a:moveTo>
                <a:lnTo>
                  <a:pt x="766013" y="416788"/>
                </a:lnTo>
                <a:lnTo>
                  <a:pt x="766013" y="664603"/>
                </a:lnTo>
                <a:lnTo>
                  <a:pt x="1210945" y="664603"/>
                </a:lnTo>
                <a:lnTo>
                  <a:pt x="1210945" y="586803"/>
                </a:lnTo>
                <a:lnTo>
                  <a:pt x="853198" y="586803"/>
                </a:lnTo>
                <a:lnTo>
                  <a:pt x="853198" y="493890"/>
                </a:lnTo>
                <a:lnTo>
                  <a:pt x="1210945" y="493890"/>
                </a:lnTo>
                <a:lnTo>
                  <a:pt x="1210945" y="416788"/>
                </a:lnTo>
                <a:close/>
              </a:path>
              <a:path w="2517140" h="674369">
                <a:moveTo>
                  <a:pt x="1210945" y="493890"/>
                </a:moveTo>
                <a:lnTo>
                  <a:pt x="1123759" y="493890"/>
                </a:lnTo>
                <a:lnTo>
                  <a:pt x="1123759" y="586803"/>
                </a:lnTo>
                <a:lnTo>
                  <a:pt x="1210945" y="586803"/>
                </a:lnTo>
                <a:lnTo>
                  <a:pt x="1210945" y="493890"/>
                </a:lnTo>
                <a:close/>
              </a:path>
              <a:path w="2517140" h="674369">
                <a:moveTo>
                  <a:pt x="1007402" y="39065"/>
                </a:moveTo>
                <a:lnTo>
                  <a:pt x="686308" y="39065"/>
                </a:lnTo>
                <a:lnTo>
                  <a:pt x="686308" y="116179"/>
                </a:lnTo>
                <a:lnTo>
                  <a:pt x="920407" y="116179"/>
                </a:lnTo>
                <a:lnTo>
                  <a:pt x="920407" y="168452"/>
                </a:lnTo>
                <a:lnTo>
                  <a:pt x="687692" y="168452"/>
                </a:lnTo>
                <a:lnTo>
                  <a:pt x="687692" y="380834"/>
                </a:lnTo>
                <a:lnTo>
                  <a:pt x="754380" y="380834"/>
                </a:lnTo>
                <a:lnTo>
                  <a:pt x="803756" y="380585"/>
                </a:lnTo>
                <a:lnTo>
                  <a:pt x="850510" y="379685"/>
                </a:lnTo>
                <a:lnTo>
                  <a:pt x="895736" y="377911"/>
                </a:lnTo>
                <a:lnTo>
                  <a:pt x="940531" y="375038"/>
                </a:lnTo>
                <a:lnTo>
                  <a:pt x="985993" y="370839"/>
                </a:lnTo>
                <a:lnTo>
                  <a:pt x="1033216" y="365091"/>
                </a:lnTo>
                <a:lnTo>
                  <a:pt x="1083297" y="357568"/>
                </a:lnTo>
                <a:lnTo>
                  <a:pt x="1075104" y="302171"/>
                </a:lnTo>
                <a:lnTo>
                  <a:pt x="774877" y="302171"/>
                </a:lnTo>
                <a:lnTo>
                  <a:pt x="774877" y="244335"/>
                </a:lnTo>
                <a:lnTo>
                  <a:pt x="1007402" y="244335"/>
                </a:lnTo>
                <a:lnTo>
                  <a:pt x="1007402" y="39065"/>
                </a:lnTo>
                <a:close/>
              </a:path>
              <a:path w="2517140" h="674369">
                <a:moveTo>
                  <a:pt x="1071841" y="280111"/>
                </a:moveTo>
                <a:lnTo>
                  <a:pt x="1016665" y="288439"/>
                </a:lnTo>
                <a:lnTo>
                  <a:pt x="965556" y="294398"/>
                </a:lnTo>
                <a:lnTo>
                  <a:pt x="917168" y="298370"/>
                </a:lnTo>
                <a:lnTo>
                  <a:pt x="870156" y="300736"/>
                </a:lnTo>
                <a:lnTo>
                  <a:pt x="823174" y="301875"/>
                </a:lnTo>
                <a:lnTo>
                  <a:pt x="774877" y="302171"/>
                </a:lnTo>
                <a:lnTo>
                  <a:pt x="1075104" y="302171"/>
                </a:lnTo>
                <a:lnTo>
                  <a:pt x="1071841" y="280111"/>
                </a:lnTo>
                <a:close/>
              </a:path>
              <a:path w="2517140" h="674369">
                <a:moveTo>
                  <a:pt x="1865287" y="422516"/>
                </a:moveTo>
                <a:lnTo>
                  <a:pt x="1406131" y="422516"/>
                </a:lnTo>
                <a:lnTo>
                  <a:pt x="1406131" y="500316"/>
                </a:lnTo>
                <a:lnTo>
                  <a:pt x="1776730" y="500316"/>
                </a:lnTo>
                <a:lnTo>
                  <a:pt x="1776730" y="673112"/>
                </a:lnTo>
                <a:lnTo>
                  <a:pt x="1865287" y="673112"/>
                </a:lnTo>
                <a:lnTo>
                  <a:pt x="1865287" y="422516"/>
                </a:lnTo>
                <a:close/>
              </a:path>
              <a:path w="2517140" h="674369">
                <a:moveTo>
                  <a:pt x="1865287" y="0"/>
                </a:moveTo>
                <a:lnTo>
                  <a:pt x="1776730" y="0"/>
                </a:lnTo>
                <a:lnTo>
                  <a:pt x="1776730" y="419912"/>
                </a:lnTo>
                <a:lnTo>
                  <a:pt x="1865287" y="419912"/>
                </a:lnTo>
                <a:lnTo>
                  <a:pt x="1865287" y="0"/>
                </a:lnTo>
                <a:close/>
              </a:path>
              <a:path w="2517140" h="674369">
                <a:moveTo>
                  <a:pt x="1486877" y="130416"/>
                </a:moveTo>
                <a:lnTo>
                  <a:pt x="1400390" y="130416"/>
                </a:lnTo>
                <a:lnTo>
                  <a:pt x="1400390" y="301472"/>
                </a:lnTo>
                <a:lnTo>
                  <a:pt x="1317028" y="301472"/>
                </a:lnTo>
                <a:lnTo>
                  <a:pt x="1328222" y="380162"/>
                </a:lnTo>
                <a:lnTo>
                  <a:pt x="1328318" y="380834"/>
                </a:lnTo>
                <a:lnTo>
                  <a:pt x="1425783" y="380162"/>
                </a:lnTo>
                <a:lnTo>
                  <a:pt x="1477316" y="379003"/>
                </a:lnTo>
                <a:lnTo>
                  <a:pt x="1530230" y="377015"/>
                </a:lnTo>
                <a:lnTo>
                  <a:pt x="1584163" y="373985"/>
                </a:lnTo>
                <a:lnTo>
                  <a:pt x="1638748" y="369701"/>
                </a:lnTo>
                <a:lnTo>
                  <a:pt x="1693622" y="363952"/>
                </a:lnTo>
                <a:lnTo>
                  <a:pt x="1748421" y="356527"/>
                </a:lnTo>
                <a:lnTo>
                  <a:pt x="1742887" y="299732"/>
                </a:lnTo>
                <a:lnTo>
                  <a:pt x="1486877" y="299732"/>
                </a:lnTo>
                <a:lnTo>
                  <a:pt x="1486877" y="130416"/>
                </a:lnTo>
                <a:close/>
              </a:path>
              <a:path w="2517140" h="674369">
                <a:moveTo>
                  <a:pt x="1648383" y="130416"/>
                </a:moveTo>
                <a:lnTo>
                  <a:pt x="1561896" y="130416"/>
                </a:lnTo>
                <a:lnTo>
                  <a:pt x="1561896" y="297649"/>
                </a:lnTo>
                <a:lnTo>
                  <a:pt x="1486877" y="299732"/>
                </a:lnTo>
                <a:lnTo>
                  <a:pt x="1742887" y="299732"/>
                </a:lnTo>
                <a:lnTo>
                  <a:pt x="1742194" y="292620"/>
                </a:lnTo>
                <a:lnTo>
                  <a:pt x="1648383" y="292620"/>
                </a:lnTo>
                <a:lnTo>
                  <a:pt x="1648383" y="130416"/>
                </a:lnTo>
                <a:close/>
              </a:path>
              <a:path w="2517140" h="674369">
                <a:moveTo>
                  <a:pt x="1741297" y="283413"/>
                </a:moveTo>
                <a:lnTo>
                  <a:pt x="1710027" y="286977"/>
                </a:lnTo>
                <a:lnTo>
                  <a:pt x="1684162" y="289645"/>
                </a:lnTo>
                <a:lnTo>
                  <a:pt x="1663637" y="291499"/>
                </a:lnTo>
                <a:lnTo>
                  <a:pt x="1648383" y="292620"/>
                </a:lnTo>
                <a:lnTo>
                  <a:pt x="1742194" y="292620"/>
                </a:lnTo>
                <a:lnTo>
                  <a:pt x="1741297" y="283413"/>
                </a:lnTo>
                <a:close/>
              </a:path>
              <a:path w="2517140" h="674369">
                <a:moveTo>
                  <a:pt x="1712290" y="51917"/>
                </a:moveTo>
                <a:lnTo>
                  <a:pt x="1337183" y="51917"/>
                </a:lnTo>
                <a:lnTo>
                  <a:pt x="1337183" y="130416"/>
                </a:lnTo>
                <a:lnTo>
                  <a:pt x="1712290" y="130416"/>
                </a:lnTo>
                <a:lnTo>
                  <a:pt x="1712290" y="51917"/>
                </a:lnTo>
                <a:close/>
              </a:path>
              <a:path w="2517140" h="674369">
                <a:moveTo>
                  <a:pt x="2186203" y="46875"/>
                </a:moveTo>
                <a:lnTo>
                  <a:pt x="2135590" y="52494"/>
                </a:lnTo>
                <a:lnTo>
                  <a:pt x="2090577" y="68548"/>
                </a:lnTo>
                <a:lnTo>
                  <a:pt x="2052769" y="93835"/>
                </a:lnTo>
                <a:lnTo>
                  <a:pt x="2023774" y="127154"/>
                </a:lnTo>
                <a:lnTo>
                  <a:pt x="2005198" y="167303"/>
                </a:lnTo>
                <a:lnTo>
                  <a:pt x="1998649" y="213080"/>
                </a:lnTo>
                <a:lnTo>
                  <a:pt x="2005198" y="258869"/>
                </a:lnTo>
                <a:lnTo>
                  <a:pt x="2023774" y="299049"/>
                </a:lnTo>
                <a:lnTo>
                  <a:pt x="2052769" y="332408"/>
                </a:lnTo>
                <a:lnTo>
                  <a:pt x="2090577" y="357735"/>
                </a:lnTo>
                <a:lnTo>
                  <a:pt x="2135590" y="373819"/>
                </a:lnTo>
                <a:lnTo>
                  <a:pt x="2186203" y="379450"/>
                </a:lnTo>
                <a:lnTo>
                  <a:pt x="2236769" y="373819"/>
                </a:lnTo>
                <a:lnTo>
                  <a:pt x="2281657" y="357735"/>
                </a:lnTo>
                <a:lnTo>
                  <a:pt x="2319299" y="332408"/>
                </a:lnTo>
                <a:lnTo>
                  <a:pt x="2348127" y="299049"/>
                </a:lnTo>
                <a:lnTo>
                  <a:pt x="2348291" y="298691"/>
                </a:lnTo>
                <a:lnTo>
                  <a:pt x="2186203" y="298691"/>
                </a:lnTo>
                <a:lnTo>
                  <a:pt x="2144965" y="292738"/>
                </a:lnTo>
                <a:lnTo>
                  <a:pt x="2113491" y="275683"/>
                </a:lnTo>
                <a:lnTo>
                  <a:pt x="2093411" y="248729"/>
                </a:lnTo>
                <a:lnTo>
                  <a:pt x="2086356" y="213080"/>
                </a:lnTo>
                <a:lnTo>
                  <a:pt x="2093411" y="177457"/>
                </a:lnTo>
                <a:lnTo>
                  <a:pt x="2113491" y="150560"/>
                </a:lnTo>
                <a:lnTo>
                  <a:pt x="2144965" y="133561"/>
                </a:lnTo>
                <a:lnTo>
                  <a:pt x="2186203" y="127635"/>
                </a:lnTo>
                <a:lnTo>
                  <a:pt x="2348348" y="127635"/>
                </a:lnTo>
                <a:lnTo>
                  <a:pt x="2348127" y="127154"/>
                </a:lnTo>
                <a:lnTo>
                  <a:pt x="2319299" y="93835"/>
                </a:lnTo>
                <a:lnTo>
                  <a:pt x="2281657" y="68548"/>
                </a:lnTo>
                <a:lnTo>
                  <a:pt x="2236769" y="52494"/>
                </a:lnTo>
                <a:lnTo>
                  <a:pt x="2186203" y="46875"/>
                </a:lnTo>
                <a:close/>
              </a:path>
              <a:path w="2517140" h="674369">
                <a:moveTo>
                  <a:pt x="2348348" y="127635"/>
                </a:moveTo>
                <a:lnTo>
                  <a:pt x="2186203" y="127635"/>
                </a:lnTo>
                <a:lnTo>
                  <a:pt x="2227421" y="133561"/>
                </a:lnTo>
                <a:lnTo>
                  <a:pt x="2258837" y="150560"/>
                </a:lnTo>
                <a:lnTo>
                  <a:pt x="2278857" y="177457"/>
                </a:lnTo>
                <a:lnTo>
                  <a:pt x="2285885" y="213080"/>
                </a:lnTo>
                <a:lnTo>
                  <a:pt x="2278857" y="248729"/>
                </a:lnTo>
                <a:lnTo>
                  <a:pt x="2258837" y="275683"/>
                </a:lnTo>
                <a:lnTo>
                  <a:pt x="2227421" y="292738"/>
                </a:lnTo>
                <a:lnTo>
                  <a:pt x="2186203" y="298691"/>
                </a:lnTo>
                <a:lnTo>
                  <a:pt x="2348291" y="298691"/>
                </a:lnTo>
                <a:lnTo>
                  <a:pt x="2366574" y="258869"/>
                </a:lnTo>
                <a:lnTo>
                  <a:pt x="2373071" y="213080"/>
                </a:lnTo>
                <a:lnTo>
                  <a:pt x="2366574" y="167303"/>
                </a:lnTo>
                <a:lnTo>
                  <a:pt x="2348348" y="127635"/>
                </a:lnTo>
                <a:close/>
              </a:path>
              <a:path w="2517140" h="674369">
                <a:moveTo>
                  <a:pt x="2516860" y="0"/>
                </a:moveTo>
                <a:lnTo>
                  <a:pt x="2428290" y="0"/>
                </a:lnTo>
                <a:lnTo>
                  <a:pt x="2428290" y="673976"/>
                </a:lnTo>
                <a:lnTo>
                  <a:pt x="2516860" y="673976"/>
                </a:lnTo>
                <a:lnTo>
                  <a:pt x="2516860" y="0"/>
                </a:lnTo>
                <a:close/>
              </a:path>
              <a:path w="2517140" h="674369">
                <a:moveTo>
                  <a:pt x="2413876" y="429641"/>
                </a:moveTo>
                <a:lnTo>
                  <a:pt x="2362266" y="436643"/>
                </a:lnTo>
                <a:lnTo>
                  <a:pt x="2310428" y="442141"/>
                </a:lnTo>
                <a:lnTo>
                  <a:pt x="2258635" y="446316"/>
                </a:lnTo>
                <a:lnTo>
                  <a:pt x="2207160" y="449351"/>
                </a:lnTo>
                <a:lnTo>
                  <a:pt x="2156275" y="451426"/>
                </a:lnTo>
                <a:lnTo>
                  <a:pt x="2106253" y="452724"/>
                </a:lnTo>
                <a:lnTo>
                  <a:pt x="2000715" y="453771"/>
                </a:lnTo>
                <a:lnTo>
                  <a:pt x="1964093" y="453771"/>
                </a:lnTo>
                <a:lnTo>
                  <a:pt x="1976355" y="532701"/>
                </a:lnTo>
                <a:lnTo>
                  <a:pt x="1976424" y="533146"/>
                </a:lnTo>
                <a:lnTo>
                  <a:pt x="2011348" y="533146"/>
                </a:lnTo>
                <a:lnTo>
                  <a:pt x="2065874" y="532701"/>
                </a:lnTo>
                <a:lnTo>
                  <a:pt x="2113349" y="531793"/>
                </a:lnTo>
                <a:lnTo>
                  <a:pt x="2162354" y="530112"/>
                </a:lnTo>
                <a:lnTo>
                  <a:pt x="2212663" y="527424"/>
                </a:lnTo>
                <a:lnTo>
                  <a:pt x="2264048" y="523492"/>
                </a:lnTo>
                <a:lnTo>
                  <a:pt x="2316282" y="518081"/>
                </a:lnTo>
                <a:lnTo>
                  <a:pt x="2369136" y="510955"/>
                </a:lnTo>
                <a:lnTo>
                  <a:pt x="2422385" y="501878"/>
                </a:lnTo>
                <a:lnTo>
                  <a:pt x="2413876" y="429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9582188" y="2224760"/>
            <a:ext cx="88900" cy="674370"/>
          </a:xfrm>
          <a:custGeom>
            <a:avLst/>
            <a:gdLst/>
            <a:ahLst/>
            <a:cxnLst/>
            <a:rect l="l" t="t" r="r" b="b"/>
            <a:pathLst>
              <a:path w="88900" h="674369">
                <a:moveTo>
                  <a:pt x="88569" y="0"/>
                </a:moveTo>
                <a:lnTo>
                  <a:pt x="0" y="0"/>
                </a:lnTo>
                <a:lnTo>
                  <a:pt x="0" y="673976"/>
                </a:lnTo>
                <a:lnTo>
                  <a:pt x="88569" y="673976"/>
                </a:lnTo>
                <a:lnTo>
                  <a:pt x="88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9151150" y="2279154"/>
            <a:ext cx="332740" cy="464820"/>
          </a:xfrm>
          <a:custGeom>
            <a:avLst/>
            <a:gdLst/>
            <a:ahLst/>
            <a:cxnLst/>
            <a:rect l="l" t="t" r="r" b="b"/>
            <a:pathLst>
              <a:path w="332740" h="464819">
                <a:moveTo>
                  <a:pt x="332562" y="170180"/>
                </a:moveTo>
                <a:lnTo>
                  <a:pt x="88569" y="170180"/>
                </a:lnTo>
                <a:lnTo>
                  <a:pt x="88569" y="0"/>
                </a:lnTo>
                <a:lnTo>
                  <a:pt x="0" y="0"/>
                </a:lnTo>
                <a:lnTo>
                  <a:pt x="0" y="170180"/>
                </a:lnTo>
                <a:lnTo>
                  <a:pt x="0" y="246380"/>
                </a:lnTo>
                <a:lnTo>
                  <a:pt x="0" y="386080"/>
                </a:lnTo>
                <a:lnTo>
                  <a:pt x="0" y="464820"/>
                </a:lnTo>
                <a:lnTo>
                  <a:pt x="332562" y="464820"/>
                </a:lnTo>
                <a:lnTo>
                  <a:pt x="332562" y="386080"/>
                </a:lnTo>
                <a:lnTo>
                  <a:pt x="88569" y="386080"/>
                </a:lnTo>
                <a:lnTo>
                  <a:pt x="88569" y="246380"/>
                </a:lnTo>
                <a:lnTo>
                  <a:pt x="244690" y="246380"/>
                </a:lnTo>
                <a:lnTo>
                  <a:pt x="244690" y="385838"/>
                </a:lnTo>
                <a:lnTo>
                  <a:pt x="332562" y="385838"/>
                </a:lnTo>
                <a:lnTo>
                  <a:pt x="332562" y="246380"/>
                </a:lnTo>
                <a:lnTo>
                  <a:pt x="332562" y="246037"/>
                </a:lnTo>
                <a:lnTo>
                  <a:pt x="332562" y="170180"/>
                </a:lnTo>
                <a:close/>
              </a:path>
              <a:path w="332740" h="464819">
                <a:moveTo>
                  <a:pt x="332562" y="304"/>
                </a:moveTo>
                <a:lnTo>
                  <a:pt x="244690" y="304"/>
                </a:lnTo>
                <a:lnTo>
                  <a:pt x="244690" y="169621"/>
                </a:lnTo>
                <a:lnTo>
                  <a:pt x="332562" y="169621"/>
                </a:lnTo>
                <a:lnTo>
                  <a:pt x="332562" y="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9802546" y="2260104"/>
            <a:ext cx="330200" cy="293370"/>
          </a:xfrm>
          <a:custGeom>
            <a:avLst/>
            <a:gdLst/>
            <a:ahLst/>
            <a:cxnLst/>
            <a:rect l="l" t="t" r="r" b="b"/>
            <a:pathLst>
              <a:path w="330200" h="293369">
                <a:moveTo>
                  <a:pt x="329793" y="0"/>
                </a:moveTo>
                <a:lnTo>
                  <a:pt x="242608" y="0"/>
                </a:lnTo>
                <a:lnTo>
                  <a:pt x="242608" y="77470"/>
                </a:lnTo>
                <a:lnTo>
                  <a:pt x="242608" y="215900"/>
                </a:lnTo>
                <a:lnTo>
                  <a:pt x="87185" y="215900"/>
                </a:lnTo>
                <a:lnTo>
                  <a:pt x="87185" y="77470"/>
                </a:lnTo>
                <a:lnTo>
                  <a:pt x="242608" y="77470"/>
                </a:lnTo>
                <a:lnTo>
                  <a:pt x="242608" y="0"/>
                </a:lnTo>
                <a:lnTo>
                  <a:pt x="0" y="0"/>
                </a:lnTo>
                <a:lnTo>
                  <a:pt x="0" y="77470"/>
                </a:lnTo>
                <a:lnTo>
                  <a:pt x="0" y="215900"/>
                </a:lnTo>
                <a:lnTo>
                  <a:pt x="0" y="293370"/>
                </a:lnTo>
                <a:lnTo>
                  <a:pt x="329793" y="293370"/>
                </a:lnTo>
                <a:lnTo>
                  <a:pt x="329793" y="216458"/>
                </a:lnTo>
                <a:lnTo>
                  <a:pt x="329793" y="215900"/>
                </a:lnTo>
                <a:lnTo>
                  <a:pt x="329793" y="77470"/>
                </a:lnTo>
                <a:lnTo>
                  <a:pt x="329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0237228" y="2224760"/>
            <a:ext cx="88265" cy="360680"/>
          </a:xfrm>
          <a:custGeom>
            <a:avLst/>
            <a:gdLst/>
            <a:ahLst/>
            <a:cxnLst/>
            <a:rect l="l" t="t" r="r" b="b"/>
            <a:pathLst>
              <a:path w="88265" h="360680">
                <a:moveTo>
                  <a:pt x="87871" y="0"/>
                </a:moveTo>
                <a:lnTo>
                  <a:pt x="0" y="0"/>
                </a:lnTo>
                <a:lnTo>
                  <a:pt x="0" y="360172"/>
                </a:lnTo>
                <a:lnTo>
                  <a:pt x="87871" y="360172"/>
                </a:lnTo>
                <a:lnTo>
                  <a:pt x="8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9880181" y="2587764"/>
            <a:ext cx="467359" cy="303530"/>
          </a:xfrm>
          <a:custGeom>
            <a:avLst/>
            <a:gdLst/>
            <a:ahLst/>
            <a:cxnLst/>
            <a:rect l="l" t="t" r="r" b="b"/>
            <a:pathLst>
              <a:path w="467359" h="303530">
                <a:moveTo>
                  <a:pt x="466979" y="226060"/>
                </a:moveTo>
                <a:lnTo>
                  <a:pt x="88569" y="226060"/>
                </a:lnTo>
                <a:lnTo>
                  <a:pt x="88569" y="185420"/>
                </a:lnTo>
                <a:lnTo>
                  <a:pt x="444919" y="185420"/>
                </a:lnTo>
                <a:lnTo>
                  <a:pt x="444919" y="111760"/>
                </a:lnTo>
                <a:lnTo>
                  <a:pt x="444919" y="77470"/>
                </a:lnTo>
                <a:lnTo>
                  <a:pt x="444919" y="0"/>
                </a:lnTo>
                <a:lnTo>
                  <a:pt x="0" y="0"/>
                </a:lnTo>
                <a:lnTo>
                  <a:pt x="0" y="77470"/>
                </a:lnTo>
                <a:lnTo>
                  <a:pt x="357746" y="77470"/>
                </a:lnTo>
                <a:lnTo>
                  <a:pt x="357746" y="111760"/>
                </a:lnTo>
                <a:lnTo>
                  <a:pt x="1384" y="111760"/>
                </a:lnTo>
                <a:lnTo>
                  <a:pt x="1384" y="185420"/>
                </a:lnTo>
                <a:lnTo>
                  <a:pt x="1384" y="226060"/>
                </a:lnTo>
                <a:lnTo>
                  <a:pt x="1384" y="303530"/>
                </a:lnTo>
                <a:lnTo>
                  <a:pt x="466979" y="303530"/>
                </a:lnTo>
                <a:lnTo>
                  <a:pt x="466979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553428" y="3339947"/>
            <a:ext cx="1102995" cy="384810"/>
          </a:xfrm>
          <a:custGeom>
            <a:avLst/>
            <a:gdLst/>
            <a:ahLst/>
            <a:cxnLst/>
            <a:rect l="l" t="t" r="r" b="b"/>
            <a:pathLst>
              <a:path w="1102995" h="384810">
                <a:moveTo>
                  <a:pt x="308000" y="232257"/>
                </a:moveTo>
                <a:lnTo>
                  <a:pt x="40944" y="232257"/>
                </a:lnTo>
                <a:lnTo>
                  <a:pt x="40944" y="379374"/>
                </a:lnTo>
                <a:lnTo>
                  <a:pt x="308000" y="379374"/>
                </a:lnTo>
                <a:lnTo>
                  <a:pt x="308000" y="334975"/>
                </a:lnTo>
                <a:lnTo>
                  <a:pt x="90703" y="334975"/>
                </a:lnTo>
                <a:lnTo>
                  <a:pt x="90703" y="275882"/>
                </a:lnTo>
                <a:lnTo>
                  <a:pt x="308000" y="275882"/>
                </a:lnTo>
                <a:lnTo>
                  <a:pt x="308000" y="232257"/>
                </a:lnTo>
                <a:close/>
              </a:path>
              <a:path w="1102995" h="384810">
                <a:moveTo>
                  <a:pt x="308000" y="275882"/>
                </a:moveTo>
                <a:lnTo>
                  <a:pt x="257848" y="275882"/>
                </a:lnTo>
                <a:lnTo>
                  <a:pt x="257848" y="334975"/>
                </a:lnTo>
                <a:lnTo>
                  <a:pt x="308000" y="334975"/>
                </a:lnTo>
                <a:lnTo>
                  <a:pt x="308000" y="275882"/>
                </a:lnTo>
                <a:close/>
              </a:path>
              <a:path w="1102995" h="384810">
                <a:moveTo>
                  <a:pt x="349834" y="154647"/>
                </a:moveTo>
                <a:lnTo>
                  <a:pt x="0" y="154647"/>
                </a:lnTo>
                <a:lnTo>
                  <a:pt x="0" y="199148"/>
                </a:lnTo>
                <a:lnTo>
                  <a:pt x="349834" y="199148"/>
                </a:lnTo>
                <a:lnTo>
                  <a:pt x="349834" y="154647"/>
                </a:lnTo>
                <a:close/>
              </a:path>
              <a:path w="1102995" h="384810">
                <a:moveTo>
                  <a:pt x="306717" y="19418"/>
                </a:moveTo>
                <a:lnTo>
                  <a:pt x="42227" y="19418"/>
                </a:lnTo>
                <a:lnTo>
                  <a:pt x="42227" y="63931"/>
                </a:lnTo>
                <a:lnTo>
                  <a:pt x="256552" y="63931"/>
                </a:lnTo>
                <a:lnTo>
                  <a:pt x="256444" y="77648"/>
                </a:lnTo>
                <a:lnTo>
                  <a:pt x="256414" y="81311"/>
                </a:lnTo>
                <a:lnTo>
                  <a:pt x="255477" y="101939"/>
                </a:lnTo>
                <a:lnTo>
                  <a:pt x="255450" y="102522"/>
                </a:lnTo>
                <a:lnTo>
                  <a:pt x="252834" y="127116"/>
                </a:lnTo>
                <a:lnTo>
                  <a:pt x="247738" y="154647"/>
                </a:lnTo>
                <a:lnTo>
                  <a:pt x="298691" y="154647"/>
                </a:lnTo>
                <a:lnTo>
                  <a:pt x="303331" y="127702"/>
                </a:lnTo>
                <a:lnTo>
                  <a:pt x="305660" y="102522"/>
                </a:lnTo>
                <a:lnTo>
                  <a:pt x="305714" y="101939"/>
                </a:lnTo>
                <a:lnTo>
                  <a:pt x="306592" y="77648"/>
                </a:lnTo>
                <a:lnTo>
                  <a:pt x="306717" y="19418"/>
                </a:lnTo>
                <a:close/>
              </a:path>
              <a:path w="1102995" h="384810">
                <a:moveTo>
                  <a:pt x="629081" y="182892"/>
                </a:moveTo>
                <a:lnTo>
                  <a:pt x="580212" y="182892"/>
                </a:lnTo>
                <a:lnTo>
                  <a:pt x="580212" y="365594"/>
                </a:lnTo>
                <a:lnTo>
                  <a:pt x="629081" y="365594"/>
                </a:lnTo>
                <a:lnTo>
                  <a:pt x="629081" y="182892"/>
                </a:lnTo>
                <a:close/>
              </a:path>
              <a:path w="1102995" h="384810">
                <a:moveTo>
                  <a:pt x="543433" y="42621"/>
                </a:moveTo>
                <a:lnTo>
                  <a:pt x="386511" y="42621"/>
                </a:lnTo>
                <a:lnTo>
                  <a:pt x="386511" y="285597"/>
                </a:lnTo>
                <a:lnTo>
                  <a:pt x="543433" y="285597"/>
                </a:lnTo>
                <a:lnTo>
                  <a:pt x="543433" y="241985"/>
                </a:lnTo>
                <a:lnTo>
                  <a:pt x="434987" y="241985"/>
                </a:lnTo>
                <a:lnTo>
                  <a:pt x="434987" y="86245"/>
                </a:lnTo>
                <a:lnTo>
                  <a:pt x="543433" y="86245"/>
                </a:lnTo>
                <a:lnTo>
                  <a:pt x="543433" y="42621"/>
                </a:lnTo>
                <a:close/>
              </a:path>
              <a:path w="1102995" h="384810">
                <a:moveTo>
                  <a:pt x="543433" y="86245"/>
                </a:moveTo>
                <a:lnTo>
                  <a:pt x="494957" y="86245"/>
                </a:lnTo>
                <a:lnTo>
                  <a:pt x="494957" y="241985"/>
                </a:lnTo>
                <a:lnTo>
                  <a:pt x="543433" y="241985"/>
                </a:lnTo>
                <a:lnTo>
                  <a:pt x="543433" y="182892"/>
                </a:lnTo>
                <a:lnTo>
                  <a:pt x="629081" y="182892"/>
                </a:lnTo>
                <a:lnTo>
                  <a:pt x="629081" y="138391"/>
                </a:lnTo>
                <a:lnTo>
                  <a:pt x="543433" y="138391"/>
                </a:lnTo>
                <a:lnTo>
                  <a:pt x="543433" y="86245"/>
                </a:lnTo>
                <a:close/>
              </a:path>
              <a:path w="1102995" h="384810">
                <a:moveTo>
                  <a:pt x="629081" y="7632"/>
                </a:moveTo>
                <a:lnTo>
                  <a:pt x="580212" y="7632"/>
                </a:lnTo>
                <a:lnTo>
                  <a:pt x="580212" y="138391"/>
                </a:lnTo>
                <a:lnTo>
                  <a:pt x="629081" y="138391"/>
                </a:lnTo>
                <a:lnTo>
                  <a:pt x="629081" y="7632"/>
                </a:lnTo>
                <a:close/>
              </a:path>
              <a:path w="1102995" h="384810">
                <a:moveTo>
                  <a:pt x="702640" y="0"/>
                </a:moveTo>
                <a:lnTo>
                  <a:pt x="653275" y="0"/>
                </a:lnTo>
                <a:lnTo>
                  <a:pt x="653275" y="384238"/>
                </a:lnTo>
                <a:lnTo>
                  <a:pt x="702640" y="384238"/>
                </a:lnTo>
                <a:lnTo>
                  <a:pt x="702640" y="0"/>
                </a:lnTo>
                <a:close/>
              </a:path>
              <a:path w="1102995" h="384810">
                <a:moveTo>
                  <a:pt x="942136" y="21107"/>
                </a:moveTo>
                <a:lnTo>
                  <a:pt x="763295" y="21107"/>
                </a:lnTo>
                <a:lnTo>
                  <a:pt x="763295" y="188150"/>
                </a:lnTo>
                <a:lnTo>
                  <a:pt x="800074" y="188150"/>
                </a:lnTo>
                <a:lnTo>
                  <a:pt x="851926" y="187639"/>
                </a:lnTo>
                <a:lnTo>
                  <a:pt x="896648" y="185548"/>
                </a:lnTo>
                <a:lnTo>
                  <a:pt x="938413" y="181040"/>
                </a:lnTo>
                <a:lnTo>
                  <a:pt x="981392" y="173278"/>
                </a:lnTo>
                <a:lnTo>
                  <a:pt x="976991" y="144132"/>
                </a:lnTo>
                <a:lnTo>
                  <a:pt x="813460" y="144132"/>
                </a:lnTo>
                <a:lnTo>
                  <a:pt x="813460" y="65125"/>
                </a:lnTo>
                <a:lnTo>
                  <a:pt x="942136" y="65125"/>
                </a:lnTo>
                <a:lnTo>
                  <a:pt x="942136" y="21107"/>
                </a:lnTo>
                <a:close/>
              </a:path>
              <a:path w="1102995" h="384810">
                <a:moveTo>
                  <a:pt x="974852" y="129959"/>
                </a:moveTo>
                <a:lnTo>
                  <a:pt x="934214" y="136984"/>
                </a:lnTo>
                <a:lnTo>
                  <a:pt x="896013" y="141322"/>
                </a:lnTo>
                <a:lnTo>
                  <a:pt x="856883" y="143521"/>
                </a:lnTo>
                <a:lnTo>
                  <a:pt x="813460" y="144132"/>
                </a:lnTo>
                <a:lnTo>
                  <a:pt x="976991" y="144132"/>
                </a:lnTo>
                <a:lnTo>
                  <a:pt x="974852" y="129959"/>
                </a:lnTo>
                <a:close/>
              </a:path>
              <a:path w="1102995" h="384810">
                <a:moveTo>
                  <a:pt x="1048905" y="0"/>
                </a:moveTo>
                <a:lnTo>
                  <a:pt x="998347" y="0"/>
                </a:lnTo>
                <a:lnTo>
                  <a:pt x="998347" y="201536"/>
                </a:lnTo>
                <a:lnTo>
                  <a:pt x="1048905" y="201536"/>
                </a:lnTo>
                <a:lnTo>
                  <a:pt x="1048905" y="121932"/>
                </a:lnTo>
                <a:lnTo>
                  <a:pt x="1102931" y="121932"/>
                </a:lnTo>
                <a:lnTo>
                  <a:pt x="1102931" y="77114"/>
                </a:lnTo>
                <a:lnTo>
                  <a:pt x="1048905" y="77114"/>
                </a:lnTo>
                <a:lnTo>
                  <a:pt x="1048905" y="0"/>
                </a:lnTo>
                <a:close/>
              </a:path>
              <a:path w="1102995" h="384810">
                <a:moveTo>
                  <a:pt x="1048905" y="203415"/>
                </a:moveTo>
                <a:lnTo>
                  <a:pt x="798982" y="203415"/>
                </a:lnTo>
                <a:lnTo>
                  <a:pt x="798982" y="247434"/>
                </a:lnTo>
                <a:lnTo>
                  <a:pt x="998740" y="247434"/>
                </a:lnTo>
                <a:lnTo>
                  <a:pt x="998740" y="268351"/>
                </a:lnTo>
                <a:lnTo>
                  <a:pt x="799782" y="268351"/>
                </a:lnTo>
                <a:lnTo>
                  <a:pt x="799782" y="379374"/>
                </a:lnTo>
                <a:lnTo>
                  <a:pt x="1061897" y="379374"/>
                </a:lnTo>
                <a:lnTo>
                  <a:pt x="1061897" y="334975"/>
                </a:lnTo>
                <a:lnTo>
                  <a:pt x="849541" y="334975"/>
                </a:lnTo>
                <a:lnTo>
                  <a:pt x="849541" y="311175"/>
                </a:lnTo>
                <a:lnTo>
                  <a:pt x="1048905" y="311175"/>
                </a:lnTo>
                <a:lnTo>
                  <a:pt x="1048905" y="203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945056" y="3239298"/>
            <a:ext cx="8275955" cy="1535430"/>
          </a:xfrm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450"/>
              </a:spcBef>
              <a:tabLst>
                <a:tab pos="2789555" algn="l"/>
              </a:tabLst>
            </a:pPr>
            <a:r>
              <a:rPr dirty="0" spc="-545"/>
              <a:t>오늘날의</a:t>
            </a:r>
            <a:r>
              <a:rPr dirty="0"/>
              <a:t>	</a:t>
            </a:r>
            <a:r>
              <a:rPr dirty="0" spc="-509"/>
              <a:t>수상자</a:t>
            </a:r>
            <a:r>
              <a:rPr dirty="0" sz="3350" spc="-509"/>
              <a:t>들</a:t>
            </a:r>
            <a:r>
              <a:rPr dirty="0" spc="-509"/>
              <a:t>의</a:t>
            </a:r>
            <a:r>
              <a:rPr dirty="0" spc="-495"/>
              <a:t> </a:t>
            </a:r>
            <a:r>
              <a:rPr dirty="0" spc="-525"/>
              <a:t>이야기를</a:t>
            </a:r>
            <a:r>
              <a:rPr dirty="0" spc="-500"/>
              <a:t> </a:t>
            </a:r>
            <a:r>
              <a:rPr dirty="0" sz="3350" spc="-480"/>
              <a:t>통</a:t>
            </a:r>
            <a:r>
              <a:rPr dirty="0" spc="-480"/>
              <a:t>해</a:t>
            </a:r>
            <a:r>
              <a:rPr dirty="0" spc="-495"/>
              <a:t> </a:t>
            </a:r>
            <a:r>
              <a:rPr dirty="0" spc="-550"/>
              <a:t>올림픽 </a:t>
            </a:r>
            <a:r>
              <a:rPr dirty="0" spc="-520"/>
              <a:t>의</a:t>
            </a:r>
            <a:r>
              <a:rPr dirty="0" spc="-509"/>
              <a:t> </a:t>
            </a:r>
            <a:r>
              <a:rPr dirty="0" spc="-525"/>
              <a:t>비밀을</a:t>
            </a:r>
            <a:r>
              <a:rPr dirty="0" spc="-500"/>
              <a:t> </a:t>
            </a:r>
            <a:r>
              <a:rPr dirty="0" spc="-450"/>
              <a:t>발견했</a:t>
            </a:r>
            <a:r>
              <a:rPr dirty="0" sz="3400" spc="-450"/>
              <a:t>습</a:t>
            </a:r>
            <a:r>
              <a:rPr dirty="0" spc="-450"/>
              <a:t>니다</a:t>
            </a:r>
            <a:r>
              <a:rPr dirty="0" sz="3200" spc="-450">
                <a:latin typeface="Calibri"/>
                <a:cs typeface="Calibri"/>
              </a:rPr>
              <a:t>.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550" spc="-645"/>
              <a:t>금빛</a:t>
            </a:r>
            <a:r>
              <a:rPr dirty="0" sz="3550" spc="-530"/>
              <a:t> </a:t>
            </a:r>
            <a:r>
              <a:rPr dirty="0" sz="3550" spc="-615"/>
              <a:t>올림픽</a:t>
            </a:r>
            <a:r>
              <a:rPr dirty="0" spc="-615"/>
              <a:t>은</a:t>
            </a:r>
            <a:r>
              <a:rPr dirty="0" spc="-500"/>
              <a:t> </a:t>
            </a:r>
            <a:r>
              <a:rPr dirty="0" spc="-545"/>
              <a:t>우리에게 </a:t>
            </a:r>
            <a:r>
              <a:rPr dirty="0" spc="-525"/>
              <a:t>무한한</a:t>
            </a:r>
            <a:r>
              <a:rPr dirty="0" spc="-505"/>
              <a:t> </a:t>
            </a:r>
            <a:r>
              <a:rPr dirty="0" spc="-525"/>
              <a:t>영감을</a:t>
            </a:r>
            <a:r>
              <a:rPr dirty="0" spc="-500"/>
              <a:t> </a:t>
            </a:r>
            <a:r>
              <a:rPr dirty="0" sz="3350" spc="-405"/>
              <a:t>줍</a:t>
            </a:r>
            <a:r>
              <a:rPr dirty="0" spc="-405"/>
              <a:t>니다</a:t>
            </a:r>
            <a:r>
              <a:rPr dirty="0" sz="3200" spc="-405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2024-04-16T05:12:47Z</dcterms:created>
  <dcterms:modified xsi:type="dcterms:W3CDTF">2024-04-16T05:12:47Z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2024-04-16T00:00:00Z</vt:filetime>
  </property>
  <property fmtid="{D5CDD505-2E9C-101B-9397-08002B2CF9AE}" pid="5" name="Producer">
    <vt:lpwstr>GPL Ghostscript 10.02.0</vt:lpwstr>
  </property>
</Properties>
</file>