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ink/ink8.xml" ContentType="application/inkml+xml"/>
  <Override PartName="/ppt/notesSlides/notesSlide18.xml" ContentType="application/vnd.openxmlformats-officedocument.presentationml.notesSlide+xml"/>
  <Override PartName="/ppt/ink/ink9.xml" ContentType="application/inkml+xml"/>
  <Override PartName="/ppt/notesSlides/notesSlide19.xml" ContentType="application/vnd.openxmlformats-officedocument.presentationml.notesSlide+xml"/>
  <Override PartName="/ppt/ink/ink10.xml" ContentType="application/inkml+xml"/>
  <Override PartName="/ppt/notesSlides/notesSlide20.xml" ContentType="application/vnd.openxmlformats-officedocument.presentationml.notesSlide+xml"/>
  <Override PartName="/ppt/ink/ink11.xml" ContentType="application/inkml+xml"/>
  <Override PartName="/ppt/notesSlides/notesSlide21.xml" ContentType="application/vnd.openxmlformats-officedocument.presentationml.notesSlide+xml"/>
  <Override PartName="/ppt/ink/ink12.xml" ContentType="application/inkml+xml"/>
  <Override PartName="/ppt/notesSlides/notesSlide22.xml" ContentType="application/vnd.openxmlformats-officedocument.presentationml.notesSlide+xml"/>
  <Override PartName="/ppt/ink/ink13.xml" ContentType="application/inkml+xml"/>
  <Override PartName="/ppt/notesSlides/notesSlide23.xml" ContentType="application/vnd.openxmlformats-officedocument.presentationml.notesSlide+xml"/>
  <Override PartName="/ppt/ink/ink14.xml" ContentType="application/inkml+xml"/>
  <Override PartName="/ppt/notesSlides/notesSlide24.xml" ContentType="application/vnd.openxmlformats-officedocument.presentationml.notesSlide+xml"/>
  <Override PartName="/ppt/ink/ink15.xml" ContentType="application/inkml+xml"/>
  <Override PartName="/ppt/notesSlides/notesSlide25.xml" ContentType="application/vnd.openxmlformats-officedocument.presentationml.notesSlide+xml"/>
  <Override PartName="/ppt/ink/ink16.xml" ContentType="application/inkml+xml"/>
  <Override PartName="/ppt/notesSlides/notesSlide26.xml" ContentType="application/vnd.openxmlformats-officedocument.presentationml.notesSlide+xml"/>
  <Override PartName="/ppt/ink/ink17.xml" ContentType="application/inkml+xml"/>
  <Override PartName="/ppt/notesSlides/notesSlide27.xml" ContentType="application/vnd.openxmlformats-officedocument.presentationml.notesSlide+xml"/>
  <Override PartName="/ppt/ink/ink18.xml" ContentType="application/inkml+xml"/>
  <Override PartName="/ppt/notesSlides/notesSlide28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55" r:id="rId3"/>
    <p:sldId id="257" r:id="rId4"/>
    <p:sldId id="260" r:id="rId5"/>
    <p:sldId id="357" r:id="rId6"/>
    <p:sldId id="358" r:id="rId7"/>
    <p:sldId id="350" r:id="rId8"/>
    <p:sldId id="351" r:id="rId9"/>
    <p:sldId id="359" r:id="rId10"/>
    <p:sldId id="259" r:id="rId11"/>
    <p:sldId id="361" r:id="rId12"/>
    <p:sldId id="353" r:id="rId13"/>
    <p:sldId id="356" r:id="rId14"/>
    <p:sldId id="362" r:id="rId15"/>
    <p:sldId id="352" r:id="rId16"/>
    <p:sldId id="261" r:id="rId17"/>
    <p:sldId id="262" r:id="rId18"/>
    <p:sldId id="263" r:id="rId19"/>
    <p:sldId id="270" r:id="rId20"/>
    <p:sldId id="265" r:id="rId21"/>
    <p:sldId id="266" r:id="rId22"/>
    <p:sldId id="267" r:id="rId23"/>
    <p:sldId id="268" r:id="rId24"/>
    <p:sldId id="269" r:id="rId25"/>
    <p:sldId id="345" r:id="rId26"/>
    <p:sldId id="346" r:id="rId27"/>
    <p:sldId id="347" r:id="rId28"/>
    <p:sldId id="34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8517" autoAdjust="0"/>
  </p:normalViewPr>
  <p:slideViewPr>
    <p:cSldViewPr snapToGrid="0">
      <p:cViewPr varScale="1">
        <p:scale>
          <a:sx n="84" d="100"/>
          <a:sy n="84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3:46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13151 9865 655 0,'-2'1'6'0,"0"0"-3"0,0-1 3 0,-1 0-1 0,2 1-4 16,0-1 4-16,-1 2-5 0,1-2 4 0,0 0 1 0,-1 0-1 16,2 1 0-16,1-1-1 0,-2 0-1 0,0 0 3 0,0 0-2 0,0 0 2 15,1 0 0-15,1-1-3 0,-1-1 5 0,0 1-3 0,0-1 1 16,-2 0 1-16,1 0-4 0,0 1-1 0,-1-2 4 0,3 2-3 0,-1 0-3 16,0 1-1-16,-1-1 0 0,0 1 1 0,0-2 5 0,-2 1 3 0,3 1-12 15,-1 1 5-15,1 0-4 0,2-2 1 0,-2 1 8 0,0-1-6 16,-1 0 6-16,2 1-2 0,0-2 2 0,-3 0 5 0,2 1-7 0,-3 0 0 15,3-1 4-15,1 1-3 0,1-1 4 0,-2 0 0 0,-1 2-5 0,-1-2 4 16,2 1-1-16,0 0 4 0,0 0 1 0,1 0-4 0,-1 0 1 16,1 1-4-16,0-1-2 0,-1-1 2 0,1 1-6 0,1-1 6 0,-1 1-4 15,2-2 1-15,-1 1 2 0,2-1-5 0,0-1 4 0,1 0-7 16,1 1 2-16,0 0 1 0,1 0 0 0,-1-1 2 0,1 0 1 0,2 1-2 16,-2-1-1-16,1 1 1 0,0 1 0 0,-2-1 2 0,2 1 0 15,-2 0 1-15,2 1-3 0,0 1 1 0,-1-1 1 0,2 1-5 0,-1 0 8 16,1 0-5-16,1-1 2 0,-2 1-1 0,1 0 0 0,2 0 2 15,0 0 0-15,0 0 3 0,0-1-4 0,2 0 3 0,0 1-5 0,0-1 0 0,1 1 2 16,-1 1-2-16,2-2 2 0,1 1 2 0,-1 1 0 0,-1-1 3 16,-2 0 2-16,2 0-1 0,-1 0 2 0,1 2-3 0,0 0-5 0,-1 0 4 15,1-2-1-15,-1 2 3 0,0-1-3 0,1 1-3 0,1-2 3 0,0 1 2 16,2-3 4-16,-2 1 0 0,3 0-5 0,0-1-5 0,-1 2 4 16,-1-3-1-16,1 0 2 0,0-1 0 0,0 2-3 0,2 0 0 0,-2-1 4 15,0 1 0-15,1-2 9 0,0 0 1 0,0 1 5 0,-2 1 4 16,0 2-3-16,0 0-2 0,-1 0 0 0,-1 0 1 0,1 1-2 0,0-1 5 15,1 2-5-15,-1 0 1 0,1 0-5 0,1 0-4 0,-1-2 3 0,-2 0-4 16,1 0 2-16,0 0-1 0,1 1-3 0,-1-1-6 0,1-2 5 16,0 0-1-16,0-1-5 0,0 1 7 0,1 0-6 0,-1 1 1 0,1-1 1 15,-2 0-6-15,2-1 8 0,-1 0-7 0,0 1-3 0,0-1 12 0,-2 0-9 16,1 0 13-16,-2 1-6 0,1 0-3 0,1 0 1 0,0 2-6 16,0-1 5-16,-1 1-9 0,0-1 12 0,0-1 2 15,1-1 2-15,-1 2-2 0,0 0-5 0,1-1 5 0,-1 2-6 0,-1-3 11 0,2 1-3 0,0-1-4 16,0 0 10-16,1-1-6 0,-1 0-2 0,3 1-6 0,-1-1 3 15,0 1-1-15,-1-2-7 0,0 1 8 0,0 0-5 0,-2 0 2 0,2 1 1 16,-1 0-3-16,0 0-1 0,0 0-4 0,0 1 6 0,1 0-1 16,-1 0 0-16,0-1 10 0,0 1-14 0,0 0 4 0,0 1 0 0,-2 0 3 15,2 0 1-15,-1 1-3 0,0 0 0 0,-1 1-6 0,-2-1 6 16,1 0-2-16,1 0 2 0,0 1 1 0,0 0-2 0,-1 0-2 0,1 1-3 16,0-1 9-16,-1 0-8 0,1 1 12 0,0-1-1 0,1 1-11 0,-1 0 3 15,0-1 0-15,0 1-3 0,0-1 7 0,2 0 0 0,-1 0-4 16,2 0 4-16,-2 0-7 0,3-1 2 0,0 0 3 0,0 1-6 0,1-1 5 15,-2-1 6-15,0 2-8 0,-1-2 8 0,0 1-3 0,1 1-5 0,-1 0 1 16,0-1 1-16,1 0 1 0,-1 0 0 0,1 0 2 0,-1 1-6 0,1 0-2 16,0-1 8-16,0 1-5 0,-1 0-2 0,1 0 2 0,1 1-1 15,-2-2 6-15,-1 1-5 0,0 1 2 0,1-1 4 0,0 0-11 0,0 1 9 16,2-2 3-16,-1 1-7 0,0-1 5 0,0-1 5 0,0 2-5 16,1-1-1-16,-1 0 6 0,0 1 1 0,0-1 4 0,1 0 3 0,1 0 0 15,-1 0-5-15,2 1 1 0,0-1 0 0,0 0-4 0,0 0-7 0,1 0 3 16,-3 1-3-16,2-1 2 0,0 1 2 0,0 0-8 0,-2-1 10 15,2 2-14-15,0 0 6 0,-1-1 9 0,1 1-18 0,0-1 12 0,-1 1 8 16,1 1-15-16,0-2 17 0,-1 2-10 0,-2-1-6 0,1-1 7 0,-1 1-3 16,1-1 5-16,1 1 7 0,-1-1 3 0,1 1 4 0,-1-1 6 15,1-1 3-15,-1 1 1 0,0-1 2 0,0 0-2 0,0 0-6 0,1 0-1 16,-1-1-2-16,1 0 7 0,1 0-8 0,-1 0-6 0,2-1 1 16,0 1-6-16,-2 0-5 0,-1-2 2 0,0 1-2 0,0 1-3 0,-1-2 10 15,0 3-3-15,-1-1-4 0,0-1 5 0,-1 1-6 0,0-1 1 16,0 1 7-16,-2-1-8 0,0 1-3 0,-2 1 4 0,2-1-7 0,-2 2-4 15,0 0 11-15,0-2-4 0,-2 1-1 0,0 0-2 0,0-1-1 0,0 1-3 16,-1 0-10-16,-1-1-6 0,-1 1-12 0,0-1-15 0,0 0-12 16,0 0-21-16,1 0-28 0,0 1-25 0,-2 0-29 0,3-1-26 0,0 0 7 15,0-2 41-15,0 0 42 0,2-1 52 0,1-1-412 0</inkml:trace>
  <inkml:trace contextRef="#ctx0" brushRef="#br0" timeOffset="1264.58">18460 9651 652 0,'0'3'8'0,"0"0"-4"0,0 0 6 0,0-1-8 0,0-1 6 0,1-1 1 0,1 2-4 0,-1-1 4 15,3 0-2-15,-1 2-7 0,2-2 4 0,0 1-2 0,0-1 0 16,1 0 0-16,-1 1 2 0,0 0-3 0,1 0-2 0,-1-1 3 0,1 1-2 0,0-1 0 16,-1 1 1-16,0 0 1 0,1 0-2 0,0 1 2 0,-1-2 5 15,1 1 4-15,0 0 4 0,0-1 5 0,-1 1 3 0,2-1 0 16,-1 0 6-16,-1 2-2 0,1-2 7 0,0 1 0 0,0-2 2 15,0 0-1-15,1 1-4 0,0-1 5 0,1 3-7 0,0-3 3 0,-1 1-5 0,2 0 3 16,0-1-6-16,1 1-4 0,-1-1-1 0,0 1-15 0,1 1 5 16,0-2 0-16,1 1-2 0,1-1 2 0,-1 0-4 0,1 1-4 0,-2 0 0 15,1 0-2-15,1 0 8 0,-1-1-4 0,1 1-1 0,0-1 6 0,0 0-9 16,1 0 7-16,1 0 1 0,0-1 3 0,-1 0 3 0,1 1-5 16,0-1 6-16,-1 1-1 0,1 0-3 0,-1-1 9 0,1-1-6 0,-1 1-3 15,0 0-3-15,0 1 0 0,1-1-1 0,0 0-1 0,0 0 6 0,0-1 0 16,0 0 5-16,1 1-4 0,-1 0 2 0,0 0-11 0,-2 0-2 0,0 1 2 15,1-2-4-15,0 2 9 0,-1-1 3 0,-1 0-6 0,1 1 0 16,0 0 0-16,0-1-1 0,1 0 11 0,-2 0 0 0,2-1-3 0,0 2-5 16,-1 0 0-16,1 0 1 0,-1 0 1 0,1-1-1 0,0 1-5 15,0 0-2-15,0 0-1 0,0 0 4 0,-1 0 1 0,0 0-4 0,-1 0 2 16,0 0-5-16,-1 0 9 0,2 0-6 0,0 0-1 0,-1 0 5 16,1 0-10-16,-1-1 10 0,-1 1 1 0,1 0-4 0,-1-2 1 0,1 2 2 15,0-2 1-15,-1 1 1 0,0 0 6 0,0 0-7 0,1 0 4 0,-1 0 0 16,1 0-1-16,-1-1 1 0,1 1-9 0,1 0 4 0,-1 1-6 0,0-1 4 15,1 0 1-15,-1 1-6 0,1-1 9 0,1 1-10 0,-1 0 7 16,1-1 0-16,-2 1-5 0,0-1 5 0,0 1-5 0,1 1-3 0,-1 0 0 16,1-2 4-16,-2 1 1 0,2-1 0 0,0 0 3 0,0 1-5 15,0-1-2-15,0 1 2 0,1-1 2 0,0 0 1 0,0 0 2 0,0 0-4 16,-1 2-3-16,1-1 7 0,0 0-1 0,1-1 7 0,-1 0-2 0,1 1-2 16,-1 0-5-16,0 0-4 0,-1 0 9 0,-1 0-9 0,2 1 6 15,1-1 2-15,-1 0-4 0,0 0 10 0,0 0-5 0,0 0-4 0,0 1 2 16,-1-1-4-16,1 1-1 0,-2 0 4 0,1-1 2 0,0 1-4 15,-1 0 1-15,1 0-5 0,-2 0-4 0,1-2 10 0,1 1-3 0,0 0 0 16,0 0 3-16,0 1-7 0,0-2 5 0,1 0 2 0,0 1-9 0,1-1 10 16,-1 1-1-16,0-1-2 0,0 0 6 0,0-1-3 0,-1 1-4 15,0 1-4-15,0 0 1 0,0 0 3 0,0-1 0 0,-1 1 3 0,0 0 1 16,0-1-4-16,1 1 2 0,-1 0 2 0,1-1-6 0,-1 2 2 0,-1 0 7 16,1-1-5-16,-1 0 0 0,1 0 1 0,0 0-6 15,0 1 2-15,-1-1 0 0,2 0 1 0,-1 0 4 0,0 0-4 0,0-1 5 0,-2 2-9 16,1-1 5-16,0-1 5 0,1 0-3 0,0 0 5 0,0 1-7 15,0 0-2-15,1 0 4 0,0-2-5 0,-1 1 4 0,0 1-4 0,0-1 2 16,-1 1-1-16,1 0 6 0,0 0-2 0,-1-1 0 0,-1 0 2 0,0 1-7 16,-1 0 4-16,1 0-3 0,-1 1 0 0,0-2 6 0,0 2-12 15,0-1 3-15,-1 0 4 0,1 0 3 0,-2 0 4 0,0 0 0 0,1 1-3 16,0-1-4-16,-1 1 3 0,1-1-5 0,-1 0 4 0,1 0-1 0,0 0-1 16,-2 0 7-16,2 1-6 0,-1-1 2 0,0 0 4 0,-1 0 0 15,0-1 6-15,1 1-6 0,-1 0 4 0,-1 0-6 0,1 0-5 0,-1 0 6 16,1 0-3-16,-2-1 5 0,1 1-1 0,0 0-4 0,0 0 0 15,0-1 0-15,0 1-2 0,-1-1 6 0,1 0-5 0,-1 1-4 0,0-1 8 16,0 1-9-16,0 0 2 0,0 0-2 0,-1 0-3 0,0 1 3 0,0-1-2 16,0 0-2-16,-1 0 2 0,1 0-11 0,0 0-1 0,-1 0-15 15,-1 0-17-15,1 0-21 0,-1 0-35 0,-1 0-34 0,1 2-30 0,-1-2-17 16,0 0-12-16,1 0 28 0,-1 0 46 0,0-1 44 0,1 0-385 0</inkml:trace>
  <inkml:trace contextRef="#ctx0" brushRef="#br0" timeOffset="2363.5">22720 9676 656 0,'-2'2'26'0,"0"-2"10"0,0 1 5 16,0 0-9-16,1-1-6 0,1 1-10 0,1 0-6 0,1-1 1 0,0 2-10 16,0-1 4-16,1 1-5 0,1 0 0 0,1 1 3 0,1 0-6 15,1-1 4-15,0 1-2 0,1-1 2 0,-1 0 2 0,1 0 1 0,-1 0 0 16,2 0-2-16,1 0-1 0,0 0 0 0,1-1 3 0,1 0 1 16,-2-1 3-16,3 1 0 0,0 0 2 0,2-2 5 0,0 2-1 0,-1-3 8 15,2 1-2-15,-1 0 4 0,1 0 2 0,-2-1-2 0,2 1 3 0,0-1-5 16,1 0 3-16,-1 0-2 0,2 1-6 0,1-1 1 0,-1 0 0 0,1-1 0 15,1 1-7-15,0 0 0 0,1 0-5 0,-1 1 0 0,-2 0 7 16,3-1-2-16,-1 2 2 0,1-2 0 0,2 2 2 0,-1-2-7 0,-1 1 3 16,2 1-1-16,-1-1 0 0,0 0 1 0,0 0-5 0,0 1-1 0,-1-1-4 15,2 1 3-15,1-1-3 0,-1 0 5 0,1 0 1 0,-3 0-2 16,1-1 0-16,-1 1 0 0,0 0-2 0,0 0 2 0,0 0 7 16,-1-1 0-16,1 0-6 0,0 0 6 0,-1 0-10 0,1 1 1 0,-2-1 3 0,-1 0-5 15,0 1-4-15,-1-1 8 0,2 1 1 0,-1 0 0 0,0 0 3 16,0 1-1-16,-1 0-4 0,1 0-1 0,1-2 8 0,-1 2-6 0,-2 1 4 15,1-1 4-15,0 1-11 0,-1-1-1 0,1 0 4 0,1 0-3 16,-1 1 2-16,0-1 3 0,1 1-9 0,0-1 2 0,-2 0 4 0,1 0-8 16,-1 1 8-16,1-1-4 0,-2 2-3 0,1-2 6 0,-1 1 0 15,1 0-3-15,-1-1-1 0,1 1 4 0,1-1-6 0,0 0-2 16,-1 0 6-16,2 1-2 0,0-2 1 0,0 2 1 0,-1 0-1 0,0 0 3 0,0 0-7 16,0 0 4-16,2-1 1 0,0 1 1 0,-1 0 0 0,0-1 3 15,1 0-5-15,0 2-4 0,-2-2 6 0,1 2-5 0,0-2 3 0,-1 1 8 16,1 0-3-16,0-1 2 0,0 1-1 0,-1 0 1 0,2 0-1 0,0 0 2 15,-2-1 4-15,1 1-6 0,-1-1 3 0,0 1 0 0,-2-1-4 16,1 0-1-16,0 1 1 0,-1 0-2 0,0-1 2 0,0 0 4 0,0 1-8 16,0-1 7-16,-1 0 0 0,0 1-7 0,0 0 9 0,-1 0-6 0,-1 0-2 15,1 0 9-15,-2 0-5 0,0 0 0 0,-2 0 2 0,1 0 1 16,-1 0 3-16,1 1 3 0,0 0 3 0,-1 0-8 0,-1 1-4 0,-1-1 4 16,1 0-5-16,-2 0 4 0,0-1 1 0,-1 1-5 0,-1-1 2 0,-1 1-2 15,0-1 3-15,0-1 3 0,-1 1-2 0,-1-1-3 0,1 1-10 16,-2 0-5-16,1 1-16 0,-1-1-6 0,0-1-5 0,0 0-18 0,-1-1-6 15,1 1-20-15,-1 0-7 0,1-1-11 0,-1 1-9 0,1-1-7 16,-1 1-14-16,2-1-5 0,-1-1 8 0,1 1 26 0,1-1 30 0,0-1 36 16,2 0 19-16,0 0 4 0,2-2-6 0,1 0-394 0</inkml:trace>
  <inkml:trace contextRef="#ctx0" brushRef="#br0" timeOffset="3297.2">27645 9785 557 0,'3'-1'10'0,"-2"0"-6"0,1 0 0 0,-1 0-2 0,0 1-1 0,2-1 3 0,0 0 0 0,-1 0-1 0,1 0 1 15,0 1-4-15,0-2 1 0,0 0 0 0,0 1-1 0,0-2-2 0,0 2 0 16,0 0-2-16,-1-1 2 0,1 1-1 0,-1 0-1 0,0-1 3 0,0 1 0 15,0-1 3-15,-1 0-1 0,0 1-1 0,-1 0 2 0,1 0-4 16,-1 0 5-16,0-1 1 0,-1 2-2 0,1-1 8 0,0 1-3 0,-1-1 4 16,1 0 5-16,0 1 0 0,0 0 8 0,0-1-1 0,-1 1 3 15,1-1 3-15,0 1-5 0,0-1 5 0,1 1-7 0,-1 0 0 0,0 0-1 0,0 0-9 16,1 0-1-16,-1 0-3 0,0 0-1 0,1 0-1 0,1-1 1 16,0 0-4-16,0 1-1 0,0-1 4 0,1 1-2 0,-1 0 0 15,1-1 1-15,0 2-1 0,2-3 2 0,-1 2 1 0,1-1-1 0,-1-1 3 16,1 2-1-16,0-1 3 0,0 1 1 0,1 0-3 0,0-1 5 0,1 1-2 15,-1 0-1-15,2 0 1 0,0-1-3 0,0 0 3 0,1 1-2 16,0 0-3-16,1 0-3 0,-2 0 2 0,3-1-5 0,0 0 3 0,1 0 2 16,0 1-1-16,1 0-2 0,-1-1-3 0,2 0 2 0,0 0 1 0,1 0 4 15,0 0-1-15,0 0 4 0,1 0 2 0,-1 0 1 0,-1 0 3 16,2 1-1-16,0-1-2 0,1 0 0 0,-1 1 1 0,1-2 2 0,2 2-4 16,-1-2 4-16,1 2-7 0,0 0-2 0,1-1 2 0,0 1-3 0,0-1 1 15,0 2-3-15,0-1 2 0,1-1-1 0,2 2-1 0,-1-2 2 0,2 0-1 16,-2 0 0-16,2 1-4 0,-1-1 6 0,0-1-7 0,2 1 7 15,-2 0 0-15,3-1-7 0,1 0 6 0,-2 1-9 0,2 0 5 0,-3 0 4 16,1 0 3-16,-1-1 7 0,-1 0 1 0,2 2-6 0,-2-1 1 16,2 0 4-16,0 0-5 0,-1 0 7 0,1 1-7 0,-2 0-5 0,1 0 2 15,0 1-3-15,-1-1 2 0,3 0 0 0,-1-1-3 16,1 1-3-16,0-1 1 0,-1 1 0 0,1 0-4 0,-3-1 6 0,2 1 2 0,0 0-11 16,0-1 10-16,1 2-5 0,-3 0-5 0,2-2 9 0,-3 1-5 0,0 0 0 15,0 0 7-15,1 0-1 0,-2 0 2 0,2 0 1 0,0 1-5 16,-1-1 9-16,0 2-4 0,0-1 8 0,-1 1-5 0,-1 0-7 0,-1-1 3 15,1 2-4-15,1-2 6 0,-1-1 5 0,-1 2-8 0,0-2 7 0,0 0-2 16,-2 1-7-16,0 0 2 0,0-1-1 0,-3 1-2 0,1 0 1 16,-1-2 4-16,0 2-8 0,-2 0 6 0,-2 0-1 0,0-1 1 0,0 1-2 15,-1-2 3-15,-1 0 1 0,0 1-4 0,-2 0 3 0,-1 0-8 0,-2 0-3 16,1 0-2-16,-1 0 1 0,-1 1-11 0,-1-1-9 0,-1 0-12 16,-1-1-16-16,0 0-13 0,-1 0-25 0,-1 0-19 0,-1-1-21 0,-2 0-20 15,-3-1-18-15,-3-1 25 0,-2-2 34 0,-4 0 34 0,-2-3-354 16</inkml:trace>
  <inkml:trace contextRef="#ctx0" brushRef="#br0" timeOffset="4514.1">4177 10990 692 0,'2'3'10'0,"1"0"-12"0,1 0 10 16,0 1-7-16,1-2 2 0,1 2 3 0,0 1-10 0,0-1 8 15,1 0-1-15,0 0-2 0,1 0 2 0,1 0-8 0,0 1 3 0,0 0 1 16,0 0-3-16,-1 0 4 0,-1 1-3 0,1 0 3 0,-1-2 1 0,3 2 2 16,-1 0 2-16,0 1-5 0,1 0 3 0,0-1-1 0,1 0-1 0,0-1 9 15,1 1 3-15,0 0-2 0,0-1 8 0,-1 0-8 0,2-1 4 16,1 1 10-16,-1-1-11 0,-1-1 11 0,2 1-7 0,0-1-5 0,1 0 10 15,0-1-11-15,-1 1 8 0,3-2-5 0,1 1 4 0,-1-2 16 0,1 1-4 16,0-1-2-16,-1 0 3 0,-1 0-17 0,1 0 4 0,1-1 2 16,0 0-7-16,-1 0 6 0,2 0-5 0,0 0-6 0,-1 0 0 0,1-1 3 15,1 0-5-15,-1 0 17 0,1 0-12 0,-1 1 9 0,-2-1-11 0,1 0-9 16,0 0 11-16,1 1-18 0,0-1 6 0,0 1 9 0,1 0-9 16,-2-1 2-16,1 1 10 0,1-1-11 0,-2 0 2 0,1 1 2 0,0-1-5 15,0 1 7-15,-1 0 3 0,2 0 2 0,1 0-2 0,-1 0 4 0,1 0-9 16,-1 1-2-16,-1-2 2 0,0 1-1 0,0 0 1 0,0 0 5 15,1 1-6-15,0-1-8 0,-1 0 12 0,3-1-12 0,-1 1 11 0,1-1-6 16,2 1 2-16,-1-1 9 0,-1 0 0 0,2 0 2 0,-1 0-7 16,2 0-7-16,1 0-1 0,1 1 6 0,0-1-5 0,-1 0 1 0,1 0-8 15,0 1 6-15,1-2 4 0,1 1 6 0,0 1-7 0,1-1 0 16,-2 0-5-16,-1 1 6 0,0-1 0 0,0 1-9 0,0 0 11 0,0-1-6 16,0 1 9-16,1 0 5 0,0 0-11 0,-2 1 7 0,1-2-1 0,-1 1 4 15,0 0 10-15,1 0-8 0,1 1 5 0,0-1-11 0,-1 1 1 16,1-1-2-16,-2 1-5 0,1-1 7 0,0 0-3 0,2 0 2 0,-2 0-3 15,1 0-2-15,-1 0-11 0,-2 1 7 0,1-2-2 0,-1 0 7 0,0 0-5 16,-1 0 2-16,2-1-3 0,0 1-16 0,-2-1 11 0,0 1-24 0,-2 1-18 16,1-1-4-16,0 1-17 0,-1 0 5 0,1-1 5 0,0 0-11 15,-1 0-7-15,1 1-19 0,-1 0-16 0,0 1 6 0,0-1 16 0,0-1 29 16,2 1 25-16,2-1 20 0,0-1 11 0,1 0-6 0,-1 0-417 16</inkml:trace>
  <inkml:trace contextRef="#ctx0" brushRef="#br0" timeOffset="7958.19">11917 10974 435 0,'-4'-1'192'0,"0"2"-190"0,0-2 3 16,0 1-3-16,1 1-3 0,0-2 4 0,1 1 0 0,1 0 9 0,-2-1 13 16,3 0 0-16,-2 0 2 0,1 1 3 0,1 0-9 0,0 0 9 15,-1-1-9-15,0 1-4 0,1 0-2 0,-1 0-11 0,1 0 2 0,0 0-7 16,0 1-5-16,0-1 9 0,0 0-1 0,0 0 1 0,0 1 3 15,1-1-6-15,0 1-5 0,0-1 4 0,-1 1 2 0,1 0 6 0,-1 0-1 16,0-1-4-16,0 1-3 0,1-1 4 0,1 1 6 0,0-1 5 0,0 0 1 16,0 0-4-16,1 0 11 0,-1-1 3 0,2 0 1 0,-1 0 3 15,1 1-13-15,1-1 4 0,-1-1 7 0,0 1-7 0,0 0 8 0,-2 1-8 16,2-1-6-16,0 0-1 0,1 0-3 0,0 1-4 0,0 1-7 0,-1-1 2 16,0 1 3-16,-1 0 1 0,2-1 4 0,0 1 0 0,0-1-11 15,-1 1 7-15,1 0-4 0,-1 1-7 0,0 0 18 0,2-1-7 0,-1 2-4 16,0-2 15-16,1 1-12 0,0 0 6 0,1-1 4 0,-2 1-4 0,1-1 13 15,0 1-15-15,-2 0 14 0,3 0-3 0,0 1-16 0,0-1 13 16,0 0-10-16,0 0-3 0,0-1 10 0,1 1-5 0,-1 0-4 0,-1 0 11 16,2 0-12-16,1 0 3 0,0-1 0 0,1 0-8 0,0 1 9 0,0-1-7 15,-2 1 2-15,2-1-2 0,0 1 3 0,-1-1 11 16,1-1-3-16,-1 2-1 0,1-2-5 0,-2 1-4 0,1 0 5 0,0-1 10 0,0 0-9 16,0 1 2-16,0-1-3 0,-1 0 2 0,1 0 1 0,-1 0-1 15,2-1 2-15,-1 2-6 0,0-2 8 0,0 1 0 0,-1 0-1 0,-1-1-9 16,1 1 3-16,0-1 15 0,1 1-9 0,-1-1 16 0,0 0-11 0,0 1-11 15,0-2 10-15,1 1-4 0,0-1 5 0,2 1-7 0,0 0-1 16,-3 0-3-16,1 1-1 0,-3-1 1 0,1 0 7 0,3 0 3 0,-1-1 1 16,2 1-1-16,-2 0-10 0,0 0-8 0,0-1 6 0,0 1-4 0,1-1-1 15,0 1 16-15,0 0-18 0,1-1 5 0,-2 0 11 0,1 0-13 16,0 0 1-16,-1 0 4 0,-1 0 0 0,3 1-1 0,-2-1 12 0,-2 0-8 16,2 1-18-16,-1 0 11 0,2-1-3 0,-1 1 0 0,1 1 13 0,-2-1-9 15,-1 2-5-15,3 0 7 0,-3 0-6 0,2-2 3 0,-2 2 12 16,2-1-20-16,-1 1 14 0,-2 0-5 0,3 0-9 0,0 0 23 0,0-1-6 15,1 1-4-15,-1-1-3 0,0 0 0 0,-2 1 3 0,2 0-6 16,0-1 15-16,0 0-10 0,0-1 7 0,0 1-1 0,0 0 2 0,0 0 6 16,2 0-18-16,-3 0 16 0,2 0-19 0,-2 1-3 0,2 0 8 15,0 0 2-15,-2 1 6 0,1-1-6 0,1 1 9 0,3-1-12 0,-2 1-4 16,2 0 2-16,-3 1 5 0,-2-1 3 0,4 1 2 0,-2 1-6 0,1-2-8 16,0 0 4-16,-4 1 7 0,1-1 4 0,1 1-3 0,1-2-4 0,-1 1-3 15,-1 0-5-15,3-1 7 0,-3 0-1 0,-1-2 11 0,4 1 8 16,-3 0-7-16,0 0 3 0,2 0-11 0,-2-1 6 0,1 0-4 0,0 1-1 15,2-2 8-15,-3 2-15 0,0-1 1 0,0 0 1 0,-1 0-8 0,1 0 7 16,0 0 7-16,1-1 1 0,-2 1-5 0,1-1 8 0,3 1 0 16,-3-1-17-16,1 1 13 0,1 0-10 0,-2 0-7 0,3-1 20 0,-1 0-10 15,-1-1 0-15,1 1 15 0,-1 0-14 0,2 0 2 0,0 1 9 16,-1 0-16-16,-1 0-4 0,0-1 13 0,-1 0-8 0,1 0 3 0,-1 1 1 16,1 0 5-16,-1-1-7 0,1 1 10 0,1 1-3 0,-3-1-6 15,2-1 12-15,-1 1-17 0,1 0-4 0,0 0-3 0,1 0 5 0,0 1 1 16,-2-1 10-16,2-1-1 0,0 2-14 0,0-2 14 0,0 2 2 0,1 0-10 15,-2 0 16-15,2 1-6 0,0-1-13 0,0 0 8 0,0 1 0 16,-1 0-1-16,1-1 8 0,-1 2-1 0,1 0-9 0,-2 0-6 0,0 0 8 16,2-1-2-16,0 0 0 0,2 0 13 0,0 0-16 0,0-1 2 0,-1 1-2 15,-1-1-1-15,0 0 11 0,1 0 2 0,0 0 10 0,0 0-11 0,-1 0-5 16,2 0 4-16,-3 0-13 0,1 0 11 0,-1 0 7 0,-1-1-5 16,1 1-1-16,0 0 8 0,0 0-14 0,0 0 9 0,0 1-5 0,-1-1 1 15,0 0-2-15,-1 0-8 0,2 1 13 0,-1-1-11 0,0 1 10 16,0-1-1-16,0 1-10 0,-1-2 7 0,-1 1 0 0,1 0 1 0,-1 0 4 15,1 0 4-15,-2-1-2 0,1 1-5 0,0-1 11 0,-1 0-16 0,0 0 2 16,-1 0 4-16,0 1 1 0,1-1 7 0,-2 0 8 0,1 1-11 16,-1-1-1-16,0 1 16 0,0-1-21 0,-1 0 9 0,1 0 1 15,-1 0-18-15,0 0 21 0,0 0 2 0,0 0-17 0,0 0-2 0,-1 1 6 16,0-1-6-16,0 0 0 0,1 0 16 0,0 1-21 0,-1 0 2 0,1 0 10 16,-1 0-16-16,0-1 11 0,-1 1-8 0,1-1 11 0,-1 1 3 0,0-1 2 15,0 1-8-15,0 0-5 0,1-1 7 0,-1 0-4 0,0 0 6 16,0 1-3-16,1-1-1 0,-1 1 2 0,0 0 2 0,0 0 1 0,0-1-16 15,0 0 10-15,0 0 4 0,0-1-11 0,0 2 13 0,1 0-15 16,-1 0 7-16,0-1 9 0,1 0-1 0,-1 1 0 0,1-1-8 0,0 1 10 16,-1 0-2-16,1 0-5 0,-1 0-2 0,0-1-4 0,1 1-2 0,0 0 13 15,-1 1 6-15,1-1-17 0,0 0 3 0,0 0 1 0,0 0-13 16,0 0 10-16,1 1 0 0,-1-1 1 0,0 0 2 0,0 0 4 0,0 0 6 16,0 1-12-16,0-1 12 0,0 0-6 0,0 1-5 0,0-1 10 0,-1 1-10 15,0-2 5-15,0 1 2 0,0 1 1 0,0-1-16 0,-1 0 4 16,1 0-17-16,-1 0-23 0,1 0-4 0,-1 0-41 0,1 0-18 0,-1-1-22 15,0 1-27-15,-1-1-39 0,1 0-24 0,0 0-33 0,0-1 43 16,0-2 65-16,0-1 47 0,1-1-367 0</inkml:trace>
  <inkml:trace contextRef="#ctx0" brushRef="#br0" timeOffset="9473.66">14995 10978 648 0,'-3'1'18'0,"0"0"0"0,0 1-1 0,0-2 4 0,1 0-5 0,0 1-7 0,2-1-9 0,-1 0 1 0,1 1-3 16,0-1 1-16,0 1 6 0,0 0-3 0,0 0-5 0,0 1 3 0,0 0-2 16,0 0-3-16,0 1 4 0,0-1-1 0,0 1 5 0,0-1 2 0,0 0-2 15,0-1-6-15,0 1 9 0,0 0-4 0,1 0 7 0,-1-1 14 16,1 0 1-16,-1 0 10 0,1 0 3 0,0 0-4 0,0 0-7 0,1-1 4 16,-1 1 0-16,0-1 2 0,0 0-2 0,1 0-10 0,0 1-2 15,0-1-2-15,0 1 0 0,0 1-4 0,0-1 6 0,1 1-9 0,-1-1 3 16,0 1 5-16,0 0-13 0,0 1 8 0,0-1-4 0,2 0-2 0,0 1-3 15,1 1 0-15,-1 0 7 0,1-1-6 0,0 1 6 0,0 0-4 16,1-1 0-16,0 0 3 0,0 1 0 0,1-1 9 0,-1 1 5 0,1 0-8 16,0-1 5-16,0-1-2 0,0 1-7 0,0-2 8 0,0 1 4 0,0 0-5 15,0-1-3-15,0 1 5 0,1 0-12 0,-1-1-3 0,1 1 1 16,-1-1-2-16,0 0 10 0,0 0 0 0,0 1-9 0,0-1 8 0,-1 0-9 16,1-1 8-16,0 0 11 0,1 1-13 0,0-1 1 0,0 0-1 0,0 0 6 15,1 0-5-15,-1 0 12 0,1 0-13 0,1-1-1 0,0 0 0 16,2 0-4-16,-1-1 9 0,-1 1-5 0,1 0 10 0,-1 0-10 0,0 0-5 15,0 0 6-15,-1 1-14 0,0-1 10 0,0 1 0 0,1 0-11 0,-1 0 6 16,0 0 5-16,0-1 2 0,0 1-6 0,-1 1 5 0,2-1-8 16,-1 1-2-16,0-1 14 0,1 0-14 0,0 1 11 0,-2 0-8 0,2-1-4 15,0 1 1-15,0-1 1 0,0 0 4 0,1 0-3 0,-1-1 6 16,1 1-1-16,1 0 0 0,-1 0-1 0,1 0 8 0,-1-1-14 0,-1 0 10 16,0 0 1-16,1 0-3 0,0 0 7 0,1 0-11 0,0-1 4 0,0 1 1 15,0-1 6-15,0 1 3 0,1-2-8 0,-1 2-8 0,-1-1 4 16,2 0-2-16,-1 1 6 0,1-1 4 0,-1 1-6 0,-1-1 1 0,1 1-6 15,-1 1 3-15,1 0-3 0,-1 0 0 0,0 0 4 0,1 0-13 0,0 0 0 16,0 1 9-16,1-1-6 0,0 0 6 0,0 0 9 0,1-1-9 16,-1 2 9-16,-1 0-2 0,-1-2-8 0,2 1 4 0,-1 0-13 0,1-1 11 15,-1 1-1-15,-1-1 3 0,1 1 12 0,0 1-19 0,1-1 3 0,0 1 5 16,-1-1-14-16,1-1 14 0,0 1 0 0,-1 0-8 0,1 1 3 16,-1 0-7-16,2 0 12 0,-1 1-7 0,1-1 3 0,-1 1 4 0,0 0-11 15,0-1 11-15,-1 1-1 0,1-1 0 0,0-1 2 0,1 1-10 0,0 1 8 16,0-1 2-16,0 0-3 0,-2 0-1 0,2-1-2 0,0 1 2 15,0-1 2-15,-2 0 6 0,1 1 1 0,-1-1-8 0,0 1-1 16,0-1 9-16,0 0-9 0,0 1 10 0,0 0-6 0,0 0-8 0,1 0 11 16,-1 0-15-16,1 0 14 0,0 0-8 0,0 1 4 0,-1 0 2 0,-2 0-6 15,0 0 5-15,2 0-4 0,-1-1-4 0,1 0 8 0,-1 0-3 0,-1 1-6 16,2-1 19-16,0 0-21 0,-1 0 11 0,1-1 5 0,-1 1-14 16,1 0 11-16,1-1 1 0,-1 1-8 0,0 0-1 0,0-1-2 0,0 1 1 15,0-1-4-15,1 0 7 0,-1 0 6 0,1 1-13 0,-1-1 9 0,0 0 8 16,-1 0-15-16,0 1 9 0,0-1 4 0,-1 0-10 0,3 0 9 15,-1 0 1-15,0 1-9 0,0-1 5 0,-1 0-5 0,1 0-6 0,-1-1 11 16,2 1 0-16,-1 0-10 0,0 0 16 0,1 0-7 0,-1 0-7 16,0-1 17-16,1 1-9 0,-1 0-5 0,2 0 5 0,-1 0-1 0,1 0-6 15,0 0 7-15,-1 0-11 0,3 0 6 0,-1 0 8 16,1 0-6-16,-2 0 6 0,0 0-11 0,1 0-9 0,-1 0 6 0,0 0 1 0,1 0 9 16,0 1-7-16,0-1 5 0,-1 0 2 0,2 0-14 0,-1 0 27 0,1 0-16 15,-1 0-3-15,0 0 10 0,1 0-16 0,0 0 9 0,0 1-1 0,0-1-5 16,-1 1 9-16,0-1 0 0,-1 1 14 0,1-1-14 0,1 1 3 15,0-1-5-15,0 0-12 0,0 0 9 0,1 1-2 0,-1-2 0 0,0 2 12 16,1-2-4-16,-1 1-1 0,1-1-1 0,-2 0-7 0,1 1 10 16,1-1-4-16,0 0 9 0,-1-1 3 0,2 2-13 0,1-1-6 0,-2 1 9 15,0-1-9-15,0 0 12 0,-1 0-3 0,-1 0-7 0,0 1 8 0,1-1-10 16,-1 1 6-16,-1 0-13 0,1-1 9 0,0 0 11 0,1 0 3 16,-2 0 6-16,1 0-17 0,0 0-5 0,-1 1 6 0,0-1-3 0,0 1 6 15,1-1 1-15,-2 0-9 0,-1 0 12 0,-1 0 0 0,1 1-3 0,-1 0 2 16,2 0-3-16,-1-1 7 0,-1 0 0 0,1-1 6 0,-1 1-7 15,0 1-10-15,-1-1 8 0,0 1-7 0,-1 0-3 0,1-1 8 0,0 0-11 16,-1 0 10-16,0 0-2 0,-1 0 2 0,0-1 2 0,-2 1 4 0,2 0-17 16,-2 1 14-16,1-1-7 0,0 1 8 0,0-1 8 0,-1 0-13 15,0 0 1-15,0 1-11 0,0-1 8 0,-2 0 10 0,1 1-5 0,0-2 9 16,0 1-6-16,-1 1-9 0,0-1 13 0,0 0-13 0,0 0 8 16,0 0-2-16,-1 1 0 0,0-1 1 0,-1 0 2 0,1 0-4 0,-1 0-11 15,0 1 4-15,-1-1-10 0,1 0 6 0,-1 0 2 0,0 1-22 0,0 0-14 16,-1 0 1-16,0 0-20 0,0-1-15 0,0 0-10 0,0 1-23 15,-1-1-17-15,1 0-21 0,-1 0-19 0,0-1-15 0,0 0-18 0,1 1 29 16,0-2 37-16,0-1 43 0,2 0 49 0,1-1 10 0,0-1-403 16</inkml:trace>
  <inkml:trace contextRef="#ctx0" brushRef="#br0" timeOffset="10893.89">19422 10982 629 0,'1'0'21'0,"0"0"-1"0,0 0 9 0,0-1-4 0,0 1-11 0,-1-1-5 0,1 1-9 0,0-1-6 0,1 1 3 0,0-1 3 0,1 1-3 0,0 1 9 0,1-1-7 16,0 2-2-16,0-1 0 0,-1 0-7 0,2 0 2 0,-1 1 5 0,2-1-4 15,-2 1 6-15,1 0 0 0,1 0-5 0,-1-1 8 0,1 0-2 0,-1 0-2 16,1 0 9-16,0 0-10 0,-1 1 5 0,2-1 6 0,-1 0-2 16,0 0 11-16,0-1 1 0,1 0 8 0,0 1 7 0,0-1 3 0,0 0 5 15,-1 0-5-15,2 0 1 0,0 0 0 0,-1 0 0 0,1 1-9 0,0-1-3 16,1-1-6-16,-1 1-3 0,0-1 5 0,1 0-5 0,1 0-8 16,1 1 9-16,-1-1-8 0,1 0 10 0,0 0-5 0,1 0-2 0,1 0-1 15,1 0-4-15,-1 1-3 0,-1-1 7 0,0 0 3 0,1 1-10 0,0-1 10 16,0 1-22-16,-1 0 6 0,1 1 4 0,-1-1 0 0,1 0 5 15,0 0-1-15,0-1 3 0,0 1-4 0,1 1 1 0,0-1 6 0,-2 1-4 16,2 0 4-16,0-1 10 0,0 0-10 0,-1 0 5 0,0 1-6 0,2-1 6 16,-2 0-2-16,1 0-2 0,-2 0 7 0,2 1-16 0,2 0 13 15,-1 1 0-15,1-1 4 0,-1-1-5 0,0 1-6 16,1-1 4-16,-1 1-14 0,2 0 10 0,0 0-8 0,0-1-3 0,-2 2 7 0,2-1-3 16,-1-1 2-16,1 0 0 0,-1 0-6 0,1 1 4 0,1-1 6 15,0 0-10-15,-1 0 10 0,0 0-8 0,-1 0 0 0,-2 0 10 0,2 0-6 0,-2 0 2 16,0 1 2-16,0 0-14 0,-1-1 8 0,0 1 1 0,1-1 4 15,0 1 10-15,-2-1-8 0,1 0 14 0,0 0-6 0,1 1 2 0,-1-1 1 16,-1-1-7-16,1 1-2 0,1 0-6 0,-2 0 13 0,1 0-11 16,-2 0 0-16,2 0 8 0,1-1-16 0,0 2 7 0,0-1-12 0,1 0 7 15,0 1 1-15,0-1-7 0,-1 0 11 0,0 0-11 0,1 0 2 0,-1 1 10 16,1-1-2-16,-1 1 5 0,1-1-8 0,-1 1-5 0,1-1-1 16,-1 2-3-16,1-2 6 0,0 0 4 0,1 0-11 0,0 0 7 0,0 1 5 15,0-1-6-15,0 0 5 0,-2 0 2 0,2 0-9 0,-1 0 8 16,0 0-5-16,-2-1 3 0,2 1-10 0,1 0 2 0,-1-2 12 0,0 2-9 0,1 0 10 15,-1-1-2-15,1 2-12 0,-1-1 6 0,2-1-2 16,-1 0-1-16,1 1 0 0,-3 0-1 0,1 0 8 0,0 0 2 0,0 0-1 0,1 0 2 16,0-1-10-16,1 0-4 0,-1 1 9 0,-2-1-10 0,3 1 12 15,-1-1-2-15,1 0 0 0,-1 1 2 0,0-1 0 0,0 1 0 0,-1-1-5 16,1 1 5-16,0-1-8 0,1 1 2 0,0-1 6 0,1 1-1 0,0-1 1 16,-1 1-5-16,-2 0 1 0,2 0 1 0,-1 0 1 0,-1 0 5 15,-1 1-12-15,1-1 1 0,0 0 11 0,0 1-11 0,-2-1 4 16,2 0 7-16,-1 1-13 0,1-1 9 15,-1 0-3-15,-1 0 6 0,0 0-2 0,0 1-11 0,0-1 15 0,0 0-12 0,-1 0 3 0,-1-1 10 0,1 1-7 16,-1 0-4-16,1 0 4 0,0 0-6 0,2 0 1 0,-1 1 6 0,-1-1-7 16,0 1 9-16,1 0-8 0,0-1 2 0,0 0 11 0,1 1-5 15,-2-1-1-15,1 1-6 0,0 0-5 0,0-1 0 0,0 0 7 0,-1 0 7 16,1 0 1-16,0 0 0 0,-1 0-2 0,1 1-12 0,-1-1 5 0,2 0 2 16,-1 0 1-16,1 0 0 0,-1 1 0 0,-1-1-1 15,0 0-4-15,0 0 2 0,0 0 4 0,0 0-6 0,-2 0 4 0,1 0 2 0,0 0-6 16,-1 1 8-16,1-1-7 0,0 1-2 0,-2-1 5 0,2 0-3 15,0 0 7-15,-1 0 5 0,0 0-3 0,0 1 0 0,-1-1-7 0,1 0-3 16,-1 1-2-16,0 0-4 0,1-1 9 0,-1 0 7 0,-2 1-10 0,2-1 9 16,-1 0 1-16,0 0-4 0,-2 0 5 0,0-1-13 0,1 1 2 15,-1 0 3-15,0 0 17 0,0 0 0 0,0 0-12 0,0 1 4 0,1-1-12 16,-2 1 3-16,1-1 14 0,0 0-4 0,-1 0-6 16,1-1 6-16,-1 1-7 0,0-1-7 0,-1 1 7 0,0 0-15 0,1 0 18 0,-2 0-6 15,0 0 3-15,0 0 10 0,0 0-17 0,0 0 14 0,-1 0-8 0,1 0-4 16,-1 0 2-16,0-1-6 0,0 1 13 0,0-1 6 0,-1 1-4 0,1-1 1 15,0 1-16-15,0 0 5 0,-1 1 2 0,0-1-5 16,0 0 5-16,0-1 2 0,1 1-7 0,-1 0 7 0,0 0-3 0,-1 0 1 16,1-1-2-16,0 0 14 0,0 0 0 0,0 1-9 0,0 0 6 0,0 1-13 15,0-1 8-15,0 1-5 0,-1-1 7 0,1-1 2 0,-1 1-12 0,0 0 10 16,1 0-8-16,0 0 12 0,-1 0-2 0,0 0 2 0,0 0-8 0,0 0-6 16,0 1 0-16,0-1 0 0,1 0 6 0,-1 0-2 0,0 0 5 15,0 0-4-15,0 0 6 0,0 2 1 0,0-2-1 0,0 1-2 0,0 0 1 16,0 0-17-16,0-1 17 0,0 1-4 0,0 0-6 0,0-1 18 15,0 1-22-15,0 0 11 0,0 0-11 0,0 0 1 0,0 0 12 0,1 0-2 16,-1-1 7-16,0 1-5 0,0-1-5 0,-1 0-7 0,1 1 0 0,-1 0-6 16,1 0 2-16,-1 1 4 0,0-2 1 0,1 1-4 0,0 0-2 15,-1-1-4-15,1 1-13 0,-1 0-10 0,0-1-11 0,0 1-25 0,1-1-4 16,-1-1-35-16,1 1-38 0,-1-2-23 0,1 1-62 0,0-2-8 16,1-1 54-16,0-1 48 0,0-3-362 0</inkml:trace>
  <inkml:trace contextRef="#ctx0" brushRef="#br0" timeOffset="14561.39">16577 11732 633 0,'-2'3'4'0,"-1"0"3"0,-1 0-2 0,1 0 9 0,0-1-9 0,0 1 0 0,0 0 7 15,0-1-7-15,2 1 4 0,-2 0 1 0,1-1-5 0,0 1 4 16,0 0 3-16,0 0-4 0,-1 0-1 0,1-1-1 0,0 0-3 0,-1 0-1 16,0 0 13-16,0-1-6 0,0 1 7 0,0-1 1 0,0 1-3 0,0-1 10 15,0 0-1-15,-1 0 11 0,0-1-2 0,-1 1 5 0,1-1 8 16,1 0-6-16,-2 0 1 0,0 1 4 0,-1-1-3 0,0 0-4 0,1-1 3 16,-1 1-16-16,1-1-7 0,-1 1-4 0,0-1-1 0,0 0 12 15,0 0 2-15,0-1 4 0,0 0-7 0,0 0-5 0,0-1-4 0,-1 0 14 16,1 0 3-16,0-1 4 0,0 0 3 0,1 0-8 0,0-1-1 15,1 0-14-15,-1 0 4 0,1 1-2 0,-1-1-2 0,0-1 6 0,0 0-16 16,1-2 2-16,0 1 1 0,0-1 2 0,0 0 2 0,1 0-1 0,-1 1-9 16,1 0-3-16,0-1 4 0,0 0-7 0,1 1 2 0,1-1-7 15,0 0-2-15,0 0 14 0,0 1 5 0,1-2 1 0,1 0-7 0,-1 1-6 16,2 0-7-16,-1-1 10 0,1 0-2 0,0 1-5 0,1-1-4 0,1 0 7 16,0-1-5-16,0 1 6 0,0-1 1 0,1 0-5 0,0 2 20 15,0-1-20-15,2-1 3 0,-2 1-5 0,2 0-1 0,0 1 9 0,0 0 0 16,1 1 1-16,0 0-7 0,1 0 4 0,0 0-2 0,1 1-4 15,-2 1 9-15,2 1 2 0,-1 0-6 0,1 0 10 0,-1 1-12 0,0 0 7 0,0 1 3 16,-1 0-9-16,1 1-1 0,-1 1 0 0,2-1 3 0,-1 2-8 16,0 0 7-16,1 1-7 0,-2-1-3 0,2 2 12 0,0 0-11 15,0 0 9-15,-1 0-3 0,-1 1 3 0,0 0-3 0,-1 1 3 0,1 0-6 16,0 2-2-16,0-1 6 0,-1 1-13 0,1 0 18 0,-1 1-4 0,0 1 0 16,-3-1-2-16,2 0-1 0,-1 1 5 0,0-1-3 0,-1 1 3 15,-1 0 7-15,0 1-12 0,0-1 12 0,-1 1 0 0,-1-1-5 0,1 1-3 16,-2-2 12-16,-1 0-3 0,0 1-9 0,-1-1 5 15,0 0-11-15,-1 0 4 0,0 1 23 0,0-1 2 0,-1 0-3 0,0 0 0 0,-1-1 2 16,0 1-9-16,0-1 6 0,-1 1-8 0,-1 0-5 0,0-1 9 0,-1-1-5 16,1 1 12-16,0 0-3 0,-1 0-3 0,1-1 6 0,-1 0-6 15,-1-1-3-15,0-1 1 0,-1 0-13 0,1-1 0 0,-1 1 1 0,2-2 3 16,-2 0 3-16,1 0-2 0,0-1-12 0,1 0-11 0,0-1 9 16,0 0-22-16,0 0 10 0,1-1-16 0,-1 0-25 0,0 0-2 0,0-1-30 0,-1 2-9 15,1-3-16-15,0 1 3 0,0 0 13 0,0 0 28 0,0 0 34 16,0 0 19-16,0-1 12 0,2 0 6 0,0 0-2 0,2 0-424 15</inkml:trace>
  <inkml:trace contextRef="#ctx0" brushRef="#br0" timeOffset="15235.65">16051 12391 627 0,'-5'0'17'0,"-1"0"-6"0,-1 0 5 0,0-1 5 0,1 0 11 0,-1 1-1 0,1-1-3 0,0 0-4 0,2 0-1 0,-2-1-4 0,1 0 3 0,0 0 3 0,-1-1 2 0,1 1-1 16,-1-1 3-16,1 0 0 0,-1 0 1 0,-1 1 2 0,0-1-4 15,1 0-4-15,0-1-2 0,0 0 5 0,0-1 1 0,1 0 5 0,0 0-6 16,-1-1-4-16,1 1 6 0,-1-1-2 0,1 1 1 0,1-2-4 0,0 2-1 16,0-1-3-16,0 0 0 0,0 0 2 0,0-1-5 0,1 1-3 0,1-1-14 15,-1 0 0-15,2-1-5 0,-1 1 0 0,1 0 7 0,1 1 0 16,0-1-1-16,0 0-7 0,1 0 0 0,0 0 0 0,1 1-2 0,1 0 8 16,0 0 1-16,0 1-1 0,2 0 0 0,-1 0-4 0,1 0-3 15,-1 0-2-15,1 1 0 0,1 0 0 0,0 1 3 0,0 0 1 0,1 1-1 16,1 0 1-16,0 1 2 0,1 0-3 0,-1 1 0 0,1 0-14 0,0 1 5 15,0 1-2-15,0 1 2 0,1 2 7 0,-1-1-12 0,-1 1-7 16,1 1-1-16,0 1 1 0,0-1 5 0,-1 2 7 0,0 0-7 0,-1 1 8 16,-1-1 2-16,1 0 1 0,-1 1 8 0,-1-2 0 0,0 1 1 0,-1 0-2 15,0 0 7-15,-1 1-8 0,-1-2 1 0,-1 0 2 16,0 0 2-16,-1 0 5 0,0-1 0 0,-1 2 8 0,-1 0-2 0,-1 0 10 16,0 0 5-16,-1 1 0 0,1-1 0 0,-2 0-4 0,-1-2 1 0,1 1-4 15,-1 0-2-15,0-1 2 0,-1-1-6 0,0 0-2 0,-1 0 4 16,0 0 4-16,1-1 0 0,-1-1-4 0,0 0 11 0,2-1-16 0,-1 0 4 15,0-1 5-15,0-1-21 0,1 0 8 0,0 0-12 0,0-2-24 0,-1 0-9 16,1-1-20-16,1-1-3 0,0 1-9 0,0-1-12 0,0-1-16 0,1 0-20 16,0-1 6-16,0 0 24 0,1-2 27 0,0 0 34 15,1 1 17-15,1-2-423 0</inkml:trace>
  <inkml:trace contextRef="#ctx0" brushRef="#br0" timeOffset="15847.75">17025 12361 636 0,'-5'5'26'0,"-1"0"-3"0,0 0 7 0,0 0-8 0,1-1-18 0,2-1 0 0,0-1-8 0,0 0-4 0,0 1 2 16,1-2-2-16,-1 1-1 0,0-2 1 0,-1 1-1 0,1-1-3 0,-1 0 2 15,0-1 3-15,-1 0 2 0,0 0 9 0,0 0-3 0,0-1 4 0,-1 0 5 16,0-2-7-16,0 1 14 0,1 0 0 0,-1-1 6 0,0 1 10 0,0-1-2 15,1-1 5-15,0 1 0 0,0 0 0 0,-1-1-6 0,0 0-1 16,0-1 0-16,0 1-3 0,1 0 7 0,0 0-3 0,0-1-2 0,0 1-4 16,0 0-5-16,1 0 0 0,0 0 8 0,1 0-5 0,0 0 2 15,1 0-4-15,0-1-10 0,2 1 6 0,-1-1-3 0,2 0-1 0,-1 0 0 16,2-1-7-16,-1 2-2 0,2-1-3 0,0 0-4 0,2-1-9 0,0 0 5 16,0-1 4-16,1 1-4 0,1 0 1 0,-1 0-3 0,3 1 1 15,-2 0 8-15,1 2 8 0,-1 0-11 0,0 0-1 0,2 0-1 0,-1 1-3 16,0 1 6-16,3 0 5 0,-1 1-7 0,0 1 6 0,1 1-1 15,-1 0-5-15,0 0 0 0,1 1-4 0,0 1 3 0,0 0 3 0,-1 0-5 16,1 1 7-16,-2 1-11 0,0-1 3 0,-1 1 4 0,0 1-2 0,0 0 6 16,-2 0-5-16,0 0 3 15,-1 0-1-15,-1 0 5 0,0 1 1 0,-2 0 0 0,0-1 5 0,-2 1-8 0,0 1 6 16,-1 0 2-16,-1 0 2 0,0 0 10 0,-2 0 0 0,-2 0 1 0,-1-1-2 16,0 2-4-16,-2 0 7 0,-1 0 2 0,0 0 6 0,-1 0-6 0,-1-1-1 0,-1-1 2 15,0 1-2-15,0-2 0 0,1 0-7 0,-1-1 0 0,0-2-5 16,1 1-4-16,0-2 0 0,2 0-17 0,1-1-19 0,1-1-28 0,0-1-33 15,0-1-14-15,1-1-30 0,-2 0-25 0,0-1 22 16,1-2 33-16,-2 0 39 0,1-2 44 0,-1 1-402 16</inkml:trace>
  <inkml:trace contextRef="#ctx0" brushRef="#br0" timeOffset="16324.53">16385 11831 585 0,'-3'-3'77'0,"0"1"-63"0,-2-1 12 0,2 0 2 0,1 1-5 0,0-1-8 0,0 1-13 0,1 0-2 0,0 0-1 0,0 0 3 0,0 1-4 0,0 1 4 15,1-1-4-15,-1 0-11 0,0 1 8 0,1 0-12 0,-1-1-3 0,0 1 11 16,0 1-3-16,-1 0 5 0,1 0 2 0,-1 0 6 0,0 1 2 0,-1 1-3 16,1 0 4-16,-1 0-4 0,1 0-2 0,-1 0 10 0,1 1 0 0,-1 0 1 15,-1 1 3-15,0-1-6 0,0 1 9 0,-1 1-2 0,1 0-4 16,-1 1 4-16,0-1-10 0,0 2 5 0,-1 0 0 0,-1 1-8 0,0 0 9 15,0 1 2-15,0 1 5 0,-1-2 1 0,0 2-1 0,-2 1 3 16,-1 0 3-16,-1 0 9 0,1-1 5 0,-1 1-2 0,0 0 3 0,0 0 6 16,-1 0 2-1,1-2-6-15,0 1 4 0,1-1-9 0,0 1-9 0,1-1 5 16,0 0-12-16,1 0-5 0,1-1 6 0,0 0-14 0,2 0 9 0,-1 0-9 16,0-1-6-16,1-1 6 0,0 1-12 0,0-2 13 0,1 1-14 0,0-1-7 15,1 0 0-15,1-1-18 0,-1 0-1 0,1 0-6 0,2-2-17 0,-2 1-1 0,1-1-11 16,0-1-16-16,1 0-3 0,0 0 7 0,1-1 13 0,-1 0 23 0,2-1 24 0,-1 0 8 0,1 0 6 15,0 0 4-15,0-1-16 0,1 1-410 0</inkml:trace>
  <inkml:trace contextRef="#ctx0" brushRef="#br0" timeOffset="16675.52">16647 11805 783 0,'-1'1'138'0,"0"0"6"0,-1 1-33 0,0 0-68 0,2 0-31 0,0 1-12 0,2 1-5 0,0 1-2 0,1 0-1 0,0 2 3 16,0 0-6-16,1 1 10 0,0 0 0 0,1 0-4 0,0 1 4 0,-1 0-2 0,2 2 2 0,0 0 4 15,0 1-6-15,1-1-5 0,0 2 4 0,0 0-2 0,2 0 3 0,-1 0 0 16,1 0-7-16,0-1 3 0,-1 1 5 0,1-1 6 0,-1 0-3 0,1-2 3 16,-1 1-5-16,0-1-7 0,1 0 12 0,-1 0-5 0,-1 0 5 0,0-2-3 15,0 1-5-15,-1-1 0 0,0 0-1 0,-1-1 5 0,0 0 5 16,-2-1-10-16,0-1-9 0,0 0-2 0,-1 1-14 16,0-3 5-16,0 2-5 0,-1-1-18 0,0-1-9 15,0-1-4-15,-1 0-8 0,0 0 12 0,0-1 18 0,0 0 2 0,0-1 19 0,-1 0 8 16,0-1-286-16,-1 0 18 0</inkml:trace>
  <inkml:trace contextRef="#ctx0" brushRef="#br0" timeOffset="17183.11">15844 12436 652 0,'1'2'8'0,"-2"0"1"0,0 1 2 0,0-1-6 16,0 1-2-16,1 0-6 0,0 0 2 0,-1 1 1 0,1 0 0 16,-1 1 3-16,0 0-5 0,0 0 5 0,0 0-2 0,-1 0-2 0,-1 1 7 15,1 0-6-15,-2 1 1 0,1 0 2 0,-1 0-8 0,-1 0 5 0,1 1-1 16,-1 1-2-16,-1-1 8 0,-1 2 0 0,0-1 5 0,0 2 5 0,-2-1 4 15,1 1 11-15,0-2 5 0,-2 2 17 0,1 0 7 0,0 0-7 0,0 0 8 16,0 1-5-16,0-2-8 0,1 0 1 0,-1 1-11 0,0-1-9 16,1 2-6-16,0-2-8 0,0 1-1 0,1 0-5 0,-1 1-2 15,4-2-8-15,-2 1 8 0,0-1-7 0,0 0-2 0,-1 1 6 16,1-1-12 0,-1 0 2-16,1 0-3 0,1-2-5 0,0 0-13 0,0 0-7 15,2-2-13-15,-1-1-14 0,1 0-10 0,0-1-14 0,0-1 2 0,1-1 11 0,0 0 19 16,1-1 17-16,0-2 13 0,0 0 7 0,1-1 7 0,1 0 3 0,0-2-2 0,0 0 6 0,1-2-13 0,-1 0-404 15</inkml:trace>
  <inkml:trace contextRef="#ctx0" brushRef="#br0" timeOffset="17469.22">15995 12423 475 0,'4'2'173'0,"-1"2"-157"0,1 1 1 15,-2 0 1-15,0 0 10 0,0 1-7 0,0 1 6 0,0 1-8 0,0 0-4 16,-1 2 3-16,1-2-6 0,-1 2-1 0,0 1 3 16,0 1-8-16,1 2 4 0,-1-1 0 0,0 2-7 0,0 1 6 0,-1 0-5 15,1-1 2-15,-1 1 2 0,1 0 2 0,0 1 12 0,0-2 2 0,0 0-4 16,0-1 0-16,0 0-8 0,0-1 2 0,0 0 4 0,0-1-2 0,1 0-1 16,-1-1-9-16,1-1 1 0,0-1-3 0,-1 1-3 0,0-2 4 0,0 1-7 15,0-2-8-15,0 1-2 0,0-2-10 0,0-1-10 0,-1-2-8 16,0 1-11-16,-1 0-14 0,0-1 1 0,0-1 1 0,0 0 10 0,-1 0 23 15,0-1 4-15,-1 0 19 0,1 0-3 0,-2-1 1 0,0 1-418 16</inkml:trace>
  <inkml:trace contextRef="#ctx0" brushRef="#br0" timeOffset="17944.34">15491 13088 812 0,'-12'0'147'0,"-1"-1"12"0,-3 0-42 0,4-2-45 0,1 0-25 0,0-1-11 0,1 0-7 0,0-1-7 15,2 0-8-15,0 0-7 0,1 0-1 0,-1-1 0 0,1 0-6 16,0 1-1-16,1-1-2 0,0 0 0 0,0-1 5 0,0 0-6 0,0 0-3 15,2-1-8-15,-2 0-13 0,0 0 0 0,1 2-1 0,-1-1 9 16,2 0 5-16,0 0 5 0,1-1 4 0,1 1-4 0,0-1-4 0,1 0 11 16,0 2-1-16,2-1 5 0,0 1 2 0,1-1-3 0,0-1 7 0,1 1-6 15,2 0 6-15,0 0-5 0,2 0-4 0,1 0 3 0,0-2-6 16,0 1 2-16,2 0-2 0,1 0 5 0,0 0-1 0,2 0 1 16,-1 1 3-16,3 1-9 0,0 0 5 0,0 2-6 0,1 0-5 15,1 2-8-15,0 0-3 0,1 2 2 0,-2 1-9 0,1 1 6 16,-1 2-11-16,0 0-4 0,-2 2 5 0,1-1-3 0,-2 3 8 0,-2 1 2 15,-1 1 8-15,-1 1 6 0,0 0 3 0,-1 0 4 16,-1-2 8-16,-1 1 3 0,-2-1 3 16,0 0 15-16,-2 0 5 0,-1-1 11 0,-1 1 10 0,0-2-5 0,-2 1 4 0,0 1-5 0,-1-1 5 15,-1 1-2-15,0-1-8 0,0 0-2 0,-1-1-12 0,-1 1-3 16,1 0-12-16,-1-1-4 0,1 0-8 0,2-2-8 0,-2 0-5 0,0-1-14 16,0-1-9-16,-1-1-13 0,0-1-17 0,0-1-10 0,0 0-13 0,1-1-12 0,0-1 6 15,1 0 16-15,0-1 29 0,1-2 26 0,0 0 13 0,0-2 2 0,2-2-423 16</inkml:trace>
  <inkml:trace contextRef="#ctx0" brushRef="#br0" timeOffset="18459.83">16287 13039 351 0,'-10'6'303'0,"1"-2"-253"0,-2 2 29 0,0-3 11 15,3 0-9-15,-4-1-23 0,1-1-19 0,-1-1-14 0,1 1-7 16,1-1-6-16,-1-1-6 0,0 1-6 0,0-1 0 0,1-1 2 16,-1 0-10-16,2-1 5 0,-2 0-7 0,1 0 2 0,0-1 8 0,1 0 2 0,0 0-3 15,1-1 2-15,0-1-3 0,0-1-3 0,0-1 6 16,1 0 0-16,0-1 4 0,0 0 5 0,0 0 6 0,1 1-3 0,0-1-2 0,3 1 2 15,-1-1 8-15,1 0-8 0,1 0 7 0,1 0-12 0,0 0-7 16,1 0 0-16,1 0-5 0,0-1 7 0,1 0-8 0,0 0 4 0,2 1 1 16,0-2-3-16,0 1 0 0,2 1-1 15,0-1-7-15,1 2-1 0,0 0 2 0,1 2 6 16,0 1-4-16,0 0 2 0,0 1-9 0,1 0-4 0,1 2 3 16,0 0-6-16,1 2 17 0,1 0-3 0,-1 2 3 0,1 1-1 15,1 0-7-15,-1 1 0 0,1 1 1 0,-2 1 1 16,1-1-9-16,-1 3 5 0,0 0-7 0,-1 1 2 0,-1 2 16 15,-1-1-4-15,-2 0 4 0,-1-1 5 0,-1 1-2 16,-1-1 10-16,0 0 4 0,0 0 11 16,-2-1 1-16,-1 1 9 0,-1-1 3 0,0 1-5 0,-2 0 4 0,0 0 1 0,-1 0 7 15,0 0 0-15,-1 0 4 0,1-1 0 0,-3 1-9 0,-1-1 4 0,0 0-11 0,-1-1 1 0,1-1-4 16,-1-1-10-16,1-1 2 0,0-1-20 0,0-1-4 0,0 0-24 16,0-2-16-16,1-1-26 0,1-1-11 0,0-1-7 0,0 0-5 15,1-1 0-15,1-2-13 0,1-1 4 0,0-1 11 0,0-2 21 16,2-1 30-16,1 1 19 15,0-3 6-15,2 0 6 0,2 0-420 16</inkml:trace>
  <inkml:trace contextRef="#ctx0" brushRef="#br0" timeOffset="18873.07">16862 12484 617 0,'-2'-3'17'0,"-1"0"-4"0,0-1 5 0,-1 1 5 0,2 1 3 0,-1 1-3 16,1 0-6-16,0 0-8 0,1 0-4 0,0 1-1 0,1 0 2 0,-1 1-5 0,1 0-3 0,0 0-5 0,-1 1-3 0,1 1 7 0,0 0 2 0,1 1 2 16,-1 0 0-16,0 0 0 0,0 2-3 0,0-1 1 0,0 2 3 0,0 0-3 15,0 1 1-15,-1 0 1 0,0 2 3 0,0 0 0 0,0 1 2 0,0 1 7 16,0 1-6-16,-2 1 8 0,1 0 5 0,-1 2-2 0,0 0 6 16,-1 1 9-16,0-2 2 0,0 1 4 0,-1-1 19 0,0 0 6 0,-1-1 4 0,1 1 3 15,-1-1-9-15,1-1-8 0,-1 0-10 0,1-2 3 0,-1 1-11 16,1-1-12-16,0-1 4 0,0 0-13 0,1-2-7 15,0-1 3-15,0 0-4 0,0-1-11 16,0-1-11-16,2-1-14 0,0 0-31 16,0-1-8-16,1-1-16 0,0-1-18 0,1 0-16 0,0-1-15 0,1-1 8 0,0 0 28 15,0-1 33-15,1-1 33 0,-1-1 14 0,2 0 6 0,-1-1 5 0,2-1-5 0,-1-1-404 0</inkml:trace>
  <inkml:trace contextRef="#ctx0" brushRef="#br0" timeOffset="19180.4">17076 12427 621 0,'2'1'15'0,"-1"-1"1"0,1 1 14 0,-1 1 13 0,-1 0 21 0,1 1 4 0,-1 0-3 16,1 1-9-16,-1 0-23 0,1 1-9 0,0 1-5 0,0 0-11 16,0 1-1-16,1 1-6 0,0-2-4 0,0 3 3 0,1 0-1 15,-1 1 1-15,1 1 2 0,-1 0 0 0,1 0 6 0,-1-1 0 0,1 2 1 0,1 0-1 16,1 0 3-16,0 0 8 0,0-1 3 0,0 1 6 0,1 1-1 15,1-1-3-15,0-1 2 0,0 0-6 0,0 0-13 0,1 0 0 0,2 0-4 16,-1 0 3-16,0 1 8 0,0-1-9 0,-1 0 2 0,0 0-5 16,-1 0-1-16,0 0 6 0,0-2 2 0,1 2-3 0,-1 0 2 0,1-1-10 15,-1 1 0-15,-1-1 6 0,0 0-2 0,0-1 1 0,0 0-5 16,-1 0-5 0,-1 0 2-16,1-1-6 0,-2 1-7 0,1-2-11 0,-1 2-21 0,0-1-9 15,-1 0-19-15,0 0-22 0,-1 0-13 0,-1 0 7 0,1-1 21 0,-1-1 37 0,-1 1 20 16,0-1 17-16,-1 1 3 0,0-1-417 0</inkml:trace>
  <inkml:trace contextRef="#ctx0" brushRef="#br0" timeOffset="19653.4">16761 13127 490 0,'-11'2'420'0,"-1"0"-228"0,-1 0-13 15,-1-1-80-15,3-1-49 0,1 0-29 0,0 0-11 0,2-1-4 0,-1 0-5 16,0 0 5-16,1-1 3 0,1-1-7 0,0 0-2 0,0 0-3 16,0 0-6-16,2 0 3 0,-1 0 1 0,1-1-6 0,-1 1 11 0,1 0-4 15,1-1-5-15,-1 0 4 0,2 0-5 0,-1-1 5 0,1 1-3 16,0-1 3-16,1-1-4 0,0 0 0 0,1 0 19 0,1-1-15 0,1 0 5 15,0 1 6-15,1-2-20 0,1-1 7 0,0 0 3 0,1-1-6 16,1 0 7-16,0 0-1 0,1 1 8 0,0-1-9 0,0 1-2 0,1 0 7 0,0 1-7 16,1 0 6-16,0 0 1 0,1 2 5 0,0 0-6 0,0 0 1 15,0 1 6-15,-1 1-6 0,1 0 5 0,1 1-11 0,-1 1 5 0,2 0-6 16,-1 2-5-16,0 0 11 0,1 2-15 0,0 0 1 0,-1 1-6 0,1 2-5 16,-1 0 5-16,0 2-3 15,-1 1 7-15,0 0-13 0,-1 2-6 0,0 0 1 0,-1 2-1 0,-1 0 11 16,0 0 7-16,-2 3 7 0,-1-1 2 0,-1 0 8 0,0-1 0 15,-2-1 18-15,-1-1 2 0,-1 0 12 0,0 0 17 0,-2-2 0 0,0 1 13 0,-2-2-5 16,0 1 1-16,0-1-2 0,-1 0-7 0,-1 1-3 0,0-2-10 16,1 0-12-16,0 0-5 0,-1-3-7 0,1 2-15 0,0-2 4 0,0 0 1 15,0-1-16-15,0-1-9 0,0 0-25 0,1-2-27 0,0-1-10 0,0 0-8 16,-1-2-13-16,1 0-8 0,1 0-3 0,-1-2 15 16,2-1 30-16,-1 1 26 0,1-3 28 0,0 0 9 0,1 0-239 0,1-2-55 0</inkml:trace>
  <inkml:trace contextRef="#ctx0" brushRef="#br0" timeOffset="20164.09">17442 13163 747 0,'-9'3'142'0,"0"-2"28"0,-1 1-29 0,0-1-64 0,1-1-44 0,0 0-22 0,1 0-10 0,0-1 3 0,-1 0-9 16,3 0 2-16,-2-1 2 0,1 0-12 0,0 0 6 0,0-1-5 16,0 0-6-16,0 0 0 0,0-1-2 0,0-1-2 0,1 0 7 0,-1-1-1 15,0 0 8-15,1 0 3 0,0-1 4 0,1-1 7 0,0 2-5 0,1-2 1 16,1 0 0-16,0-1-2 0,1 0 6 0,2 0 9 0,-1 0 3 0,2 1-3 15,1-2-4-15,0-1-4 0,1 0-5 0,0 0-1 16,2 0 3-16,0 2-3 0,1-2-11 0,1 2 6 0,0-1-1 0,1 1-2 0,0 0 8 16,1 1-2-16,0 1 3 0,2 0-3 0,-1 0 5 0,2 1-4 15,-1 1-3-15,2 0 0 0,0 1-4 0,-1 1 2 0,2 0-5 0,-2 2-2 16,2 0-11-16,0 1-17 0,0 1 0 0,-1 1-8 0,1 2 5 16,-2 0 13-16,-1 2-4 0,0 1 10 15,0 1 5-15,-1 1 1 0,0 0 11 16,0 2 4-16,-2 0 0 0,0 1 7 0,-1 0-4 0,-2 0 4 0,-1 0 9 15,0 0 5-15,-2-1 8 0,0-1 19 0,-1 0 6 0,-2-2 5 0,0 0 7 16,-1 0-8-16,-1 0 5 0,0 0-5 0,-1 0-2 0,-1 0-5 0,-1 0-14 0,0-2-4 0,-1 1-22 16,0 0-6-16,-1-1-6 0,1-1-6 0,-2 1 0 0,2-2-4 0,-1 0-18 0,0-1-5 15,0 0-4-15,0-1-15 0,-2-1 2 0,0 0-17 0,0-2-17 16,-1 0-17 0,0-2-12-16,0-1 17 0,1-1 27 0,-1-1 29 15,1-1 20-15,-1 0-396 0</inkml:trace>
  <inkml:trace contextRef="#ctx0" brushRef="#br0" timeOffset="21662.55">14945 13299 629 0,'-2'-2'2'0,"-1"0"1"0,0 0-5 0,0 1 5 0,2 0-2 0,-1 0-1 0,2 0 5 0,0 1-2 0,-1 0-3 0,2 0-1 15,-1 0 1-15,1-1-4 0,0 1 5 0,1-1 1 0,-1 0-4 0,0 1 7 0,1 0-4 0,0-2 1 0,0 1 2 16,0-1-8-16,0 0 2 0,1 0 2 0,-1 1 2 0,0-2 5 15,1 1-6-15,1 0 6 0,-1 0-8 0,0 0 2 0,0 0 4 0,0 0-2 16,0 1 3-16,0 0-2 0,0 1-3 0,-1-1 3 0,1 1 3 16,0 0 3-16,-1 0-4 0,1 0 1 0,0 1-8 0,1 1 1 0,0 0-2 15,1 0-2-15,-2 1 4 0,2 0-2 0,-1 1 7 0,1 0-1 0,0 0-1 16,-1 0-3-16,1 1-3 0,1 1 1 0,-1-1 2 0,0 0 0 0,1 0 3 16,-1-1-2-16,0-1 9 0,-1-1 3 0,1 0-2 0,0 1 5 0,1-1-6 15,-1-1 4-15,1 1 8 0,0-1-3 0,-1-1 4 16,1 1-3-16,0-1 2 0,0 0 0 0,-1-1 1 15,1 1-5-15,0-1-7 0,0 1-2 0,1-1-3 0,0-1 1 0,0 1 2 0,0 0-6 16,0 0-2-16,0 0 3 0,1 0-5 0,1 1 5 0,0 0-3 16,0 0-1-16,1 0 2 0,0 1-5 0,-1 1-8 0,1 0 7 15,1 0-2-15,1 1 5 0,0 1 6 0,0 0-5 16,-1 0-1-16,1-1-3 0,-1 2-4 0,1-1 6 0,-1 0 5 16,-1-1-2-16,2 0 5 0,-2-1-5 15,1-1-4-15,-1 1 9 0,1-2-6 16,-2 1 0-16,2-1 1 0,-1-1 2 0,1 0 18 0,-1 0-2 0,0 0 7 0,-1-2-3 15,1 0-13-15,0 0 8 0,0 0-9 0,1-1-1 0,0 1-2 16,-2-1 0-16,1 1-2 0,1 0 5 0,-2-1-8 0,0 1 0 0,0 0 3 0,-1 1-5 16,0 0 11-16,1 1-9 0,0 0-3 0,0 1 5 0,0 0 0 0,0 1-4 15,0 1 1-15,-2 0 2 0,2 2-8 0,0-1 9 0,-1 1 0 16,1 0-8-16,1 0 5 16,-1 1-1-16,0 0-1 0,0-1 1 0,1 0 3 0,0 0-3 0,0-1 2 0,-1 0 2 15,-1-1-6-15,2-1 7 0,-1-1-2 0,1 0 6 0,0 0-1 0,0-1 4 0,0 0 2 0,0-1-7 16,0 0 7-16,2-1-3 0,0 0-8 0,1-1 5 0,-2 1-14 0,1-1 4 15,-1 0 0-15,0 0 5 0,0 1 4 0,-1 0 1 0,0-1-8 16,1 1 1-16,-1 1-1 0,-1-1-6 0,1 2 11 0,-1-1-7 0,-1 1 9 16,1 1-6-16,1 0 1 0,-1 1 4 15,1 0-8-15,0 1 4 0,-1 0 0 0,0 0-4 0,1 1 4 0,1 0 2 0,0 0-5 16,0 0-1-16,0 0-3 0,0 0 10 0,1 1-6 0,0-1 7 16,0 1-4-16,-1-2-3 0,-2 0 8 0,2-1-1 0,-1-1 3 0,2 1-4 15,0-2-3-15,-1 1 9 0,3-1 4 0,-1-1 2 0,-1 0-5 16,2 0 7-16,-2-1-10 0,2 0-1 0,0-1 1 0,0 1-8 15,-1 0 7-15,0-1-3 0,0 1 2 0,0-1-4 0,1 1-5 0,-2 1 5 16,1-1-2-16,0 1 8 0,-1 1-7 16,2 0-1-16,-2 0-1 0,2 1 0 0,-1-1 3 0,-1 2 3 0,-1-1-4 15,-1 1-3-15,1 1 8 0,0 0-6 0,1 0 0 0,-1 1 1 0,0 0-4 0,0 0-2 0,0 1 9 16,0-1-3-16,1-1 3 0,0 1 5 0,0 0-4 0,0-1-4 0,0 0-3 16,0-1 4-16,1 0 3 0,-1-1 6 0,1 0 8 0,0-1 1 0,0 0-3 0,0 0 5 15,-2-1-7-15,1 0-6 0,-1-1-1 0,1 1-3 0,0 0 5 0,0-2-2 0,1 1 1 16,0 0-5-1,-1 0-12-15,0 0 8 0,-1 1 4 0,1-1-2 0,0 2 11 0,-1 0-12 0,1 0-1 0,0 1 5 0,-2 0-6 16,0 0 3-16,1 0-3 0,-1 1 0 0,1-1 2 0,0 1 0 0,-1 2 4 0,1-1-10 16,1 1 0-16,0 0 2 0,-1 1 4 0,1 0 3 0,1 0 3 0,0-2-7 0,0 2-4 15,0 0 4-15,-2-1-1 0,1 1 5 0,-1-2-7 0,1 1 0 0,0-1 5 0,-1 0-12 16,1 0 15-16,0-1 1 0,0 0-12 0,0-1 17 0,0 0-11 16,0 0 0-16,1-1 10 0,-1 0-8 0,0 0 9 15,-1 0-6-15,1-1-7 0,1 1 3 16,0 0 1-16,-1 0 0 0,-1 0 3 0,1 1 1 0,-1-1-8 0,-1 2-2 0,0-1 11 0,-1 1-9 15,1 0 7-15,-1 0 3 0,0 1-12 0,-1 1 4 0,1-1-2 0,0 1 9 16,-1 0-10-16,1 0 6 0,-3 0-4 0,2 0-3 0,-2 1 14 0,1-1-9 16,-1 0 2-16,0 0 3 0,0 0-10 0,0-1 6 0,-1 0-5 15,0 1-6-15,-2-1-1 0,1 0-2 0,0 0 1 0,0-1-19 0,-1 1-6 0,1-2-11 0,-1 0-22 16,0 0-6-16,-1-1-8 0,1 0-15 0,-1-1-7 16,1 0-14-16,0-2-11 0,-1 0 26 0,0-1 31 0,0-3 31 0,1-1 28 15,0-3-410-15</inkml:trace>
  <inkml:trace contextRef="#ctx0" brushRef="#br0" timeOffset="25307.79">20266 12076 622 0,'-4'3'11'0,"1"-1"-4"0,-2 0-1 0,2 0-4 0,0-1 2 15,0 1-1-15,1 0-2 0,-1 0 3 0,1-1-8 0,0 1 4 0,1 0 3 16,-1 0-2-16,1 0 2 0,0 1-6 0,0-1-2 0,0 1 2 16,0-1 3-16,0 1 1 0,0-1-2 0,0 1 0 0,-1 0 1 0,1 1-6 15,1-1 9-15,-1 1-7 0,0 0 4 0,0 1 3 0,0 1-4 0,0 0 7 16,1 1-3-16,-1 0-2 0,0 1 2 0,0-1-10 0,0 2 5 0,1 1 1 15,0-1-3-15,-1 0 7 0,1 1-4 0,0-2 5 0,1 1-3 16,-1 0-1-16,1-1 4 0,0-2-4 0,0 1 13 0,0-2 2 16,0 0-3-16,1 0 7 0,0-1-2 0,0-1 3 0,0-1 5 0,1 0 1 15,-1 0 2-15,1 0 3 0,0-1-14 0,0 1 5 0,1-1-7 0,0-1-5 16,1 0 4-16,0-1-11 0,1 1 2 0,0-2-4 0,0 1 7 16,1 1 2-16,-1-2-6 0,2 1 4 0,-1-1-8 0,0-1-2 0,-1 1-1 15,1-1 4-15,1 0 2 0,-1 1-2 0,0-1 3 0,-1 0-7 0,1-1 8 16,-2 1 15-16,1-1 8 0,-2 0 4 0,-1 1 8 0,0-1-3 15,0-1 7-15,-1 1 5 0,0-2 6 0,0 1-3 0,-1 0-4 0,-1 0 3 16,0-2-16-16,0 1 0 0,0-1 6 0,-1 1-17 0,-1 0 10 0,1-1-4 16,-2 0-7-16,1 1 3 0,-1 0-12 0,1 0 3 0,-2 1-12 15,0 0-3-15,-1 0 5 0,0 1-6 0,-1 1 3 0,0 0-14 0,0 0-16 16,-1 1-1-16,1 1-16 0,0 2 15 0,0 0-7 0,1 0-6 0,-1 1-1 16,1 0-24-16,0 0 10 0,0 1-22 0,0-1-9 0,1 2-6 15,0-1-26-15,0 1 6 0,1 0 14 0,0 1 30 0,1 0 27 0,0-1 22 16,1 2 13-16,1-1-2 0,1-1-134 0,0 1-221 0</inkml:trace>
  <inkml:trace contextRef="#ctx0" brushRef="#br0" timeOffset="25808.89">20291 12716 735 0,'-6'0'129'0,"0"0"9"0,-2 0-6 0,2-1-79 0,0 1-29 0,2-2-15 0,1 1-14 0,0 0-3 15,0 0-7-15,0 0-7 0,1 0-6 0,0 0-1 0,0 1-2 0,0 0-14 16,0 0-5-16,0 1-6 0,0-1-7 0,0 1 10 0,0 1 11 15,0 1 15-15,-1 0 13 0,1 1 9 0,-1 0 3 0,1 0 0 0,-1 0 0 16,1 2 2-16,0 1-2 0,0 0 3 0,0 1 5 0,1 1-5 0,0 0 6 16,0 0 5-16,1 0-3 0,0 0 4 0,1 1 11 0,1-1-1 15,0 0 9-15,1-1 9 0,0-1-9 0,1-2 1 0,0 0-7 0,1 0-6 16,0-1-6-16,1-1 2 0,0 0-2 0,1-2 3 0,-1-1 5 0,1 0-3 16,1 0 9-16,0-1 1 0,1-1-1 0,0 0 3 0,0-1-6 15,1-1 0-15,-2 0-5 0,3-1-6 0,-1 0-6 0,0-2 0 0,0 0 4 16,-1 0-4-16,-2 0 0 0,0-1-3 0,0 1 0 0,-1-1 2 0,0 1 4 15,-1-1 6-15,-1 0-2 0,-1-1 3 0,0 0 6 0,-2 0 5 16,0-1 11-16,-1 2-8 0,-1-1 4 0,0-1-6 0,0 1-11 0,-2 0 10 16,1 1-15-16,-2 0 0 0,1 1 0 0,-1 1-7 0,-1 0-1 15,1 1-1-15,-1 1-11 0,0 1-12 0,0 1 0 0,0 1-4 0,-1 0-8 16,0 1 3-16,-1 1-13 0,-1 1-15 0,1 0-5 0,-1 1-4 0,0 0-10 16,1 1-3-16,0 1 2 0,-1 0-14 0,1 0-8 0,-1 1 1 0,1 1 6 15,-1 0 21-15,1 2 26 0,-1 0 19 0,2 1 19 0,-1-1-4 16,0 0 2-16,1 0-1 0,0 2-9 0,1-1-402 0</inkml:trace>
  <inkml:trace contextRef="#ctx0" brushRef="#br0" timeOffset="26191.59">20309 13306 647 0,'2'6'27'0,"1"0"5"0,-1 1 3 0,1 0 2 0,1-1-15 0,0-1-4 0,2 0-3 0,1 1-8 15,0-1 7-15,1 0-1 0,0-2-1 0,0 0 0 0,0-1 2 16,1 0-3-16,-1-2-2 0,1 0 9 0,-1-1-13 0,0-1 1 0,0-1 9 16,-1-1-2-16,-2-1 8 0,1 0 9 0,0 0-9 0,-2 0 3 15,0-1 4-15,0 0 1 0,-2 0 9 0,0 0 2 0,0 0 6 0,-1-1-7 16,-1 1 10-16,0-1-3 0,-1-1-2 0,0 2-2 0,-1-1-18 15,0-1 1-15,-1 1-6 0,-1 0-3 0,0 1-2 0,1 0-9 0,-2 1 10 16,0 1-8-16,0 0 9 0,-1 2-5 0,-1 0-16 0,1 0 13 16,-2 2-14-16,0 0-3 0,-1 1 2 0,1 0 1 0,-1 1-3 0,0-1 7 15,0 2-6-15,-1 0 2 0,1 1 4 0,0-2-7 0,1 2 2 16,0-1-16-16,2 0-20 0,0 1-13 0,1-1-25 0,0 0-11 0,1 0-13 0,0 0-7 16,2-1 1-16,0 0 6 0,0-1 23 0,0-1 20 0,1 0 30 15,1-1 17-15,0 0 11 0,1-1-1 0,0-1-2 0,1-1-1 0,0 0 0 16,2-2 4-16,-1 0 4 0,2-1-40 0,1-2-361 0</inkml:trace>
  <inkml:trace contextRef="#ctx0" brushRef="#br0" timeOffset="26776.33">21245 11782 634 0,'-5'-2'11'0,"1"0"-4"0,-2-1-4 16,1 0-1-16,0-1 1 0,1 1-4 0,0 0 10 0,1 0-4 15,0 0 0-15,0 0 7 0,0 0-3 0,0-1 6 0,-1 2 1 0,1-1 1 16,0 0 8-16,0 0-2 0,0 0 1 0,-1 0-3 0,1 1-4 0,0 1 6 16,-1-1 0-16,0 2 9 0,0-1 0 0,0 1-6 0,1 0 0 15,0-1-3-15,-1 1-4 0,1 1 6 0,0 0-4 0,0 1-4 0,1 0-10 16,-1 2-5-16,1 0-13 0,-1 1-4 0,1 0 12 0,-1 2-4 0,1 1 2 15,-1 1-2-15,2 1-4 0,-2 1 0 0,1 1 4 0,0-1 7 16,0 2-1-16,0-1 5 0,1-1 2 0,1-1 4 0,0-2-2 0,1-1-1 16,0-1 10-16,2 0-3 0,0 0 5 0,1-2-3 0,0 0-13 15,1-1 4-15,0-1-3 0,2-1 12 0,-1 0-3 0,1-1 0 0,1 0 1 16,-1-1-13-16,0-1 7 0,-1-1-9 16,2-1-2-16,0 0 7 0,0-1-9 0,0 0 15 0,0-1-5 0,1-1-8 15,-1 0 13-15,-1-1-10 0,1 0 3 0,-1 0 13 0,0-1-15 0,-1 0 8 0,-1 1 4 0,0 0-2 16,-1 0 15-16,-1-1-10 0,-1 2 16 0,-1-1-14 0,0 0-3 15,0 1 16-15,-2 0-27 0,1 1 13 0,-1 0-1 0,0-1-10 0,-1 2 8 16,0 0-4-16,-1 2-19 0,0 0 0 0,-1 2-16 0,0 0-5 0,-1 0-4 16,0 2-2-16,-1 0 1 0,0 1-9 0,0 0 12 0,0 1-10 15,-1 1-2-15,0 2 8 0,-1 0-16 0,1 0 6 0,-1 2-13 0,1-1-7 16,0 1 3-16,0 1-4 0,1 0 15 0,-1 1 14 0,1 0 14 0,-1 0 12 16,1 1 1-16,1 0-1 0,-1 1-419 0</inkml:trace>
  <inkml:trace contextRef="#ctx0" brushRef="#br0" timeOffset="27196.61">21161 12272 634 0,'-4'7'32'0,"-1"-1"4"0,0 1-4 0,0 0-6 0,1 0-10 0,1 1-11 0,1 0-11 0,0 2-1 0,1 1-2 0,1 0 1 0,0 0 8 0,1 0-6 0,0 0-2 0,0 0-5 0,1-2-1 16,1 0 7-16,0-2 5 0,0 1 3 0,1-2 0 0,1 0-2 0,0-3 2 16,0 1 3-16,1-2 7 0,1-1 4 0,-1 0 5 0,1-2 6 15,1-1 10-15,0 0 9 0,1-1 6 0,1 0 0 0,-1-2-10 0,1 0-6 16,0-2-4-16,0 2-3 0,0-2 10 0,0 0 5 0,-1 0-5 0,-1 0 8 15,-3-1-11-15,2 0-6 0,-2-2 1 0,1 1-9 0,-1 0 1 16,-1-1-6-16,0 3 7 0,-2-1-4 0,0 0-1 0,-1 1 10 16,-1 0-8-16,-1 2 0 0,0-2 0 0,-1 1-7 0,0 1-7 0,-1 0 7 0,0-1-8 15,-1 2 1-15,0 0 3 0,0 1-7 0,-1 2-4 16,0-1-8-16,0 1 6 0,0 1-11 0,-1 0 2 16,-1 1-6-16,0 1-6 0,-1 0 10 0,0 1-14 0,0 0-3 0,0 0-7 0,1 0-21 0,-2 2-3 15,0-1-15-15,1 1-15 0,0 1-1 0,-1 0 0 0,2 0 10 16,0 1 14-16,0 1 13 0,1 1 20 0,-1 0 13 0,0 2 5 0,1 1 10 0,1-1-1 15,0 2-1-15,1-1-410 0</inkml:trace>
  <inkml:trace contextRef="#ctx0" brushRef="#br0" timeOffset="27568.11">21178 13013 648 0,'-1'8'40'0,"0"-2"6"16,0 3-2-16,0-4-19 0,2 0-16 0,1-1-9 0,1 0-2 0,1-1 0 16,0-1 2-16,2 0 3 0,0-2-6 0,1-1 5 0,1-2-1 15,1-1-3-15,0-1 4 0,0-1-7 0,1-1 6 0,0-2 0 0,0-1 2 16,-1-1-1-16,-1-1-1 0,0-2 1 0,-2 2 0 0,1-2 10 0,1 1 0 15,-3 0 5-15,0 1 0 0,-1-1-3 0,-1-1 2 0,-1 2 7 16,-1 0 1-16,-1 2 3 0,0-1-1 0,-1 0-3 0,-1 0-3 0,0 1 3 16,-1 2-3-16,0 0-9 0,-1 2-5 0,0-1-3 0,0 2 1 0,-1 0 3 15,0 2 0-15,0 2 4 0,2 0-7 0,-2 2-8 0,-1 1 6 16,-1-1-10-16,-1 2 2 0,-1 1 5 0,1 0-7 0,-1 1-4 0,2 0-4 16,-2 1-6-16,1 1 2 15,0 2-6-15,0 0 2 0,1 1-9 0,0 0-13 0,0 1-6 0,0 0-3 0,2 1 0 16,-2 0 8-16,2 0 16 0,-1 1 6 0,1-1 10 0,0 1 7 0,1 0 0 0,0 1 2 15,0-2-418-15</inkml:trace>
  <inkml:trace contextRef="#ctx0" brushRef="#br0" timeOffset="27925.45">21205 13739 671 0,'3'7'50'0,"0"-2"7"0,1 1-8 16,1-1-8-16,0-3-6 0,1 0-2 0,1 0-1 0,-1-1-2 15,3-1 1-15,1-1-8 0,0-1-1 0,0-1-13 0,0-1-8 0,-1 0-7 16,1-2-4-16,0 0-2 0,0-1-11 0,0 0 3 0,-2-2-8 0,1 1 1 15,-3-1 9-15,0-1 4 0,-2 0 11 0,0 0 2 0,-2 0 3 16,-1 1 1-16,0 0 6 0,-1-1 8 0,-1 0 10 0,-1 0 0 0,1 1-3 16,-2 0-3-16,0 4-4 0,-1-1 2 0,0 1-2 0,0 2 0 0,-1 0 4 15,-1 0 4-15,0 2-2 0,-1 0-12 0,1 1-6 0,-2 0-18 0,1 1-4 16,-1 1 2-16,1 0-7 0,1 1 4 0,-1 0-11 0,-1 0-4 16,-1 0-10-16,1-1-7 0,0 1 0 0,1-1-9 0,0 1 7 15,1 0-1-15,0-1 4 0,0-1 16 0,0 1 6 0,2-2 12 0,-1-1 9 16,1-2-3-16,1 0 3 0,0-1-415 0</inkml:trace>
  <inkml:trace contextRef="#ctx0" brushRef="#br0" timeOffset="28700.51">22135 11697 642 0,'2'0'7'0,"0"-1"-4"0,1 0 2 0,-2 0-3 0,0 1-3 0,0 0 3 0,0 0-5 0,0 1 4 0,-1-1-3 16,1 1 2-16,-1 0 3 0,0 1-3 0,0-1-2 0,0 1-1 15,-1-1 3-15,0 1-5 0,0-1 7 0,-1 0-1 0,1 1 1 0,-1-1-2 0,0 1 2 16,-1-1 1-16,1 0-3 0,0 0 12 0,-1 0-7 0,1 0 7 16,-1 0-1-16,0 0-3 0,1 0 6 0,-1 0-4 0,1 1 8 0,-1-1-3 15,0 1 3-15,0 0-1 0,1 0-8 0,-1 1 1 0,0-1-5 16,1 1-6-16,-1-1 5 0,0 0-1 0,0 0-5 0,1-1 7 0,-1 2-5 15,0-1 3-15,1 0 4 0,-1 1-4 0,1-1 5 0,0 0 1 16,-1 1-3-16,1 1 2 0,0-1-4 0,1 1-3 0,-1 0-5 0,1 1 3 16,-1 0-8-16,0 2 5 0,1 0 2 0,-1 1-3 0,1 1 6 0,0 2-5 15,0 0-1-15,0 2 5 0,0-1 2 0,0-1-1 0,1 0 4 16,1 0 3-16,-1-1 6 0,1-1 11 0,1-1 4 0,1-2 1 0,0 0-6 16,1 0 0-16,0-1-6 0,1-1 1 0,1 0 9 15,0-2-2-15,0 0 4 0,0-2-1 0,0 0-6 0,0-1 10 0,0-1-2 16,1 0 1-16,0-1-1 0,-1-1-9 0,1 0 3 0,0-1 3 0,0-1 5 15,-1 1-4-15,0-2 15 0,-1-1-13 0,0-1 1 0,-1 0-2 0,1 0-7 0,-2 0-2 16,0 1-9-16,-1 0 6 0,0 0-5 0,-1 0 2 0,0 0-3 16,-2 0 3-16,0 0-1 0,0 1 2 0,-1 0 9 0,0 1-13 0,-1-1 0 15,0 1-6-15,-1 1-7 0,1-1 4 0,-2 1 5 0,1 1-6 16,-1 1-2-16,0 0 0 0,-1 1-10 16,0 0 0-16,0 1-9 0,0 1-10 0,0 0-4 0,0 2-8 0,0-1 8 15,0 2-7-15,0 0-6 0,0 0-2 0,-1 1-16 0,0 1-4 0,1 0-14 0,-1 1-6 16,0 1-12-16,1 0-17 0,0 1 6 0,-1 2 15 15,3 1 29-15,-2 1 31 0,2 1 17 0,-1-1 10 0,1 3-1 0,1-1 6 0,0 2-2 0,1-1-11 16,0 1-401-16</inkml:trace>
  <inkml:trace contextRef="#ctx0" brushRef="#br0" timeOffset="29085.07">22093 12415 642 0,'-1'2'77'0,"-1"0"1"0,0 1 7 0,0-1-17 0,0 0-38 0,1 1-19 0,0 1-10 0,0 0-6 0,2 1 2 0,-1 1-4 16,1 0-1-16,1 1 6 0,-1-1-6 0,0 1 2 0,0 0-3 0,1-1-11 15,0 0 2-15,0 0 1 0,1-1 10 0,0 0 6 0,-1-2 4 16,2 0 3-16,-1-2 3 0,1-1 11 0,1 0 9 0,0 0 3 15,1-2 9-15,0 0-3 0,1-1 0 0,0 0 2 0,1-2-11 0,-1 1 5 0,1-1-4 16,1-1-5-16,-1 1-2 0,-1-2-11 0,1 0-5 0,0 1 1 16,-2-1 4-16,1-1 3 0,-3 1 0 0,1 0 2 0,-1 0-4 0,-1 2 4 15,-1-2-5-15,-1 1 7 0,-1-1 1 0,0 0-7 0,-2 0-1 16,-1 1 0-16,0 0-3 0,-1 0 0 0,1 1 3 0,-1 2 2 0,0 0-3 16,-1 1 5-16,-1 1 2 15,0 0-3-15,0 1-10 0,-1 0 0 0,0 1-11 0,1 1-7 0,-2 2-3 0,1-2-19 16,-1 3-5-16,0-1-13 0,0 1-8 0,-1 1 1 0,1 1-17 0,0 0-3 15,-1 2-8-15,2-1-9 0,-2 0 6 0,0 0 7 0,1 0 19 0,-1 1 21 0,1 1 19 16,0-2 10-16,1 1 3 0,1 0 5 0,1-1-422 0</inkml:trace>
  <inkml:trace contextRef="#ctx0" brushRef="#br0" timeOffset="29499.13">22071 13084 504 0,'-2'4'134'0,"0"-1"-105"0,-2 1 2 0,2-2-1 0,-1 1-13 0,1-1-15 0,2 1-5 0,-1 0-6 0,1 0-4 15,1 0 3-15,1 1 0 0,0-1 0 0,1 1 3 0,0-1-6 0,0 1 4 16,1-1-1-16,0-1 5 0,1 1 1 0,0-2 1 0,0 0 3 16,1-1 0-16,-1-1 3 0,1-1 1 0,1-1 2 0,0-1 3 0,1 0 4 15,0-1 5-15,1-1 6 0,0 0 3 0,0-1 1 0,0-1 0 16,0-1-2-16,0 0-2 0,1-1 1 0,-1 0-5 0,-1 0 0 0,0 1-3 16,-1-1-3-16,-1 0 4 0,-1 0-4 0,-1 1 0 0,-1 0 0 0,-1 0-4 15,-2 2 2-15,0 0-1 0,-1 0-4 0,-1 1 0 0,0 1 0 16,-1 0 2-1,-1 0 5-15,-1 1-6 0,-1 1-3 0,0 0-2 0,0 2-1 0,0 1 2 0,0 0-1 0,0 2 7 0,-1 0 1 0,0 0 1 16,0 1 1-16,1 0-9 0,-1 1-7 0,0 0-4 0,0 0-2 0,0 1-9 16,1 0-6-16,-1 0-18 0,1 2-10 0,-1-2-20 0,1 1-9 0,0 1 4 15,0 0 10-15,2 0 23 0,-2 0 18 0,1 0 14 0,-1 0-1 0,1-1-397 16</inkml:trace>
  <inkml:trace contextRef="#ctx0" brushRef="#br0" timeOffset="29975.89">22126 13768 610 0,'0'8'4'0,"0"0"2"0,0 3-6 16,0-1-2-16,0-1 0 0,1 1 4 0,1 0-1 0,1-1 2 0,0 2 0 15,0-1-6-15,0 0 4 0,1 0 0 0,1-1-3 0,0-1 4 0,1-2-2 16,-1 1 4-16,1-1 4 0,-1-2 6 0,1-1 4 0,1-1 15 15,0-1 11-15,0-1 4 0,1 0 4 0,1-1-8 0,-1-1-14 0,0 0-6 16,0-2-5-16,-1-1-7 0,-1 0 1 0,0 0-5 0,0-1 0 0,-1 0 3 16,-1-1 2-16,-1 0-1 0,0 0 1 0,-2 0 4 0,0-2 3 15,-1 1-3-15,0 0 2 0,0 0-10 0,-1 0-4 0,-1 0 4 16,0 0-2-16,-1 0 1 0,0 1-2 0,-1 0-2 0,0 0-7 0,-1 2 4 16,0 0-4-16,-1 1-1 0,0 1 6 0,-1 1-5 0,-1 0 3 0,1 1 0 15,-3 1-4-15,2 0 1 0,-1 0 2 0,0 1-7 0,0 0 2 0,1 1-4 16,0-1-5-16,0 1-1 15,1 1-4-15,-1-1-7 0,1 1-10 0,0 0-10 0,0 0-13 0,1-2-8 0,0 1 6 16,1 1 2-16,1-1 18 0,-1 0 16 0,1-1 6 0,0 1 14 0,2-2 0 16,0 0 1-16,0-2-7 0,1 1-407 0</inkml:trace>
  <inkml:trace contextRef="#ctx0" brushRef="#br0" timeOffset="31014.45">23021 12401 387 0,'-1'3'254'0,"-1"-1"-219"16,0 1 12-16,0-2 9 0,0 0 5 0,0-2-14 0,1 1-3 15,-1-1-15-15,1 0-3 0,-1-1-4 0,0 0-6 0,1-1-1 16,-1-1-8-16,1 0 0 0,-1-1-9 0,0 0 5 0,1 0-1 0,-1-2 2 0,-1 0-1 16,1 1-3-16,-1-2 3 0,0 1-3 0,0-1 5 0,0 1 1 15,0-1-5-15,-1 0 3 0,2 0-1 0,-1 2 0 0,1-2 6 0,-1 1-4 16,1-1 6-16,0-1-4 0,0 0-2 0,1 1 4 0,0-1-5 0,2 1-2 15,0-1 1-15,1-1-5 0,1 1 1 0,1-1-3 0,1 0-5 0,-2 2 6 16,3-1-3-16,0 1 6 0,0 1 0 0,1 0-1 0,0 1 0 16,0 1 6-16,0 0-1 0,0 2-4 0,-1 1 1 15,1 1-11-15,-1 1-10 0,0 1-7 0,1 2-4 0,-1 1-5 0,-1 1 0 0,1 2 1 16,-1 1 3-16,0 2 9 0,0 1 8 0,-1 0 7 0,-1 2 5 0,0 0 0 16,-1 0 7-16,-1 0 4 0,-1-2 5 0,-1 2 6 0,0-1 10 0,-2 0 11 15,0-1 15-15,0-1 11 0,-2 1 10 0,0 0 13 0,-2-1 4 16,0 1-2-16,-1-2-9 15,1 0-5-15,-2 0-18 0,1-1-12 0,1-1-11 0,-1-1-16 0,-1 0-4 0,2-1-9 0,-1-1-12 16,1-1-12-16,0-1-19 0,0 0-11 0,1-1-7 0,0-2-8 0,0 1-5 0,1-2-8 16,-1 0-10-16,1-1-4 0,0-1-10 0,0 0 1 0,0 0-1 0,1-1 8 15,-1-1 12-15,2 1 17 0,-1-1 24 0,1 1 15 0,2-1 13 16,-1 0 6-16,1 0-4 0,1 0 3 0,0 0-1 0,1 1-1 0,0 0-9 16,1 1-396-16</inkml:trace>
  <inkml:trace contextRef="#ctx0" brushRef="#br0" timeOffset="31639.05">22979 13196 617 0,'-3'-5'43'0,"0"-2"7"0,-1-1 8 0,0 0-2 0,2 1-16 16,0-2-15-16,-1 0-12 0,1-1-9 0,0 0 0 0,0-1-3 15,1 1-2-15,1 1-2 0,-1-1-2 0,1 0-8 0,1 1-6 0,0 0-8 0,1 1-8 16,0 1-4-16,1 2 0 0,0 0 2 0,0 0 9 16,-1 2 11-16,3 0 6 0,-1 1 6 0,1 1 1 0,0 1 2 0,0 0 0 15,1 1 3-15,-1 2 1 0,1 0-2 0,0 1 0 0,-1 2 2 0,1 0-5 16,0 0 2-16,0 2 1 0,0 2-2 0,-1 0 4 0,0 1-1 0,0 0 1 16,-1 0 0-16,0 1 0 0,-2-1 1 0,1 1 2 0,-2-1 7 15,1-1 0-15,-2 0 9 0,0-1 10 0,-1-1 15 0,-1 0 10 0,0-1 11 16,0-1 1-16,-1-1-10 0,0 0 0 0,-1-1-13 0,0 0-7 0,0 0-4 15,-1-1-15-15,0-1-2 0,0 0-11 0,0 0-9 0,1-2-7 16,-1 0-7-16,1-1-10 0,0-1-5 0,-1-1-12 0,0-1-11 0,1-1-9 16,0 1-9-16,0-3-1 0,0 0 6 0,1 0 12 0,0-2 17 0,1 0 12 15,0-1 11-15,1 0 6 0,0-1 2 0,1 0-267 0,1 0-4 16</inkml:trace>
  <inkml:trace contextRef="#ctx0" brushRef="#br0" timeOffset="32063.38">23518 12888 828 0,'-7'2'205'0,"0"-2"37"0,-3 1-71 0,2-2-77 0,2 0-59 0,1-1-23 0,0 0-10 16,1-1-9-16,0-1 0 0,0-1-10 0,2 0-2 0,0 0-14 0,-1-1-14 15,1 0-7-15,0-2-9 0,1-1 3 0,0 0 13 0,2 0 10 16,-1-1 11-16,2 1 9 0,1 0 0 0,1-1-2 0,0 0-7 0,1 0-6 15,2 1 2-15,2 0 4 0,0 1 13 0,1 2 5 16,0 0 3-16,1 1 10 0,-1 1-2 0,1-1 4 0,0 2 5 0,0 1-1 0,-1 1-1 16,-1 1 1-16,1 0 0 0,-1 1-3 0,-1 1 0 0,0 0-1 15,-1 1-1-15,-1 0 0 0,0 1-5 0,0 0-2 0,-2 1 5 0,0 0 1 16,0-1 3-16,-2 0 2 0,0 1-1 0,-1-1 4 0,-1 1-1 0,-1-1 5 16,-1 0-7-16,-1 0 1 0,-1 0-9 0,-1 1-7 15,0-1-2-15,-2 0-13 0,0 1-6 0,-1-1-15 0,-1-1-12 0,-1 0-19 16,0 1-13-16,0-2-1 0,0 0 7 0,-2-1 24 0,1 0 23 0,-1-1 14 0,-1-1-406 15</inkml:trace>
  <inkml:trace contextRef="#ctx0" brushRef="#br0" timeOffset="32755.92">20044 12434 387 0,'3'-3'180'0,"1"-2"-165"0,2 0-12 0,1-1-3 0,-2 1 0 0,2 0 3 15,-1 0-3-15,1-1 4 0,0 1-4 0,-1-1 2 0,1 1 2 0,-1-2-4 16,0 0 3-16,-1 0-3 0,0-1 2 0,0 1 1 0,-1 0-1 15,1-1-5-15,-1 0 3 0,0 0-1 0,-1 0 0 0,1 1 3 0,-1-1-4 0,1 1 0 16,-1-1 0-16,1 1-2 0,-1 0 4 0,1 1-2 0,0 1 1 16,0 0 4-16,-1 0-3 0,0 1 3 0,1 0 0 0,-1 0-1 0,1 1 1 15,0-1 0-15,-1 1 1 0,0 0-1 0,0 0 1 0,0 1-3 0,-1-1 2 16,0 1-1-16,-1 1 1 0,1-1 0 0,-1 1-5 0,0 1 3 16,0-1 2-16,0 1 1 0,-1 0 6 0,1 1 0 0,-1-1 5 15,0 0 6-15,0 0 4 0,-1 0 7 0,1 0-3 0,0 0-1 0,-1 1-1 16,0-1-4-16,0 0-3 0,1 0 0 0,-1 0-5 0,0 0-4 0,0 0 1 15,0-1 1-15,0 0-4 0,0 1 7 0,0-1 3 0,0 0-4 0,0 0 7 16,0 0 1-16,0-1 5 0,1 0 9 0,0 0-1 0,0 0-4 16,0-1-6-16,1 0-6 0,1 1 6 0,0 0-4 0,1-2-6 0,0 0-4 15,2 0-7-15,2-1 0 0,1 0 1 0,0-1-2 0,2 0 0 16,2 0-6-16,1-1 3 0,2-1 5 16,1 1-7-16,3-2 1 0,0-1-2 0,0 0 0 0,1 0-4 15,1 0 9-15,-2 0 0 0,2 0-2 0,1 0 8 0,-2-1-7 0,2-1-4 0,-1 0 2 0,0 0-4 16,2-1-6-16,-1 0-2 0,-1 1-8 0,-1-1-6 0,0 2 1 0,-2-1-5 15,2 0-1-15,0 0 0 0,-1 1-2 0,0 0 0 0,1 3 1 0,-3-2 4 16,1 1 9-16,-2 1-2 0,0 1-2 0,-3 1-3 0,1 1-8 0,-1 0 0 16,0 2 0-16,-1 1-3 0,-1 0 0 0,-1 0 3 15,0 2 5-15,-1 0 6 0,0 1 10 0,-1 1 2 0,0 0 6 0,-2 1-2 0,-1 2-1 16,-1 0 1-16,0 1-419 0</inkml:trace>
  <inkml:trace contextRef="#ctx0" brushRef="#br0" timeOffset="33098.22">20282 12239 654 0,'3'1'29'0,"-1"-1"8"0,1-1-1 0,1 1-4 0,2 0-9 0,2-1-10 0,1 1-8 15,2 0-7-15,3 0-1 0,1 0 1 0,1 1 1 0,1 0 1 0,2-1-5 16,2 1 3-16,0 1 1 0,2 0-1 0,2 0 0 0,0 2-7 0,2-1 1 16,1 1 1-16,2 0-2 0,-2 0 4 0,1 0 0 0,0-1-1 0,0 1 7 15,1-2 2-15,2 1-3 0,-2-1 1 0,0 0 3 0,-1-1 1 16,1-1 1-16,-1 1 3 0,1-1-3 0,-1 0-1 0,0 0 2 0,-1-1-3 15,-3 1 0-15,0-1-3 0,-1-1-6 0,-1 1-14 0,0 0-6 16,-2-1-11-16,-1 1-5 0,-1 1 14 0,-1-1 4 0,-1 1 14 0,-3 0 1 16,-1 1-3-16,-4 1-409 0</inkml:trace>
  <inkml:trace contextRef="#ctx0" brushRef="#br0" timeOffset="33540.6">20305 12852 615 0,'3'1'3'16,"1"0"2"-16,1-1-3 0,2 0 1 0,0 0 0 0,3-1-1 0,1 0 1 0,0 0-2 15,1-1-1-15,-1 0-1 0,3 0-1 0,0-1 4 0,1 0-4 0,-1-1 4 16,2 1-2-16,0-1 0 0,2 0 1 0,0 1 4 0,2 0-2 0,1 0 4 15,-1 0 7-15,2 0 5 0,2 1 7 0,-2-1 4 0,2 0 5 16,0 0 3-16,1 1 1 0,3 0-3 0,-1 0-7 0,1 2-6 0,0-1-6 16,0 1-1-16,-1 0-2 0,2 1-5 0,0-1 3 0,0 0-5 15,0 1-5-15,-1 0 0 0,-1 0-9 0,-3 0 0 0,0-1-1 16,-1 1-10-16,0-1-5 0,0 0-13 0,-3 0-14 0,1-1-5 0,-2 1-2 16,-1-2 5-16,-1 1 13 0,-1 0 11 15,-3 1 14-15,-2-1 5 0,0 0 5 0,-2 0-4 0,0 1-409 0</inkml:trace>
  <inkml:trace contextRef="#ctx0" brushRef="#br0" timeOffset="34097.44">20341 13219 637 0,'1'-6'51'0,"0"0"17"0,0-3 12 0,0 0-6 0,2 0-19 0,1-1-18 0,1 0-11 0,1-3-11 0,1-1-7 0,-1 0-4 15,3-1-8-15,0 0 4 0,2-1 0 0,0-1-4 0,2 0 3 0,-1-1 0 16,3-1-5-16,0-1 4 0,0 1-6 0,0 0-3 0,1-1 2 16,2 1-9-16,-1-2 6 0,1 1-1 0,1-1-5 0,1-1 2 0,1-1-5 15,-2 1-5-15,2-1-4 0,-2 0 2 0,1 0 0 0,2 0 6 0,-1 2 10 16,2-2-5-16,0 0 6 0,-2 1-2 0,0-1-2 0,0 0 8 0,0 2-5 15,-1-1 1-15,2 0 2 0,-2 2-1 0,2-1 2 0,-1 1 5 16,-1-1 1-16,-1 0-3 0,-1 1 1 0,-1-1-3 0,0 2-1 16,-1 0 1-16,-1 2-408 0</inkml:trace>
  <inkml:trace contextRef="#ctx0" brushRef="#br0" timeOffset="34544.46">20289 12873 659 0,'-1'-2'50'0,"-1"-1"12"0,1-1 0 0,0 0-11 0,1 0-26 0,2 1-16 16,0-1-7-16,2 0-5 0,1 0-9 0,2 0 3 0,1 1 1 0,1 0 0 16,3 0 9-16,1 2 3 0,1-1 1 0,2 1 1 0,-1 1 2 15,2-1-4-15,1 1-1 0,0 0 0 0,3 0-7 0,1 0 7 0,-1 0-5 16,4 0 0-16,0 0 0 0,-1 1 3 0,3 1 1 0,-3 0-3 15,2 0-2-15,-1 0-6 0,1 1 0 0,1 1-2 0,0 0-2 16,0 1 5-16,-1 0-3 0,1 0 4 0,-2 0 1 0,1 1-2 0,0 1 6 16,0-1 0-16,1 2 3 0,-1-1 0 0,0 0-2 0,-2 0 1 0,-2-2-1 15,1 0 0-15,-1 0 0 0,0-1 0 0,0 0 0 0,-2-1-9 16,0 0-9-16,0-2-9 0,-2 1-6 0,0-2 0 0,-2-1 3 0,-2 0 9 16,-1-2 7-16,-2 0 7 0,1 0 3 15,-2-1-23-15,0 0-380 0</inkml:trace>
  <inkml:trace contextRef="#ctx0" brushRef="#br0" timeOffset="34906.76">20533 12358 641 0,'-3'-9'52'0,"-1"0"20"0,0-2 24 0,0 1 6 0,2 1-14 0,0 0-17 0,1 1-17 0,2-1-13 0,1-1-16 0,2 1-5 15,1 0-11-15,2-1-8 0,3 1-1 0,2-2 4 0,1 0-4 0,4-1-3 16,3 0 3-16,2-1-5 0,1 1-6 0,2-2-12 0,0 0-32 16,3 0-46-16,1 1-35 0,1-2 4 0,0-1 29 0,1 1 40 0,-2 1-358 15</inkml:trace>
  <inkml:trace contextRef="#ctx0" brushRef="#br0" timeOffset="45955.41">13807 15357 542 0,'3'0'4'0,"0"1"2"0,2 1-3 0,-1-1-1 0,1 0 0 0,0 0-8 0,1 0 5 15,-1 0 1-15,0 1 0 0,1-2 5 0,0 1-3 0,0 1-1 0,1-1-1 16,1 0-1-16,-1 0 1 0,1 0 0 0,-1 0 1 0,2 0 0 0,0-1-1 16,0 2 0-16,0-2 2 0,1 1 0 0,0-1 0 0,-1 0 1 15,1 0 0-15,1 0 1 0,0-1-2 0,1 1-1 0,0-1 1 0,0 1 1 16,0-1 0-16,2 0 4 0,0 0-3 0,-1 0 3 0,1-1 2 15,-1 2 4-15,1-1 1 0,-1 0 0 0,0 0 2 0,1 0 2 0,0 0 2 16,0 0 3-16,-1-1 2 0,2 1-2 0,0 1 4 0,0-2-2 0,1 2-5 16,-1 0-6-16,2-1-2 0,-1 1-7 0,0-1-1 0,1 0-2 15,-2 0-4-15,1 1 1 0,-1-1 1 0,1 0 4 0,1 1 3 0,1 0-2 16,-1 0-3-16,1 0 3 0,-1 0-3 0,0 0 2 0,0 0 4 16,1-1-1-16,-1 1 5 0,-2 0 0 0,2 0 0 0,0 0 1 0,0 0-3 15,0 0 2-15,0 0-4 0,1 0 0 0,0-1 4 0,0 1 2 0,-1-1-1 16,0 1-1-16,-1-2 3 0,1 1-5 0,0 0 4 0,0 1-1 15,-2-1-5-15,3 0 3 0,-1 1-1 0,0-1 3 0,2 0 2 0,-1 0 5 16,0 0-6-16,0 0-4 0,1 0-1 0,-1 0-3 0,-2 0-4 16,2 0 6-16,-1 0 1 0,3 0 0 0,-3 0 1 0,2 1 0 0,-1-1-3 15,0 1 1-15,0-1-7 0,0 1 1 0,-1 0-1 0,-1 0-2 0,0 1 5 16,0-1-2-16,-1 1-2 0,0 0 0 0,1-1 4 0,0 1 0 16,-1 0-4-16,1 0 8 0,0 1-7 0,-1-1 1 0,-3 1 0 0,2-2-3 15,-1 1-2-15,0 0 2 0,0-1 4 0,-1 2-3 0,0-1 5 0,0 0-2 16,1 0-2-16,0 0 4 0,-1 0-9 0,0 0 8 0,1 0-2 15,0 0-2-15,0-1 4 0,0 1 0 0,0 0 1 0,1 0 6 0,0 0-1 16,-1 0-5-16,0 0 3 0,0 0-6 0,0 1 2 0,1-1 0 0,0 0 6 16,0 1-3-16,1-1-4 0,-1 0 2 0,0 0-3 0,-1 0 2 15,1-1 3-15,0 2-5 0,0-1 0 0,-1 0 0 0,0 0 5 0,1 0-1 16,-1 0-2-16,0 0-3 0,-1 0-1 0,2-1 1 0,-1 1 0 16,1-1-1-16,-2 1 5 0,3-1 0 0,0 0 3 0,-1 0-3 0,0 0 2 15,-2-1 2-15,1 1-2 0,0-1 8 0,1 1-5 0,-2 0-2 0,1 0-2 16,0 0-1-16,-1-1-5 0,1 1-1 0,-1-1 3 0,2 0-2 15,-1 1 7-15,0-1-5 0,1 0 6 0,-2 1-6 0,2-1 2 0,0 1-2 16,-1-1-4-16,1 1 2 0,-2-1-2 0,0 0 4 0,-1 1-4 0,1-1 4 16,0 1 0-16,0 0 2 0,2-1-4 0,-1 1 1 0,0 0-2 15,0-1 0-15,-2 1 6 0,2 0 0 0,-1-1-7 0,2 0 4 0,-2 1-1 16,0-1-1-16,1 1 4 0,-1-1-2 0,0 0-2 0,1 1-1 16,-2-1 2-16,1 1-1 0,1-1 0 0,-1 0 6 0,1 1-2 0,0-1-3 15,1 1-1-15,0-1-1 0,1 0 2 0,-2 0 1 0,1 0 3 16,0 0-4-16,-1 0 1 0,1 0 5 0,0 0-5 0,0 0 2 0,1 0-9 15,0-1 1-15,-1 0 2 0,2 0 6 0,0-1 3 0,0 2-2 0,0-1 4 16,1 0-9-16,0 0 3 0,-1-1-1 0,1 1-7 0,-1 1 10 0,0-1-1 16,-2 0-3-16,3-1 7 0,0 2-11 0,0-2 14 0,-2 1-8 15,1 1 4-15,-1-1-1 0,1 0-10 0,-1 1 4 0,1 0-1 0,0-1 2 16,-1 1 10-16,-1-1 0 0,0 1 2 0,1 0 1 0,0 0-4 0,0 0 4 16,1 0 0-16,1-1-6 0,1 1 4 0,-2 0-9 0,0 0 5 15,0 1-7-15,0-1 3 0,-1 0 3 0,0-1-7 0,1 1 4 0,-1 0-3 16,-1 0 3-16,2 0 2 0,0 0-1 0,0 0 0 0,-1 0 2 0,2 0-6 15,0-1 1-15,-1 1 4 0,0 0-6 0,1 0 7 0,-1-1 5 16,-2 1-6-16,2 0 3 0,0-1-1 0,1 2-2 0,-1-1-5 0,1 0 1 16,-1 0 0-16,1 1 2 0,-2-1 2 0,2 1 1 0,-1 0 1 15,0 0-11-15,-1-1 3 0,0 1 0 0,0-1-1 0,0 2 4 0,-1-1-1 16,2 0 1-16,-1 0 3 0,2 0-2 0,-2 0-3 0,1 0 1 0,0 0-2 16,-1 0 0-16,-1 0 5 0,1 0 5 0,0 0-9 0,-1 0 6 15,0-1 1-15,0 1-5 0,1 0 6 0,-1 0-4 0,1 0 4 0,0 0-2 16,0-1-6-16,0 1 7 0,1-1-12 0,-2 1 4 0,2-2 4 0,0 1-4 15,-2 1 3-15,-1-1 1 0,1 1 1 0,0-1 2 0,1 0-4 16,-1 1 1-16,1-1-3 0,0 0 2 0,-1 1-2 0,0 0-3 0,0-1 4 16,1 0-10-16,0 0 8 0,-1 1-4 0,0-1 5 0,0 1 5 15,-1 0-5-15,1-1 5 0,-2 0-5 0,2 1 1 0,0-1 2 0,0 1 2 16,0 0-6-16,1 0 0 0,0 0-6 0,0 0 5 0,0-1-1 0,-2 0 1 16,1 1 2-16,0 0-1 0,0 0 0 0,-1 0 3 0,1-1 0 15,0 1-2-15,0 0 1 0,1-1-5 0,-2 1 11 0,2 0 0 0,0 0-7 16,-1 0 10-16,0 0-11 0,1 0 3 0,0 0 6 0,0 0-5 15,-1 1 0-15,0-1 5 0,0 1-5 0,0 0-4 0,0-1 3 0,0 0-4 16,1 0 1-16,0-1 9 0,-1 1-2 0,-1 0 1 0,1 0-2 0,-1-1-4 16,1 0-4-16,-1 0 4 0,1 1 2 0,-1-1 2 0,-1 1 1 15,1-1-10-15,-2 1 5 0,1 0-4 0,1 0-2 0,0 0 8 0,0 0-4 16,-1-1-3-16,2 2 5 0,0-1-2 0,0 0 1 0,0 1 8 0,-1-1-3 16,0 0-5-16,1 0-2 0,-2 1-5 0,1-1 5 0,0 0-4 15,0 0 5-15,0 1-3 0,-1-1 9 0,0 0-9 0,2 1 9 0,-1-1-3 16,1 1-7-16,0-1 11 0,-2 1-10 0,2-1 3 0,0 1 4 15,0-1-4-15,0-1 2 0,0 1-1 0,-1 0 2 0,0 1-1 0,-1-1 4 16,0-1 1-16,1 0-3 0,1 0 2 0,0 1-12 0,-1 0 11 0,0 0-10 16,1-1 7-16,-1 1 4 0,1-1-2 0,0 1 1 0,0 0-10 15,-1 0 5-15,1 0-4 0,-1 0 10 0,-1 0-2 0,2 0-1 0,-1 0 0 16,0 0-5-16,0 0-2 0,0 0 8 0,1 1 2 0,0-1-1 0,0 1 4 16,-1-1-8-16,1 0 1 0,-2 1-1 0,2 0 7 0,-1 0-4 15,-1-1-1-15,1 1 6 0,0 0-4 0,0-1-4 0,0 0 4 0,-1 0-1 16,2 0 1-16,-1 0 2 0,1 1 1 0,-1-1-13 0,1 0 2 0,0 0 2 15,1-1 4-15,0 0 3 0,-2 1-3 0,2 0-2 0,-2 0-1 16,-1-2-3-16,0 2-1 0,1-2 2 0,1 1 4 0,1 0 5 0,-1 1 4 16,-1-1-4-16,1 0-5 0,0 1-8 0,0-1 4 0,0 0 2 15,1-1-3-15,-1 2 8 0,1-1-5 0,-2 0 0 0,1 1 0 0,0 0-2 16,0-1 4-16,0 1-4 0,0 0 4 0,1 0 5 0,0-1-8 0,0 0 7 16,0 1-6-16,0 0 0 0,0-1 1 0,0 1-10 0,-1 0 9 15,1-1-4-15,0 1 2 0,0-1 7 0,-1 1-5 0,1 1 1 16,1-1 2-16,0 0 0 0,-1 0-7 0,1 0 5 0,1-1-2 0,0 1 4 0,-2 0 4 15,2 0-7-15,-1-1 0 0,-1 1-4 0,-1 0-8 0,1-1 9 16,0 1-3-16,2-1 1 0,0 1 8 0,0-1 0 0,0 0-1 0,0 0 4 16,-1 0-3-16,2 0-3 0,-1 1 4 0,0-1-1 0,0 0 2 15,0 1-8-15,0-2 4 0,-1 1-4 0,2 0 6 0,1-1 0 0,-1 1 0 16,0 0 2-16,0 0-13 0,0 0 8 0,-2 0-3 0,1-1-3 0,1 2 9 16,-3-2-1-16,2 1-2 0,-1 1 6 0,1-1-9 0,-1 1 3 0,1-1-3 15,0 1 1-15,0-1 5 0,-1 1-1 0,1 0 4 0,-1 0 0 16,0 0-7-16,-1 0 1 0,1-1 4 0,-1 2-15 0,1-1 13 0,-1 0-2 15,1 0-3-15,0 1 6 0,0-1-3 0,-2 0 0 0,2 0 3 16,0-1-3-16,-1 1 2 0,-1 0-4 0,1 0-1 0,0 0 6 0,0 0-9 16,0 0 9-16,0 0-2 0,1 0 3 0,0-1 5 0,0 1-8 15,1 0-2-15,0 0-1 0,-1 0-1 0,-1 0 5 0,0 0 1 0,1-1-5 16,-1 0 5-16,-2 1-4 0,2 0 1 0,0-1 0 0,-1 1-2 0,-1-1 7 16,2 1-4-16,-2 0 1 0,2 0 2 0,-2-1-4 0,1 2 2 15,-1-1-1-15,1 0-7 0,0 0 6 0,-1 0-3 0,-1 0 8 0,0 0 2 16,0 1-5-16,1-1-5 0,-1 0 6 0,2 0-8 0,0 0 11 15,0 1 5-15,-1-1-9 0,0 1 15 0,1-1-16 0,1-1-4 0,-1 0 15 16,-1 2-10-16,1-1 4 0,-1 0-4 0,1 1-4 0,-2-2-2 0,1 0 2 16,1 1 7-16,-1-1-5 0,1 1 6 0,-1 0-9 0,3 0 3 15,-1 0-5-15,-1-1 2 0,0 0 6 0,-1 1 0 0,0-1 2 0,0 1-5 16,0-1 3-16,0 1-3 0,0 0-3 0,0 0 4 0,0 0-5 0,-1-1 5 16,0 1-1-16,2 1 3 0,-1-1-1 0,1 0-2 15,0 1 0-15,0-1 5 0,1 1-7 0,0-1 4 0,-1 0-1 0,0 0-1 16,0 0-1-16,0 0-6 0,1 0 10 0,-2 0-10 0,3 0 10 0,0 1 1 15,-1-1-5-15,-1 0 7 0,1 0-6 0,0 0-3 0,1 0 6 0,-1 1-3 16,2-1 9-16,-1 1-9 0,0-1 2 0,-1 1-2 0,1 0 0 16,0-1 6-16,0 0-1 0,0 1-4 0,2-1-2 0,0 1 1 0,-1-1-2 15,1 0 5-15,0 1 1 0,-1 0-3 0,-1 0 2 0,0-1-1 16,1 1-5-16,-1-1 3 0,0 1 0 0,0 0 0 16,0 0 6-16,1 1 0 0,-2-1-6 0,2-1 0 0,0 1-3 0,-1 1 1 0,0 0 2 0,0-1-6 15,-1 1 9-15,0-1-6 0,0 0 0 0,1 0 6 0,1 0-4 0,-2 1 1 16,2-1 1-16,0 1 5 0,-1-1-4 0,0 1-4 0,1-1 6 0,-1 0-12 15,1 0 9-15,-2 1-1 0,1-1-3 0,1 0 3 0,0-1-6 16,-1 1 8-16,2 0-6 0,1 0 11 0,-2-1 0 0,2 1-7 0,-1 0 4 16,-1 0-4-16,0 0 3 15,0 0 3-15,-1-1-8 0,-1 1 1 0,1 0 1 0,0 0-5 0,1 0 5 0,-2-1 3 0,2 1-6 0,-1 0 3 16,1 0 0-16,-1 0-3 0,2 0 6 0,-2 0 0 0,0-1-4 0,-2 1 7 16,1-1-9-16,0 0-2 0,1 1 8 0,-1 0-6 0,0-1 6 15,0 1 2-15,0-1 1 0,-1 0-4 0,1 1-1 0,-1-1 1 0,1 0-4 16,-2 1 2-16,1-1 3 0,-1 0-1 0,1 0 3 0,0 0-2 0,-1-1 3 15,1 1-7-15,1 0 4 0,-1 0 1 16,1 0-4-16,0 0 2 0,1-1-4 0,0 0 4 0,-3 1-4 0,2 0 7 0,-1 0-6 16,1 0-6-16,-1 0 12 0,0 0-5 0,1 0 2 0,-1 0-4 0,1 0-3 15,-1-1 2-15,0 2-5 0,1-1 0 0,0 0 12 0,-1 0-4 0,2 0 4 16,-2 0-2-16,1 0-5 0,-2 0 0 0,0 1 4 0,-1-1 2 0,1 0-6 16,0 0 5-16,0 1-7 0,0-1 2 0,1 0 1 0,-2 1 9 0,1-1-7 15,-2 1 0-15,1 0 0 0,1 0-5 0,-1-1 10 0,0 1-7 16,0-1 2-1,0 1 6-15,1-1-14 0,-1 0 15 0,0 0-6 0,-1 0-1 0,2 0 0 16,0 0-6-16,0 0 9 0,1 0-4 0,-1 0 5 0,2 0 3 0,1 0-12 0,-1 0 5 0,-1 0-3 16,0 0 0-16,0 0 1 0,0-1-1 0,-1 1 9 0,1-1-6 0,0 1 5 15,-1 0 1-15,1 0-7 0,-1 1 7 0,1-1-8 0,1 0 5 0,-1 1 4 16,-1-1-6-16,1 1 3 0,0-1-6 0,1 0-3 0,0 1 8 0,-2-1 1 0,1 1 3 16,0 0 3-16,-1 0-7 15,0 1 5-15,2-2-3 0,0 1 1 0,0 0-3 0,-1-1-6 0,1 1-5 0,0-1 7 16,0 0 2-16,0 0-1 0,-1 1 5 0,1-1-8 0,0 0 0 0,0 0 11 0,-2-1-12 15,2 2 11-15,-1-2-4 0,1 2-3 0,-1-2 5 0,1 1-8 0,0 1 9 16,0 0-11-16,-1 0 8 0,1-1 1 0,-1 1-3 0,-1 0 12 0,1-1-5 16,-1 2 6-16,0-2-1 0,0 1-5 0,0 0 0 0,-1 0-6 15,1-1-5-15,0 1 9 0,1-1-4 0,-1 0 3 0,0 1 0 16,1-1-5-16,0 0 1 0,0 0-1 16,-1 0 3-16,0 0-4 0,1 0 2 0,-1 0-1 0,-1 0 4 0,0 0-1 15,1 0-6-15,1 0 6 0,1 0-10 0,-1 0 7 0,-1 1 5 0,1-1-5 16,0-1 2-16,0 2-4 0,0-1-3 0,1 0 2 0,0 0 3 0,-1 0 5 15,0 1-10-15,-1-1 7 0,1 0 1 0,0 1-9 0,0-1 10 0,0 1-12 0,0-1 3 0,2 0 14 16,-1 1-9-16,-1-1 4 0,1 0-4 0,-1 0-8 0,-1 1 5 16,1-1 0-16,-2 1 4 0,1 0 4 15,0-2-8-15,-1 1 6 0,0 0-14 0,-1-1 5 0,2 2 4 0,-1-1-6 0,1 0 18 0,-1 1-7 16,0-2-2-16,1 1-2 0,0-1-7 0,1-1 6 0,-2 2-4 16,2 0 12-16,0-1-4 0,0 1-4 0,-1 0-3 0,-1 0-1 0,1-1-2 0,1 1-2 15,1-1 7-15,-1 1 3 0,1 0-5 0,0 0 0 16,0-1-1-16,-1 1-5 0,0 1 9 0,0-1 4 0,1 0-1 0,-1 0 1 15,-1 0-4-15,1 0-1 0,0 1-3 16,0-1 4-16,-1 1-6 0,0-1 2 0,1 0 4 0,0 0-7 0,1 0 9 16,-1 1-3-16,2 0-2 0,0-1 8 0,-2 1-9 0,1 0-1 0,-1 0 4 0,1 0-5 0,-1-1 0 15,-1 1 5-15,2-1-3 0,-1 1-2 0,1 0 8 0,0-1-5 0,-2 0-4 16,2 0 9-16,0 1 2 0,0-1-1 0,0 1-2 0,0-1-9 16,0 1 13-16,0-1-9 0,-2 0 12 0,2 1 2 0,-1 0-8 0,1 0 3 15,0-1-9-15,1 1 1 0,0-1-1 0,-1 0 9 16,0 0 0-1,0 1-1-15,1-1-4 0,0 1-4 0,-2-1 3 0,0 0-2 0,1 0 5 0,-2 1-1 0,2-1-7 0,-2 0 2 16,2 0 3-16,-1 0-2 0,0 1 4 0,0-1-6 0,2 1-2 0,0 0 9 0,-1-1-9 16,-2 0 7-16,1-1 2 0,0 1-6 0,-1 1 5 0,0-2-1 0,-1 2 5 0,1-1-1 15,-1 0 1-15,0 1-2 0,0-1-2 0,0 1 1 0,0-1 0 0,0 1 0 0,0-1-8 16,0 0 10-16,-1 0-7 0,1 1 10 0,0-1 1 0,0 0-8 16,0 1 8-16,-1-2-9 0,1 2 3 15,-2-2-7-15,1 1 5 0,-1 1-1 0,2-2 0 0,-1 1 9 0,1 0-9 16,0-1 6-16,0 1 3 0,-1 0-6 0,-1 0 2 0,2 0 1 0,-2 1-2 0,1-1-7 15,0 0 6-15,-1 0 5 0,-1-1-11 0,1 1 18 0,-1-1-12 0,1 2-2 16,-2-1 10-16,1 0-17 0,0 1 14 0,-1-1-5 0,1 1-5 0,0 0 11 16,0 0-3-16,0-1-1 0,1 1 4 0,-1-1-6 0,-1 1-3 0,2-1 0 15,0 1 1-15,0-1 5 0,0 1-1 0,0 0 1 16,-2-1 2-16,1 1-4 16,-1-1 7-16,1 1-14 0,-1-2 3 0,1 1-1 0,0 0-3 0,-1 0 11 0,0 0-4 0,1-1 0 0,0 0-1 15,-1 1-2-15,1 0 6 0,0 0-8 0,-1-1-1 0,2 1 8 16,0-1-7-16,1 1 11 0,-1 0-4 0,1 0-4 0,-1 0 4 15,2 0 1-15,0 0-5 0,0 0 4 0,1 0-1 0,-1 0-4 0,0 1 8 16,2-1-7-16,-3 0 2 0,0 0-1 0,1 0 5 0,-2 1-1 0,2-1-4 16,0 1 6-16,0 0-10 0,0-1 2 15,-1 0 6-15,0 1-8 0,1 0 13 0,-1-1-11 0,0 0-2 0,0 0 2 0,-1 0 3 16,1 1 0-16,0 0 6 0,0-1-6 0,0 1-6 0,-1 0 9 0,0 0 0 0,1 0-1 16,0-1 1-16,0 2-6 0,-1-1 0 0,0 1 9 0,0 0-3 0,0-1 5 15,1 1-10-15,0-1 4 0,0 0 1 0,-1 1 8 0,1-1 1 0,-2 1 2 16,1 0-12-16,-1-1-1 0,-1 0 1 0,1 0-2 0,-2 0-2 0,2 0 6 15,-1 0-9-15,1-1 0 0,-1 1 2 0,-1-1-6 0,1 0 9 16,-2 1-8-16,0-1 8 0,1 0-6 0,-1-1 3 16,1 1 3-16,0 0-2 0,-1 0 5 0,0 0-6 0,0 0 9 0,-1 0-13 0,0 0 7 15,0 1-7-15,0-1 1 0,0 0 14 0,0 0-3 0,0 1 2 0,0-1-7 0,0 1-4 16,-1 0 4-16,0-1-3 0,1 1 3 0,0 0 0 0,-1-1-8 0,1 0 6 0,-2 0 7 16,0 0-4-16,1 0 1 0,-2 1-2 0,1 0-2 0,-1-1 4 15,1 1 6-15,0-1-5 0,-1 0-3 0,0 0-3 0,-1 0 0 16,1 0 1-16,0 0 2 0,-1 0 0 0,0 1 0 0,0 0 3 15,0-1-4-15,-1 0 10 16,0 0-3-16,0 1 0 0,0-1-6 0,1 1 0 0,-1-1-1 0,0 0 1 0,0 1 8 0,1-2-8 0,-1 2-3 16,0-1 4-16,1 1-9 0,-1-1 5 0,0 0 3 0,0 1 2 0,0-1 2 15,0 1 1-15,0-1-5 0,1 0-5 0,0 0 4 0,-1-1-4 0,0 2 4 16,-1-1 1-16,1 0-2 0,1 0 7 0,-1 0-2 0,0 0-3 0,0 0-3 16,0 0 4-16,0 0-5 0,-1 0 10 0,1 0-6 0,-1 1-2 0,1-1 5 15,0 1-7-15,0 0-1 0,0 0-1 0,-1-1 0 0,1 0 1 16,0 1 7-16,-1-1-1 0,1 2-4 0,-1-2 1 0,0 0 1 0,0 1 1 15,1-1 3-15,0 1-1 0,0 0-4 0,-1-1 2 0,1 1-5 0,0-1 2 16,0 1 6-16,-1-1-7 0,0 1 7 0,1 0 1 0,-1-1-5 16,1 0 2-16,-1 1-2 0,1-1-4 0,-1 0 5 0,1 1 3 0,-1 0 2 15,1-1 0-15,-1 1-5 0,1-1-3 0,-1 0-1 0,1 1 3 16,-1-1 6-16,0 1-2 0,1 0-2 0,-1-1-4 0,1 1 3 0,-1-1 0 16,0 1-3-16,0-1 3 0,1 0 2 0,-1 0-9 0,1 0 9 0,-1 0-2 15,1 1-8-15,-1 0 13 0,0-1-10 0,1 1 5 0,-1-1 0 0,1-1 0 16,-1 2 3-16,0-1 2 0,1 1 4 0,0 0-7 0,-1-1-4 0,1 0-4 15,-1-1 1-15,0 2 5 0,1-1 2 0,-1 1-5 0,0 0-2 16,0-1 4-16,0 2-3 0,0-1 3 0,-1 0 2 0,2 0-4 0,-1-1 6 16,0 1 2-16,0-1-8 0,0 1-2 0,0 0-2 15,0 0 5-15,-1 0 1 0,1-1-7 0,0 1 11 0,-1-1-9 16,0 0-2-16,1 0 11 0,-1 1-14 0,1-1 5 0,0 0 2 0,0 0-9 16,-1 0 7-16,1 1 8 0,-1-1-4 0,0 0-1 0,0 0-3 0,0 0 0 15,0 0 0-15,0 0 6 0,0 0-2 0,0 0 2 0,-1 0-6 0,1 0 2 16,0 0-1-16,0 0-4 0,0-1 9 0,0 1-1 0,0 0 1 0,0 0-2 0,-1 0-2 15,1 0 5-15,0 0-2 0,0 0-1 0,0 0-1 0,0 0-1 16,1-1-1-16,-1 1 4 0,-1-1-8 0,1 0-5 0,0 0 1 16,0 1-5-16,0-1 1 0,1 0 6 0,-1 0-9 0,1 1 1 0,-1 0 5 0,0-1-12 15,1 0 1-15,-1 0 5 0,0 0-7 0,1 0-2 0,-1 0-2 16,0 1-8-16,1-1-1 0,-1 1-8 0,0-1 3 0,1 1-5 0,-1-2 0 16,1 2-10-16,0-1-13 0,0-1-15 0,0 1-14 0,0 0-3 15,0-1 0-15,0 0 8 0,0 1 4 0,0-1 7 0,0-1-2 0,0 0 9 16,0 1 9-16,1-2 14 0,-2 1 17 0,1-2 16 0,0 1 9 15,0-1 3-15,-1-1 7 0,-1 0-1 0,0 0 3 0,-1-2-3 16,0 1-354-16</inkml:trace>
  <inkml:trace contextRef="#ctx0" brushRef="#br0" timeOffset="49874.2">11935 16995 253 0,'0'-1'291'0,"0"0"-288"0,-1 0 3 0,0 0-2 0,1 0-2 15,0-1 2-15,1 0 0 0,0 1 1 0,-1 1-2 0,1 0 1 0,-2-2-4 16,2 1-1-16,-1-1 4 0,0-1-1 0,1 1-3 0,-2-1 1 0,2-1-1 16,-1 4-4-16,1-3 6 0,0 1 3 0,-1 2-4 0,1-2 1 15,-2-1 6-15,2 2-11 0,-1-2 6 0,0 1 5 0,0 1-2 0,1 0 4 16,-1 0 7-16,0 0 1 0,1 1 6 0,-1-2 6 0,0 1 2 16,0 0-3-16,0 0 2 0,1 1-3 0,-1 0-5 0,2 0-11 0,-2 0-13 15,1 1 5-15,-1-1-8 0,1 1 4 0,-1 0 8 0,2 0-4 0,-2 1-2 16,0 0 0-16,2 1 2 0,-3-1-3 0,2 4 6 0,0-1-1 15,-1 0-1-15,1 1-2 0,-1-1 2 0,0 0-4 0,0 0-3 0,0 2 8 16,1-1-5-16,0 2 12 0,-1 1-7 0,0-1 2 0,1 3 9 0,-2-3-3 16,1-1-1-16,0 5 7 0,-1-4-9 0,1 2-11 0,0 2 2 15,1-3-4-15,-1 3 7 0,0-1 4 0,-1 1-6 0,0-2 4 0,1 2-8 16,1-2-2-16,-1 1 8 0,0 0-11 0,0-1 4 0,-1 1 8 0,0 0-9 16,0 0 12-16,1 1-13 0,1-1 8 0,0 1-6 0,0-2-6 15,-2 0 20-15,1 0-10 0,1-1 4 0,-1 1 5 0,2-2-16 0,-1 3 0 16,0 1 7-16,0-3-9 0,0 5 9 0,1-3-13 0,-1 0 16 15,0 0-7-15,0-1 11 0,0 0-6 0,1 4-11 0,0 0 18 0,-1-3-29 16,0 3 27-16,-2-2-4 0,0-2-14 0,2 1 6 0,-2-1 6 0,2 0-11 16,0 0 10-16,-1 1 11 0,-1 0-12 0,-1-1-5 0,1-1 15 15,-1-2-6-15,1 0-17 0,0 0 25 0,0 1-19 0,-1 2 20 0,1 0 12 16,0-2-5-16,1-2-11 0,0-1-12 0,0 1 9 0,0-1-7 0,0 3 16 16,0-1-10-16,0-2-11 0,0 1-1 0,1-1 4 0,-1 0 5 15,0 1 2-15,-1 0 0 0,-1 1 0 0,1-1 2 0,0 1-17 0,1 0 8 16,-1-1-9-16,1-2 7 0,0 0 11 0,0 1-7 0,-1 0 7 0,0 1-13 15,1 0 6-15,0 0-2 0,0-2-1 0,0 1 12 0,0 0 2 16,-1 0-12-16,2-1 9 0,-3 1-7 0,2-1-4 0,0 0 14 0,-1 3-14 16,0-3-12-16,1 1 16 0,0-1-12 0,1-1 16 0,-1 0 4 15,0-1 0-15,-1 1 6 0,0 1-7 0,-1 1 22 0,1-3-6 16,0 1 1-16,1 0-11 0,1 0-14 0,0 0-8 0,-1 1 18 0,1-2-14 16,0-1 10-16,0 1 10 0,-1-1-11 0,0 1 6 0,-1 0-8 0,1-1 6 15,0 2-15-15,0 0 23 0,0-2-9 0,-1 1-7 0,2-2 2 0,0-1 3 16,0 2 6-16,0-2-27 0,-1 2 29 0,2 0-19 0,-1 1 26 15,1-1 3-15,-1-1-24 0,0 1 12 0,1-4-42 0,0 2 13 0,-1 1 5 16,1-1 8-16,0 2-1 0,0 1 15 0,1 0 3 0,-1-2 1 0,1 1 7 16,1-2-8-16,-1 0-9 0,1 2-16 0,0-1 19 0,0 1-8 15,1-1 4-15,1 1 26 0,0 0-32 0,-1 0 6 0,1 1 21 0,1-1-28 16,0-1 35-16,1 1-16 0,0-1-2 0,1 0-1 16,1-1-17-16,0 2 18 0,0-2-20 0,0 1 11 0,2 1 11 0,-1 0-10 0,1 0 2 15,2-1-9-15,-1 1 4 0,-1-2-20 0,1 2 17 0,0-1 2 0,-1 0-7 16,1 2 12-16,-1-1 16 0,1 3 11 0,0-1-17 0,0-1 9 0,0-1-28 15,0 0 6-15,1 0-22 0,0 0 7 0,1 0 6 16,-1 0 5-16,1 2 25 0,-1 0 9 0,2 1-16 0,-2-1-21 0,0-1 9 0,0 1-23 16,0 0 21-16,0-2-9 0,-1 1 6 0,3-1 21 0,1 2-14 15,-1 1 20-15,-1-2-7 0,1 3 11 0,0-3 12 0,1 0-32 0,-1 2 8 16,0-2-22-16,0 1-12 0,1 1 23 0,-1-2-31 0,1 0 22 0,0 1 15 16,-1 0-4-16,1 1 23 0,2 1-20 0,-1-2 8 0,0-1-30 15,-1 0 2-15,-1 0 0 0,-1-2-23 0,-2 2 25 0,1-2-10 0,0 2 39 16,1 0-22-16,-4-1 18 0,4 0 1 0,-1-1-37 0,-1 0 36 15,2-1-24-15,-4 0 13 0,4-1-11 0,-4 1 1 0,0-1-8 0,1 1 11 16,-1 1 0-16,2-1-14 0,0-1 16 0,-2 2-1 0,-1-2-9 0,-1-1-6 16,0 1 15-16,2-1-2 0,-1 0 2 0,0 2-5 0,1 0 11 0,-3-1-26 15,3 1 19-15,-1-1 16 0,-1 0-6 0,0 0-13 0,0-2-9 16,1 3 17-16,-1-2-36 0,1 1 52 0,-2 0-12 0,1-2-27 16,-1 1 26-16,1 0-19 0,-1-2-5 0,-1 2 1 0,0-3-21 0,0 0-5 15,0 2 34-15,1-2 1 0,-3 2 13 0,0-1-4 0,-1-1-37 0,0-1 10 16,0 2 12-16,1-2-8 0,-1 1 38 0,-1 0 2 0,0-3-17 0,0 2-8 15,-1 0 16-15,0 0-21 0,1-1 0 0,-1 2 4 0,0-4-22 16,0 2 16-16,0 0 12 0,-1-2 12 0,1 2-3 0,-2-4 0 16,0 1-10-16,0 2 2 0,0-5-3 0,1 4 10 0,0-3-2 0,0 1-3 15,-1 1 3-15,0-3-9 0,-1 2 13 0,0 0 2 0,0-1-8 16,-1-1 9-16,1-1 0 0,0 0-16 0,-1 1 3 0,1 1-1 0,-1-2-2 16,0 0 7-16,1-1-1 0,0 1 1 0,0-1-3 0,1-1-1 15,-1 0 8-15,-1-1-9 0,1 0-6 0,1-1-5 0,0 2-3 0,-1 1 9 16,0 1 6-16,0 0 14 0,0 2-14 0,-1 0-3 0,1-1 2 15,0 1 0-15,-1-2 3 0,1 1 0 0,-1 0-5 0,0 1 3 0,1 2 3 0,-1 0 4 16,1-2-3-16,0 2-1 0,-1-1-9 0,2 1-4 0,-1 1 19 0,-1 0-25 16,1 1 7-16,1 0-2 15,-1 1-6-15,1-1 6 0,0 0 2 0,-2 0 5 0,2 2-13 0,0 0 12 0,0 0 5 0,-1 3-4 0,1-2 5 16,-2 2-2-16,0-1 3 0,2 0-11 0,-1 1 8 0,0-1 2 0,0 1-4 16,1 0 4-16,-1 2 4 0,1 0-5 0,-1-1-1 0,0 1 5 15,1 0-9-15,0-1 5 0,0 3-2 0,1-1 5 0,-1 1-5 0,0-2-3 16,-1 2 6-16,0-1-8 0,0-1 6 0,0 2 2 0,1-2-1 15,0 3 5-15,0 1 3 0,-1 0 1 0,1-2-3 0,-1 0 1 0,0 0-2 16,-1 0-10-16,0-1 5 0,2 1 0 0,-2-1-3 0,0 2 7 0,1-1 5 16,-1-1-4-16,0-1-1 0,0 2 4 0,-1-1-11 0,0-1 5 0,1 3 8 15,0-3-10-15,1 2 9 0,-1 0-7 0,-3-3 0 0,1 3 15 16,-1 0-3-16,0-1 4 0,1 0-11 0,0-2-3 0,-1 1 4 0,0 2-5 16,1 0 10-16,-2-2-13 0,2 1 8 0,-1-1 4 0,0-1-8 15,-1 4 15-15,0-4-19 0,0 2-6 0,-1 0 4 0,1-2-4 0,-2 2 3 16,0 2 6-16,1-1-9 0,0-1 3 0,0 1 4 0,0-1-8 15,-2 0 17-15,1-1-11 0,-1 1 2 0,2-1 10 0,-2 1-10 0,4 1 9 16,-2-3 2-16,-2 2-7 0,1-1-1 0,-1 1-2 0,2 0-5 0,-3-3-5 16,3 1 6-16,-2-1-4 0,-2 4 6 0,1-3 0 0,-1-1-2 0,1 3-2 15,-1-2-3-15,1 2 5 0,-2-1-4 0,0-1 15 0,0 0-4 16,2 1-3-16,0 1-2 0,1 1-10 0,-1 0 4 0,-3-1 7 0,1 0-7 16,1 1-2-16,0-3 7 15,-2 2 0-15,1 1 1 0,-1-2 2 0,-1 3-10 0,1-2 3 0,0 1 0 0,-2 0-4 16,2-1 3-16,1 1 1 0,-2-1 9 0,2 1-4 0,-3 0 5 0,1 3-11 0,2-2-4 0,-3-2 11 15,2 2-9-15,0-2 7 0,-2 0 9 0,3 1-9 0,-2 1 5 16,0-2 0-16,1 3-2 0,0-4 4 0,0 1-4 0,0 0 2 0,1 0-2 16,1 2-6-16,1-3 2 0,2 0 3 0,-2 1-6 0,0-1 2 0,-1 0 2 15,0 2-13-15,0-3 12 0,2 2 2 0,-2 1 5 16,0-3-2-16,0 3-8 0,1-1 10 0,0 0-1 0,1 1 0 0,0-2 6 16,-1 2-8-16,1 0-7 0,0 0 9 0,-1 0-9 0,2 0 7 0,-1 1-4 15,0-1-9-15,1 2 14 0,-1-2-11 0,1-1 11 0,-1 2-5 0,1-2-3 16,-1 1 6-16,1 0 1 0,0 1 3 0,-1 0-1 0,1 2-4 0,-1-2-7 15,0 1 7-15,1-1-6 0,-1 1 8 0,-1-1 4 0,1-1-7 16,1 1 12-16,-1-1 0 0,1 0-7 0,1 2 4 0,0-1-6 0,1-1 4 16,-1 2 7-16,1-2-10 0,-1 0 1 0,0 2-7 15,1-1 5-15,-1 1 0 0,3-1 2 0,0 0 2 0,-1-1-2 0,1 0 4 0,0 3-2 16,-1-1-10-16,1-1 1 0,0-1-1 0,-2 1 2 0,2 1 1 0,-1-1 2 16,0 2 1-16,2-2-4 0,-1 0-2 0,0 1 4 0,1-1-7 0,-2 1 6 15,0 0 1-15,0 0-7 0,1 0-1 0,0 2-2 0,1 0 12 16,-2-1-7-16,1 1 3 0,0-3-2 0,0 1-11 0,1 1 6 0,0-1-13 15,-1 0 3-15,1-2-14 0,1 1-6 16,0 1 7-16,0-2-14 0,-1 2 3 0,0 0-8 0,1-1-18 0,0 0-13 0,1-2-3 0,-1 1 9 16,1 1 14-16,0-2 22 0,0 1 12 0,-1-2 14 0,2 0 1 0,-1 0 3 15,1 1 7-15,0-1-383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0:24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6318 11866 791 0,'-11'-2'209'0,"1"0"-36"0,-3 0-66 0,3 1-53 0,2 0-33 0,1 0-15 0,3 0-5 0,-1 1 2 0,0 0 7 0,2 1-5 0,-1 0 0 0,1 0-6 16,1 0-6-16,0 1-3 0,0-1-2 0,0 0-2 0,1 0 5 0,-1 1 5 16,1-1 2-16,-1 0 4 0,1 1-1 0,0 0-2 0,0 0 6 15,0 0-4-15,0 1-4 0,0-1 1 0,1 1-7 0,0 0 1 0,0 0 6 16,1 1 4-16,-1 0-8 0,2 1 12 0,-1-1 0 0,1 1-3 0,1 0 7 15,0 1-8-15,1-1 3 0,1-1-5 0,1 2 10 0,0-1 0 16,2 0-1-16,0 0 14 0,2-2-6 0,0 1 9 0,2-1 6 0,0 0-5 16,1-1-3-16,1 0-6 0,2 0 2 0,0-1 0 0,1-1 3 15,2 1 1-15,2-1-6 0,1-1-7 0,2 1 6 0,2-1-8 0,-1 0-4 16,2 1 6-16,-2-1-4 0,2 1-2 0,0-1-8 0,3 0-3 16,0 0-2-16,0 1 7 0,3-1 0 0,-3 0 8 0,2 0-5 0,0 0 5 15,1-1 5-15,3 0-14 0,0 0-1 0,1 0 3 0,1-1-4 0,1 1 4 16,3 0-3-16,-1-1 6 0,0 1-7 0,1 0 8 0,-3 0 0 0,1 0-9 15,2 0 16-15,-3 1-4 0,1-1 14 0,1 0 0 0,-2 1 2 16,3 0 1-16,-1 1-6 0,-1 0-5 0,1-1-8 0,0 1 6 16,0 0-2-16,0-1 1 0,-1 1 12 0,-1-1-2 0,1 1 1 0,-1-1 8 0,1-1-21 15,-3 1 19-15,-1-1-11 0,0 0 13 0,-1 0 0 0,0 0-10 16,1-1-6-16,-3 1 3 0,0-1 1 0,-2 1-1 0,3-1 7 0,-3 1-4 16,1 0 9-16,-3 0-6 0,-2-1-2 0,-2 1 7 0,0 1-14 15,-1-1 5-15,0 0-1 0,0 0-11 0,-2 0 12 0,0 1-4 0,-1 0 6 16,-2-1-13-16,-1 1-5 15,-1-1 9-15,-1 1-10 0,-2-1 10 0,1 1-6 0,0-1-5 0,-1 2 7 0,-3-1-8 0,1 0 5 16,0 0 1-16,-2 0-17 0,1 0 15 0,-1 0-13 0,0 0-11 0,-1 1-5 16,0-1-23-16,0 1-17 0,-1 0-30 0,0 0-27 0,0-1-30 0,-1 1-45 15,1 0-38-15,1 0-25 0,0 1 3 0,0-1 69 0,-1 1 69 0,0 0-347 16</inkml:trace>
  <inkml:trace contextRef="#ctx0" brushRef="#br0" timeOffset="1363.65">7563 13464 652 0,'-8'4'97'0,"1"-1"-8"0,-2 1-13 0,2-1-43 0,2 0-11 0,1 0-17 0,-1-1-9 0,2 1 8 15,1-1-3-15,-1 1 3 0,1-1-1 0,0 0-9 0,1 1 0 0,0 0-4 16,0 0 4-16,-1 0 4 0,1 1 2 0,0-1 0 0,-1 0-2 16,2 1 3-16,-1-1 1 0,0 1-5 0,1-2 8 0,-1 1-2 0,2 0-7 15,-1 0 5-15,1-1 0 0,1 1 1 0,-1 0 7 0,1 0 2 0,0 0 1 16,1 0 4-16,0 1 1 0,0-1-1 0,0 1-3 0,1-1 4 15,0 1 1-15,1 0 2 0,1 0 9 0,0-1 0 0,0 1 0 0,0-2 4 16,1 2-3-16,2 0-5 0,0-1-4 0,1 1-4 0,1-1-4 0,0 0-2 16,0 0-7-16,1 0 2 0,1 0 1 0,1 0-6 0,1 0 2 15,1 0-4-15,1-1 1 0,1 1 1 0,1 0 1 0,2 0 0 0,-1 0-2 16,-2 0-4-16,1 0 8 0,1-1 4 0,-1 0-6 0,3 1 11 0,0-1-12 16,0 1 4-16,2-1-2 0,0 0-4 0,-1 0 8 0,2-1-6 15,-2 1 8-15,1-1-2 0,2 0-5 0,-2-1 10 0,3 1-3 16,0-1-4-1,1 0 2-15,0-1 7 0,0 2-2 0,1-1 6 0,1 0 0 0,2 0-7 0,0-1 4 0,2 1-1 0,-1-1-4 16,-2 0 5-16,2 1-9 0,-1-1 2 0,2 1-1 0,0-1-7 0,0 1 12 0,-2-1-10 16,2 0 1-16,0 1 6 0,1 0-14 0,2 0 6 0,-3 0 5 0,3 0 2 15,0-1 7-15,0 1 4 0,1 0-4 0,-1-1-2 0,0 1 0 0,-2-1 0 16,1 1 6-16,-1-1-2 0,1 0-7 0,0 0 10 0,-2 0-3 0,2-1 14 16,-1 1 3-16,1 0-13 0,1-1 16 15,-1 1-26-15,1-1 10 0,-1 0 0 0,1 0-17 0,1 0 10 0,0 0-5 0,1-1-1 0,-3 0 0 16,1 0-6-16,-1 0 2 0,-1 1 0 0,2-1-1 0,-3 1 4 0,0-1-4 15,0 1-7-15,0 0 0 0,-1-1 4 0,2 1 7 0,-3 0-3 16,1 1-3-16,-1-1 2 0,-1 1-7 0,2 0 8 0,0 0 0 0,-1 0 1 16,-1 1 2-16,-2-1-6 0,-1 0 2 0,3 1 4 0,-3-1 0 15,3-1 12-15,-2 1-3 0,-1-1 0 0,-2 1 3 0,0-1-8 16,1 1 11-16,-2 1-1 0,2-2-3 0,-2 0-4 0,0 0-6 16,-2 0-10-16,0 0 11 0,1 0 0 0,-2 0-1 0,0 0 13 0,-1 0-15 0,-1 0 4 15,0 0 1-15,2 1-4 0,-3 0 2 0,2 0-1 0,-3 0 7 0,-2-1 2 16,0 1-6-16,-1-1 4 0,2 0-6 0,-2 0-1 0,0 1 12 15,0-1 0-15,0 0-9 0,0 1 3 0,-1-1-6 0,-3 0-5 0,2-1 6 16,-2 1-9-16,-1 0 7 0,1 0-11 0,-1 0 11 0,1 1 1 0,0-1-2 16,-2 1 14-16,-4-1-13 15,2 1 1-15,-3-1-5 0,0 0-6 0,3 1 6 0,2 0 3 0,-2 0 5 0,3 0-7 0,-5-1 5 0,-1 2-15 16,4-1 4-16,-7 0 18 0,4 1-19 0,-2-1 13 0,0 1-7 0,-1 0-8 16,1 0 5-16,-1 0-3 0,-2 0 12 0,5 0-5 0,-3 0 2 15,2 0 7-15,-3 1-16 0,-1-1-2 0,2 0 3 0,-2 1-11 0,3-1 5 16,-1 1 5-16,-3-1 8 0,4 0 3 0,-2 1-2 15,-3 0-4-15,5-1-12 0,-2 1-7 0,-1 0-9 0,1 0 9 0,-1-1-15 16,-2 1-16-16,2-1-10 0,1 1-35 0,-2-1-16 0,1 1-36 0,1-1-44 16,0 0-50-16,1 0-59 0,0-1-4 0,0 0 70 0,1-2 68 0,-1-1-317 15</inkml:trace>
  <inkml:trace contextRef="#ctx0" brushRef="#br0" timeOffset="3248.72">19026 13429 615 0,'-4'3'38'0,"1"0"13"0,-2-1-2 0,0 1-19 0,2-1-14 0,-1-1-21 15,2 2-13-15,0-1-5 0,0 0-5 0,0 0-3 0,0 1 10 0,1-1 2 16,-1 0 9-16,0 0 7 0,1 0-3 0,-1 0 1 0,0 0 0 0,0-1 2 15,0 1 6-15,0-2 4 0,0 1 7 0,1-1 8 0,0 0 5 16,0 1 11-16,1-1 0 0,-1-1 6 0,1 1-6 0,0 0-2 16,1 0-4-16,-1 0-8 0,1 0-1 0,0 0-14 0,0 0-1 0,0 0 3 15,1 0-1-15,0 0 8 0,1 0 2 0,0 0-2 0,1 1 4 0,1-1-4 16,0 1 2-16,2-1 0 0,0 1 1 0,1 0 8 0,1 0 1 0,1-1-1 16,2 1-7-16,1 0-1 0,1-1-3 0,2 1-7 0,1 0 8 15,2-1-8-15,-1 0-3 0,1 0 0 0,1-1-6 0,-1 1 5 0,2 0-3 16,1-1 11-16,0 0-6 0,1 1-3 0,2-2 5 0,0 2-10 0,2-2 3 15,-2 1 2-15,2 0 9 0,0 0-11 0,0 0 10 0,2-1 2 16,-1 1-10-16,2 0 11 0,-2 0-13 0,2 0-2 0,-2 0 1 0,3 1-1 16,-1 0 1-16,2-1-5 0,-1 1 10 0,1 1-11 0,-2-1 3 0,0 1 4 15,1 0-10-15,1-1 10 0,0 1-2 0,2 1 4 0,-2-1 8 16,1 0-6-16,0 0 11 0,0-1-8 0,2 1-6 0,1-1 11 0,0 1-11 16,0 0 3-16,1 0-1 0,1 0-9 0,-1 1 7 0,2-1-1 15,-3 1 3-15,1 0-12 0,-1-1 4 0,-1 0-3 0,3 0 5 0,-3 0 8 16,1 0 3-16,-2 0-1 0,1 0-14 0,0 1 12 0,0-1-10 0,-1 1 6 15,0-1 4-15,0 0-13 0,-1 0 13 16,2 1-10-16,-2-1 5 0,1 0-4 0,-3 1 6 0,-1-1-2 0,0 1-5 0,0-1 13 0,-2 1-10 16,2-1 14-16,-2 0 6 0,-1 0-10 0,-2 0 2 0,1 1-9 15,0 0-3-15,-1 0 7 0,1 0-6 0,-2 0 2 0,1 0 6 0,-1-1-9 16,-2 1 0-16,0-1-1 0,-1-1-8 0,0 1 10 0,1 0 4 16,-1-1-10-16,0 0 7 0,-1 0 7 0,-2 0-9 0,-1 1 8 0,0-1-1 15,-1 0-4-15,-3 0-5 0,1-1 7 0,-2 1 0 0,0 0-2 0,0-1 12 16,-2 1-9-16,0 0-6 0,-1-1 7 0,0 1 0 0,-1 0 8 0,-1 0 5 15,0-1-4-15,0 1-1 0,-1 0 5 0,0 0-7 0,0 0-5 16,-1 0-3-16,0 0-8 0,0 0 1 0,-1 0 1 0,1 0 8 16,-1-1 2-16,0 1 1 0,0 0-4 0,0 0-5 0,-1 0-6 0,0 0 12 15,-2 0-9-15,2 0 4 0,-1 0 3 0,0-1-14 0,0 1 21 0,0 0-5 16,0 0 7-16,-1 0 3 0,1-1-12 0,-1 1-1 0,-1 0-3 0,1-1 9 16,-1 1-7-16,0 0 12 0,0 0-9 0,0 0 6 0,0 0 3 15,0-1 1-15,0 1-1 0,0 0-11 0,0 0 1 0,0 0 1 0,-1 1 7 16,1-1 0-16,-1 0-2 0,-1 0-2 0,0 0-16 0,0 0 1 15,-1-1-1-15,1 1-5 0,-1 0 13 0,0 0 9 0,-1-1-8 0,0 0 7 0,0 0-5 16,-1 0-7-16,0 0 5 0,0 0-10 0,-1 0 8 0,0 0-19 16,-1-1 9-16,0 1 4 0,-1-1-7 0,1 1 20 0,-2-1-7 15,0 1-7-15,0 0 5 0,-1-1-4 0,-1 1-2 0,0-1 6 16,-1 0-3 0,0 1-3-16,-1-1 3 0,-2 1-2 0,1 0 2 0,-1-1 0 0,-1 1 5 15,-1 0-2-15,1 0-2 0,-3 0 4 0,0 0-7 0,0 1 4 0,-1-1 2 0,1 0-8 0,0 1-1 16,-2-1-4-16,1 1-1 0,-1 0 8 0,-1 0 8 0,-2 0-12 0,2 1-1 0,-2-1 6 15,-1 1-5-15,2 0 10 0,-2 0 5 0,0 1-12 0,-1-1 5 0,-2 1-13 16,0-1 4-16,-2 0 10 0,2 1-3 0,-3-1 6 0,2 1-7 0,-2 0-4 0,-1 1 6 16,-1-1 3-16,-1 0 5 0,1 0-5 0,-1-1 2 0,0 1-10 0,0-1 3 15,-1 1 1-15,-2 0-9 0,2 0 15 0,-1 0-10 0,0 1-1 16,0-1 1-16,-4-1 1 0,2 1 3 0,0 0-5 0,-1-1 13 0,0 1-7 16,-2 0-10-16,1 0 9 0,1 0-1 0,-1 0-3 0,2 0 5 15,0 0 9-15,-1 0-5 0,4 0 5 0,-2 0-3 0,2-1-11 16,0 1 3-16,-2-1 1 0,2 1 3 0,1-1-3 0,1 0 3 0,1-1 0 0,1 1-1 15,-2 0-1-15,1 0-4 0,0 0 2 16,2-1-3-16,1 1 6 0,1-1 5 0,0 1-13 0,1-1 1 0,-1 0-8 0,2 0-2 16,-1 0 10-16,1 0 6 0,2 0-1 0,0-1 3 0,1 1-10 0,-1 0 4 15,0-1 4-15,1 1-8 0,1 0 8 0,0 0 4 0,2 0-1 0,-1 1 2 16,2-1-2-16,0 1-13 0,1 0-2 0,0-1 4 0,1 1 3 0,-1 0-11 16,0 0 10-16,2 1-5 0,2-1-3 0,1 1 9 0,0 0-8 15,1-1-2-15,2 1 0 0,1 0-4 0,1-1 1 0,1 1-4 0,1-1-5 16,0 0 4-16,2 0 2 0,0 0-2 0,1 0 3 0,1 1 3 15,1-1-7-15,0-1-3 0,2 0 2 0,0 0-4 0,0 1-5 0,1-1 4 16,0 1 4-16,2-1-2 0,0 1 9 0,1 0 3 0,1 0 4 0,2 1 10 16,1-1-2-16,0 0 4 0,4 0 0 0,0 0-4 0,2 1 4 15,2-1 4-15,2 0-7 0,2 1 4 0,0-1-1 0,2 0 1 0,1 0 0 16,0 0 3-16,2 0 1 0,2 0-6 0,1 0 6 0,2 1-2 0,3-1 5 16,-2 0-7-16,3 1 0 15,0-1 0-15,2 0-5 0,1 1 8 0,1-1 1 0,1 0-3 0,-1 0-8 0,2-1-6 0,2 1 1 16,-1 1-6-16,-1-1 8 0,1 0 3 0,0-1-2 0,1 1 8 0,1 0-2 0,-1 0 4 15,1 0 1-15,2 0 2 0,0-1 2 0,2 1 0 0,0 0 0 16,3-1-1-16,2 0 5 0,-1 0-5 0,1 0-4 0,0-1 0 0,0 1-1 16,0-1-4-16,0 0 6 0,0 0 2 0,-1 0-2 0,1 0 3 15,-1 1-4-15,1-1-6 0,-1 1-2 0,-1-1 8 0,0 1-1 16,-4-1-3-16,0 1 5 0,-2 0-10 0,-1 0 0 0,-2 1 11 0,-2-1-4 0,1 0 7 16,-3 0 2-16,-2 1-7 0,0-1-1 0,-3 1 0 0,1 0-2 0,-2 0 6 15,-2 1 5-15,-2-1-7 0,-1 1 1 0,-3 1-2 0,-3-1 6 16,0 0 0-16,-1 1 1 0,-3-1-1 0,0 0-13 0,-1 1 9 0,-3-1 2 15,0 1 5-15,-1 0-5 0,-2 0-4 0,0-1 1 0,-3 1-6 16,0-1-2-16,-3 0-14 0,0 0-18 0,-2 0-17 0,-1 0-12 0,-1 0-3 16,-1-1 1-16,-2-1 2 0,-1 0-2 0,0 0 5 15,-4-1 3-15,-1-1 13 0,-4-1 18 0,-5 0-403 0</inkml:trace>
  <inkml:trace contextRef="#ctx0" brushRef="#br0" timeOffset="4578.84">12286 15247 582 0,'5'0'6'0,"0"-1"1"0,0 0-1 0,-1 0-3 0,0 1 4 16,0-1 0-16,-1 0 2 0,1 1 2 0,-2-1-5 0,1 1 2 0,0 0-2 15,-2 1 0-15,1-1 0 0,-1 0 1 0,-1 1 3 0,1 0 3 16,-1 0 6-16,0 0 5 0,-1 0 4 0,0-1 4 0,0 1 0 0,-1 1-1 16,0-1-4-16,-1 0-4 0,1 0 0 0,0 0-4 0,0 0 6 15,0 0 4-15,0 0 5 0,1 0 4 0,-1-1-1 0,1 2-4 0,-1-1-6 16,1-1-8-16,1 1-7 0,0 0-7 0,0-1-10 0,1 0 1 0,0 1-2 16,0-1-3-16,1 1 5 0,0-1-4 0,1 1 0 0,2-1 1 15,0 1 1-15,0-1 1 0,2 0 2 0,0 1 1 0,2-1 2 0,-1 0-1 16,2-1 4-16,2 1-1 15,1-1-2-15,1 0 1 0,0 0 2 0,2 0-3 0,0 0 5 0,1 0 1 16,0-2-6-16,1 2 1 0,2-2 4 0,1 0-1 0,2 1 6 0,0-1-4 0,2 0-4 16,0 0-2-16,1 0-5 0,1 0 8 0,-2 0-4 0,4-1 2 0,0 1 3 0,2 1-5 15,3-1 1-15,-4 1-1 0,3 0 1 0,-4 0 1 0,3 1 0 0,-1-1 2 16,2 1 1-16,1 1-6 0,-1-2 3 0,2 2-3 0,0-1 0 0,1-1 3 16,0 2-1-16,1 0-1 0,-1-1-2 0,2 2 4 0,2 0 3 0,-1-1-2 15,0 2 5-15,0 0-2 0,0-1-7 0,1 1 6 0,0-1-3 16,0 0 1-16,0 0 7 0,-1 1 0 0,0 0 2 0,2 0-1 0,0-1 2 15,1 1-4-15,1-2 0 0,1 1 2 0,0 0-6 0,-1-1-1 0,1 1 5 16,-2-1-10-16,-1 0 6 0,1 1-3 0,-1-1-2 0,-2 1 0 16,1-1-1-16,-3 1 4 0,1 0 3 0,0 0-3 0,-1 1 0 15,1 0-2-15,-3 0 1 0,2 0 0 0,-1 0 2 0,-1 0 1 16,1-1-5-16,-3 1 5 0,0 0-2 0,-1 0 0 0,0 0 2 0,-1-1 9 16,1 1 0-16,-3-1 1 0,0 0 1 0,-2 1-4 0,2 0-6 0,-2-1 1 0,1 1 1 15,0-1-3-15,-4 0 4 0,1-1-5 0,-2 1 1 0,-1 0 2 16,1 0-4-16,-2-1 6 0,1 1-8 0,-1-1 1 0,-2 0 2 0,0 0-2 15,-4 0 4-15,0 1 2 0,-3-1-2 0,0 0 2 0,-1 0 2 16,-1 0-5-16,-2-1 6 0,-1 0 2 0,-2 0-3 0,1 1 7 16,-2-1-8-16,0 1 2 0,-1-1-1 0,-1 0-4 15,-1 0 5-15,0 0-4 0,-1 0-1 0,-1 0 2 0,0-2 3 0,-1 2 3 0,0-1 5 0,-1-1-2 16,-2 1-4-16,1-2-2 0,-2 1-3 0,0-1-4 0,-2 1 4 0,-1-1-2 16,-1 0-2-16,0 0-3 0,-2 0-4 0,0 0 0 0,-2 0 3 0,-1-1 1 15,-1 0 9-15,-1 1-5 0,-2 1-3 0,0-1 0 0,0 0-9 16,-1-1 7-16,-1-1 2 0,0 0-6 0,-1 1 3 0,-1 0-9 0,0-1 2 15,-2 1 7-15,-2-1-5 0,1 1 5 16,-2 0-7-16,1-1 2 0,-1 0 0 0,-1 0-1 0,-2 0 3 0,-1 0-4 0,-1 0-1 0,1 1 8 16,-3 0-5-16,1 1 7 0,-3-1 7 0,1 1-7 0,-1 2 3 0,-2-2-3 15,3 1 0-15,-1-1-3 0,-1 2 8 0,0-1-7 0,1 2 9 0,1-1 2 16,0 0-7-16,0 1 7 0,0 0-12 0,-2 1 2 0,2 0 1 16,0 0-9-16,0 1 11 0,-2-1-2 0,-1 1-5 0,2 1-4 0,-1 0-1 15,2 0-4-15,1 0 11 0,-1 0 1 0,1 1-3 0,0-1 5 16,2 1-1-16,-1 0 4 0,2 0 7 0,-1 1-3 0,-1-1-6 0,3 0 1 15,-2 0-13-15,3 0 14 0,0 0-6 0,1 0 3 0,-1-1-2 16,1-1-11-16,-1 1 11 0,-1 0-6 0,5 1 11 0,-1-1 2 0,3 0-14 16,0-1 10-16,0 1 0 0,0-1-3 0,-1 2 6 0,3-2-12 15,0 1-4-15,2-1 1 0,2 0-1 0,0 1 3 0,-2-1-2 0,1 0-1 16,-1 1-3-16,1-1-5 0,3 1-2 0,1-1 2 0,1 0 5 0,0-1-5 16,2 1 0-16,0 1-8 0,1-1-3 0,1 1-1 0,-1-2-8 0,3 1 5 15,-1 0 2-15,0 0 3 0,3 1 4 0,0 0-3 0,0-1-12 16,2 1-5-16,0-1-1 0,0 0-14 0,1 1 1 0,1-1-8 0,1 1 2 15,0-1 19-15,1 0 12 0,0 2 16 0,0-1 9 0,0 0 0 0,1 0-398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0:36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23595 5655 856 0,'-5'0'155'0,"-1"0"-17"0,2 0-62 0,-1 0-50 0,1 1-21 0,1 0-12 15,0 1-4-15,1 0 0 0,1 0-1 0,-1 1-1 0,1 1 0 0,0 1 1 16,0 0 1-16,-1 1 1 0,0 0 3 0,0 1 1 0,0-1 3 16,0 1 2-16,0 2 2 0,0-1-2 0,0 1 2 0,0 1-2 0,-1 0-1 15,1 0 3-15,-1 1-4 0,1-1 3 0,0 2-1 0,-1 0 0 16,1 1-2-16,0-1 0 0,1 2 2 0,-1 1 0 0,0-1 1 0,0 1 1 16,-1 1-1-16,1 1 3 0,0 1 1 0,-1-1 0 0,1 2 2 0,0 2 0 15,0-1 4-15,0 1 1 0,-1 1-3 0,1-3 1 0,0 1-2 16,1 2 0-16,-1-1 0 0,1 0 2 0,-1 2-2 15,0-2 0-15,1 2-3 0,-1 0 0 0,0 0 0 0,0 1 1 0,0-2 0 16,0 3 0-16,0 0-4 0,1 0 2 0,-1 1-2 0,-1 0 1 0,1 0 1 0,1 0-4 16,-2 0 5-16,1 1 0 0,0-1 0 0,0 2 5 0,0 0 3 15,0 0 4-15,1-1 4 0,0 1-4 0,0-3 0 0,0 1 2 16,1 0-5-16,0-1-1 0,0 2-4 0,0-2-3 0,0 1 1 0,1 0 1 0,-1-2-6 16,1 2 1-16,-1-1 4 0,0 0-6 0,0 1 5 0,0-2-4 0,0 2-4 15,-1-3 6-15,0 2-3 0,1-1 5 0,-2-2 2 0,1 2-3 16,0 0 8-16,-1-1 5 0,1 1 2 0,-1-2 5 0,1-1 0 0,0 0 1 15,0-3 6-15,0 2 1 0,0-2-1 0,1 0 2 0,-1 0-6 0,1-1-3 16,0 1-5-16,0-3 0 0,0 2 1 0,0-2 3 0,0 1-3 16,1-3-4-16,-1 1 2 0,1-1-2 0,-1 0 5 0,1-2-5 0,0 0-9 15,0-1 2-15,0 0-11 0,1 0 6 0,-1 0 7 0,1-1-8 16,-1-1 3-16,1-1-3 0,0 1-5 0,0-2 4 0,0 1 6 16,0-1-8-16,0-1 6 0,0 0-2 0,1 0-3 0,-1 0 6 0,-1-2-10 0,2 1 3 15,0 0-1-15,0 0 0 0,0-1 2 0,0 0-5 0,1 0 4 16,0-1-6-16,1 0 2 0,0 1 12 0,0-1-9 0,1-1 1 0,0 1 3 15,2-1-6-15,-1 0 2 0,2-1-2 0,1 0-3 0,1 0 3 16,0-1-2-16,1 1 5 0,-1-1-4 0,2 0-3 0,0 0 4 0,1 0-4 16,0-1 1-16,0 1 5 0,2-1-10 0,0 1 11 0,2-1-3 0,-1 1-2 15,2-1 7-15,0 0-6 0,0 0 6 0,2 0-5 0,1 0 1 0,-1 1 1 16,1-1 2-16,1 0-2 0,-1 1-2 0,4-1-2 0,-1 1 2 16,3-1 0-16,-2 1 5 0,2-1 0 0,0 2-4 0,0-1 4 0,1 1-6 15,1 0 0-15,1 1 0 0,-1-1-3 0,0 0 7 0,-1 2-4 0,2-1 4 16,-1 0 0-16,2 1 0 0,1 0 0 0,1 0-3 0,-2 0 1 15,2 0-1-15,-1 0-2 0,1-1 5 16,2 2 0-16,-1 0 1 0,0-1 10 0,0 1-3 0,2 0-7 16,-1-1-1-16,1 0-4 0,0 0-1 0,-1 0 2 0,0 1 4 0,-2 0-1 0,1 1 0 15,1-2 3-15,-2 2-4 0,0-2-7 0,-2 1 2 0,2-1 2 0,-1 2-1 0,3-1 9 16,-2 1-8-16,0 0 4 0,-1 0-2 0,0-1 2 0,2 1 3 0,-1-1-6 16,0 0 2-16,-2 0 4 0,0 0-2 0,-3-1-1 0,1 2 4 15,-1-2 0-15,0 2 2 0,-2-1 5 0,1-1-3 0,-3 0 0 0,-1 1 7 16,0-2-4-1,-1 2 6-15,2-1-5 0,-1 0-3 0,-2 0-4 0,0 0 5 0,-1 0-4 0,-2-1-9 0,0 1 8 0,0-2-9 0,-2 1 0 0,1 0 11 16,-1-1-7-16,-1 0 6 0,0-1 1 0,0 0-3 0,-1 0-1 16,-2 0-1-16,-1 0 7 0,-1-1-5 0,-1 0 0 0,0-1 2 0,0 1 4 15,-1-2 3-15,-1 3 3 0,0-3-9 0,1 0-2 0,-1-1 0 0,0 0-1 16,-1 0 5-16,1-2-1 0,-1 1 0 0,0-1 2 0,1 0-9 16,-2 1 1-16,1-1-4 0,0 0-4 0,-2-1 12 15,1 0-2-15,-1-1-2 0,0-1 4 0,-1 0-5 0,-1 0-12 0,1-1 11 0,-1-1 0 16,0 1 0-16,-1-2 5 0,0 1-2 0,-1-3-1 0,1 1 5 0,-1-2-1 15,1 1-3-15,0 0-2 0,0-2-1 0,0-1-4 0,0 1 2 0,0-1 5 16,0-2-10-16,1 1 1 0,-1-1 3 0,1-1 0 0,-1 0 2 0,1 0 10 16,0-2-18-16,0 1 0 0,0-2 3 0,-1-2 2 0,1 0 7 15,-1-1-3-15,0 1 0 0,0-1-13 0,0 2 13 16,0-2-6-16,-1 0 9 0,2 2 3 0,-1-3-9 0,0 1 12 16,1-1-14-16,-1 1-2 0,1 0 4 0,-1-1-8 0,1 2 11 0,-1-1-3 0,0 1-4 0,1-1 1 15,0 2-5-15,1-1-2 0,0 1-2 0,-1 1-4 0,0-1-7 16,0-1-2-16,0-1 2 0,0 1-2 0,-1 1 9 0,1 1-1 0,-1 0 2 15,0-1-3-15,0 2-2 0,-1 0 6 0,0 0 1 0,0 1 4 0,-1-1 2 16,0 1-1-16,-1 1-2 0,0-1 5 0,0 1 0 0,0 1 5 16,0-1 2-16,0 0 2 0,0 2-2 0,0-1 2 0,0 1-2 0,0 2-4 15,0 0 1-15,0 0-5 0,0 1 1 0,-1 2-9 0,2-2-1 0,-1 1 2 16,-1 0-1-16,0 0 7 0,0 0 5 0,-1 1 0 0,1-1-1 16,0 2 6-16,0-1-1 0,-1 1 3 0,0 3 3 0,0 1-2 0,1-1-1 15,0 2-2-15,-1-1 0 0,1 0 1 0,-1 1-2 0,0 2 1 0,-1-1 1 16,0 1-4-16,-1 0 1 0,0 0 2 0,1 1-3 0,-1-1 1 15,0 0 2-15,-1-1-2 0,1 2 1 16,-1 0-1-16,0-1 1 0,0 1 1 0,0 0 0 0,-1 0-1 0,1 2 1 0,0-1-3 0,-1 1 2 16,0 0 0-16,-1-1 1 0,0 1 0 0,0 0-3 0,-1 0 2 0,0 0-1 15,0 2 2-15,-1 0 2 0,-1-1-1 0,0 1 3 0,0-1 0 0,-1 0-4 16,0 1 2-16,0 0-2 0,-2 0 2 0,0 0 1 0,-1-1 5 0,-3 1 1 16,0 0-3-16,0 0 5 0,0 0 3 0,-2 0 1 0,0 0-3 15,1 0-3-15,-2 1-1 0,0-1 2 0,1 0 3 0,-3 0 2 16,0 1-5-16,0 0-5 0,-3 0-5 15,2 0 2-15,-1 0-2 0,-1 0 4 0,0 2 4 0,-2-1-5 0,1 0 3 0,-3 0-4 0,1 0 5 16,-1 1 0-16,0-1-1 0,-1 0 0 0,0 0-2 0,-2-1 0 0,-1 1 1 16,-1 0 0-16,2 0 1 0,-1-1 0 0,2 1-2 0,-1-1 4 0,-3 2-4 15,3-1 3-15,-2 0-2 0,2 0 1 0,-2-1 2 0,1 1-1 0,-2-1 4 16,2 1 0-16,0 0-2 0,-1 0 5 0,0 0-2 0,-2 1-1 16,1-2 3-16,-2 1 0 0,3 0-4 15,1 0-2-15,-2 0-2 0,1-1-1 0,-1 0 2 0,3 0 2 0,0-1-5 0,2 1 4 16,-1-1-2-16,0 0 0 0,-1-1 4 0,2 1-6 0,0 0 2 0,1 0 5 0,0-1-4 15,1-1 2-15,-2 0 4 0,1 1-5 0,-1-1 2 0,1-1 2 0,2 2-3 16,1-2-1-16,0 1 3 0,1 1-3 0,0-1 1 0,0 1 0 16,2 0-2-16,0-1 2 0,3 1 3 0,0 0 0 0,1 0 1 0,1 0-4 15,-1-1-3-15,1 2-2 0,1-1-2 0,1 0 2 16,0 1-8-16,0-1 2 0,2 0-1 0,-1 0 0 0,1 0 2 0,0 1-2 16,2 0-3-16,0 0 0 0,0 0 0 0,0 0-3 0,0 0 0 0,2 0-2 0,-1 0-4 15,0 0 2-15,0 1-5 0,0 0-2 0,3 0-6 0,-1 0-7 0,1 0 0 16,1 0-1-16,-1 0-2 0,2 0 1 0,0 1 0 0,0 0-2 15,2 1-3-15,-1-1-3 0,1 1-6 0,0-1-4 0,1 1-8 0,0 0-14 16,0 0-15-16,1 1-23 0,0-1-15 0,1 0-9 0,0 0-8 16,1 1 17-16,-1 0 31 0,1-1 34 15,1 0 27-15,-1 1-392 0</inkml:trace>
  <inkml:trace contextRef="#ctx0" brushRef="#br0" timeOffset="1141.83">25485 5969 622 0,'-2'0'37'15,"0"0"5"-15,0 0 3 0,0 0-9 0,1 0-9 0,1 0-3 0,-1 0-7 16,1 0-3-16,0 0-2 0,0 1-3 0,1 0-5 0,-1 0 0 16,1 0-4-16,-1 1 1 0,0 0 2 0,0 0 1 0,-1 0-2 0,1 1 5 15,0 0 3-15,0 1 3 0,0 0 2 0,-1 0 1 0,0-1-2 0,0 2 0 16,1 0-1-16,-1 1-2 0,1 0-1 0,-1-1-3 0,1 1 0 16,-1 0-3-16,0 0 1 0,1 0-2 0,-1 0 2 0,-1 1 0 0,1 0-3 15,0 0-1-15,0 2 0 0,0 1 0 0,-1-1 1 0,0 1 1 0,0 1 0 16,-1 0 0-16,-1 1 1 0,1 2 3 0,-1-1 1 0,1 2 6 15,-1-1 2-15,0 2 2 0,2-1 3 0,-2 2-1 0,0-1-1 0,0 1 1 16,0 2 0-16,0-1-3 0,0 2 2 0,0-1-5 0,1 1-4 16,-1 0 2-16,1 1-7 0,-1-1-1 0,1 1 2 15,0 0-6-15,0-2 5 0,-1 2-1 0,1 1-3 0,1-3 4 32,-1 3-4-32,0 0 5 0,1-1-7 0,-1 1 5 0,2 1-1 0,-1-3-3 0,0 1 3 0,1 0-1 15,-1-1 1-15,1 1 1 0,0 0 0 0,0 0-2 0,-1 0 4 0,1 1 3 0,1-2 3 16,-1 1 2-16,0 1-6 0,-1-2 2 0,1 1-1 0,0-1 4 0,1-1-1 0,-1 1-2 0,0 0-2 15,1-1-4-15,-1 0 1 0,1 0 2 0,0-1 0 0,-1-1 1 0,1 1 1 16,1 0 2-16,-1 0-1 0,1 0 4 0,-1 0 2 0,1 0-4 0,-1 2 5 0,1-1 2 16,0-2 1-16,0 0 5 15,-1-2-6-15,2 0 3 0,-1-1-9 0,0 0 0 0,0-1 8 0,1 0-8 0,-1 1 11 0,1-2-4 0,-1 1-2 0,0 0 6 16,1-1 1-16,0-1 3 0,0-2 5 0,1 0-7 0,-1 1-7 0,0-1 5 16,1 0-4-16,-2 0 2 0,2 0 0 0,-1-1-5 0,0 0-4 15,0 0-9-15,1 0 12 0,-1-1-4 0,0 0 2 0,0 0 3 0,1-1-9 16,-1 0-2-16,0-1-1 0,1 0 1 0,-1 0 0 0,0-1-6 0,0 0-3 15,1 1 0-15,-1 0 2 0,1-1-1 0,-1-1-1 16,1 1 1-16,-1-1-6 0,0 0 1 0,0-1-11 0,-1 0-5 0,1 0-4 0,-1 0-2 16,1-1 5-16,-1-1-18 0,0 0-1 0,-1-1-11 0,1 1-15 0,-1-1-2 15,1 0-14-15,0-1-8 0,1 0-27 0,-1-1-26 0,2-1-30 16,0-2-24-16,2-1 33 0,1-2 50 0,3-2-367 0</inkml:trace>
  <inkml:trace contextRef="#ctx0" brushRef="#br0" timeOffset="1677.07">27567 6242 579 0,'22'3'27'0,"0"0"3"0,7 0-2 0,-1 0-7 0,0 0-2 0,2-2 5 0,2 3 7 0,0-2 8 0,1 1 2 0,1 1-3 16,1-1-7-16,1 2-8 0,0-1-3 0,1 1-6 0,-2 0-3 0,1 0 1 15,-2 0 4-15,2-1 5 0,-2 1 3 0,0-1-2 0,0-1-5 16,-3 2-2-16,1-1 6 0,-2 0 4 0,1 0 12 0,-1-1 2 0,0 1-1 16,-4 0 7-16,1 0-9 0,-2 0-1 0,-2 0 0 0,0-1-6 0,0 1-4 15,-3-1-6-15,0-1-7 0,-2 1-6 0,-3 0-1 0,0 1-1 16,-1-2-4-16,-2 2-4 0,-2-1-12 0,0 0-14 0,-2 0-17 0,0-1-25 16,-1 0-15-16,-1 1-17 0,-1 0-9 0,-1 0-4 0,0 0 3 0,-1 0 13 15,-1 1 28-15,-1-1 25 0,0 1 23 0,-2 0-375 0</inkml:trace>
  <inkml:trace contextRef="#ctx0" brushRef="#br0" timeOffset="2310.73">27262 9020 594 0,'5'3'15'0,"0"1"2"0,2 0-2 0,1 0-8 0,1 1-4 15,1 1-2-15,2-1-3 0,1 2 4 0,-1 0-1 0,2 1-1 0,-1 0 2 16,1 1-2-16,0 0-1 0,-1 2-1 0,2 0 0 0,0 0-4 16,0 2 0-16,-1-2 4 0,1 3-2 0,1 0 4 0,-1 1 0 15,0-1-2-15,0-1 2 0,0 0-3 0,0 1-1 0,0 1 3 0,0-2 2 16,-1 1 4-16,0 0 4 0,0 1 2 0,-1-1 5 0,2 0 6 15,1 0 2-15,0 1 3 0,-1 0-3 0,1 0 2 0,0 0 6 0,1 1-3 16,-2-1-1-16,1-1 0 0,0 1-3 0,-1 0 3 0,-1 0 0 0,2 0 1 16,-1 0 1-16,0 0 4 0,-1 0 3 0,0-1 3 0,1 1-2 0,0 0 0 15,-3 0 0-15,1 0-6 0,-1 0-3 0,-1-1-6 0,0-1-7 16,-2-1-1-16,0 0-2 0,0 0-5 0,0 1-5 0,-1 0-1 0,0-1-5 16,-1-1-4-16,0-1-4 0,-2 2-25 15,2-2-20-15,-2 0-21 0,1-1-15 0,-2-2-5 0,1-1-1 0,-2-1 2 0,1 0 4 0,-1-2 21 16,-1-2 18-16,-1 1 21 0,0-3 18 0,-1 0 5 0,0 0-392 0</inkml:trace>
  <inkml:trace contextRef="#ctx0" brushRef="#br0" timeOffset="3308.64">29011 5726 759 0,'-1'-1'126'0,"0"0"-15"0,0 0-45 0,0 1-29 16,1 0-20-16,0 1-8 0,0 1-8 0,2 0 2 0,0 1-1 0,1 1 2 16,1 1-1-16,-1 1-1 0,2 0-2 0,0 1 2 0,1 0 1 15,0 0-2-15,1 1 3 0,-2 0-2 0,2 0 0 0,-1-2 0 16,-1 1-3-16,1-1-6 0,-1 0-11 0,0 1-18 0,0-1-14 0,-1 1-15 16,-1 0-7-16,0 0-3 0,0 0 1 0,-1-2 7 0,0 1 13 0,-2 0 15 15,0-1 15-15,0-1 11 0,-1 0 7 0,0 0-7 0,-1-1-376 16</inkml:trace>
  <inkml:trace contextRef="#ctx0" brushRef="#br0" timeOffset="3507.76">28902 6017 553 0,'0'4'29'0,"0"-1"-1"0,0 0 11 0,2 1 6 0,0-2 1 0,2 0-2 16,0 1-1-16,1 0 3 0,2 1 1 0,1 0 2 0,2-1-2 0,0 1-9 15,2 0-10-15,0-1-8 0,0 1-6 0,1-1-5 0,-1 0 0 0,2 1-5 16,0-1 2-16,0 0-1 0,-2 1-7 0,0-1-1 0,0 0-11 15,0 1-8-15,-1-2-8 0,0 1-11 0,-3 0-5 0,1-1-4 16,0 0 1-16,-1 0 0 0,-1 0-4 0,-1 0-1 0,-1 0 0 0,-1-1 8 16,0 1 11-16,-1-1 14 0,-1 1 11 0,-2-1 4 0,1 1 1 0,-2-2-1 15,0 1-1-15,-1-1-108 0,-1 0-217 0</inkml:trace>
  <inkml:trace contextRef="#ctx0" brushRef="#br0" timeOffset="3707.56">29032 6193 542 0,'-2'4'5'0,"-1"1"-2"0,0 1-5 0,2 1 2 0,0-1 0 0,0 0-2 15,1-1 3-15,1 1-2 0,0-1 2 0,1 1 1 0,0-1 0 0,2-1-1 16,0 1-2-16,1-2 0 0,0 1 0 0,1-2 2 0,1 1-1 0,0-1 1 16,0 0-1-16,0-1-1 0,0 0 1 0,0-1 0 0,-1 0 3 15,1-1-1-15,0 0-2 0,-1-1 1 0,1 2 0 0,-3-1 0 0,2-1 0 16,-1 0-2-16,0-1 2 0,0 0-3 0,-1 1 1 0,-1-1-2 15,1 0-3-15,-1-1-350 0</inkml:trace>
  <inkml:trace contextRef="#ctx0" brushRef="#br0" timeOffset="6344.32">29122 6265 722 0,'-5'-2'24'0,"1"1"6"0,-1-1 3 0,2 1 10 16,0 0 7-16,1 1 9 0,0-1 4 0,0 0-3 0,1 1-5 0,-1 0-8 16,1-1-3-16,-1 0-1 0,0 1 1 0,0-1 7 0,0 1-2 15,-1 1 2-15,1-1 1 0,-1 1-9 0,0 0-5 0,0 0-5 0,1 0-14 16,0 0-4-16,1 2-6 0,-1 0-10 0,0 1 1 0,1 1-1 15,0 1-2-15,0 1 4 0,0 1-1 0,0 1 0 0,1 0 0 0,-2 0 2 16,1 1-2-16,-2 0 0 0,1 0 1 0,-1-1-2 0,-1 0 2 0,0-1 3 16,0-1-3-16,-1 2 1 0,0 0 5 0,0-1-7 0,-1 1-1 15,1-1 4-15,0-1-1 0,-1-1 4 0,0-2 3 0,0 1 2 0,1-1-2 16,-1 0 1-16,0-1 7 0,0 0-4 0,0 1-2 0,0-3 3 16,0 2-7-16,0-1-3 0,-1-1 5 0,1 1-11 0,-1-2 6 0,0 2-2 15,-1-2-3-15,-1 1 6 0,2 0-7 0,0 0 6 0,0 0-3 16,1 0-1-16,-1-1 3 0,1 1-3 0,-2-1 1 0,2 0 0 0,0 0-1 15,1-1 3-15,2 1-3 0,0 1 3 0,2-2 7 0,1 0 6 0,0 1 5 16,0-3 6-16,1 2-5 0,0 1 0 0,2-2 6 0,1 2-2 16,1-2 1-16,0 0-2 0,2 0-5 0,0 0-4 0,1-1 1 0,-1 1-7 15,1 0 0-15,1-1-4 0,0 1-2 0,1-1 4 0,1 1-5 16,-1 0 4-16,1 1-7 0,-1 0 3 0,0 1-2 0,0-1 1 0,-1 0 2 16,1 1-3-16,0 0 2 0,-1-1-4 0,0 0 2 15,0 0-2-15,0 0-2 0,0 1 0 0,-1 0-10 0,0-1-9 0,-1 2-11 0,0-2-18 0,0 1-18 16,0 0-15-16,1-2-22 0,1 0-15 0,0 0-20 0,0-1-12 0,0 0-5 15,-1 0-3-15,2-1 21 0,0-1 35 0,1-1 36 0,1-1 39 16,-2 1 19-16,0-1 2 0,-1-1 2 0,-1 1-7 0,1-2-150 0,-1 0-210 16</inkml:trace>
  <inkml:trace contextRef="#ctx0" brushRef="#br0" timeOffset="6533.68">29277 6287 681 0,'5'-11'14'0,"0"1"-9"0,0-2 0 16,-2 1 3-16,1 1 0 0,-2 1 6 0,1-2 6 0,0 2 4 0,-1 0 5 0,0-1 2 16,0 2-1-16,0 0 1 0,-2 0-3 0,1 2-1 0,0-1-3 15,1 3-3-15,-1 0 0 0,0 1 1 0,0 1 0 0,-1 1-1 0,0 1-9 16,1 1-6-16,-1 1-4 0,1 1 4 0,-1 2 1 0,2 2 7 15,-1 0 7-15,0 2 8 0,1 0 22 0,-1 3 13 0,1-1 10 0,-1 0-1 16,0 1-18-16,0-1-12 0,1 1-16 0,1 0-7 0,-1 1-6 0,0 1-6 16,0-1 2-16,-1 1 6 0,0-2-1 0,0-1-1 0,-1 0-1 0,0-1-7 15,0 0-1-15,0 0-1 0,1 0-1 0,0 1-5 0,1 1-8 16,-1-1-21-16,0 1-23 0,1-2-26 0,0 0-28 0,0 1-15 0,-1-2-18 16,1 1 4-16,0-1 12 0,0-1 30 0,0-2 37 0,0 0 25 15,0-2-430-15</inkml:trace>
  <inkml:trace contextRef="#ctx0" brushRef="#br0" timeOffset="6994.18">29630 5947 720 0,'1'-4'11'0,"0"2"-2"15,0-1-2-15,2 2-3 0,1 1-2 0,0 1 3 0,1 1 0 0,-1 1 0 16,1 2-2-16,1 0 0 0,-1 2-2 0,0 1-1 0,1 0 3 15,-2 1-3-15,-2 0-1 0,1 1 1 0,-2-2-1 0,0 2-1 0,-1 0 0 16,0 1 0-16,-2-1-1 0,0-1 0 0,0 1 2 0,-2-3-1 0,-1 2 1 16,-1-1 0-16,0 1 0 0,0-1 0 0,-1 0 1 0,0-1 0 0,-1-1 1 15,1-1 0-15,0 1-2 0,0-1 2 0,-1-1 1 0,2 0 4 16,0-2 9-16,1 0 10 0,0-2 11 0,0-1 8 0,1 0 7 0,1-1 2 16,0 1-5-16,2 0-2 0,1-2-12 0,1 1-9 0,1-1-3 15,1 0-4-15,1 1 0 0,1-2-1 0,1 1-7 0,1 1-2 0,1 1-2 16,2 0-2-16,0 0 1 0,1 2-1 0,1-1-2 0,1 1 0 0,-1 0-1 15,0 0-1-15,-1 2 2 0,0 0-3 0,0 0 1 0,-1 2 3 16,0-1-3-16,-2 1 2 0,0 0 1 0,0-1-2 0,-2 1 4 0,0 0-2 16,-1-1 6-16,-2 0 7 0,0-1 9 0,-2 1 11 0,-1 0 9 15,0 0 3-15,0 2 3 0,-2-1-4 0,0 0-7 0,-1-1-1 0,-1 2-7 16,0-1-4-16,-1 1 0 0,0 1-7 0,-1 0-4 0,-1 0-4 16,0 3-7-16,-1 1-1 0,0-1-4 0,-1 2 1 0,-1 0 2 0,1-1-2 15,-2 1 1-15,1 1 1 0,-2 0-4 0,0-1 1 0,1-1 3 0,-1 2-6 16,1-1 0-16,1 1 5 0,-1 0-10 0,1-2 10 0,0 0-2 15,0 0-7-15,2-1-1 0,1 0-19 0,1-1-24 0,0-2-30 0,2 1-39 16,1-1-28-16,0-2-26 0,2 0-1 0,-1-3 27 0,2 0 41 0,2-2 43 16,-1-1-418-16</inkml:trace>
  <inkml:trace contextRef="#ctx0" brushRef="#br0" timeOffset="7145.09">29906 6075 792 0,'5'-5'92'0,"-1"-2"21"15,1 1 3-15,-1 2-26 0,-2 3-34 0,1 2-24 0,0 2-17 0,0 1-12 16,1 3 2-16,0 2-4 0,1 4 1 0,-2 2-1 0,1 1 1 0,-1 1-1 16,0 3-9-16,-2 2-5 0,0-1-12 0,-1 3-13 0,-1-2-2 15,0-1-11-15,-2 3-29 0,0-1-11 0,-1 0 1 0,0 2 8 0,0-4 32 16,-1 3 20-16,1-2 10 0,0-2-83 0,-1-1-321 0</inkml:trace>
  <inkml:trace contextRef="#ctx0" brushRef="#br0" timeOffset="9046.89">28741 9350 677 0,'-2'3'31'0,"0"1"-28"0,1 1-1 0,1 2 0 0,2 0 6 0,-1 0 7 0,1 1 6 16,0 1 6-16,0-1 7 0,1 2 1 0,0 1 3 0,0-1 10 16,0 1 10-16,-1 1 8 0,0-2 9 0,0 2 1 0,1-2-5 15,-1 0-5-15,1 0-6 0,-1 0-9 0,0-2 0 0,0 1 4 0,0-1-6 16,0 0 1-16,-1-1-5 0,1-1-7 0,-1 0-1 0,1-1-10 0,0 0-9 16,0-1-6-16,1 0 2 0,-1-1-1 0,0-1 2 0,1-1 0 15,-1 0-1-15,1-1-1 0,-1 0 0 0,1 0 2 0,0-2 7 0,1-1-6 16,-1-1 10-16,0 0-3 0,1 0-9 0,1-3 10 0,-1 0-7 0,1-1-4 15,0-2 7-15,1 0-10 0,-2 0-1 0,1 1 3 0,-1-2-6 16,0-1 5-16,1 0 1 0,0 0-3 0,-1-1 1 0,0 3-9 0,0-1 4 16,-1 0-2-16,0 2 0 15,-1 0 0-15,0 0-5 0,-2 1-4 0,0 1-10 0,0-1-3 0,-1 2-17 0,0 0-2 0,0 0-5 16,0 0-10-16,-1 1-6 0,0 1-13 0,-1 1-15 0,-1-1-17 0,2 3-18 0,0-2-21 16,-1 2-13-16,1 0-12 0,1 0 15 0,-1 1 32 0,1 1 37 15,0-1 39-15,0 1 24 0,0 0-441 0</inkml:trace>
  <inkml:trace contextRef="#ctx0" brushRef="#br0" timeOffset="9179.52">28804 9445 619 0,'-2'1'80'0,"0"-1"-65"0,0-1 4 16,0 0 12-16,1-1 6 0,1 1-2 0,0-1-3 0,0 0-11 0,2-1-8 16,0 2-9-16,0-1-4 0,1 0-3 0,0 1-10 0,1 0-10 15,0 0-12-15,0 1-5 0,-1 0 2 0,2 0 9 0,-1 0 9 16,1-1 5-16,0 1 2 0,-1 1-445 0</inkml:trace>
  <inkml:trace contextRef="#ctx0" brushRef="#br0" timeOffset="9544.77">28630 9839 709 0,'5'0'35'0,"0"-1"13"0,3-1 24 16,1 1 11-16,0-1 14 0,1 0 12 0,0-1-6 0,1 0-7 15,0 0-22-15,2 1-30 0,1 0-19 0,1 1-15 0,-1 1-4 0,2-1 1 16,0 2-2-16,-1-1 1 0,-2 1-1 0,1 0-2 0,-2 1-4 0,-2-1 4 16,0 0 1-16,0-1 1 0,-2 0-1 0,0 0-11 0,-1 1-2 0,-1 0-9 15,0-1-1-15,-2-1-6 0,0 1-11 0,-1 0-16 0,-2 1-14 16,1 0-4-16,-1 0-4 0,-1 0 2 0,0-1 10 0,-1 1 4 15,1 0 12-15,-2 0 10 0,0 0 8 0,0 0 7 0,-1 0 4 0,-1 0 5 16,0 0 2-16,-1 1 2 0,1 0 2 0,-1 0 0 0,1 2 4 0,0 0 3 16,0 0 7-16,1 1 9 0,-1-1 6 0,0 0 4 0,1 1 4 0,1 0 1 15,0 1-2-15,1 1-3 0,0 0-6 0,0 1-10 0,1 0-4 16,0 1-6-16,0-1-1 0,0 1-3 0,1-1-11 0,0 1-19 16,0 1-20-16,-1 0-12 0,1 0-3 0,0 0 13 0,0-2 17 0,-1 1 14 15,0-2 12-15,0 0 5 0,0-2 0 0,0-2-37 0,-1 1-382 0</inkml:trace>
  <inkml:trace contextRef="#ctx0" brushRef="#br0" timeOffset="9764.11">28771 10052 688 0,'0'6'11'0,"0"-1"2"0,-1 1 8 0,2 1 7 0,1-1 15 15,1 2 13-15,0 1 3 0,0-1 0 0,1 1-9 0,0 0-10 16,1 0-9-16,-1-1-2 0,0 2-1 0,0 1-7 0,-1 0 14 0,1 1-6 15,0-3 1-15,0-1-4 0,0 1-15 0,1-1-5 0,0 0-4 16,1 0-1-16,-1-3-6 0,-1 0 9 0,1-1-2 0,-2-1-3 0,0 0 0 16,1-1-6-16,-1-1-8 0,2 0-10 0,0-1-10 0,-1-1-19 15,2 0-17-15,0-1-25 0,1-1-14 0,1-1 9 0,0-1 22 0,0-3 32 16,2 0-420-16</inkml:trace>
  <inkml:trace contextRef="#ctx0" brushRef="#br0" timeOffset="10148.2">29238 9255 743 0,'3'4'13'0,"2"0"-4"0,1 1-3 0,1 2 2 0,1-1 5 15,1 1 7-15,-1 0 8 0,-1 1 7 0,-1 0 4 0,0 0-5 16,-1 1-10-16,-1 0-3 0,-1-1-7 0,0 3-1 0,-1-1 5 0,0 1-2 16,-2-1 5-16,0-1 5 0,-1 0-2 0,-1 0-3 0,0-1-1 0,0 0-3 15,-1-1-5-15,0 1 3 0,-1-2-1 0,0 0 5 0,-1 0 8 16,0-2 6-16,1 0-2 0,-1-1 2 0,0 1-8 0,0-2-6 0,0 1-2 16,1 0 2-16,0-2 7 0,1 0 4 0,1 0-4 0,1 0-2 0,0 0-7 15,0-1-3-15,1 0-6 0,0 0 0 0,0 0-3 0,1 0-6 16,0-1 3-16,0 1 1 0,1 0-1 0,1 0 4 0,1-1-3 0,1 1-2 15,1-1-1-15,1 1-1 0,-1-1 3 0,1 0 0 0,0 0-2 16,1 0 0-16,0 1-5 0,0-1-3 0,1 1-7 0,0-1-7 16,-1 0-8-16,-1 0-3 0,0 0 1 0,0 1-2 0,-3-1 1 0,1 0-2 15,-1 1-5-15,-1-1-10 0,0 2-14 0,-1-1-12 0,-1 1-20 0,-1 0-2 16,1 0 6-16,-2 1 15 0,0 1 26 0,0 2 20 0,-2-1 13 0,-1 2-134 16,0 1-242-16</inkml:trace>
  <inkml:trace contextRef="#ctx0" brushRef="#br0" timeOffset="10346.89">29095 9787 713 0,'10'-1'22'0,"0"-1"14"0,4-1 12 16,1 0 10-16,2 0 4 0,2 1-14 0,-1 1-11 0,2 1-17 0,0 1-11 16,0 1-5-16,2 1 3 0,0 1-6 0,-2 0-3 0,2 0-1 0,-3 0-4 15,-1-1 3-15,-1 1-4 0,-2-2 6 0,-1 2-1 0,-3 0 2 16,0-1 3-16,-1 0-6 0,-1-1-4 0,-2 1-9 0,0-2-6 0,-2 2-14 15,-2-2-10-15,1 0-7 0,-2-1-4 0,0 0 8 0,-1 0 13 16,0-1 11-16,1 1 9 0,-2-2-434 0</inkml:trace>
  <inkml:trace contextRef="#ctx0" brushRef="#br0" timeOffset="10535.6">29329 9837 667 0,'2'7'5'0,"0"-2"-1"0,0 3 2 0,2 1 0 0,-1-1-2 0,0 1-4 0,1 2 0 16,0-1 1-16,0 2 0 0,1 1 3 0,-2 0 0 0,1 0 1 16,-1-1 3-16,0 2 2 0,-2 0 0 0,0 0 3 0,0-1-1 0,-1 1-2 15,1 0 0-15,-2 0-3 0,0 1-2 0,0-2-2 0,1 1-1 0,-2 0 0 16,0-2 0-16,1-2-3 0,0-1-7 0,-1-1-13 0,2-1-5 16,-1-1-4-16,0-1 5 0,0-1 6 0,1 0 2 0,-1-2-430 0</inkml:trace>
  <inkml:trace contextRef="#ctx0" brushRef="#br0" timeOffset="10713.82">29443 9951 710 0,'1'-5'48'0,"0"1"18"0,1-1 17 15,-1 2 4-15,1 1-4 0,-1 1-12 0,0 1-18 0,0 1-16 16,0 0-12-16,0 2-10 0,0 2-5 0,1 1-4 0,1 2-8 0,0 0 4 16,-1 3-4-16,1 1 2 0,-1 1 2 0,0 1-6 0,0 0 1 15,-1 1-8-15,1 2-13 0,-1-1-6 0,0 1-13 0,0 0 1 0,-1-1 2 16,0-3 10-16,0 0 7 0,1 0-5 0,-2 0-20 0,1 1-16 0,0-2-7 15,0 0 2-15,1 0 19 0,0-1 18 0,0-3 10 0,0 0 10 16,1 0-9-16,-1-3-413 0</inkml:trace>
  <inkml:trace contextRef="#ctx0" brushRef="#br0" timeOffset="14663.85">27557 10550 619 0,'-2'-1'109'0,"0"-1"-32"16,0-1 10-16,0 1-7 0,0 0-13 0,1 1-17 0,0 0-5 16,1 1-4-16,0-1-11 0,1 2-4 0,-1-1-9 0,1 0-10 0,-1 1-6 15,0-1-2-15,1 1 2 0,-1-1-2 0,1 1 8 0,1 1-1 16,-1-1-5-16,1 0 1 0,0 1-3 0,1-1 2 0,0 0 1 0,1 2 2 16,1-1-3-16,1 1-3 0,0-1 1 0,0 1-4 0,1-1 2 0,1 1-1 15,1 1-1-15,2-1 7 0,2 2-3 0,0-1 0 0,2 0 0 16,1 0 0-16,1 0-3 0,-1 1 5 0,2 0-2 0,1-1 0 0,0 1 6 15,0-1-4-15,2 1 0 0,0-1 1 0,1 0-3 0,3-1 7 0,0-1 5 16,2 1 4-16,0 0 11 0,-1 0-1 0,2 0 5 0,0 0-2 16,2 1-3-1,0-1 0-15,2 1-1 0,1-2 1 0,0 1-4 0,1-1 2 0,1 0-1 0,-1-1-8 0,3 0 1 0,2 0-5 16,-1-1-3-16,1-1 1 0,2 2-8 0,0-2 2 0,1-1 3 0,-1 1-5 0,-1 0 3 16,0 0-1-16,1-1-3 0,-1 0 4 0,0 0-8 0,-1 0 3 0,-1 0 2 15,0 0 2-15,0 0 3 0,-1-1 1 0,-2 2 0 0,0 0-1 0,-1 0 9 16,0 1 7-16,-1-1 6 0,-3 0 7 0,0-1 2 0,-3 2-2 15,0 0 3-15,-1-1 5 0,-1 0-9 16,0 0-2-16,-1 0 1 0,0 2-12 0,-1-1 8 0,-1 0 2 0,-2 1-9 0,-1-1 9 0,0 1-11 16,1 0-7-16,-2-1-1 0,-1 1-5 0,0 1-2 0,-1-1-2 0,-2 1 4 15,0 0-6-15,-1-1 4 0,-1 1 1 0,-1 0-7 0,-3-1 2 16,-1 0-6-16,0 0-16 0,-2 1-11 0,1 0-17 0,-2 0-26 16,0 0-25-16,-1-1-37 0,0 0-48 0,0-1-36 0,-1 1-38 0,0-1 47 0,0 1 63 15,-1-1-367-15</inkml:trace>
  <inkml:trace contextRef="#ctx0" brushRef="#br0" timeOffset="15562.83">30144 9808 625 0,'-2'1'7'0,"0"-1"-4"0,0 0 2 0,0 0-1 0,0 0 3 0,1 0 3 15,-1 0 5-15,1-1 4 0,-1 1 5 0,1 0 6 0,0 0 1 0,0 0 4 16,1 0 2-16,0 1-4 0,-1-2 5 0,1 2-6 0,0-1 3 15,0-1-1-15,0 1-4 0,0-1 0 0,1 2-7 0,-1-2 4 0,0 2-8 16,1 0 0-16,0-1-2 0,0 1 1 0,1-2 5 0,0 1-1 16,1 0 8-16,0 1-3 0,1-1 3 0,0 0 3 0,0 1-2 0,1-1-3 15,0 0 2-15,1 0-2 0,0 0 3 0,1 1 1 0,1 0 1 0,2 0 1 16,0 0-7-16,1-1 5 0,0 1-6 0,0-2 0 0,3 1-6 16,0 1-7-16,1-1-5 0,0 1-1 0,-1-1 3 0,1 0-2 0,1 1 0 15,-1-1-4-15,0 0 0 0,0 1 1 0,0-1 3 0,1 1 7 16,-3 0 2-16,1 0 6 0,0-1 7 0,-3 1 3 0,0 0-1 0,-2-1 1 15,1 1-1-15,-1 0 1 0,0-1 4 0,0-1 2 0,-1 0 1 0,0 1-10 16,-2-3-3-16,1 3-6 0,1-1 0 0,-1-1-2 0,0 1-5 16,-1 0-2-16,-1 1-11 0,1-1 2 0,-2 1 3 0,1 0-4 0,-1 0 2 15,-2 1-5-15,1 0 1 0,-1-1 7 0,-1 1-10 0,1-1 5 16,-2 0-1-16,1 1-13 0,-1 0 12 0,-1 0-21 0,1 1-1 0,0 0 1 0,-1 0-14 16,1-1 16-16,-1-1-6 0,0 0-7 0,0 1-7 0,0-1-23 15,0 1-15-15,1 1-25 0,-1-1-23 0,1-1-26 0,-1 1-27 0,1-2-27 16,0 2-15-16,-1-1 53 0,1 0 44 0,1 1-385 0</inkml:trace>
  <inkml:trace contextRef="#ctx0" brushRef="#br0" timeOffset="16812.02">30166 9706 634 0,'-4'2'49'0,"0"-1"-15"0,-1 0 15 0,1 2 13 16,0-1 1-16,1 1-2 0,1 1-10 0,-1-1-8 0,2 0-9 0,-1 1-9 16,1 0-7-16,0 1-2 0,0 0-2 0,0 0-3 0,1 2-1 15,0-1-1-15,1 1-1 0,-1-1 3 0,1 2 1 0,0 1 5 0,-1 1-6 16,1 0 3-16,0 1 3 0,-1-1-1 0,0 1 1 0,1 1-1 0,0-1 1 16,0 2-3-16,0-1 1 0,0 0-3 0,0 1-5 0,1 2-1 15,-1 0-1-15,1-1 2 0,0 3 0 0,-1 0 1 0,1 0 4 0,0 1 1 16,0 0-1-16,-1 2 4 0,1 1-4 0,1 1-4 0,0 1 8 15,0 1-7-15,0 2 2 0,0 0 2 0,0 2-5 0,-1 0 2 0,0 2-2 16,0 0-1-16,0 1-5 0,0 1 1 0,-1 3-2 0,0-1-1 0,0 3 0 16,0-2-2-16,-1 1 4 0,0-1 4 0,0 2-7 0,0 1 6 15,-1 1 0-15,1 0 0 0,-1-1 14 0,0 0-5 0,1 0 5 16,-1-1 8-16,0-1 6 0,-1-1 4 0,1-1 5 16,-1 1-8-16,0-2-10 0,2 0-2 0,-2-2-7 0,1 0-6 0,0-2 2 0,0 1-8 0,0 0-2 15,0 1 1-15,0 0-1 0,-1 0 2 0,0-1-2 0,0 1 2 0,0-1 2 16,-1 1 2-16,1 0 0 0,-2 1-3 0,1-2-5 0,-1 1 4 15,0-2 4-15,0 1 4 0,0-1 1 0,-1 0 3 0,2-3 4 0,0-1-1 16,-1-1 7-16,2-3-11 0,1 0-1 0,-2-2-6 0,2-1-1 0,-1-1 3 16,1 0-6-16,0-2 1 0,0-2 2 0,0 0-5 15,0 0 2-15,1-1 7 0,0-1-9 0,0-2 4 0,0-1 6 0,1 0-6 0,-1-1 6 16,1-1-5-16,-1 0 7 0,0-1-7 0,0 0-9 0,-1 0 16 16,1-1-16-16,0 1 3 0,-1-2 14 0,1 1-17 0,-1-1 7 0,0 0 0 15,1 0-8-15,-1 1 8 0,0-1-5 0,1 0 1 0,-1 0 6 0,0-1-9 16,0 1-3-16,0-1 10 0,0 0-4 0,0 1 2 0,0-1 8 15,0-1-14-15,1 0-1 0,-1 0 2 0,0 0-5 0,1 0 11 0,-1-1-3 16,1 0-3-16,0 1 4 0,0-1-1 0,0 0 2 0,0-1-5 0,0 1 3 16,0-1-3-16,0 0 1 0,0 1 7 0,0-1-11 0,0 1 4 15,1-1-6-15,-1 1 0 0,1-1 10 0,0 1-2 0,-1 0 8 0,1-1-5 16,-1 0-10-16,1 0 4 0,0 1-3 0,1-1 5 0,0 0 5 0,1-1-7 16,-1 1 2-16,2-1 2 0,-1 1-4 0,1-1 6 0,-1 0 3 15,1 1-4-15,1-1-1 0,1 1 1 0,1-1-7 0,1 1-1 0,1 0 9 31,-1 0-6-31,2 1 8 0,0-1 2 0,1 1-4 0,0 1 1 0,1 0-7 0,-1 0 6 0,1 0-4 0,1 0-1 0,0 1 11 16,0 0-12-16,-1 1 9 0,0-1-9 0,0 0-3 0,0 1 12 0,1-1-3 0,0 1 7 16,-1-1 1-16,2 1-5 0,-1-1 1 0,1 0-10 0,1-1 5 0,-2 1-4 15,0 0-1-15,0-1 6 0,-1 1-6 0,-1-1 2 0,-2 0-1 16,1-1-5-16,0 1-1 0,-2 0 0 0,1-1-9 0,-1 2-3 0,-1-1-5 16,-2-1-19-16,1 1-15 15,-1 0-16-15,0-1-17 0,0 1-34 0,-1-1-38 0,0-1-22 0,0 0-49 0,1-1 11 0,0-2 57 0,0 0 49 16,-1-4-346-16</inkml:trace>
  <inkml:trace contextRef="#ctx0" brushRef="#br0" timeOffset="18317.73">18975 8253 867 0,'-1'-1'225'0,"0"0"-26"0,-1 0-59 0,1 0-26 0,0 0-29 0,0 1-23 0,1 0-12 0,0 0-20 0,-1 0 3 0,1 1-5 0,0 0 5 0,0-1 4 16,0 1 3-16,-1 0 4 0,1 1 1 0,0-1 5 0,-1 1-2 0,1 0 3 15,-2-1-11-15,1 1-11 0,-1 0 1 0,0-1 3 0,0 1-4 16,-2-1 6-16,-1 0-8 0,0 1-8 0,-2-1-2 0,-1 1-11 16,-2 0-2-16,-1-1-7 0,0 3 5 0,-2 0 6 0,-3 0-2 0,-1-1-5 15,-1 1-8-15,-2 1-4 0,-1-2-5 0,0 2 6 0,-3-1 5 0,-2 0 0 16,-1 0 5-16,-2 0-3 0,0 0 5 0,-2-1-4 0,0 1 4 15,-2 0 1-15,-2 0-5 0,-3 0 2 0,0 0 3 0,0-2-6 0,-1 2 3 16,0-1-3-16,-1 1-4 0,-2 0 7 0,1-1-4 0,0 1 0 0,-2 0 5 16,1-1-8-16,-1 1 1 0,-2-2 4 0,1 0-8 0,-3 0 5 0,-1-1 2 15,-1 1 1-15,-1-2 1 0,1 0 1 0,0-1-3 0,0 1 1 16,-1-3 4-16,0 0-5 0,-1 0 7 0,0-1-7 0,0 1 9 0,1-1-4 16,-3 0 6-16,0 0 4 0,1-3-8 0,-1 1 10 0,3 0 0 0,0-2-5 15,0-1 11-15,3 0-3 0,1-1-9 0,0 0 9 0,0-1-12 16,3 0 2-16,0-1 6 0,1 0-10 0,-1-2 5 0,3-1 1 0,1-1-9 15,2-1 8-15,2 0-5 0,1 0-6 0,1-3 11 0,2 0-6 16,4 0-12-16,1-2 10 0,3 0-6 0,2 0 3 0,0-1 6 0,2-3-3 16,3 0-8-16,2-3 8 0,2 0-8 0,3 0 3 0,1-1 9 15,4-1-15-15,2 0 9 0,2-2-12 0,2 0 0 0,1-2-1 0,4 1-4 16,2 1 7-16,3-2-2 0,3 2 8 0,1-2 4 0,3 2 1 0,4-2-6 16,-1 1 4-16,5-3-6 0,1 1 2 0,2-2-6 0,5-1 6 15,1 3 4-15,3-1-5 0,4 2 5 0,2-1-4 0,3 1-1 0,2 2-5 16,1-1 1-16,1 2-2 0,1 0 2 0,1 2 8 0,2 0-7 15,3 4 10-15,0 0-2 0,4 2-2 0,2 3 1 16,1 0-1-16,1 2 4 0,0 2-2 0,0 0-1 0,-1 3 2 0,1 2-5 0,1 2 4 0,0 5 0 16,3 1-3-16,0 3 3 0,-2 3 0 0,0 2 0 0,-1 4-4 15,-2 1 4-15,0 3-2 0,1 1-2 0,-1 2 10 0,2 1-10 0,-1 0 1 16,-1 3 4-16,0 0 1 0,-3 0 2 0,0 3-2 0,-2 1-3 0,-1 0-2 16,2 2 1-16,-3 1-2 0,2 1 4 0,-1 1-1 0,-3-1 8 15,-1 2-2-15,-2 0-1 0,-3 4 8 0,-1-1-9 0,-5 4 1 0,-2 0-1 16,-1 2-7-16,-5 2 3 0,0 0 2 0,-2 1-2 15,-4 0 8-15,-1 0-1 0,-5 1 15 0,-1 2 1 0,-2 0 0 0,-3 1 7 0,-1-1-5 16,-3 2 3-16,-4-1 1 0,-3 0 2 0,-4 1-3 0,-2 1 2 0,-2-1 5 16,-2-1-2-16,-2 0 5 0,-3-2 0 0,-3 0 2 0,-2 0 1 0,-2 1-5 15,-2-2 13-15,-1 0-15 0,-2 0 3 0,0 0 6 0,-1-1-19 16,-2 2 3-16,-2-1 3 0,-1-1-11 0,-2 1 2 0,-1-1 3 0,-2-3-15 16,0 1 10-16,-2-3-1 0,-1 0-12 15,-1 0 8-15,-2-1-7 0,-1 0-13 0,-1-1-5 0,-1 1-31 0,-2-2-25 0,-1 0-25 0,0-1-47 16,0 0-38-16,-1-2-47 0,1 1-65 0,0 0-46 0,-1 0-11 15,2-1 80-15,1 0-367 0</inkml:trace>
  <inkml:trace contextRef="#ctx0" brushRef="#br0" timeOffset="19395.05">16615 13354 1012 0,'-7'5'231'0,"2"0"-46"0,-2 2-85 0,2-1-53 0,2 1-27 0,2-1-25 0,0 1 1 0,2 0-7 0,2-1-1 16,0 2-3-16,1 0 6 0,2 1 8 0,0 0-6 0,0 1 16 0,1-1-7 15,2 0 1-15,0-1 11 0,2 1-8 0,0-1-1 0,1 1 1 16,0-1-16-16,2-1 10 0,1 2-1 0,2-2-3 0,0 2 16 0,2 0-17 15,0 1 8-15,0-1-3 0,2 1-5 0,0 0 7 0,-2 1-2 16,0 0 6-16,1 1 2 0,-2 0 6 0,4 0-4 0,-2-2 1 0,0 0-2 16,2 0 8-16,1-1-3 0,-1 0-5 0,1 0 10 0,2-2-6 0,-1-1 3 15,3-1 8-15,1 0-6 0,1-1 0 0,0-2 4 0,1-1 0 16,-1-1 6-16,2-1-1 0,0-1-5 0,3 0 3 0,0-1-8 0,1 0-6 16,-1 0-2-16,2-1-11 0,0 0 1 0,1 1 11 0,3-2-6 0,-1 1 10 15,1 0-5-15,3 1 3 0,-1 1-3 0,1 0-6 0,1 0-1 16,-1 1-5-16,-1 0 10 0,2-1-4 0,0 1 5 0,-2 1 2 0,1-1-7 15,0 1 4-15,0 0-4 0,2-1 1 16,0 1 7-16,2-1 9 0,-1 0-10 0,1 0-3 0,1 1 1 0,-2-1-11 0,0 1 6 16,0-1-2-16,1 0 3 0,-1 0-2 0,1 0 5 0,-1 1 2 0,2-1-6 0,0-1 4 15,-1 1 0-15,3-1-10 0,1 1 2 0,1-1 11 0,-1 1-6 16,-1 0 3-16,2-1-2 0,0 1-14 0,1 1 11 0,2 0 0 0,-1 0 3 16,2 0 5-16,0 1-6 0,2 0-1 0,0 1 3 0,0 0-12 15,-1 1 15-15,0-1 1 0,-2 1-11 0,0 0 0 0,0 1-10 16,0 0 4-1,-1 0 8-15,0-1 5 0,2 0 2 0,-2 0-8 0,0 0 3 0,0-1 10 0,-2 0-6 0,0-1 14 0,-1 1-2 0,-1-2-7 16,-1 1 11-16,0 0-11 0,2 0 0 0,-3 1 0 0,2-1 3 0,0-1-4 0,-1 2-5 16,1 1 6-16,-4 0 5 0,-1 1-5 0,0 0 9 0,0 0-4 0,-3 0-9 15,0 1 25-15,0 0-8 0,-1 0-9 0,-1 1 6 0,-1 0-19 16,-1 0 6-16,-1 0-4 0,2 1 9 0,-3 0-9 0,-1 1-3 0,-3 0 14 16,0 0-15-16,-3 1 6 0,0 0 2 15,-3-2 3-15,0 2-9 0,-2 0 13 0,-1 0-10 0,-1 0-19 0,-3 0 26 0,-1 0-13 0,1-2 13 16,-3 2 8-16,1-1-21 0,-1-1 4 0,-2 0 2 0,-1-1 1 0,-2 0 7 15,1 1-6-15,-2-1-16 0,0 0 10 0,-2 0-9 0,0 0 4 0,-2 0 6 16,0-1-6-16,-1 1 0 0,0-1 3 0,-1 0-8 0,0 0-2 16,0-1-11-16,-1 0-15 0,0-1-2 0,0-1-21 0,-1 0-11 0,1-1-20 15,-1 0-15-15,1 0-26 0,-1-2-29 0,1 1-41 0,1-2-45 16,-1 0-29-16,-1-1 13 0,1-2 70 0,-1-1 64 0,0-2 66 16,-1 0-374-16</inkml:trace>
  <inkml:trace contextRef="#ctx0" brushRef="#br0" timeOffset="22425.16">31187 9516 676 0,'0'0'46'16,"0"-1"24"-16,0 0 14 0,-1 0 10 0,0 1-10 0,1-1-15 0,0 0-7 16,0 0-17-16,-1 0-14 0,1 0-5 0,-1 1-14 0,1-1-4 0,-1 0 5 15,0 0-8-15,0 1 1 0,0-1 2 0,0 0-7 0,0 0 3 16,-1 0-1-16,1 0-4 0,-1 1 4 0,0-1-4 0,0 1 1 15,0 0 0-15,0 0 1 0,1-1 3 0,-1 1 6 0,0-1 6 0,1 1 5 16,-1 0 5-16,0-1 0 0,0 1 2 0,1 0-4 0,-1 1-2 0,1-1-3 16,-1 0-5-16,1 0 1 0,0 0-7 0,-1 1 2 0,1-1-3 15,0 0-1-15,0 1 0 0,-1-1-1 0,1 1-5 0,0 0 3 0,0 1-6 16,0-1-1-16,-1 1 4 0,1-1-3 0,0 1 0 0,0 0 3 0,0 0 0 16,1 0-2-16,-1 0 4 0,1 0-2 0,-1 1 0 0,0 0 0 15,0-1 0-15,0 2 1 0,0 0-1 0,1 0 0 0,-1 2-3 0,1-1 3 16,-1 1 0-16,0 0 2 0,1 1 2 0,-1 0-3 0,0 0 2 15,0 0-5-15,1 1 2 0,-1 0-1 0,1 1 0 16,0 0 3-16,0 0-2 0,0 1 5 0,-1-2-6 0,1 1 1 0,0 0 0 0,0-1-1 0,-1 1 2 16,1 0-3-16,0 0 3 0,-1 0 0 0,1 0-3 0,-1-1 4 0,1 0-3 15,-1-1-2-15,1 0 5 0,0 0-1 0,0 0 3 0,0-1 2 16,1 0 2-16,0 0 4 0,-1 0 2 0,1 0 8 0,1-1 1 0,-1 1 0 16,1-2 6-16,1 0-5 0,0-1 1 0,0 0-1 0,0-1-3 15,0 1 0-15,1-1 0 0,0 0-3 0,0 0-3 0,0-1-1 0,1 1-7 16,0-1 4-16,0 0-3 0,-1-1-1 0,0 0 5 15,0 0-2-15,1-1-7 0,-1 1 5 0,1 0-3 0,-1-1 3 0,-1-1 7 0,1 1 4 16,0-2 6-16,0 1-2 0,0-1 3 0,-1 1 0 0,1-1-7 0,0-1 4 16,-1 0 1-16,0-1-3 0,0 0 2 0,1-1-6 0,0 1-2 15,-1-1 3-15,0 0-6 0,0 0 4 0,0 1-5 0,-1-1-5 0,1 0 6 16,-1 0 0-16,-1 1-1 0,1 0 1 0,-2-1 4 0,1 0 2 0,-1 1 2 16,0-1 2-16,0 0-2 0,0-1 0 0,0-1 1 15,-1-1-4-15,1 2 1 0,-1-1-1 0,0 0-6 0,0-1 1 0,-1 2-3 0,1-2-1 16,-1 0 2-16,0 0-2 0,-1 0-5 0,1 1 0 0,1 0-3 0,-1 0 7 15,1 3 1-15,-1-2 0 0,0 1-5 0,0 1 2 0,-1 1-5 16,0 0 5-16,0 0 0 0,1 0-9 0,-1 0 13 0,0 2-11 0,-1-1 2 16,0 1 8-16,1 0-8 0,-1 0 10 0,1 0-5 0,-1 1-4 0,1 0 3 15,0 0-6-15,1 0 2 0,0 1-3 0,0 0-4 0,0-1 2 16,1 1-4-16,-1-1-3 0,1 1-14 0,1 0-12 0,-1 1-5 0,1 0-21 16,0 0-12-16,0 0-20 0,0 0-33 0,1 1-24 0,0 0-34 0,1 1-34 15,0 1-30-15,0-1-16 0,1 2 48 0,2 0 69 0,-1 0 60 16,2 2-379-16</inkml:trace>
  <inkml:trace contextRef="#ctx0" brushRef="#br0" timeOffset="22868.25">31341 10146 1047 0,'0'1'286'0,"-1"1"-29"0,0-1-124 0,1 0-74 0,1 2-21 0,-1-2-12 16,1 3-6-16,1-1 1 0,0 1-1 0,0 1-6 0,0-1 0 0,1 2 5 15,0-1-5-15,-1 0 0 0,1 2-3 0,-2-2-7 0,1 2-1 0,0 1-3 16,0-1 0-16,-1 2 1 0,1-1-5 0,-1 0 5 0,0 1 2 16,0-1-1-16,0 2-1 0,0-1 2 0,0-1-5 0,0 1 8 0,-1-1 0 15,1 0-12-15,-1 0 13 0,0 0-3 0,0 2 12 0,0-2 16 16,0 0 4-16,-1-1 10 0,1 0 5 0,-1-1 4 0,0 1 6 0,0-1-2 16,0 0 3-16,0 1-8 0,-1-1-13 0,0-2-2 0,1 2-10 0,-2-1-4 15,1 0 4-15,-1 1-14 0,0 0 1 0,0-2 0 0,1-1-6 16,0 2-5-16,0-1-2 0,0-1-6 0,0 2-2 0,1-3 7 0,-1 0-7 15,1 0 3-15,0-2-4 0,0 1-17 0,0 0-1 0,0-1-28 16,1 1-10-16,0-1-16 0,0 0-31 0,0-1-19 0,0 0-42 0,0-1-49 16,0 0-43-16,0 0-48 0,0-2 26 0,0 0 85 0,0-1 56 15,0-2-319-15</inkml:trace>
  <inkml:trace contextRef="#ctx0" brushRef="#br0" timeOffset="23811.61">31524 10640 632 0,'-5'4'20'0,"0"0"13"0,0 0 17 0,-1-1 16 0,2-1 9 0,-1 0 4 15,0 0-5-15,0 0-2 0,-1-1-7 0,1 0-3 0,0 0 1 0,-1-1-6 16,0 1 2-16,0-2 3 0,-2 1-8 0,1-1-3 0,-2 1-10 16,1 1-20-16,1-1-5 0,-3 0-5 0,0 0 3 0,-2 0 4 15,-1 0 1-15,0 0-3 0,0-2-4 0,-1 1 1 0,-1 0-1 0,-1 0 3 0,2 2 3 16,-2 0 6-16,0-1 4 0,0 0-1 0,1-1 4 16,-1 0-4-16,0 0 0 0,0-1 0 0,1 1-3 0,-2-1 3 0,0 0-4 0,-1-1-1 15,0-1 0-15,-2 0-2 0,0 0 6 0,1 0 3 0,0-1-1 16,0-1 7-16,1 0 3 0,-1-2-2 0,0 1 1 0,1-2-2 0,-1 0-4 15,1-1 2-15,0 0-5 0,1-3 1 0,-1-1 4 0,0-1-4 16,3 0-9-16,0-3 0 0,0-2-9 0,1-1-3 0,-1-2 9 0,0 0-7 16,0 1 1-16,1 0-4 0,0-2-2 15,2 1-2-15,-1-3 3 0,0 1 4 0,0-2-5 0,2-1 6 0,1 0-9 0,0-1-7 16,1 1 2-16,1-2-2 0,1 0 0 0,2-2 5 0,0 0-1 0,1 2-3 16,2 1-1-16,0-1-3 0,2 2 2 0,1-3-1 0,2 1-1 0,1 0 7 0,0 1-9 15,1 3 4-15,1 2-1 0,0 0-1 0,1-1 8 0,0 4-6 16,2-2-1-16,0 0 3 0,3 1-4 0,1-1 4 0,1 1 0 0,2 1-8 15,1 0 1-15,2 0 10 0,3-1-4 16,-1 1 11-16,2 2-3 0,1 1-4 0,1 0 2 0,2 1-10 0,0 4-2 16,2-1 3-16,-2 2-6 0,1 1 3 0,0 1 3 0,0 1-2 0,1 4 1 0,-1-1 0 0,0 1-4 15,-1 3-2-15,-1 0 1 0,-2 3 6 0,1 1-3 0,-1 2-1 16,-1 1 4-16,1 2-6 0,-1 0 2 0,0 2 5 0,1 2 2 0,-1 1-3 16,0 2 13-16,-1 2 1 0,-1 3-3 0,0 2 3 0,1 2-12 15,-1 2-3-15,-2 3 4 0,0 0-2 0,-2 3 4 0,-1 0-2 0,0 3 1 16,-1 0-1-16,-3 1-1 0,1 1 0 15,-1 1 3-15,0 2-4 0,-2-1 2 0,-1 1-2 0,0-1 11 0,0-2-1 0,0 1-4 0,-2-1 2 16,0 1-11-16,-1 1 4 0,-3-2 4 16,0-1 1-16,-2-2 7 0,-2-1 3 0,-2 1-6 0,-2-2 6 0,-1 0 4 0,-2-1-1 0,-1-1 10 0,-2 0 0 15,-2 1-2-15,0-1 8 0,-1-2-3 0,-2 0 3 0,1-5 5 16,-1 1-10-16,-2-3-2 0,0 0-1 0,1 0-7 0,-2-2-2 0,1-1 7 16,-1-1-12-16,0-1 2 0,0-1 4 0,0-2-32 0,2 0 1 0,0-2-21 15,-1-1-21-15,1-1-2 0,0-1-26 0,-1-2-31 0,1-1-41 0,1-1-60 16,-1-1-60-16,-1-1-60 0,1-1 51 0,0-1 84 0,-1-3-341 15</inkml:trace>
  <inkml:trace contextRef="#ctx0" brushRef="#br0" timeOffset="28214.73">31230 12053 554 0,'0'0'31'0,"-1"0"22"0,1 1 23 0,-1-1 12 0,0 0-2 15,1 1-18-15,-1-1-6 0,2 0-19 0,-1-1-8 0,1 1-4 16,-1 1-12-16,0-1 1 0,0 0-7 0,0 0 0 0,-1 0 1 0,1 1-3 15,-1-1-2-15,1 0 1 0,0 0-9 0,0 0 1 0,0 1 4 0,-1-1-5 16,0 1 3-16,0 0-2 0,1 0-4 0,-1-1 3 0,0 0 4 16,0 0-4-16,0 0 4 0,1 0 2 0,-1 1 5 0,0-1 10 0,-1 1 1 15,1 0-3-15,0-1-3 0,-1 1-7 0,1 0 4 0,-1 0 0 16,0 0 2-16,1 1-1 0,-1 0-10 0,1-1 3 0,-1 2-7 0,1-1-2 16,-1 2 3-16,0-1-4 0,0 1 0 0,0 0 2 0,-1 1 2 0,2 0-3 15,-1 1 3-15,0 0-4 0,1 0 4 0,0 2-4 0,0 0 4 16,0 1-2-16,1-1-6 0,0 2 6 0,-1 0-1 0,1 0 0 0,1 1 1 15,-1 1 1-15,1-2-10 0,0 1 7 0,0 0-3 0,1-2 1 16,0 1 5-16,1 0 0 0,1 1-1 0,0-1 0 0,1-1-1 0,-1 0-1 16,1 0 9-16,0-1 4 0,0 1 2 0,0-1 2 0,0-1 3 15,1-1 4-15,0 0 1 0,0-1 2 0,0 1 2 0,0-2 1 0,-1 0-1 16,1-1-7-16,0-1 1 0,0 0-4 0,-1 0 5 0,1-1 4 0,-1 0 5 16,1-1-12-16,0-1 3 0,0 0 0 0,0-1-3 0,-1 0 11 15,0 0 1-15,0-1 2 0,-1-1-4 0,1 0 2 0,-1-1 7 0,0 1-4 16,-1-2 6-16,0 0 0 0,0 0-13 0,0-1 3 0,-2 0 1 0,0-1-4 15,-1 1 6-15,-1-1-1 0,0 0-3 0,-1-1-1 0,0 0 3 0,-1 0-8 16,-1 0 5-16,-1 0-11 0,1-1-6 0,-1 2 10 0,-1 0-4 16,0-1 8-16,0 0-2 0,-1 0-14 0,0 1-9 0,0 0 0 0,-1 1 13 15,1 1-11-15,0-1 6 0,0 1 6 0,-1 0-14 0,0 1 11 16,-1 0-6-16,1 0-2 0,-1 0-1 0,2 1-10 0,-1 1 8 0,0-1-5 16,0 2 0-16,1 0-1 0,-1 1-9 0,2 0 3 0,-1 1-1 0,1 1 8 15,1 0-5-15,0 0-1 0,0 0 8 0,0 1-13 0,0 1 1 0,1 1-23 16,1 0-15-16,-1 0-8 0,1 0-9 15,0 1-16-15,1 1-18 0,1 0-15 0,0 1-37 0,0 0-25 0,2 0-31 0,0 1-31 16,0 0-3-16,2 1 56 0,1 1 62 0,0 0 51 0,2 0-331 0</inkml:trace>
  <inkml:trace contextRef="#ctx0" brushRef="#br0" timeOffset="28599.34">31281 12801 676 0,'-1'2'195'0,"-1"-1"55"0,0 1-13 16,0-1-63-16,2 0-53 0,-1-1-17 0,1 0-17 0,0 0-18 0,0 0-13 16,0 0-18-16,1 0-5 0,0 0-3 0,-1 1-1 0,1 0 1 15,0 0-7-15,0 0-14 0,0 0 7 0,0 1-12 0,0-1 5 0,0 2 6 16,0-1-9-16,0 1-4 0,0 0 0 0,-1 1-5 0,1 1 3 16,0 0 1-16,-1 0-1 0,1 1 5 0,-1-1-7 0,0 2 11 0,2 1-4 15,-2 0-2-15,1 1-3 0,0 0 3 0,0 0 0 0,-1 0-1 16,0 0 7-16,1 2-12 0,-1-1-1 0,0 0-2 0,1 1-12 0,1-1-5 15,-1 1-18-15,1 0-24 0,1-1-18 16,-1 0-26-16,0 0-34 0,1-1-42 0,1 0-29 0,-1 0-28 0,1 1-3 0,0-1 58 0,0 1 58 16,1 0 58-16,-1 0-287 0</inkml:trace>
  <inkml:trace contextRef="#ctx0" brushRef="#br0" timeOffset="29122.84">31253 13454 1044 0,'-3'3'382'0,"0"-1"-44"0,-2 1-123 0,1-1-71 0,1-1-27 0,0-1-36 0,1 1-18 16,-1-1-12-16,1 1-25 0,0 0 4 0,1 0-13 0,0-1-8 16,0 0 12-16,1 0-10 0,-1 0 5 0,1 0-10 0,1 1-11 0,-1-1 4 15,0 0-9-15,1 0-3 0,0 0 6 0,0 1-6 0,1-1 5 0,-1 0 10 16,2 1-10-16,-1 0 5 0,1 0-3 0,0 0 4 0,1 0-1 15,-1 1-3-15,1 0-4 0,-1 2-10 0,1-1-2 0,1 1-4 0,-1 1 0 16,0 0 8-16,-1 1 0 0,1 1-14 0,-1 1 8 0,1 0-15 16,0 0-1-16,-2 2 14 0,-1 0-15 0,1 0 0 0,0 1-4 0,-1 1-5 15,0-1 8-15,-1 1-1 0,0 0-1 0,-2-1-4 16,0 0-7 0,-1-2 3-16,1 1-6 0,-2-1 7 0,0 1 2 0,-2 0 2 0,1-1 6 0,-2 1 4 0,0-2 6 15,-1 0 9-15,0 1 4 0,-1 0 9 0,1-1 2 0,-1 0 4 0,0-1 8 0,1 0 9 16,0-2 12-16,0 0 13 0,1 0 15 0,0-1 8 0,2-1 5 0,0 0 8 0,0 0-2 0,1-2-7 15,0 1-4-15,1-1 0 0,1 0 1 0,0 0-1 0,1-1 3 0,1 0-7 16,0-1-3-16,0 1-10 0,1-1-8 0,0 1-14 0,1-1-15 16,1 2-2-16,0-1-5 0,1 0 1 0,0 1 5 0,2 0 3 0,1 1-1 15,-1 0 3-15,3-1-4 0,0 1 6 0,0 0 0 0,1-1-8 0,1 1 3 16,-1 0-12-16,1 1 3 0,1-1-2 0,-1 0 2 0,0 0 5 16,0 1-6-16,-1-2-1 0,1 2 0 0,-1 0 1 0,1 0-4 0,-1 0 2 15,0-1 0-15,-2 2 1 0,1-1-1 0,-2 1 33 0,-1 0-13 0,0-1 5 16,-1 0 5-16,0 0-26 0,0-1-1 0,0 0 3 0,-1 0 1 15,0 0-11-15,-1-1-2 0,0 1-15 16,-1 0-19-16,0 0-8 0,-1-1-6 0,1-1-15 0,-1 1-7 0,0-1-24 0,0 0-29 0,-1-1-37 16,1 1-53-16,-1-1-30 0,0 0-27 0,0-1 24 0,1 0 77 0,-2-2 65 15,0 0-267-15</inkml:trace>
  <inkml:trace contextRef="#ctx0" brushRef="#br0" timeOffset="30488.18">32150 12047 491 0,'0'1'9'0,"-1"0"10"0,0 0 21 0,-1 0 16 0,0 0 13 0,1 0 10 15,1-1 5-15,-1 1-9 0,0-1-4 0,1 1-6 0,-1-1-11 16,1 0 3-16,0 1 0 0,0-1-7 0,0 0-1 0,0 0-5 0,0 0-1 16,0 0 1-16,0 0-3 0,0 0-1 0,-1 0 0 0,1 0-3 15,0-1 1-15,-1 1-3 0,1 0-5 0,0 0 10 0,-1 0 3 0,0 0-3 16,1 0 4-16,-2 0-2 0,1-1-3 0,0 2 7 0,0-1-2 16,1 0-2-16,-2 0-4 0,1 0-2 0,0 0 4 0,-1 1-7 0,2 0 2 15,-2-1-2-15,1 1-11 0,0 0 4 0,0-1-6 0,0 0-4 0,0 0 4 16,0 1-13-16,1-1 6 0,-1 1 6 0,1 0-2 0,1 0 5 0,-2 1-7 15,1-1-5-15,0 0-7 0,0 1-3 0,0-1 2 0,0 0 2 16,0 0 4-16,0 0 0 0,1 1 13 0,-1 0-2 0,0 0 1 16,0 0-5-16,1-1-6 0,-1 1 4 0,0 0-10 0,1-1-4 0,0 2 1 15,0-2-10-15,0 1 9 0,-1 0 5 0,1 0-4 0,-1 0 0 0,1 0 2 16,0-1 1-16,0 1 0 0,0 0 12 0,0-1-2 0,-1 1-4 0,1-1 14 16,0 0-20-16,-1 1 6 0,0-1 2 0,1-1-13 0,-1 0 14 15,1 1-1-15,-1 0-11 0,0-1 5 0,1 0 0 0,-1 0-10 0,1 0 10 16,-1 1-8-16,0-1 1 0,1 1 4 0,-1-1 1 0,1 0 2 15,-1 0-3-15,0 0 1 0,0 0-3 0,-1 0 10 0,2 1-5 0,-1-1 0 16,0 0 1-16,0 0-7 0,0 0-3 0,0 0 9 0,0 0-6 16,0 0 1-16,0 0 1 0,0-1-1 0,0 2 4 0,0-1-3 0,0 0 13 15,0 0-10-15,0 0 5 0,0-1-1 0,0 1-1 0,0 0 4 0,0 0-6 16,0 0 5-16,1 0-3 0,-1 0-2 0,0 0 5 0,0 0-15 16,0 0 7-16,0 0-2 0,0-1-2 0,0 1 19 0,0 0-9 0,0 0 8 15,0 1-11-15,0-1-9 0,0 0 11 0,0 0-17 0,0 0 17 0,0 0-12 16,0 0-4-16,0 0 18 0,0 0-16 0,0 1 10 0,0-1-4 15,0 1-4-15,0 0 8 0,0 0 4 0,0 0-1 0,0 1-11 0,0 0 4 16,0 0-1-16,0 2-1 0,-1 0-2 0,1 1 3 0,1 1-10 0,-1 1 7 16,1 1-2-16,0 1 9 0,0 1-5 0,1 0 3 0,-1 2 6 15,0-1-7-15,-1 0-3 0,1-1 3 0,-1-1-8 16,1 1 8-16,0-1-3 0,-1 1 2 0,0-1 6 0,0 0-8 0,0-1 1 16,1 0 6-16,0 1-6 0,0 0 3 0,-1 0 7 0,1 2-11 0,-1 0 4 0,1 0-8 15,-1 2 1-15,0 0 4 0,0 0 8 0,0-1-12 0,0 0 11 0,-1 1-4 16,1-1-4-16,0 1 9 0,0-1-18 0,0-1 11 0,0 1-4 0,0 1 9 15,0-2-6-15,0 0-14 0,0-1-6 0,0 0-21 0,0-1-14 16,0 0-22-16,0-1-26 0,0 0-28 0,0-1-40 0,1-1-47 0,-1-1-59 16,1 0-35-16,0 0-28 0,0-1 66 15,0-1 92-15,0 1-200 0</inkml:trace>
  <inkml:trace contextRef="#ctx0" brushRef="#br0" timeOffset="30910.31">32030 12985 1197 0,'-2'0'472'0,"2"1"-165"0,-1-2-109 0,-1-1-92 0,1 0-6 0,0-1-30 0,1 1-15 0,0-1-24 0,0 1-4 0,1-1-11 0,1 1-5 16,-1 0 0-16,0 0 21 0,2 1-21 0,-1 0 22 0,-1-1 1 0,2 1-31 15,-2 0 21-15,2 0-20 0,0 0-8 0,0 0-2 0,0 2-6 16,0-1 3-16,-1 1-16 0,1 0-1 0,-1 0-1 0,0 1-10 0,1 0 10 16,-1 0 2-16,0 1-6 0,1 0 4 0,-1 2-15 0,1 0 2 0,-1 3 11 15,0-1-12-15,-1 1 10 0,0-1-11 0,-1 1-19 0,0-1 4 16,-2 1-4-16,0-1 0 0,0 0 8 0,-2 2 5 0,1 1 12 16,-2-1 16-16,1 1 2 0,-2-1 12 15,2 0-22-15,-1 0 26 0,0 0-10 0,0 1 7 0,-1-2 44 0,2 1-11 0,-2 0 34 0,1-3 17 0,0 1 3 16,1-1-1-16,0-1 5 0,2-1-5 0,0 0-9 0,1-1-9 15,1-1-16-15,0 1-19 0,2-1-1 0,1 0-2 0,1 0-4 0,0 0-11 16,2 0 4-16,0 0-6 0,1 0-6 0,2 1 41 0,-1-1-10 0,1 0-10 16,2 1 18-16,0-1-43 0,1 0-9 0,-1-1-4 0,1 1-16 0,-1-1-10 15,2 1-7-15,-2 1-21 0,-1-1-17 0,-1 0-19 16,1 1-20-16,-1-1-13 0,1 1-25 0,-2 0-17 0,-1 0-25 16,0 1-11-16,-1-1-9 0,0 2-16 0,0 0 36 0,-1 0 60 0,-1 2 53 0,0-1 53 0,0 2-262 15</inkml:trace>
  <inkml:trace contextRef="#ctx0" brushRef="#br0" timeOffset="31274.12">32073 13713 752 0,'1'2'309'0,"-1"-1"43"0,1 0-139 15,-1-1-103-15,1 1-54 0,0-1-44 0,0 1-6 0,1 0 1 16,0 1-11-16,1 0 7 0,0 1-13 0,0-1 5 0,0 1-6 0,1 0-11 16,0 1-7-16,-1-1-23 0,0 1-19 0,0 0-16 0,0-1-19 0,0 1-21 15,-1 1-6-15,0-1-2 0,-1 1 6 0,1-1 9 0,-1 0 22 0,0-1 19 16,-1 0 27-16,1 1 26 0,-1-1 16 0,0 0 14 0,0-1 13 16,1-1 18-16,-1 1 17 0,2-1 11 0,-1 0 8 0,1 0-6 15,0-1-8-15,0 1-4 0,1 0-3 0,0 1-3 0,0 0-1 0,0 0 2 16,-1 0-1-16,1 1-4 0,1 0-5 0,-1 1-3 0,0 1-11 0,-1 0-3 15,-1 2-5-15,0-1-15 0,0 2-11 0,-1 1-2 0,-1 2-1 0,0 0 7 16,-1 0 6-16,0 0-5 0,-1 1 5 0,0 0-9 0,-1-1 11 16,1 1 2-16,-2-2 1 0,-1 0 7 0,0 1-9 0,0 0-1 15,0-1 1-15,0-1-2 0,1-1-7 0,-1-1-13 0,2-1-33 0,0 0-36 16,1 0-40-16,-1-1-45 0,2 0-2 0,-1-1 41 0,0 1 46 0,2 1 32 16,-2-1-244-16</inkml:trace>
  <inkml:trace contextRef="#ctx0" brushRef="#br0" timeOffset="31539.55">32118 14363 527 0,'0'8'129'0,"-2"-1"39"0,1 2-10 15,-2-1-41-15,0 0-29 0,1 0-24 0,-2 1 0 0,2 0-15 16,-1 1-6-16,1 1-1 0,0 1-5 0,1 0 4 0,1 1 6 0,-1 1 0 15,1-1 14-15,0-2 3 0,0 2-12 0,3-2 3 0,-1-1-10 16,1 0-15-16,1-2 1 0,0 0-1 0,0-1-21 0,1 1-6 0,0-2-3 16,0 0-11-16,0-1-2 0,1-2 0 0,1 0-16 0,0-1-18 0,1 0-16 15,0-2-15-15,-1 0-15 0,1-1-1 0,0-1-9 0,1-1-8 0,-1-2-5 16,-1 1-11-16,1-1 7 0,0-1-6 0,0 0 4 0,-1-1 9 16,-1 0 10-16,-1 0 32 0,0 0 24 0,-1-2 22 0,-1 1 15 15,-1-1-265-15</inkml:trace>
  <inkml:trace contextRef="#ctx0" brushRef="#br0" timeOffset="31692.8">32160 14521 485 0,'-5'12'115'0,"1"1"42"16,-3 2 14-16,0-1-26 0,1-1-29 0,0 1-16 0,1 0-22 16,1 1-20-16,0-2-12 0,-1 1-18 0,1 0-10 0,1 1-10 0,0-2-10 15,0 0-17-15,1-1-27 0,0-1-33 0,1-1-43 0,0 0-30 0,1-1-23 16,-1-1-11-16,2 0 28 0,0 0 47 0,0 0 46 0,1 0 37 15,1 1-256-15</inkml:trace>
  <inkml:trace contextRef="#ctx0" brushRef="#br0" timeOffset="32055.16">32365 15173 348 0,'0'4'7'0,"-3"-1"11"0,0 1 19 0,-1-1 15 16,-1-1 12-16,0 1 6 0,-2-2-7 0,2 1-7 0,-2 0-7 0,1-1-13 15,0 1-3-15,-3-1-9 0,1 1-6 0,-1-1-7 0,1 2-5 16,0 0-4-16,-3 0 1 0,2 1-2 0,-2 1-1 0,1 0 1 0,0 0 0 16,1 0 3-16,0 1 2 0,0 0 3 0,2 2 0 0,0-2 1 0,1 1 0 15,1-1 3-15,0 1 0 0,2-1 2 0,1-1 2 0,0 1-3 16,0-1-2-16,1 1-2 0,1 0-1 0,2-1 2 0,0 2 1 0,0 1 0 15,-1 1 1-15,2 0-3 0,-1 0-3 0,0 1 1 0,1-1-6 0,-1 2 5 16,0-1 0-16,0 1 2 0,-1 1 8 0,0 0 2 0,-1-1 0 16,-1 1 8-16,0 1 3 15,-1 0 6-15,-1 1 4 0,-2-2 1 0,0 1 0 0,-1 0-4 0,1-1 1 0,-2 0-6 0,-1-2-2 0,1 0-1 16,-3 0-8-16,2-1-2 0,-1-1-5 0,1-1-36 0,0-1 25 0,-1-3-34 16,2-2-6-16,-2 0 10 0,0-1-47 0,0-1-9 0,0-2-28 15,2-3-16-15,-2-2-8 0,0-3-7 0,-1-3-17 0,0-3 16 0,1-3 39 16,-1-4 37-16,2-2-226 0</inkml:trace>
  <inkml:trace contextRef="#ctx0" brushRef="#br0" timeOffset="33454.01">32047 11647 765 0,'-4'-3'167'0,"0"0"25"0,-1 0-40 0,0 0-20 15,3 1-28-15,-1 0-22 0,0 1-9 0,0 0-26 0,1 0-2 16,-1 1-12-16,1 0-17 0,1 0 0 0,-1 1-8 0,0 0-4 0,0 0 1 15,0 1-12-15,0 1 2 0,-1 0-2 0,1 0-5 0,-1 2 8 0,-1-1-4 16,1 1 4-16,-1 1 0 0,1-1 3 0,0 0 1 0,-1 0-3 16,0 1 1-16,2-1-4 0,-2 2 8 0,2 0-8 0,-1 1 4 0,1 2-5 15,-1 0-7-15,-1 3 3 0,0 0 2 0,-1 2-4 0,2 1 8 0,1 0 4 16,-1 2-7-16,1 1 4 0,0 3-4 0,0 1-3 0,0 4 6 16,0 2-7-16,1 3 0 0,-1 1-11 0,1 4-6 0,0 3-11 0,-1 2-15 15,1 4 3-15,1 1-2 0,-1 1 1 0,0 2-3 0,-1 1-5 16,1 2-3-16,-1-1-2 0,2 1 10 15,-1 0 3-15,1 0 10 0,0 2 2 0,-1 2-12 0,0 0-11 0,0 3-8 0,0 1 11 0,1 2 20 0,-1 0 18 16,1 1 13-16,0-1 7 0,-1 1 14 0,0 0 10 0,-1 0 6 16,-1 1 4-16,-1-1 6 0,1 2 9 0,0 0 15 0,0 0 13 15,-1-1-2-15,1-2 2 0,0 0 6 0,0-1-4 0,0 1 1 0,0-2 5 16,0 0-7-16,0-1 8 0,1-1 0 0,-1-2-12 0,-1-2 3 0,1-1-12 16,0-2 10-16,-1 0 1 0,1-1-9 15,0-1-3-15,0 0-11 0,1-1-5 0,0-1-6 0,0 1 4 0,0 0-10 0,1 0-3 0,-1 0 4 16,0-2-5-16,1-1-6 0,-1-1-3 0,1-2-16 0,1 1 0 0,-1-1-1 15,1-2-2-15,0 1 1 0,1-2-5 0,1 0 3 0,-1 0-5 0,-1 1 7 16,1-2 2-16,0 2-2 0,-1-3 2 0,1-2-5 0,-1 0-1 16,0-1 5-16,0 0-6 0,-1-3 0 0,1 1 3 0,-1-2-4 0,0 0 4 15,-1-3 1-15,1-1 4 0,-1-2 1 16,2-2 3-16,-1-1 5 16,1-2-11-16,-1-2 10 0,0-1-9 0,1-1-5 0,0-3 7 0,-1 0-9 0,1-2 4 0,0-1 2 15,0 0-10-15,1-4-4 0,0 2-6 0,1-3 1 0,-1 0-4 0,2-2 6 0,-1 1-13 0,1-1-12 0,0-2-2 16,2 1-11-16,0-2 6 0,1 0-2 0,1 0 8 0,-1 0 2 0,3-1 5 15,0 1 2-15,1-2-4 0,0 0-2 0,0-1-5 0,0-2-8 0,0 1-1 16,1 0 1-16,0 1 3 0,0 0 6 0,1-1 13 0,-1 2 4 0,1-1 7 16,0-1 6-16,-1 1-10 0,0-1 13 0,0 0 3 0,1 0-1 15,2 0 12-15,-1 0-11 0,1 0-1 0,-1 0-1 0,0-1 19 0,-1 0 8 16,2-1-3-16,-1 0 4 0,1-1-23 0,1 0-3 0,-1 0 3 16,2-1 2-16,-3-1-3 0,1 1-1 0,-1 0 3 0,0 0-2 0,-2 2 5 15,0-2-4-15,1 0-1 0,-1 1-2 0,0 0 1 0,1 0 5 16,-3 0-1-16,2 1 1 0,-2 1-5 0,0 0 0 0,1-1 1 0,-1 1-2 15,0-1 3-15,0-1-4 0,1 0 1 0,-1-1 1 0,1 0-3 0,-2-1-2 16,0 0 2-16,1-1-1 0,-1-1-1 0,1-1 5 0,0-2-1 16,-2 0 0-16,0-1 4 0,-2-3 3 0,1-1 2 0,-2 0 11 0,-1-3 5 15,1-1 5-15,-1 1 10 0,-2-3-3 0,-1 0-3 0,-1-3-1 0,1-1-4 16,-1-4-2-16,0 0 4 0,-2-3-1 0,-1 1 1 0,0-2-5 16,0 0-5-16,0-2 2 0,-2-3-8 0,-1 1 0 0,0-1 2 0,0-3-3 15,1 0 3-15,1-1 1 0,1-1 7 0,-1-3 2 0,-2 0-2 0,0 0-7 16,0 0-6-16,-2-1 2 0,1 0-6 0,1-1 4 0,-3 0-3 15,2 0 6-15,-3-2-6 0,1 0 4 0,2-3 2 0,0-1-7 0,1-1 12 16,-1-2-10-16,2-1 3 0,-1-1 2 0,2 1-13 0,-1-2 6 16,1 0 0-16,-1 0-7 0,1-1 11 0,1-3-6 0,1 0 2 0,0 0-3 15,0-2 2-15,0 2-9 0,0 0-13 0,0 0-12 0,1 0 2 16,-1 2-4-16,0-1 5 0,1 2 0 0,1 2-6 0,0 1-1 0,0 4-6 16,1 2-3-16,-1 3-19 0,1 0-1 0,0 3-5 15,-1 3-2-15,1 3 14 0,-2 1-6 0,1 3 1 0,0 0 3 0,0 0-6 0,0 2-8 16,0 2-8-16,1 2-20 0,-1 3-2 0,0 2 12 0,-1 3 20 0,0 0 28 15,-1 4 22-15,0 3 15 0,0 2-2 0,-2 3 2 0,1 3 4 0,-1 2-2 16,-1 3 10-16,1 0 4 0,0 1-1 0,-1 0 4 0,-1 2 6 16,0-1-1-16,1 2 7 0,-1-1-1 0,0 1-1 0,0 0 3 0,-1 1-7 15,2-1-2-15,-1 0-3 0,0 0-5 0,-1 0 1 0,1 1-4 16,1-2 2-16,0 1-3 0,-1 0 0 0,-1-1 6 0,3 1-15 16,-2 0 19-16,1-1-11 0,-1 1 5 0,-1-1 24 0,1 2-7 0,-2-1 20 15,0 1-4-15,0 0 0 0,-1 0-11 0,-1 0-6 0,0 1 5 0,0 0-8 16,-1 1-6-16,2 0-4 0,-3 1-21 0,-1 0-19 0,1 1-21 0,-1 0-31 15,2 0-33-15,-2 2 1 0,0 0 21 0,-2 1 27 0,0-1-351 0</inkml:trace>
  <inkml:trace contextRef="#ctx0" brushRef="#br0" timeOffset="33759.35">30843 11659 1083 0,'-7'1'331'0,"0"0"-76"0,-1 0-122 15,1-1-54-15,3-1-32 0,0 2-20 0,1-1 2 0,2 1-19 0,-1 0-1 16,1-1-4-16,1 2-3 0,-1 0 2 0,1 1-17 0,0 2 15 0,-1-1-4 15,1 1-1-15,-1 2 10 0,1 3-12 0,1 2-6 0,0 4 5 16,1 1 0-16,1 5-3 0,0 1-1 0,1 1-13 0,0 3-8 0,0 2-8 16,0 3-28-16,1 1-9 0,0 6-18 0,0 0-14 0,0 4-4 15,0 4-17-15,0 2-19 0,-1 5-14 0,0 4 14 0,0 3 34 16,0 4 40-16,-2 2-74 0,0 2-217 0</inkml:trace>
  <inkml:trace contextRef="#ctx0" brushRef="#br0" timeOffset="34324.6">30921 13941 548 0,'0'28'53'0,"0"0"16"16,-1 4 18-16,0-5 2 0,0-6-12 0,-1-1-10 0,0-2-5 0,0-1-11 16,-1-1 5-16,0-3 1 0,0 1-2 0,0-1 0 0,0-2-9 15,-1 0 1-15,0-3-10 0,0 2-7 0,0-2 2 0,1-1-13 0,0-1 2 16,0-1-4-16,-1-1 0 0,1-1 3 0,0-2-7 0,1-1 3 0,0 0-3 16,0-2 2-16,2 0-3 0,-2-1-6 0,1-1-3 0,-1-1-10 15,1-1 0-15,0 1 2 0,1-1-2 0,0 0 3 0,2 0-2 0,-1 0-2 16,1 1 5-16,0-2-4 0,0 2 9 0,1 0-9 0,1 0 5 15,0 1-3-15,1 0 0 0,1 0 7 0,1 1-8 0,0 0 5 0,1 1-2 16,1 0-1-16,0 1 7 0,3 1-6 0,0-1 3 0,1 2 4 0,3 0-5 16,-1 1 2-16,4 2 3 0,0-1-7 15,1 2 2-15,1-1 1 0,1 1-1 0,0-1-2 0,0 0 2 0,-1 0 2 0,-1-1-8 0,2 0 6 16,-1 0-1-16,0-1-4 0,1 0 1 0,-1-1 0 16,-1-1 3-16,1 0 3 0,-1-1-1 0,-3 0 20 0,1 0-6 0,-1 0 2 15,0-1 11-15,0 1-22 0,1-1-4 0,-2 0 3 0,0 0-3 0,-1-1-1 0,-1 0 9 16,0-1 0-16,-1 0-1 0,-2-1 10 0,1 0-1 0,-1-1-3 15,-1 0 3-15,-1-1-6 0,0 0 4 0,1-2-1 16,-1 0 2-16,0-2 8 0,0 0 2 0,-2-2 10 0,1 1 10 0,-1-3 2 16,-1-1-4-16,0 0-2 0,-1-1-2 0,1-2-8 0,-2-1 1 0,2 2 1 0,-1-2-3 15,-1-2 0-15,0 1-7 0,-1-3 0 0,0-2 0 0,0 1-4 0,-1-2 8 16,0 0-7-16,0-2 5 0,-2-1-2 0,0-2-7 0,-1-3 16 0,0-2-15 16,-2 0 5-16,1-1 12 0,-1-2-13 0,0 0 2 0,-1-2 3 15,-1-1-25-15,0-1 6 0,-1-2 2 0,1-3-4 0,0 0 7 0,2-1-6 16,-1-2 3-1,1-2-10-15,1-1 13 0,0-2 0 0,0 0-3 0,1-1 0 0,-1 0-22 0,-1 0 2 0,0-1 4 0,0 3 6 0,-1 0 1 16,0 0-1-16,-1 1-11 0,0 0-9 0,0 2 12 0,0 1 3 0,-1 3 0 16,-2 3 7-16,1 1-18 0,0 1 1 0,-1 3 2 0,-1 2-6 15,-2 1 30-15,0 2-8 0,-1 3-4 0,0 0 4 0,-2 2-1 0,1 1-7 16,-1 2 3-16,1 3-4 0,-2 1-9 0,-2 6 7 0,1 1 7 16,-1 4-12-16,0 3-14 0,0 1-6 0,-2 2-2 15,1 2 9-15,-2 1 5 0,0 1-3 0,2 1-7 0,-1 1-17 0,-1 1-4 0,3 0-23 0,-2 1-23 16,2 1-28-16,0 0-40 0,2 0-45 0,-1 1-45 0,-1 0-24 0,1-2 56 15,1 1 69-15,-3 0-359 0</inkml:trace>
  <inkml:trace contextRef="#ctx0" brushRef="#br0" timeOffset="35443.79">16874 13647 681 0,'-10'1'33'0,"2"-2"1"0,-3 0-4 0,2 0-15 16,1-1-5-16,1 0-5 0,1 0 0 0,0 0 7 0,1-1 11 15,1 0 12-15,0-1 8 0,0 0 4 0,2 1 1 0,-1-1-6 0,2 0-7 16,0 0-3-16,0 1-12 0,1 0-6 0,1 0-9 0,1 0-6 0,-1 1 3 16,2 0 0-16,0 0 2 0,1 1 8 0,0 0-6 0,2 1-2 15,1 0 3-15,0 1-7 0,1 1 12 0,1 1-2 0,2 1 0 0,0 1 3 16,0 1-8-16,2 2 10 0,0 0-4 0,1 1-4 0,1 1 3 0,4-1-11 16,0 0 4-16,1 0-6 0,0 1 6 0,2-1 1 0,0-1 5 15,2-1 0-15,1 0-7 0,-1-2 13 0,4-1-4 0,0 0 16 0,2-2 11 16,0 0 5-16,2-2 4 0,0 0 3 0,3 0-9 0,0-1-8 15,3 0-2-15,2 0-5 0,0 0 2 0,3 0-8 0,0 0-3 0,0 2-3 16,3 0 2-16,1 1 0 0,1 1-3 0,0 0-5 0,0 2 4 0,0 0 11 16,-1 1-5-16,0 0 6 0,1 1-9 0,0 1 10 0,2-1 4 15,-1-1-9-15,2 1 13 0,3-2-24 0,0 0-3 16,3-2 1-16,1-1-17 0,1-1 3 0,-1-1-4 0,0-1-6 0,-1-1-8 16,1 0-7-16,0-1-3 0,0 1-1 0,0-1-1 0,0 0-6 0,0 2-12 0,-2-1-10 15,-1 2-11-15,-2 0-19 0,0 0-10 0,-3 1-9 0,-1 1-10 0,-1 1-10 16,-1 1 5-16,1-1 21 0,-1 1 26 0,-1 0 41 0,3-1 19 15,0 0-415-15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1:17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14788 3412 760 0,'0'-2'114'0,"0"0"-6"0,0 0-34 0,1 0-35 16,0 1-22-16,1-1-14 0,0 2-3 0,2-1-6 0,0 1 2 0,1 0 1 16,0 1-2-16,0-1 2 0,0 2-3 0,0-1-1 0,1 2-2 15,-1 0 2-15,1 0-3 0,-1 2 1 0,0-1 1 0,0 3-1 0,0 1 4 16,-1 0 0-16,1 2 3 0,-1 1 2 0,-1 0 3 0,1 1 5 0,-1 1 2 16,-1 3 5-16,1 1 0 0,-1-1 1 0,0 1 1 0,0-1-1 15,0 0 4-15,0 0 2 0,-1 1-2 0,1 0 0 0,0 0-2 0,0-1-6 16,0 1-1-16,0 1-3 0,-1-2-5 0,1 3 2 15,1 0-1-15,-2 0-3 0,1 0 3 0,-1 1-1 0,0 0-5 0,0 1 3 16,-1 0-2-16,0 2 2 0,-1-1 3 0,0 1-2 0,0 0 5 0,-1 1 0 0,-1 0 2 16,1 0 2-16,-1 1 4 0,-1-2-1 0,1 3 0 15,-1-1 1-15,1-1 0 0,-1 0 2 0,0-2 1 0,1-1 4 0,-1-2-2 16,0-1 3-16,1-1 2 0,-1 0-2 0,1 0 1 0,0-2 0 0,0 0 0 0,0 0-3 16,0-2-1-16,0 1-3 0,1-3-2 0,-1 1-2 0,1-1-3 15,0 0 1-15,0 0-2 0,0-2-2 0,0-1 4 0,1-1-3 0,-1 0 1 16,1-1 4-16,-1 0-1 0,1 0 0 0,0-1 1 0,0-1 2 15,0 0-2-15,1-1 3 0,-1 0 3 0,1-1 2 0,0-1 3 0,0 0 3 16,0 0-2-16,1-1-3 0,0 1-2 0,0-1-6 0,0 1-5 0,0-1-2 16,1 0 0-16,0 0-1 0,0 0 0 0,0 0-2 0,2 0-1 15,-1 0 1-15,2-1 0 0,-1 1-1 0,2 0 2 0,0 0-1 0,0 0 2 16,2 0 4-16,-2-1-5 0,3 2-2 0,1-1 0 16,0 0-3-16,1 1 1 0,2 0 1 0,-1 0-2 0,1 1 1 0,2-1-1 0,-1 1 0 15,0 0 2-15,1 1-4 0,1-1 7 0,2 0-4 0,0-1-1 16,1 1 0-1,1-1 0-15,0 1 3 0,1-1-2 0,2 0 1 0,-1 0-1 0,1-1 4 0,0 1-3 0,1-1 3 0,2 0 3 16,0 0 0-16,1 0 2 0,0 1 1 0,-3 0-2 0,2 0 1 0,-1 0 1 0,1 1 0 0,0-1 3 16,1 0 0-16,0 1 3 0,-1 0-1 0,1 0 1 0,-1 0-1 15,1-1-2-15,-1 0-1 0,2 1-4 0,0-1-1 0,-1 0-1 0,0 0-4 16,0-1-1-16,-1 0 3 0,0 0-4 0,1-1 4 0,0 0 2 16,-2-1-5-16,1 0-1 0,-4 0 2 15,0 0-3-15,-2-1 2 0,-1 1 1 0,-1-2 1 0,-1 1 1 0,0 0 0 0,-2-1-1 0,0 0 1 0,-1-1 0 16,-1 1 2-16,-2-1-1 0,0 0-1 0,0 0 3 0,-1 0 1 15,-1-1-4-15,0 0 7 0,-1-1-1 0,0 1-3 0,-1-2 7 0,-1 0-7 16,0 0 6-16,-1-1-1 0,0 0 0 0,1-2 1 0,-2 0-3 16,1 0 0-16,-1-1 0 0,0 0 2 0,-2-1 1 0,1 0-2 0,0-1-1 15,-2 0-5-15,1-2 2 0,-1-1 0 0,-1 0-3 0,0 0 2 16,1-1-6-16,-1-2-4 0,0 1 1 0,0-3 1 16,-1-2-2-16,1 1-2 0,0-2-3 0,0 0 0 0,0 1 1 0,-1-1 1 0,1 1 1 0,0-1-1 15,0-1-2-15,0 1 4 0,0-1 3 0,-1 0 6 0,1 1 6 0,1 1-6 16,-1-1 1-16,0 1-9 0,1 2-7 0,-1-2 5 0,1 2-1 0,0 2 0 15,-1 0 4-15,1 0-4 0,-1 3 1 0,1 1 3 0,-1 1-3 16,0 1 7-16,0 2-4 0,-1 0-1 0,0-1 6 0,0 2-6 16,0-1 5-16,0 2-1 0,0-1-4 0,-1 0 2 0,1 0-4 0,-1 2-6 15,1 0-5-15,0 0-2 0,0 1-5 0,0 0 4 0,0 0 2 0,-1 0 0 16,1 1 8-16,-1 1-8 0,1-1 4 0,-1 2 2 0,0 1 4 0,0 0 1 16,-1 0 3-16,0 0 4 0,0 1 1 0,0-1 2 0,-1 1 2 15,0 0-4-15,1 0-7 0,-1 1 1 0,0-1-2 0,-2 1 4 0,0 0 0 16,-1 0 2-16,-1 0-4 0,0 1-5 0,-2-1 1 0,0 1-3 0,-1 0-2 15,-2 0 1-15,0 0 0 0,-1 1-2 0,-2 0 2 16,-1 0-1-16,1 1-4 0,-2 0 2 0,-2-1-1 0,0 1 1 0,-2-1-1 0,-1 1 3 16,0-1 1-16,-3 1 0 0,0 0 5 0,-1 0-2 0,-1 0 1 15,2-1 5-15,-2 0-3 0,1 1 0 0,-3-1 3 0,1 0 1 0,-2 1 2 16,2-1-5-16,-1 1 2 0,1-1 0 0,-2 1 6 0,1 0 7 0,-2 0 2 16,3 0 2-16,0-1 1 0,1 1-2 0,-1-1 0 0,1 0-2 15,-1 0-1-15,0 0 2 0,2 0-2 0,-1 0 2 0,2 0 0 16,2 0-5-16,0 0 1 15,1-1-7-15,1 1 4 0,1 0-4 0,0-1-2 0,0 1 2 0,2 0-4 0,-1 0-3 0,3 0-4 0,1 0-5 16,2 1-6-16,0-1-5 0,0 0-8 0,0 1-11 0,3-1-8 0,-1 1-13 16,1-1-20-16,1 1-17 0,1 1-16 0,1-1-16 0,1 1-21 0,2 0-24 15,0 0-17-15,1 1 13 0,1-1 51 0,0 1 47 0,3 0-361 0</inkml:trace>
  <inkml:trace contextRef="#ctx0" brushRef="#br0" timeOffset="694.58">15630 3466 605 0,'-3'-4'46'0,"-1"-1"17"0,-1-2 15 0,0 2 2 0,2 0-16 0,0 0-19 0,1 1-13 0,0 0-13 16,1 2-4-16,0-1-2 0,0 2 2 0,0-1 1 0,0 1-2 15,1-1 2-15,-1 2-3 0,1-1-2 0,-1 0 1 0,1 1 0 0,-1 0-4 16,1 0-1-16,0-1-2 0,0 1-5 0,1 0 2 0,-1 0-4 15,0 0 1-15,0 0 1 0,1-1 1 0,-1 1-1 0,2 1-1 0,-1-1 0 16,0 1 2-16,0 1 2 0,0-1-1 0,0 0 7 0,0 2 0 0,1-2 3 16,-1 1 3-16,0 1 0 0,1 1-1 0,-1-1 0 0,0 1 2 15,1-1-4-15,-1 1 2 0,1 0-1 0,0 0-4 0,0 1-1 0,0 0 0 16,0 1 1-16,0 0 4 0,0 0 5 0,1-1 7 0,0 2 2 0,0 1 5 16,0 0-2-16,-1 1-2 0,0 1-2 0,0-1-1 0,0-1-5 15,0 2-3-15,1-2 2 0,0 1-3 0,0 0-4 0,0 0 1 0,0 1-3 16,1-1 0-16,0 0 0 0,-1 1-1 0,1 1-4 15,-1-1 2-15,1 2-2 0,-1-2-2 0,0 2 2 0,1 1 1 0,-1 0 2 0,1 0 3 16,-1 0 1-16,0 1 2 0,0 0 2 0,-1 1 0 0,1-1-1 0,0 2-3 16,-1 0-4-16,1 0 6 0,-1 1-5 0,0 1 8 0,0 2 5 0,-1-1-2 15,1-2 1-15,-1 1 0 0,1 0-4 0,-1-1 0 0,0 1-6 16,0-1 0-16,0 0-1 0,0 0 0 0,0 0 2 0,-1 0-5 0,1-2 1 16,0 1-2-16,0 1 0 0,0 0 1 0,0-3-4 15,0 1 3-15,-1-1-2 0,2-1 0 0,-1 0 5 0,1-1 1 0,0 0 3 0,-1 0 5 16,1-1 2-16,-1 1 1 0,0-2-4 0,1 1-2 0,-1 1 5 0,1-2-1 15,0 0 5-15,0-1 0 0,0-1-4 0,-1 1 0 0,1-1-3 16,-1 0 1-16,0-2-4 0,1 1-5 0,-1-1-1 0,1 1-2 0,-1-1 2 16,0-1-3-16,1 1-2 0,-1 0-2 0,1 1-4 0,-1-1 3 15,1 0 0-15,0 0 0 0,-1 0 3 0,1 0-1 0,-1-1-4 16,0 0-1-16,0 0 3 0,0 0-6 0,0 0 3 0,1-1-2 0,-1 0-3 16,0 0-12-16,1-1-6 0,-1 0 0 0,0-1-10 0,-1-1 4 0,1 0-10 15,0-1-10-15,0-1-8 0,-1-1-13 0,1 0-13 0,0-1-17 0,0-2-28 16,-1-1-32-16,1-1-37 0,-1-3-45 0,0-1 3 0,0-4 62 15,0-3-357-15</inkml:trace>
  <inkml:trace contextRef="#ctx0" brushRef="#br0" timeOffset="1160.96">15799 2973 785 0,'-2'-1'152'0,"0"1"11"0,0-1-43 0,0 1-52 0,2 0-34 0,1 0-28 0,-1 2-17 0,2 0-2 0,1 1-3 15,1 1-1-15,0 1 8 0,1 1 3 0,-1 1-3 0,1 1 5 16,0 2 1-16,0 1-1 0,0 1 0 0,1 1 2 0,0 2-1 0,-1 1 6 16,0 1-3-16,0 0 2 0,0 1-3 0,0 0-2 0,-1 0 4 0,1-1-1 15,-1 1 0-15,0-1 5 0,0-1 4 0,-1 1 9 0,1 0 12 16,-1-1 5-16,0-2 3 0,1 0 4 0,-1 0-1 0,0 0 1 0,-1-1-3 15,1-2-4-15,-1 0-4 0,0-1-6 0,-1-1-1 0,1 0-7 16,-1-2 1-16,0 0-2 0,0 0-5 0,-1-1 1 0,0 0-6 0,0-1-2 16,0-1-1-16,-1 0-13 0,0-1-12 0,1 0-24 0,-2-1-25 0,1 1-21 15,-1-2-21-15,0 0-12 0,-1 0-10 0,0-2-3 0,0 1 16 16,-1-1 21-16,0-1 26 0,0-1 29 0,-1 1 20 0,1-2 12 0,-1 1 8 16,-1-2 0-16,1-1 0 0,-1-1 0 0,1 0-38 0,-1 0-334 15</inkml:trace>
  <inkml:trace contextRef="#ctx0" brushRef="#br0" timeOffset="1411.48">15833 3370 567 0,'-3'-6'19'0,"0"1"-12"0,0-2-2 0,-1 1 2 0,2 2 1 15,0 0 8-15,0 1 7 0,1 1 11 0,1 0 10 0,0 0 10 0,0 2 3 16,-1-1-5-16,1 1-13 0,0 0-14 0,1 1-12 0,-1 0-8 16,1 1 1-16,1 1 1 0,0 0 2 0,1 2 3 0,0 0 0 0,0 0 3 15,0 1-2-15,1-1 1 0,0 2 1 0,0-1 0 0,1 1 0 16,0-1 3-16,1 1 0 0,0-1 2 0,-1 0 3 0,1 1-2 0,-1-2 5 16,1-1-1-16,0 0 2 0,0 0 3 0,1-1 4 0,0-1 2 0,0 0 4 15,0-1-2-15,0 0-1 0,0-1-2 0,1 0-2 0,0-1-2 16,0-1-2-16,1-1-1 0,-1 0-3 0,1-1 1 0,-1-1-1 0,-1 2-5 15,1-2 1-15,0-1-2 0,1 0-6 0,-1-1 2 16,1 1 1-16,-1-1-3 0,-1 0-1 0,1 0 1 0,-1-1-1 0,1 1-4 0,0-1 4 16,-1 0-1-16,0 0-7 0,-1 0 3 0,1 0-3 0,-2 0-2 0,0 1 3 15,1 0-6-15,-2 0-6 0,1 0-10 0,-1 0-15 0,0 2-18 16,-1 0-26-16,0 1-19 0,0-1-30 0,0 2-28 0,0 0-20 0,0 0-22 16,0 1 20-16,0 1 46 0,0-1 46 0,0 1-361 0</inkml:trace>
  <inkml:trace contextRef="#ctx0" brushRef="#br0" timeOffset="3011.27">17000 3376 898 0,'-4'0'166'0,"1"1"-52"0,-1-1-51 0,2 2-38 0,2 0-32 15,0 2-11-15,1 1-11 0,1 2-4 0,1 1 9 0,0 1 4 0,2 1 6 16,0 1 10-16,0 2-4 0,0 2 2 0,1 0 3 0,0 1 0 16,-1 3 1-16,1 0 1 0,0 0 2 0,-2 1-3 0,2-1 1 0,-1 0 1 15,-1 0-2-15,1 1 3 0,-1 0-1 0,0 1-1 0,0 1 1 0,-1 0 3 16,-1 2-2-16,0 1-1 0,0-1 1 0,0 1-1 0,-1 1-3 15,1 1 2-15,-1 0 0 0,-1 1-1 0,0 1 6 0,0 0 2 0,-1 0 1 16,1-2 3-16,-1 0 4 0,1-1 3 0,-1 1 7 0,0-2 5 16,1-1 0-16,-1 0 3 15,0-4 0-15,0 0 0 0,0-1 0 0,1 0-4 0,-1-2-8 0,0 1-5 16,-1 0 0-16,1-3 0 0,-1 1 3 0,0-1-3 0,0 0 1 0,-1-2 0 0,1 0-3 0,-1-1 2 0,1-2-2 16,-1 1-2-16,1-2 0 0,-1-2 2 0,1 0-1 0,-1-1 2 0,0-1-2 15,1-1-1-15,0 0 4 0,0-1 6 0,1 0 11 0,-1-1 7 0,1 0 4 16,-1-2 5-16,1 1 2 0,-1 0-7 0,1-1 0 0,-1 0-6 15,1 0-4-15,0 0-1 0,-1 0-5 0,1 0 1 0,-1 0 0 0,1-1-3 16,-1 1-5-16,1 0-4 0,0 0-8 0,-1-1 1 0,1 1-2 16,1 0-4-16,-1-1 3 0,1 1-3 0,0-1-3 0,0 1 3 0,0-1-6 15,0 0-2-15,1 0 1 0,0 0-2 0,1-1 2 0,0 0 2 0,0-1-1 16,1 1-3-16,1-1 2 0,0 1-2 0,1 0-1 0,0 1 2 16,1-1 2-16,1-1-3 0,1 1 6 0,0-1 0 0,1 1 5 0,1 0-5 15,0 0 1-15,0 1-2 0,2 0 2 0,1 0 2 0,2 1-3 16,0-1 2-16,1 0-5 0,3 1 4 0,0 0 1 0,1 0-1 15,0 0-2-15,0 0-1 0,0 1-1 0,2-1-1 0,-1 0 2 0,1 1 2 16,1-1-1-16,1 1 1 0,1 0-2 0,1 0 1 0,-2 0 4 0,1 1-3 16,0 0 1-16,0 1 2 0,2-1-3 0,-1 1 3 0,1-1 0 0,-1 0-3 15,1 0 2-15,-1 0-2 0,-1 1 0 0,1-1 1 0,0 1-2 0,1-2 4 16,-2 1-3-16,2 0-2 0,-2-1 7 0,-2 0-8 0,1-1 6 0,-1-1-3 16,-1 1 2-16,1-1-2 0,-1 0 2 0,0-1 2 0,-1 1-4 15,-1-2 3-15,1 0-1 0,-3 2-2 0,-1-2 9 0,1 1-5 0,-1 0 5 16,1 0 6-16,-2-2-3 0,1 1 4 0,0 0 1 0,0-1-4 15,1 0-5-15,-1-1 2 0,1 0-4 0,-3-1-1 0,2 1 2 0,-1-1-1 16,1-1-6-16,-3 1-3 0,2-2 5 0,-1 0-1 0,0 3 7 0,-2-4 3 16,-1 1-4-16,0 0-2 0,-2-1 3 0,-1-2-4 0,-1 2 2 15,-3 0 5-15,1-3 0 0,0 1 1 0,-2-1-1 0,0-1-3 0,-1 0-7 16,0 0 4-16,-1-2-2 0,0 0-6 0,0 0 5 0,-1-1-4 16,0-3 2-16,-1-1 2 0,0 1 4 0,1-3-5 0,-2 1-5 0,0 1 7 15,0-2-6-15,0-2 6 0,0 2 1 0,0-2 6 0,-1-1-10 0,0 0-2 16,0-1-1-16,1 0 5 0,-1 0 5 0,0 1 6 0,1-1-2 15,-1 0-11-15,0-1 1 0,0 0 1 0,0 0-2 0,-1 2 3 0,1 0-3 16,0-1-1-16,0 2 1 0,1 0-4 0,0-3 6 0,0 3-5 16,-1 0 1-16,1 1 2 15,0 3-1-15,0 2-1 0,1 1 1 0,-2 2-4 0,1 2 5 0,0 0-6 0,0 1-1 0,-1 2 6 16,1 2-7-16,0 1 3 0,-1 1-1 0,0 1-3 0,-1-1 0 0,1 2-1 0,-1 1-4 16,0-1-3-16,-1 2 2 0,1 0-3 0,-1 0-5 0,0 0 5 0,-1 1-2 15,-1-1 4-15,0 1 4 0,0 0-3 0,0 1 0 0,-1-1 4 16,-1 2-2-16,0-1 1 0,-1 0 2 0,0 0 1 0,1 1 5 0,-2-1 1 15,-1 1 3-15,-1 1-2 0,0-1 1 16,-1 0 5-16,0 0-1 0,-1 1 2 0,-2-1 2 0,0 1-4 0,0 0 1 0,-2-1 1 0,-2 1-1 0,0 1-1 16,-1-1-1-16,-1 2-7 0,1 0 4 0,-2 0-1 0,-2 0 5 15,0 1 6-15,-2-1-9 0,0 0 4 0,-2 2-4 0,2-1-4 0,-1 1 8 16,0 0 2-16,-1-1 2 0,-2 0 4 0,2 0-5 0,-1 1-1 0,2-1-3 16,-1-1 0-16,2 0 2 0,-1-1-1 0,1 1-2 0,-1 1 2 15,1-2 2-15,-1 0 2 0,2 1 5 0,2-2 2 0,-2 1-3 0,2 0-2 16,-2-1-1-16,1 0 0 0,2 0 2 0,0-1-1 0,3 1-7 15,-1-1 0-15,1 0-1 0,3-1 0 0,-1 1 2 0,1-1-4 0,2 1-4 16,2-1-7-16,-1 0-8 0,2-1-7 0,0 1-5 0,2 0-8 16,1-1-8-16,3 0-9 0,0 0-7 0,2-1-22 0,1 1-19 0,0-1-21 15,2 0-25-15,1 1-23 0,0 0-17 0,0-1-26 0,1 1 17 0,2 0 52 16,1-1 52-16,1 0-4 0,3-2-294 0</inkml:trace>
  <inkml:trace contextRef="#ctx0" brushRef="#br0" timeOffset="3463.37">17973 3382 806 0,'-4'2'143'0,"0"0"-3"0,-1 0-42 0,1 0-38 0,1 1-32 0,1 1-20 0,0 0-2 0,0 1-6 15,1 0-2-15,-1 2 1 0,1 0 0 0,-1 1-4 0,1 0 2 0,-1 1 3 16,0 0-6-16,1 2 2 0,-1 1 0 0,0 0-2 0,1 3 0 0,-1 0 4 16,0 2-2-16,0-2-2 0,0 2 5 0,1 0-1 0,0 1-2 15,-1 1 2-15,1 2 0 0,1-1-1 0,-1 1 2 0,1 2 3 0,-1-1-3 16,1 1 3-16,-1 0 3 0,2 0-3 0,-1 1-6 0,1 1 1 15,0-1-5-15,0 1 5 0,0 0 6 0,1 0 1 16,1 0 2-16,-1 0 4 0,1 0 4 0,-1-3 2 0,1 2-2 0,0 0 7 16,0-2-1-16,0 3 6 0,-1-2 9 0,1 0 4 0,0-2 0 0,0-2 2 0,1 0 4 15,-2-1 1-15,1 0 0 0,-1-3 5 0,1 1 0 0,0 0-2 0,-1-1 0 16,1-3-6-16,-1 2-5 0,1-2-5 0,-1 0-6 0,1-1-6 0,-2-2 0 16,1 0-3-16,-1 0 5 0,0-1-5 0,1-2-4 0,-1-1 1 15,-1 1-5-15,1-2 0 0,-1-1-3 0,0 0-4 0,1-2 1 16,-1-1-5-16,0 1-2 0,0-1-4 0,0 0-8 0,-1 0-9 0,1-1-15 0,0 0-17 15,-1-2-21-15,0-1-31 0,0-1-40 0,0-2-40 0,1 0-46 16,0-3-24-16,0-3 60 0,0-2-373 0</inkml:trace>
  <inkml:trace contextRef="#ctx0" brushRef="#br0" timeOffset="3893.18">18373 3388 1028 0,'-3'1'249'0,"0"1"-59"0,-1-1-72 0,1 1-50 0,0 1-32 0,1 0-24 0,0 2-6 15,1 0-8-15,0 1-2 0,0 0 1 0,0 2 1 0,0 2 0 0,-1 1 0 16,0 1 6-16,0 1-5 0,0-1 1 0,-1 4 0 0,0 2-4 0,-1 0 2 16,0 0 0-16,0 1 1 0,0 1 0 0,-1-1 3 0,0 2-2 15,0-1 0-15,0 0 7 0,0 3 0 0,0-1 0 0,0 0 7 0,1 2 4 16,-1 0 5-16,1-1 7 0,-1 2-6 0,1-1 3 0,0 1 0 0,-1 0-2 16,1 0 8-16,-1 0-9 0,0-1-5 0,1 0-2 0,0-1-3 15,0-1 2-15,0 1-3 0,0-2 0 0,2 1 2 0,-1 0 0 0,0-3 0 16,0 0-5-16,1 0 2 0,-1-4-8 0,1 0 3 0,0-1 0 0,0-1-2 15,1-1 3-15,0-1-3 0,-1-2-4 0,1-1 4 0,-1 0-5 0,1-1-2 16,1-2-1-16,-1 0-5 0,0-1-1 0,1-1-6 0,-1-1 1 16,1-1-4-16,0-1 0 0,0 0 0 0,-1 0-5 0,1-2-2 15,0 0-14-15,-1-2-13 0,1-2-24 0,-1-1-18 0,0-1-34 0,0-2-31 16,0-1-32-16,1-3-34 0,-1-2 27 0,2-3 54 0,-1-1 0 0,1-4-262 16</inkml:trace>
  <inkml:trace contextRef="#ctx0" brushRef="#br0" timeOffset="4643.43">18134 3483 685 0,'-1'0'167'0,"-2"0"-27"0,1 1-27 16,-1 0-47-16,3 1-36 0,0 0-23 0,0 2-10 0,2 1-7 15,0 2 0-15,2 1-1 0,1 2 2 0,1 1 0 0,0 0 5 0,0 4 2 16,0 0 1-16,1 2 6 0,0 0-2 0,0 2-1 0,3 1 0 15,-1 0 6-15,0 1 2 0,0 1 1 0,0-1 3 0,0 2 1 0,1-1 0 16,-2-1 4-16,1 1-3 0,0 0 4 0,-1-2 5 0,1 4 6 16,0-3 7-16,0-1-1 0,0 2 0 0,0-3-7 0,0 0-1 0,-1 2 0 0,0-2 2 15,-1 0 0-15,1 0 2 0,-1 0 2 0,2-1-5 0,-2 1-1 16,1 0-2-16,-1-1 0 0,1-1-2 0,-1-1 2 0,1-1-1 0,-1 0 3 16,0-1-6-16,0-1 2 0,0 0-2 0,0 0 4 0,-1-2 5 0,2 0 0 15,-2 0 3-15,0 0-1 0,0-2-4 0,0 1-2 0,-1-2-1 16,0-1-5-16,0 1-8 0,0 0 0 0,-1-1-5 0,0-1 1 0,0 1-2 15,0-1-2-15,1-1 0 0,-1 1-5 0,0-2 5 0,0 0 0 16,-1 1-4-16,0-1 2 0,0-1-1 0,0 0-3 0,-1 0 5 0,1-2-2 16,-1 1-3-16,0 0 3 0,0-2-3 0,0 1-2 0,-1 0 2 15,1-1-1-15,-1-1 2 0,1 1-1 0,-1-1 3 0,0-1 0 0,0 2 0 16,-1-1-1-16,2-1-2 0,-2 0 1 0,1 1 2 0,0-1 5 0,-1-1-1 16,1 2 3-16,-1-1-3 0,0 0 1 0,0 0-1 0,0 0 0 15,0 0-3-15,0 0-1 0,0 0-1 0,0 0 1 0,0 0 0 0,0 1 0 16,-1-2-1-16,1 0 1 0,-1 1-2 0,1 0 2 0,-1 0 0 0,0 1-3 15,1-1 2-15,0 0 1 0,-1 1 0 0,1 0-3 0,0-1 2 16,0 1 1-16,-1 1-3 0,0-1 1 0,1 0-1 0,0 2 0 16,0-2 0-16,-1 1 0 0,1 0-3 0,-1 0 2 0,1-1 2 0,0 1-4 15,0 1 3-15,-1-1 0 0,1 0-5 0,0 1 5 0,0-1-4 0,0 0-1 16,-1 1 5-16,1-1-4 0,0 0 5 0,-1 1-6 0,1 0 2 0,0-1 3 16,0 1-3-16,0 0 2 0,0-1 1 0,0 0-3 0,0 1 4 0,0-1 1 15,0 0-2-15,0 1 1 0,0-2-1 0,0 1 0 0,1 1 0 16,-1-1 0-16,0 0 0 0,1 1 0 0,-1 0-1 0,0-1 1 0,0 0-2 15,1 1 1-15,-1-2 5 0,0 1-5 0,0 1 2 0,1-1 2 16,-1 0-3-16,0 2 0 0,1-3-1 0,-1 1-1 0,0 0 4 0,1 0-2 16,-1 0 4-16,0 0-5 0,0 1 1 0,0-2 3 0,0 2-3 15,-1-1 3-15,1 0 0 0,0 0-3 0,0 0 0 0,0 0 2 0,0-1-4 16,0 2 2-16,0-1 0 0,-1 0 0 0,1 1 2 0,0 0-2 0,0-1 1 16,-1 0-4-16,0 1 2 0,1 0 2 0,-1-1-2 0,0 2 2 15,0-1-2-15,0 0-2 0,1 1 4 0,-2-1-2 0,1 0 1 0,0 0-4 16,-1 1-2-16,1-1 3 0,0 0-6 0,-1 1 0 0,1-2-2 0,0 1-7 15,-1 1-2-15,1-1-7 0,-1 0-10 0,1 0-2 0,-1 0-5 16,1-1-6-16,-1 2-4 0,0-1-7 0,1-1-5 0,-1 1-7 0,1 0-2 16,-1-1-5-16,0 1 1 0,0 1 0 0,1-2-5 0,-1 1-7 0,0 0-13 15,0 0-8-15,1-1-12 0,-1 2-1 0,0-1 8 0,0 0 22 16,0 1 29-16,0 1 27 0,2-2 20 0,-2 1 7 0,0 1 6 0,0-1-247 16,1 1-23-16</inkml:trace>
  <inkml:trace contextRef="#ctx0" brushRef="#br0" timeOffset="6160.24">10171 10866 749 0,'-10'3'120'0,"0"1"-4"0,-2 1-44 0,0-1-40 0,0 1-23 16,1 0-4-16,0 1-7 0,0 0 0 0,1 2-1 0,-2 0-3 15,1 0-9-15,-2 1-5 0,0 0-3 0,1 1-2 0,-2 0 1 0,0 1 2 16,0 0 3-16,2 0 9 0,-3 0 6 0,0 1 3 0,-2 0 2 16,1 1 0-16,-1-1 0 0,0 0 2 0,1 1 3 0,0 1-2 0,-2 0 6 15,1-1 0-15,0-1 2 0,0 0 1 0,0 1-7 0,-1 0 3 0,1-1-5 16,-2 0 3-16,-1 0 1 0,0 0 3 0,-2 0-3 0,0 1 3 16,1-2 0-16,0 2-1 0,1 0 8 0,0-1 0 0,0 0 7 0,0-1-3 15,0 1 0-15,-1 0-5 0,-1 0-4 0,2 0 1 0,-2-1-6 0,2 0 3 16,2 1-2-16,-1-2 1 0,0 1 1 0,-1 0 7 0,0-1-10 15,0 1 4-15,0 0-6 0,1 1-7 0,-1 0 7 0,0-1-8 0,2 0 5 16,-1 1-1-16,0-1-1 0,2 1 0 0,-2 0-1 0,-1-1-4 16,1 1 1-16,-1 0 6 0,-1-1-4 0,2 0 3 0,1-1-4 0,-1 1-3 15,1 1 0-15,2 0 1 0,-2-1-3 0,1 0-2 0,-1 1-1 0,1 0 1 16,0 1 5-16,-1 1-2 0,3-2 4 0,-3 1-1 0,1-1-2 16,1 1 7-16,1-1-4 0,1 0-4 0,-1 1 3 0,1 0-2 0,-1 0-3 15,-1 0 4-15,1 0-4 0,-1 0 1 0,2 1-1 0,-1-1 7 0,1 0-3 16,1-1-1-16,0 1 7 0,2-1-5 0,-1 0 4 0,1-1 4 15,0-1 0-15,1 1 0 0,1-1 5 0,0 0-1 0,0 0 3 0,0-2 5 16,0 0-1-16,0-1 4 0,2 0-4 0,0 1 3 0,3 0-4 16,-2-1-4-16,0 0 0 0,0-1-11 0,1 0-2 0,-1-1-6 0,2 0-7 15,-1 0-11-15,2 0-11 0,0-1-11 0,1-1-10 16,0 0-10-16,0 0-9 0,0 0-15 0,1-2-4 0,0 1 7 0,1-2 17 0,0 0 26 16,-1 0 19-16,1-1 13 0,0-1 8 0,-1-1-401 0</inkml:trace>
  <inkml:trace contextRef="#ctx0" brushRef="#br0" timeOffset="6609.19">8476 11738 846 0,'-4'5'124'0,"0"0"-49"0,1 2-54 0,2 0-23 15,0-1-5-15,2 1 1 0,-1 1 3 0,2 0 2 0,-1 1-4 0,1 0-8 16,-1 3-9-16,0 0-14 0,1 1-8 0,-1 2 0 0,0-1 1 16,-1 1 11-16,-1 2 9 0,-1-1 13 0,-1-1 1 0,0 2 2 0,0-1 7 15,0 0 0-15,-1-2 3 0,0 1 6 0,0-1 2 0,0-1 10 16,0-2 3-16,0 1 8 0,0-2 0 0,1 1 1 0,0-1 3 0,0-1-7 16,1-1 0-16,0 0-2 0,0 0-2 0,0-1-2 0,1 0 1 0,0-1-3 15,-1-1-1-15,1 2 1 0,0-2-3 0,1 1-2 0,-1-1-1 0,1 1-4 16,-1-1-5-16,1 0 0 0,1 0-5 0,0-1 0 0,1 1 2 15,-1-1-8-15,2 1 0 0,-1-1 1 0,1 0-2 0,2-1 4 16,0 0-2-16,1 0-1 0,2-1 3 0,-1 0-1 0,1-1-2 0,1 0 5 16,0 0-4-16,1-2 0 0,1 1 8 0,0-1-4 0,1 0 3 0,1 0 1 15,0-2-2-15,0 1-2 0,1-1 3 0,1 0 0 0,-1 0 0 16,2 1 2-16,0 0 0 0,-1-1-3 0,-1 1 8 0,0 0 0 0,0 0 2 16,-1 1 6-16,0 0-3 0,0-1-1 0,1 1-2 15,0 0-4-15,0 0 0 0,-2 0-2 0,1 1-2 0,0-1 1 0,-1 0-5 0,0 0 2 0,-1 1 2 16,-1-1-4-16,-1 0 3 0,-1 0-5 0,1 1 0 0,-2-1-2 15,0 1-11-15,-1-1-9 0,0 0-14 0,-2 0-20 0,1 1-8 0,0-1-15 16,-2 1-17-16,0-1-6 0,0 1 0 0,-1-1 20 0,-1 1 25 16,1-1 27-16,-2 0 13 0,-1 1-392 0</inkml:trace>
  <inkml:trace contextRef="#ctx0" brushRef="#br0" timeOffset="8581.51">3116 15969 598 0,'-6'6'128'16,"-1"-1"-63"-16,-1 2-9 0,1-4-5 0,2 0-11 0,0 0-1 0,0-2 8 0,0 1-1 15,0-1 0-15,0 0-8 0,0 0-11 0,1 0-8 0,-1 0-2 16,0-1-6-16,0 1 6 0,-1-1 5 0,0 0 9 0,0 1 15 16,0-1 23-16,0 1 9 0,-2 0-1 0,1 1-4 0,-2 0-20 0,-2-1-9 15,-1 1-5-15,1-1-8 0,-2 1-6 0,1-1-5 0,-1 1-7 0,-1-2-2 16,-1 0-1-16,1 0-5 0,-2-1-1 0,-1 1 3 0,0-1-3 16,0-1 2-16,-2-1-4 0,-1 0-3 0,1-1 2 0,-4-1 1 0,0 0-2 15,-1-2-3-15,-1 0 0 0,0-2-2 0,0 1 1 0,-1-2 2 16,1 0 0-16,-2 0-1 15,-1-2 0-15,-1-1 3 0,1 0-4 0,1-1 23 0,-1 1 2 0,1-1-1 0,-2-2 3 0,-1 0-22 0,0 1-4 16,0-1-5-16,0-1 6 0,1-1-7 0,0 1 7 0,1 0 0 0,-3-2-4 16,0 1 2-16,-4-1-6 0,1-2-1 0,0 0-1 0,1-2 1 0,1-3 3 15,-1-1-3-15,1-4 2 0,1 0-7 0,-1-3 2 0,2 1-2 0,1-3 14 16,2 0 3-16,-1-3-1 0,3-3 3 0,-3 0-14 0,3-1-5 0,0-3-4 16,0 0-1-16,2-1 0 0,1 0 3 0,1-2-1 15,0-4-4-15,2 1-7 0,0 0-5 0,2 0 3 0,-1 1 1 0,0-1-1 0,1-1 3 16,-1 0 0-16,3 0 2 0,0 1 6 0,4-2 0 0,1-1 8 0,2 0-1 15,2-1 1-15,0-1 6 0,1-1 0 0,0 1 2 0,2-3 3 16,1-1-1-16,1 0 1 0,2-1 4 0,1-3 3 0,3 0 0 0,1-3-3 16,2-1-3-16,1-1-4 0,2 1-16 0,-1 0-9 0,3-1-7 15,2 2-3-15,0 0 5 0,2-2-5 0,3 1-5 0,3-1-9 16,-1 0 5-16,2 1 4 0,1 1 8 0,-1 0 7 0,2 0-6 16,-2 1 9-16,2 0 1 0,2 2 14 0,0 1 7 0,1 2 7 0,2 2 4 0,-1 2-23 15,0 1 6-15,2 2-1 0,0 2 4 0,3 2 21 0,0 1-7 0,1 0 1 16,2-1-2-16,0 2 1 0,2 0 0 0,3 2 1 0,-2 2-1 15,1-1-1-15,-1 3-3 0,-1 1-3 0,2 1-2 0,2 2 3 0,-1 1-10 16,2 1 7-16,1 2-3 0,1 1-2 0,1 4 13 0,1-2-3 16,2 3 4-16,2-1-3 0,-1 2 1 0,0 3-2 0,-1 2 3 15,-2 2-3-15,1 1-3 0,1 1 1 0,-1 0-1 0,1 1 3 0,-1-1 7 0,1 2 1 16,1-1 1-16,3 1 3 0,-2 0-2 0,0 2-1 0,0 1-1 16,-2 0 2-16,0 1-3 0,1 2 1 0,-1-2 2 0,1 1-4 0,1 1 1 15,0 0 3-15,1 1-4 0,1 0 1 0,0 1 4 0,0-1 0 0,-1 0 2 16,-2 0 1-16,0 0-3 0,0 2-1 0,1-1 0 0,0 1-2 15,0 1-1-15,1 0-2 0,1 2-4 0,0 1-2 16,0 1-2-16,-2 1 0 0,-1 2-2 0,0 1 3 0,-1 1-3 16,-1 1 0-16,-1 1 7 0,0 2-2 0,0 1 2 0,2 1-3 0,-1 2-3 0,1 0 2 15,-1 1-2-15,-1 0 6 0,0 2 2 0,-3-1 4 0,0 1 3 0,1-1 3 0,-1 0 7 16,-1 1-3-16,0-1 1 0,2 1 3 0,0-1-14 0,0 2 1 0,0 0-2 16,1 2-9-16,0 0 1 0,-1 1 4 0,-2 1-7 0,-2 0 3 15,3 1 0-15,-2 2-6 0,-1 1 5 0,0 0-1 0,0 2 1 0,0-1 0 16,1 2 7-16,1 2-11 0,-1-1 0 0,0 2-2 15,1-1-4-15,-2 2 6 0,0-2-7 0,-1 3 2 0,0 0-3 0,0 1-1 16,-2 0 3-16,0 3-1 0,-2-2-3 0,0 1 4 0,0 0 5 0,-1 1-4 16,-1 0 3-16,-2 1 1 0,1-2 3 0,-1 0 1 0,1 1 3 0,-2 0-1 15,-1 0-3-15,-1 0 2 0,-2 1-3 0,2-3 3 0,0 3-5 0,1 0 4 16,0 1 2-16,-1 2-3 0,-2-1 4 0,1 2-6 0,-1-1 1 16,2 1 3-16,0 2 3 0,0-1 0 15,-1 1-1-15,0 1-1 0,1 0-7 0,-1 1-2 0,2 1-5 0,-2-2-6 0,1 0-2 0,-3 1-4 16,1 0-4-16,-3 0 0 0,2 1 1 0,-2 0-7 0,1 1 10 15,-2-1 0-15,1 2 9 0,-1 1 12 0,-3 0 0 0,1 1 5 0,-1 0 1 0,0 1 0 16,0-3 1-16,0 0 0 0,0 1 2 0,-1 0 0 0,-1-2 0 0,-1 0 4 16,1-1-4-16,-1 1 3 0,0-1-3 0,0 1-1 0,-1 0 0 0,0-1 1 15,-1-1 5-15,0 0-5 0,-2 0-1 16,-1-2-2-16,-1 0-1 0,-2 1-2 16,-1-2 0-16,-1-1 0 0,-3 2-1 0,0-2 3 0,-1 0-3 0,-1-1 4 0,-2-1 0 0,-1 1-1 0,-2 1 0 15,-1-1-5-15,-1 0 1 0,0-3 0 0,-1 1 4 0,-2-2 4 0,0 2-2 0,-2-1 3 16,0-2-5-16,-2 2 0 0,0-2 5 0,-1 0-4 0,0 1 12 0,-4-1 3 15,-1-2-3-15,-1 1 0 0,1-2-1 0,-2 1-7 0,0 0-3 16,-2 1 1-16,1-1-11 0,-3-1 5 0,0-2-2 0,-1 1-2 0,-1-2 3 16,-1 1-6-16,-1 0 1 15,1 0 2-15,-2-1-1 0,-1-2 6 0,0 0 2 0,-4-1 3 0,1 0 0 0,0 1 3 16,1-2 0-16,-2 1-3 0,1-2 4 0,-2 2-4 0,-1-1 0 0,1-1 4 0,-2 1 0 0,1-1 2 16,0 0 0-16,0 1-4 0,-2-1-6 0,1 0-2 0,-1 0-6 15,1-2 1-15,1 0 0 0,-2-1 7 0,-1-2-3 0,0 1-6 0,1-1-6 16,-2 0-20-16,0 0 4 0,-2 0 7 0,-1 0 9 0,-1 0 9 0,2 0 2 15,0 0 0-15,0 0-9 0,0-2 3 0,-2 2 2 16,3-1-2-16,0 0 1 0,-2 1 1 0,0-1 0 0,0 0 2 0,-1-1 6 0,1-1 5 16,-1-1-2-16,-2 1 6 0,0-2 3 0,0-1 1 0,1 0 3 0,0-1-3 15,0-1 1-15,0 1-4 0,0-1-3 0,1 1 2 0,-1 0 0 16,-1-1 0-16,-1 1 3 0,1-1-2 0,0 0 1 0,-3 0-2 0,0 1 0 16,0-1 0-16,-2 3-1 0,0-1 2 0,0-1 2 0,0 0 5 15,1-2 2-15,-1 0 2 0,-1 0 1 0,-1 0-5 0,1 0 1 0,-3 0-4 16,0-1-1-16,-2 1-6 0,-1-1-3 0,1 0 0 0,-2-1-3 0,3 2 6 15,1 1-2-15,-2 0-2 0,1 1 1 0,-1 0-6 0,-1 0 5 16,-1-2-3-16,-1 2 3 0,-1 0 5 0,-1-1-1 0,1-1 16 16,2 0 20-16,-1 0 14 0,0-1 12 0,0 0 2 0,-2-1-17 0,1 0-5 0,-1-2-1 15,-1 2-6-15,0-2-1 0,1 1-7 0,2 1-6 16,3-2 5-16,-1 3-7 0,1-3-7 0,2 1-7 0,-2 0-11 0,3-1-1 16,0 0-2-16,0 0-2 0,0 2 4 0,1-1-11 0,1-1 2 0,3 0-9 15,1 0-13-15,1-1 23 0,1-1-5 0,2 0 0 0,1-2-12 0,-1 0-31 16,3 0-12-16,1-2-25 0,1 0-8 0,-1-3-13 0,1-2-26 0,1-1-19 15,1-2 7-15,3 0 31 0,2-2 42 0,0-2 43 0,2-2-370 16</inkml:trace>
  <inkml:trace contextRef="#ctx0" brushRef="#br0" timeOffset="12238.12">6915 16914 551 0,'24'13'2'0,"4"0"1"0,6 5-4 0,0 0-1 0,-1-1-1 0,4 1-2 0,1-1-1 0,2 0 4 0,2-2-1 0,-2 2-2 0,1 0-345 15</inkml:trace>
  <inkml:trace contextRef="#ctx0" brushRef="#br0" timeOffset="13223.17">15253 15919 673 0,'2'3'119'0,"0"-2"0"0,-1 1-58 0,-1 0-75 0,2-2-41 0,0 0-29 15,1-1 0-15,2 0 20 0,0 0 22 0,1-1 24 0,1 0 3 0,0 0 4 16,1-1 2-16,1 1-3 0,-1-1 7 0,0 0 2 0,3-1-3 0,-1 1 8 15,1-1-5-15,1 0 4 0,-2 0-1 0,1-1-4 0,0 0 5 16,1 1 0-16,1-1-1 0,1-1 4 0,0 0-3 0,1 0-2 0,1-1 2 16,1 1-1-16,1 0 1 0,2 0 3 0,1-1-3 0,0 1-2 0,3-2-1 15,-2 0-4-15,2 0 6 0,1-1 3 0,-1 0 3 0,5 0-4 16,-1-1 0-16,3 2-5 0,-1-1-1 0,1 0 6 0,0 0-1 0,3-1-1 16,0 0 1-16,3 1 0 0,-1-1-3 0,-1 0 2 15,2 1 0-15,-1 1-1 0,1-1-1 0,1 2 0 0,-1 0 3 0,0 1 1 0,0 0 2 16,0-1 2-16,0 1 0 0,1 0 0 0,-1 1 1 0,0 0 3 15,0 1 2-15,0 0-1 0,-1 0 0 0,2 0-1 0,-3 0-2 0,0 1 0 16,-1 0 3-16,0-1-4 0,-1 1 1 0,1 0-1 0,-3 0-2 16,1 2 5-16,0-1 0 0,0 1 5 0,-1 1-3 0,0-1 3 0,0 1-4 15,-2 0 4-15,-1 1-5 0,-1 0 0 0,-2 1-2 0,1 0-7 16,-2-1 4-16,-1 2 0 0,-1-1 0 0,-3 1 3 0,-1 0 1 0,-2 0-4 0,0 0 0 16,-4 0 0-16,1 1 1 0,-2-1 0 0,-1 0 0 0,0 0-1 15,-1-1-6-15,-2 1-1 0,-1 0-4 0,1 0-1 0,-2 0-2 0,0-1-6 16,-1 0-4-16,-1 0-12 0,0-1-2 0,-1 0-6 0,1 0 2 15,-2 0 3-15,0-1 2 0,-1 0 9 0,-1-1 6 0,0 1 5 0,0-1 6 16,-1 0 1-16,-1 0 0 0,0 0-3 0,-1-2-377 0</inkml:trace>
  <inkml:trace contextRef="#ctx0" brushRef="#br0" timeOffset="16228.93">20859 14908 588 0,'-27'-4'30'0,"1"-1"19"0,-8-3 7 0,5 1-4 0,3-2-9 16,0-2-26-16,1-1-12 0,-2-1-4 0,0-2-14 0,-1-1 3 0,3-1 0 16,0-2-1-16,2 1 4 0,2-2 2 0,0-1 6 0,1 1 3 15,3-3 5-15,0 0 4 0,0 0 3 0,2-2 7 0,1-1 3 16,0-2 3-16,1-1-3 0,1-3-5 0,1 0-2 0,1-2 5 0,1 0-4 16,0-3-1-16,0-3-2 0,1-1-9 0,1-2 9 0,1-1-6 0,-1 0-2 15,2-2 2-15,-1-2-7 0,0-1-4 0,1-2 4 0,1-3-6 0,0 0-1 16,0-2-1-16,0-3-3 0,1 0 7 0,1-1-3 0,0 1 3 15,0 0-5-15,1 1-1 0,0 0 9 0,1-1-4 0,0 1 7 0,1 0-3 16,1 0 0-16,0-1 2 0,1 0 2 0,1 1-1 0,1-1-5 0,1 2 4 16,1 0 5-16,1-1 6 0,0-2 2 0,1 0-1 0,1-1-1 15,2-1-2-15,0-2-2 0,1 0-2 0,1 0 0 0,2 0-9 0,1 1 7 16,2 0-9-16,1-1-1 0,1-1 0 0,1 2-2 0,0 0-3 0,0-1-4 16,1 1-3-16,2 0-3 0,0 0 8 0,0 3-1 0,2 1 4 15,1 0 3-15,1 3-5 0,-1 1 7 0,2 2 3 0,0-1 7 0,2 2 5 16,1 1-3-16,1 0 6 0,0 1-6 0,2 1-2 0,0 2 3 15,3 1-7-15,3 0 4 0,-1 0-6 16,3 0 5-16,0 2-12 0,1 0-2 0,3-1 3 0,-1 0-10 0,4 1-4 16,-1 0-4-16,1 1-2 0,1 5-2 0,1-1-4 0,0 5 5 0,2 1-4 0,-3 0 6 15,0 3 4-15,-2 0 1 0,-1 4 9 0,-1 1 5 0,0 2 6 0,-1 3 8 0,-2 3 4 16,1 1 2-16,1 2 9 0,-2 4-1 0,1 1 5 0,0 2-2 0,0 2-7 16,-1 1-2-16,-1 1-7 0,2 2 1 0,-2 2-6 0,0 1-7 15,0 2-1-15,0 1-5 0,-1 2 2 0,0 1-4 0,0 1-2 0,-1 3 0 16,0 2 0-1,0 0 2-15,0 4 0 0,-3 0 2 0,-2 3 6 0,-2 1-2 0,-2 1 8 0,2 3-3 0,-2 2-3 16,0 3 0-16,-3 0-2 0,0 3-3 0,-1-2 5 0,0 2-4 0,-2 2-1 0,-1 2-8 16,0 4-8-16,-2 1-9 0,-1 0-7 0,-1 2-3 0,-3 0-4 0,0 2 0 15,-1 2-7-15,-2 3 6 0,-1 2 5 0,-1 1 6 0,-2 1 13 0,-3 2 8 16,-3 1-1-16,0-1 11 0,-2 0-1 0,-2-2 1 0,-1 0 1 0,-2 1-1 16,-2 2 2-16,-2 3-1 15,-2 3 3-15,0 4 0 0,-4 3-2 0,-1 1-2 0,-3 2-7 0,0-1 3 0,-1 2 2 16,-1 1 1-16,-1-2 6 0,1-1-1 0,-2-1 12 0,0-1 11 0,0 1 13 0,-1-2 7 15,-2-2-11-15,2-2-8 0,-3 0-8 0,-1-2-5 0,1 1-1 0,0 1 5 16,-1 0-8-16,0 0-2 0,-1 0 13 0,-2-1-7 0,-2-1 16 0,1 0 2 16,-2 1 3-16,0-2 13 0,-1 2-1 0,-3 2 8 0,-2-1 13 0,-1 1-13 15,-2 0 10-15,0 1 0 0,-2-1-10 0,-2 0 9 16,0-1-6-16,-1 0-1 0,-2 2-11 0,-3 0 0 16,1-2-10-16,-1 2-8 0,-1-1-6 0,-2-2-5 0,-1 1-6 0,-1-3-2 0,0 0-3 0,1-1-4 15,0 0 0-15,2-2 1 0,-1 0 3 0,0-2-1 0,2-2-4 0,-1-2-15 16,2-2 9-16,0-2-5 0,-1-3-9 0,2-3-3 0,1-3-22 0,2-2-24 15,2-3-21-15,3-1-29 0,2-2-24 0,2-5-18 0,3-2-15 16,1-4 21-16,3-6 37 0,0-1 42 0,4-4 41 0,1-4-375 0</inkml:trace>
  <inkml:trace contextRef="#ctx0" brushRef="#br0" timeOffset="17195.81">26411 14060 755 0,'-12'10'113'0,"0"-1"-18"0,-6 0-63 0,2-1-31 15,-2-2-27-15,-3-3-2 0,1 0-3 0,-3-1-2 0,-2-1 11 16,1 0-2-16,-3-2 1 0,-2-1 1 0,-2-1 0 0,-3-1 1 0,-3 0 8 16,-2-2 4-16,0 1 8 0,-2-2 17 0,-1 0 4 0,0-1 14 0,-4-1 4 15,2 0-4-15,-1 0-4 0,-1-2 0 16,-1 1-2-16,0-3 4 0,-2 0-1 16,-1-2-6-16,-1 1 4 0,0-1-5 0,0-1 8 0,1-1 3 0,-1 2-7 0,2-4-7 0,-1 0 3 15,0-1-9-15,2 0-6 0,-2-2 11 0,2 1-16 0,-1-3 10 0,0 0-1 0,0 0 2 0,2-2 1 16,0-1-1-16,3-3 4 0,0 1-13 0,1-1 6 0,1-1 3 0,2 2-5 15,0-3 8-15,2-1-7 0,-1-1-4 0,1-2 4 0,1 0-8 16,3-2 5-16,-1 0-7 0,1-1-2 0,0-3-2 0,2 1 3 0,0-1 0 16,4-4 0-16,0 0 6 0,3-1-5 0,-1 1-1 15,3-2 6-15,1 1-3 0,1-1 9 0,1-1 10 0,3-2 2 0,3-1 7 0,1 0-4 16,3-2-5-16,-1 0-7 0,4-3-11 0,0 1 2 0,2 1-1 0,1-1-9 16,3 1 12-16,1-2-11 0,2 0 3 0,3 1 3 0,2 0-3 15,1-1 0-15,2 0-4 0,1-1 2 0,2 0-7 0,3 1 5 0,-1 0-1 16,5 2 4-16,1 0 4 0,1-1-4 0,2 2-3 0,2 1 4 0,-1 2 2 15,3 1-7-15,1-1 5 16,5 1 0-16,0 0-4 0,3 1 13 0,0 2 2 0,1 0-1 0,3-1 7 0,1 3-6 16,2-1-7-16,1 0-5 0,0 2-3 0,2 0 5 0,1 3-3 0,1 0 5 0,3 2-1 15,0 0-6-15,0 1 10 0,2 2-4 0,-1 3-1 0,-1 4 4 0,1 0-6 16,1 4-1-16,-1 0-3 0,2 2 3 0,0 3 4 0,1-1 6 0,0 0-5 16,2 4-5-16,-1 1-3 0,0 3-5 0,0 1 2 0,0 3-5 0,-3-1 5 15,1 1-6-15,0 3 0 0,-1 2 2 0,1 2 2 16,0 2 3-16,0 2 4 0,0 1 5 0,1 2 0 0,-1 2-4 0,-2 3 4 0,0 1-6 15,-1 3-3-15,-1 2 8 0,0 1-2 0,0 1 1 0,0 3 4 16,-2 2-14-16,0 0 8 0,-2 3-1 0,1-1 0 0,-3 2 8 0,-1 2-4 16,-2 0-1-16,0 5-2 0,-2-1-4 0,-1 3-11 0,-3 2-1 15,0 0 0-15,0 3 1 0,-2 0 6 0,1 3 0 0,-4 1-9 0,0 3-4 16,-1 1-4-16,1 1-12 0,-1 1 7 0,0 2-1 0,-3 2 2 0,-1 3 3 16,-4-1-3-16,0 1 2 0,-1 0-2 0,-3 2 5 0,0 0 10 15,-1 2 3-15,-1 0-1 0,-3-1 10 0,0 3-3 0,-2 0 6 0,-1-1 16 16,-1 0-8-16,-2-1 21 0,0-1 0 0,-3 1-1 0,-1-1 13 0,0-1-8 15,-3 1 5-15,-1 0-6 0,-2 0 7 0,0-1-10 0,-2 0-2 16,-2-1 10-16,-2 0-3 0,-2 0 12 0,-1-2-2 0,-1 1-2 0,0-2-11 16,-3 0 2-16,-1 2-4 0,-1-2 3 0,0 1-4 0,-2 1 1 0,-1-4 2 15,0 1-5-15,-3-2 8 0,-1-1-7 0,-2 0-12 16,-2-2 2-16,0 2-2 0,-1-4-5 0,0 1 7 0,-2-1-6 0,-1 0 2 16,-3-1-11-16,-1-4 0 0,0-2 2 0,-2 0-15 0,-1-3 13 0,-2-2-12 0,-1-1-10 15,-1-3-6-15,0-1-23 0,-2-2-15 0,-2-1-15 0,0-2-16 16,0-3-21-16,2 0-15 0,-1-4-13 0,3 1-19 0,1-2 2 0,0-1 38 15,2-1 33-15,1 0 44 0,1-1-365 0</inkml:trace>
  <inkml:trace contextRef="#ctx0" brushRef="#br0" timeOffset="18161.02">26803 16756 725 0,'-15'27'97'0,"0"-4"-25"0,-7 6-72 0,1-7-26 0,1-7-26 15,-2-1-9-15,-2-2 4 0,1 0 5 0,0 1 20 0,0-2 13 16,-2 0 6-16,-1-2 3 0,-1 0-2 0,-2 1 2 0,-1-2 5 0,-2 2 7 16,1-2 10-16,-2 1 0 0,-1-1 12 0,0-2 4 0,-4 2 5 0,1-3 7 15,-2 1-7-15,-1-1-5 0,-2 1-4 0,-3 1-3 0,0-2-7 16,-1 0 0-16,0-3 0 0,-3 2-10 0,1 0 9 0,-1-1 2 0,-2 1-1 15,0-1 11-15,-1 1 0 0,-3 0-10 0,0-1 4 0,-2-1 1 16,0 0-2-16,-1 0 15 0,1 0-1 0,0-2 2 0,1 0 2 0,0 0 4 16,0 0 4-16,1 0 3 0,-3 0 3 0,3 0-9 0,-2-2-13 0,0 0-5 15,1-1-3-15,1 1-3 0,1 0 15 0,2 0-10 0,0-2 3 0,0-2-1 16,2-1-3-16,-1 0 5 0,1-1-2 0,0 1 0 0,0-2-3 16,-1 1-7-16,1-2-8 0,0-3-3 0,2 1-3 0,0-4-3 0,2 3 3 15,2-4 4-15,0-2 1 0,1 1-1 0,1-3 5 0,1-2-1 16,1 0-8-16,3-5 5 0,-1 0-7 0,0-3-1 0,2 1 3 0,1 1 3 15,3-1 4-15,-1-1-10 0,3-1 0 0,-1-2 0 0,2-1-8 16,1-1 17-16,2-1-11 0,0-1-5 0,1-1 1 0,1 0-13 0,-1-2 3 16,2 0 0-16,0-2-2 0,1-1 4 0,1-1-3 0,1 0-4 0,1 1 5 15,2-1 2-15,0 0 2 0,0-1 4 0,2 0-4 0,-1-3 0 16,1 0 2-16,1 0-1 0,1-3 1 0,1 1-6 0,1-3 3 0,1 1-1 16,2 0 6-16,1 1 3 0,2 0 3 0,0 0 1 0,1-1-2 0,2-1 1 15,2 1-5-15,0 1 5 0,2 0 2 0,1 0-3 0,2 0 3 16,0 0-3-16,2 0-2 0,2 2 5 0,1 3 0 0,2 1-1 0,1-2 3 15,2 3-8-15,1 1 6 0,1-1-7 0,0 1 3 0,2 2 3 16,1 0-3-16,1 0 1 0,3 1-1 0,2-1-1 0,1 0 1 0,3 3 5 16,1 1-1-16,2-1 0 0,1 2 9 0,3-1-17 0,2 0 10 0,3 1 3 15,3-1-11-15,2 2 18 0,3 0-16 0,1-1 3 0,1 2 2 16,2 0 2-16,-1 1-1 0,4-1-5 0,-2 1-2 0,2 0-10 0,2 2 3 16,0 2-1-16,3 2-1 0,1 0 6 0,1 2-1 0,-1 0 1 0,1 2 2 15,0 0 2-15,-1 2 4 0,1 2 0 0,1 1 1 0,-1 1 3 16,4 2-5-16,0-1 8 0,0 2-5 0,1-1 0 0,-1 4 0 0,-1-1-8 15,2 2 11-15,0 1-3 0,-1 0 8 0,3 2-6 0,0 1-1 0,1 3 1 16,0 0-5-16,-1 1 7 0,-1 2-3 0,0 1 4 0,1 1 4 16,0 2 2-16,2 0 5 0,0 2-6 0,0 1 5 0,-1 2-5 0,0 1-4 15,-3 1-5-15,-1 2-2 0,0 2 4 0,-3 1-5 0,2 3 9 16,-2 2 0-16,-2 0-6 0,-1 4 8 0,-3 0-10 0,-3 1 0 0,-1 4 10 16,-2-1-2-16,-1 3 5 0,-1-1 0 15,0 2-3-15,-2-1 0 0,-1 4-10 0,0 0 2 0,-1 2-11 0,-1 1-3 0,-3 0-2 0,-3 3-5 16,1 1-2-16,-2 2-6 0,-3 2 2 0,0 3 4 0,-3 0 2 0,-1 1 7 15,-2 2 8-15,-1 1-1 0,-3 4 3 0,-2 1-2 0,-2 3-3 0,-5 1 0 16,0 0-1-16,-4 1 3 0,-1 2 1 0,-4 1 3 0,-2 2-6 16,-3 3-5-16,-3 3-2 0,-2 1 1 0,-4 1 1 0,-2 2 5 0,-4 1 2 15,-2 2 2-15,-2-1 5 0,-2 3 2 0,-4 2 2 0,-2 0-3 16,-3 3 4 0,-3-1-6-16,-1 2-1 0,-2 1 3 0,-1 4-7 0,-3-1 3 0,-4 2-12 0,-1-1-22 15,-4 1-12-15,-3-1-16 0,-4 0 9 0,-3 2 13 0,-4 1-362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1:46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 6591 765 0,'-5'1'172'0,"0"0"3"16,-2-1-45-16,4-1-76 0,2 0-42 0,3 0-14 0,2 0 3 15,2-1 16-15,0 0 4 0,2-1 4 0,1 0-4 0,3-1-4 0,2-1-4 16,2 0-3-16,1-2-7 0,3-1-4 0,-1 1-7 0,0-1-6 16,2 0 6-16,0 1-1 0,0 1 9 0,1 0 6 0,0 0-2 0,-1-2-1 15,1 2-4-15,-1-1-12 0,-1 0-2 0,-1 1-16 0,0-1-9 0,-1 0-15 16,1 1-18-16,0 0-14 0,-1 2-18 0,1 0-9 0,2-2 12 16,-3 2 27-16,1-2 23 0,-1 0-394 0</inkml:trace>
  <inkml:trace contextRef="#ctx0" brushRef="#br0" timeOffset="1209.6">1510 14957 561 0,'-1'0'4'0,"1"-1"-4"0,1 0 0 0,-1 1 0 0,4-1 1 16,0 1 0-16,0-1 1 0,1-1 5 0,1 1-4 0,2-1 5 16,1 0-3-16,1-1-1 0,0 0 5 0,0 0-6 0,2 0 1 0,-1 1 5 15,2-1 0-15,-1-1 7 0,1 1 11 0,-1-1-15 0,-1-1 2 16,1 1 7-16,0 0-5 0,1-1 17 0,2 1-2 0,0-2 1 0,1 2-3 16,-2-3-4-16,3 0 0 0,0 0-1 0,-1 0-4 0,1 0-2 0,1 0-3 15,-1 1-3-15,0 0-1 0,-1 1-4 0,2 0 4 0,-1 0-10 16,0 0 0-16,0 0 8 0,0 1-5 0,-1-1 0 0,-1 1-2 15,2 0-5-15,-1-1-7 0,-1 0-7 0,-2 0-9 16,-1 1-9-16,-2 0-8 0,1 2-6 0,-2-2-8 16,0 0-3-16,-2-1 3 0,1 0 12 0,-1-1 19 0,-1-1 12 0,0 0 7 0,-2 0-396 0</inkml:trace>
  <inkml:trace contextRef="#ctx0" brushRef="#br0" timeOffset="1492.81">2235 14435 673 0,'0'4'56'0,"1"-1"5"0,1 0-15 0,-1 1-29 16,1-1-6-16,2 0 2 0,-1-1 10 0,1 2 5 0,1 1 2 0,0 0-8 16,1-1-9-16,0 1-4 0,-1 0-7 0,2 1-3 0,0-1 4 0,0 2-1 15,0-1-4-15,-2 2 9 0,1-1-1 0,-1 2-4 0,0 0 11 0,0 0-5 16,-1 1 2-16,1 1 1 0,-1-1-6 0,0 3-4 0,-1 0-6 15,-1 1-2-15,-1 1-2 0,0 0 2 0,-1 1 2 0,-1 1 2 16,-1 1 4-16,0-2-4 0,-2 3 0 0,-1 1-6 0,-1-1-4 0,-1 2-8 16,-1 1-2-16,-1 2-1 0,-1 1-8 0,-1 1 5 0,-2 0-8 15,0 0-4-15,-1-3-1 0,1 1-2 0,-2-2 0 0,1 1 9 16,-1-2 7-16,1-3 5 0,-1 1 13 0,0-2-2 16,1-2-390-16</inkml:trace>
  <inkml:trace contextRef="#ctx0" brushRef="#br0" timeOffset="2520.58">1970 6249 704 0,'2'-2'37'0,"-1"-1"0"0,1-1-7 0,1 0-7 0,2 1-7 0,1 0 1 16,1 0 0-16,0 1-6 0,0-1-3 0,2 0-5 0,1 0-1 15,1 0-4-15,2 0 2 0,-1 1 0 0,-1 1-1 0,1 0 1 0,-1-1 0 16,-1 2 0-16,0 0 1 0,-2-1-1 0,2 2 0 0,1-1 0 0,-1 0-1 16,0 0 1-16,-1 1 0 0,1-1 0 0,-2 0 1 0,2 1 4 15,-1 0 3-15,1 1 5 0,-1 0 2 0,0 0 1 0,-1 1-1 0,0 0 1 16,1 1-1-16,-1 0 0 0,0 1 2 0,0 0-1 0,0 1 1 15,0 1 0-15,-2 0-2 0,0 0 0 0,-1 1-4 0,0 1 0 0,-1 1-3 16,0 0-2-16,-1 1-1 0,1 0 0 0,-2 2 1 0,0 0 1 16,-1 1 3-16,-2 1 1 0,-1-1 3 0,-2 3 3 0,-1 1-3 0,-1 0 0 15,-1 2-1-15,0 0-5 0,0 1 4 0,-3 1-4 0,1 1-1 16,-1-3 2-16,0 2-3 0,0 0 2 16,0 0-4-16,0 2-5 0,-1 0-12 0,1 0-14 0,-1 1-23 0,1-2-21 0,1 0-24 15,2 0-26-15,-2-1 8 0,1 1 25 0,-1 2 28 0,0-3-412 0</inkml:trace>
  <inkml:trace contextRef="#ctx0" brushRef="#br0" timeOffset="8951.48">16605 6272 731 0,'-1'2'142'0,"1"-1"18"0,0 1-47 0,0-2-52 0,2 0-40 0,1 0-18 0,0 0-9 16,1 0-2-16,2 1 3 0,2 0 0 0,1 0 1 0,0 1 4 15,0 0 0-15,0 0-1 0,-1 0 0 0,0 1 2 0,1 0-4 0,-1 0 3 16,1 0 0-16,-1-1-1 0,0 2 1 0,-1-1-1 0,0 1-1 15,0 1 2-15,1-2-1 0,0 1 2 0,0 0 1 0,0 0-1 0,0 1 0 16,0-1 1-16,0 1 2 0,1 0-2 0,0 0 1 0,0-1 2 0,1 1 0 16,0 1 3-16,-1 0 2 0,0 0-2 0,1 2-1 0,1 0 5 15,-1 0-4-15,-1 1 2 0,-1-1-4 0,0 2-3 0,-1-2 2 0,4 2 1 16,-1 1 3-16,0-1-3 0,0 1 0 0,-1-1-1 0,0 0-4 16,0 2 2-16,0 0-5 0,1 1 4 15,0-1 3-15,-1 0-4 0,2 1 2 0,-2 1-5 0,2 1 0 0,-1 1 2 0,1-1 2 0,0 1 0 0,-1 0-2 16,1 1 0-16,-1-2-3 0,1 1 2 0,0 1 2 0,0-2 1 0,-2 2 3 15,2 0-2-15,0 0 0 0,-1-1-2 0,1 2 4 0,0 2 4 16,-1-2 0-16,1 2 5 0,-1 1-1 0,0 0 3 0,0 0 2 16,-1 0 2-16,-1 0 0 0,1 1-9 0,0 1 0 0,1 0-6 0,0 1-4 15,-1 1 8-15,0-2-5 0,-1 1-1 0,0-1-2 0,1 2 3 16,0 0-2-16,0 1 2 0,0 1 6 0,0-1-9 16,-1 1 8-16,0-1-3 0,1 0 0 0,-1 0 4 0,1 0-3 0,-1 0 8 0,1 1-2 15,0 1-2-15,-2-2 0 0,2 2 3 0,-1-1 5 0,0 0 0 0,0 2 1 0,0-2-2 16,0 2-5-16,-2 0 0 0,0 0 4 0,1 0-7 0,0 0 2 15,0-1-4-15,2 3-4 0,-1-1 8 0,0 2-8 0,1 0 14 0,-2-1-6 16,2 0-2-16,-1 1-4 0,0-2 0 0,1 4 5 0,-2-2-5 0,1 0 5 16,-1 0-1-16,0 0-1 15,1 0 2-15,0 1 2 0,-1 0-2 0,1 0 10 0,-1-1 0 0,0 2 7 0,1-1-3 0,-3 1-5 16,2 0 3-16,-1 0-4 0,1 0 2 0,-1-1-4 0,0 0-5 0,0 0-6 0,0 1 1 16,0 0-1-16,0 2 10 0,-2-1 0 0,2 1-3 0,-1 0-11 15,0-1-2-15,-1 2-2 0,1-2-4 0,-1 2 9 0,0 0-6 0,-1 1 3 16,1 1 3-16,-1-1 0 0,-1 0 2 0,0-1-8 0,0 0 9 15,0 0-5-15,0 0-2 0,-1 0 8 0,0 1-7 16,0 0 2-16,0 0 5 0,-1 0-10 0,1 0-1 0,-1 1 7 0,0-3-3 0,0 4 4 16,-1-1 0-16,1 0-4 0,-1 1 2 0,1-2 1 0,0 0-2 0,0 2-4 15,0-1-3-15,0-1 9 0,0 2 2 0,1 0-4 0,-1-1 4 0,1 3-7 16,0-3 4-16,-1 0 1 0,0-2-2 0,-1 2 7 0,1 4-10 0,0-2-4 16,0 0 5-16,-1-2-7 0,1-1-1 0,-1 0 18 0,0 1-6 15,0 0-9-15,0-1 3 0,-1 1-10 0,1-2 4 0,-1 3 11 0,0-2 5 16,-1-1-5-16,1 2 6 0,-1-1-6 15,1 3-4-15,-1-2 5 0,-1 0-3 0,1-1 5 0,-1-2-7 0,1 1 10 16,-1 1-14-16,0-2 7 0,-1 1 5 0,1-2-6 0,-1 0-6 0,0 0 2 0,0 0 2 0,-1 1-1 16,1-1 12-16,-1 0-15 0,1-1-5 0,-1 3 12 0,0 0-7 0,-1-1 14 15,1 1-1-15,0-3-6 0,-2 0 10 0,0 0-20 0,0 0 10 16,-1 1-8-16,0-3-2 0,0 2 24 0,0-3-11 0,-1 1 2 0,-1-2 3 16,1 0-22-16,-1-1 14 0,-1 0-13 0,2-2 2 0,-2 1 9 0,-1 0-5 15,1 0 13-15,1 2-1 0,0-3-5 0,-2 1-1 0,-1-2 2 16,-1-1-11-16,1 1 6 0,-1-2 3 0,0 1 3 0,0-1-3 0,-1 0 3 15,2 0-6-15,-2-2-10 0,0 1 8 0,0-2-11 0,1 0 16 16,-2 2 0-16,0-3-7 0,0 2 7 0,1-1-18 0,-2-2 4 16,-1 1 4-16,0-1-2 0,-1-1 2 0,0-1 1 0,1 1-14 0,0-1 19 15,-1 0-7-15,1 2-1 0,-2 0 5 0,0-1-8 0,1 0 6 16,-2-1-5-16,0 1 15 0,1-3-12 0,-3 2 3 0,2-1 8 0,0 0-4 16,-1-2 2-16,0 1-3 0,-2 1 5 0,0-1-13 0,1-2 3 0,-1 2 1 15,0-1-8-15,1 1 7 0,-2-3 2 0,1 1-7 0,-1 1-8 0,-1-2 1 16,-2 0-11-16,0-2-3 0,2 2 5 0,0 0 0 0,1 0 10 0,-1-1 7 15,1 1 1-15,-1-2 6 0,1 0 5 0,0 1 1 0,2-2-1 16,0 0-5-16,0 0 11 0,1-1-12 0,-1 0-1 0,0 0 3 0,1 0-21 16,0-1 3-16,0 0 3 0,1-1-3 0,1 0 4 0,-1 0 5 15,2-2-8-15,0 1 13 0,-1 0-1 0,2-1-7 0,-2 0 18 0,1 0-7 16,2 0 8-16,1 0 8 0,1-1-6 0,0-1 2 0,4 0-7 0,-1 0 3 16,1-1-2-16,1 0 0 0,1-1 4 0,1 1-3 0,-1-2 0 15,1 1-3-15,2 0 1 0,0-1 5 0,2 0-7 0,-1-1 4 0,2 1-6 16,0-1 4-16,1 1-3 0,1-1 4 0,0 1-2 0,2 0-3 0,-1 0-2 15,1-1-4-15,0 1-4 0,1-1-2 0,-1 0 9 0,1 0-6 16,1-1 13-16,1 0-9 0,0 0 1 0,1 0 3 0,1 0-5 16,0-1 5-16,1 1-2 0,0 0 10 0,2-1-11 0,0 0 12 0,1 1-4 15,0-1-7-15,1-1 13 0,0 1-4 0,1 0 3 0,1 0-2 0,-1-1-4 16,2 0 0-16,1 1-1 0,1-1 0 0,1 0 4 0,0 1-4 0,1-2 6 16,1 1 5-16,-1 0-7 0,0 0 3 0,1 0-1 0,1 1-5 15,-2-1 1-15,2 0-3 0,-1 0 0 0,0 1 1 0,2-1 8 0,0 1-9 16,0 1 5-16,0-1 2 0,1 1 0 0,-2-1 4 0,1 1 8 15,0 0-8-15,0-1 9 0,0 1 1 0,2-1-8 0,-1 0 7 0,1 0-9 16,1-1-4-16,-1 0 0 0,0 0 1 0,1 0-6 0,-1 1 3 0,1 0 2 16,1-1-6-16,-1 0 6 0,1-1 4 0,-1 0-4 0,0 1 5 15,-1-1-2-15,-1 0-3 0,1 0 1 0,-1 0 1 0,0 1-4 0,0-1 0 16,1 0 11-16,-1-1-13 0,2 0 10 0,-1-1-4 0,-1 1-7 0,-1-1 6 16,1 0-6-16,0 1 9 15,0-2-9-15,0-1 9 0,1 0-1 0,-1 0-8 0,-1-1 8 0,1 2-12 0,0-2 7 0,-2 0 2 0,0-1-6 16,0 0 6-16,0 0-5 0,-2 0 5 0,2-1 1 0,0 0 0 0,-1-1 2 15,0 0-4-15,-1-1-1 0,0 0-2 0,-2-1 0 0,1 2 6 16,0 0-2-16,0-1-2 0,-2 0-2 0,2-1-4 0,-1 2 5 16,1-2 0-16,-2 0 1 0,1-1 0 0,0 1 2 0,0-1-2 0,-1 0 0 15,0 0 0-15,1-2-8 0,-2 0 8 0,-1-1 2 0,0 1-5 16,0-1 10-16,1-2-12 0,2 1-3 0,-2-3 9 0,1 1-8 0,0-1-1 16,0-1 3-16,-1 1-23 0,-1-1 6 0,0 1 3 0,2-1-8 0,-2-1 22 15,0-1-3-15,0-2 5 0,0 1 6 0,-1 0-9 0,0 2 0 0,0-1 0 16,-2 1-2-16,2-2-1 0,-1 0 1 0,0 0-1 0,0 1 6 0,0-1 0 15,-1 0 5-15,1 0-6 0,0-3-2 0,0 2 6 0,-2-1-4 0,1 2 8 16,-1-1 1-16,-1 0-5 0,1 0 4 0,-1-2 1 0,-1 1-10 16,1 0 2-16,0 2 2 0,-1 0-5 15,0 1 4-15,0 0 8 0,-2 1-4 0,0-2 3 0,1 0 4 0,0 0-8 0,0 0 2 0,-1 0-2 16,1 0-1-16,0 1-1 0,0-2-2 0,0 0 1 0,0 0 4 0,1 0 1 16,-1 0 3-16,-1 1-5 0,0-1-3 0,0 1-5 0,0-2 9 15,0 1 6-15,-2-1 1 0,1 2 0 0,0 2-10 0,-1-1-5 0,0 1 3 16,-1-2 0-16,0 2 2 0,0-2 2 0,0 1 2 0,-1-2-2 0,1-1 5 15,0 0 1-15,1-1-9 0,-1-2 4 16,1 1-2-16,0 0-3 0,0-1 5 0,0 2-9 0,0-2 5 0,1-1 1 0,-1-1-6 0,0 0 7 16,-1 1-2-16,0-1-3 0,0 3 7 0,-1-1 0 0,-1 2-3 15,0-1 4-15,0 2-5 0,-1-1 4 0,-1 1 3 0,-1-1 2 0,1 2 7 16,-1-4 1-16,0 3 5 0,0 0 0 0,0-1-4 0,0 0-1 0,-1 0-5 16,1-3 1-16,0 1-1 0,0 1-8 0,0-1 3 0,1 1-5 0,0-1 0 15,-1 0 0-15,0-2 2 0,0 1-4 0,0 0-1 0,0 0 4 16,-1 1-4-16,1-1 4 0,0 1 1 0,-1-1-1 0,0 0-2 0,0 0 2 15,0 1 3-15,1-2-2 0,-1 0 2 0,0-2-9 0,-1 2 7 16,1 1-2-16,0-1 4 0,-1 0 6 0,2-2-12 0,-1 1 4 0,0-2-4 16,1 1-3-16,-1 1 6 0,0-1-4 0,1 0 6 0,-1 0 1 0,-1 2-2 15,0-1 5-15,0-1-1 0,-1 1 1 0,-1-1 8 0,0 2 3 16,-1 2 5-16,1 0 5 0,0 2-5 0,-2-1-1 0,1 0 3 0,0 0 0 16,-1 1-1-16,0-2-2 15,1 3 1-15,-1-2-9 0,0 0-4 0,-1 1 3 0,1 0-10 0,-1 0 7 0,2 1 1 0,-3-2-5 0,1 1 3 16,0-2-1-16,-1 0-5 0,2 0 5 0,-2 2-10 0,0 0 1 0,0 1 1 15,-1-1-4-15,1 1 7 0,-1-1-1 0,-1 3 9 0,2-2-12 16,0 3 5-16,1-2-6 0,-1 1-4 0,-1-1 12 0,-1 1-4 0,1-1-1 16,0 1 0-16,0 0-5 0,-1 0 0 0,1-1 2 0,1-1 2 15,0 1-2-15,-1-1 8 0,1 2-6 0,-1-1 0 0,1 2 5 16,0-1-8-16,-1 1 14 0,0 0-11 0,-1 0 5 0,0 1 2 0,0-1-12 16,-1 2 3-16,-1 0 0 0,0 1 3 0,0 1 3 0,0 0 5 0,0 0-5 15,2-1-2-15,-2 0-1 0,1 0-4 0,0 1 1 0,0 1 0 0,0-1 2 16,-1-2 0-16,1 2 0 0,-1-3 2 0,1 3 0 0,0 1 6 0,-2 0-5 15,2 1 2-15,-2 0-5 0,1 0-5 0,1 1 6 0,0 1 1 0,0 1 4 16,-1-1 5-16,-1 1-4 0,2-2-3 0,-2 0 0 0,0 3-1 16,1-2 3-16,0 2 0 0,0-2 1 0,-1 2-1 15,1 0 1-15,1-1 1 0,-1 2-2 0,1-2 2 0,0 2-2 0,0 0 3 0,0 1 1 16,-1 0 0-16,-1 0 1 0,1 1 0 0,-2 1 0 0,0 0 0 0,2-1 2 16,-1 0 1-16,-1 1 0 0,1-1 2 0,1 0-1 0,-2 0 2 0,0 1-1 15,0 2 1-15,1-1 2 0,-1 1-3 0,-1-2 5 0,2 2-8 16,-2 1 1-16,-1 0 1 0,4 1-10 0,-1-2 2 0,1 2-3 0,-1 0-1 15,0 1 3-15,0 0-1 0,0-3-2 16,-1 1 0-16,1 0-3 0,-1 0 3 0,0 1-3 0,1 1 0 0,0 0 3 0,-1-1-6 16,1 0 3-16,0 0 3 0,-1 1-2 0,0 0 4 0,-1 1-2 0,-1-1-2 0,0 3 1 15,1-2-2-15,0 0 1 0,0 2-4 0,0-2 3 0,1 2 0 16,0-1-1-16,-1-1 4 0,2 3-6 0,-2-1 1 0,2 1 1 0,-1 0-7 16,0 0 5-16,0 0-3 0,0 0-1 0,2 0 2 0,0 1-2 15,0 0 3-15,-1 0 2 0,1 0-1 0,-1 0 5 0,0 0-2 0,2 0-2 16,-1 1 7-1,0 0-5-15,0-1 1 0,2 2 2 0,0-1 0 0,0 1 1 0,0 0-1 16,0-1 2-16,1 1-1 0,0-1 2 0,-1 0 0 0,2 1-3 0,0 1 3 0,1 0-1 0,-1-1 1 16,-1 1-2-16,1 0 1 0,-1 0-4 0,3 0 4 0,-1-1 1 0,1 1-5 15,0 0 1-15,1-1-2 0,0 1 0 0,1 1 4 0,0-2 1 0,1 2-1 0,0-1 4 16,0 1-8-16,1-1 1 0,0 1 1 0,0-1-1 0,1 0 1 0,0 0-2 16,1 1-3-16,0 0 1 0,0 0 1 15,0 0-1-15,0 0 2 0,1-1-6 0,0 1-1 0,1-1 1 0,0 1-11 0,0-1-2 0,1 0-5 16,-1 1-7-16,1 0-3 0,0-1-8 0,0 1-10 0,0 0-9 0,1-1-10 15,0 1-17-15,0-1-16 0,1 0-27 0,-1 0-23 0,1 0-10 16,0 1-17-16,0-1-9 0,1 1 29 0,1-1 41 0,0 0 44 0,-1 0-350 16</inkml:trace>
  <inkml:trace contextRef="#ctx0" brushRef="#br0" timeOffset="11282.66">9499 12493 563 0,'1'0'50'0,"-1"-1"-45"0,0 0 2 0,1 1-7 16,-1 0 1-16,2 0 0 0,0 0-6 0,1 1 5 0,0 0-2 0,1 1 1 16,0 0 3-16,0 0-3 0,0 1 4 0,1 0-2 0,0 1-3 15,0 0 3-15,0 1-2 0,1 0-1 0,1 1 7 0,-1 0-2 0,1 0-1 16,-1-1-1-16,1 1-4 0,-1 1 0 0,2 0 7 0,0 0 2 16,0 1 6-16,0 0-2 0,1 0 5 0,0 0 5 0,0-1 2 0,1 1 8 15,-2-1-2-15,0-1 2 0,0 1-4 0,1-2 5 0,1 0-7 16,-1 0-4-16,1-2-2 0,0 0-13 0,1-1 4 0,0-2-8 0,0 1 2 15,-1-2 2-15,3 0-7 0,-1 0 5 0,1-2-2 0,0 1-5 0,-1-2 7 16,2 1 2-16,0-1-6 0,-1-1 9 0,1 0-8 0,-1 0-3 16,1-1 5-16,0 1-2 0,-3 0 0 0,0 0 4 15,0 2-1-15,-1-3-4 0,3 2 9 0,0-1-1 0,-1 0 5 0,-1 2 4 0,1 0-4 0,0 0-2 16,-1 0-3-16,0 1 1 0,-1 0 4 0,2 0 5 0,-1 0 0 0,1 1 2 16,0 0-2-16,-1 1-6 0,-1 0 7 0,0 1-3 0,0 0-7 15,1 1 3-15,1 0-6 0,-2 0 0 0,2 0-2 0,0 0 2 0,-1 0 0 16,3-1-5-16,-1 2 7 0,0-1-9 0,1 0 1 0,-1-1 9 15,-1 0-12-15,1 0 8 0,2-2-3 0,0 1-4 0,1-1 2 16,-2 0 4-16,1-1-3 0,-1 0-4 0,1 0 6 0,-1 0 3 0,0 1-3 16,2-1 1-16,-2 0-5 0,1 0-4 0,-2 1 7 0,0 0-5 0,-1 0 9 15,1 1-2-15,-1 1 1 0,-4 0 6 0,3 0 2 0,-1 1 4 0,1 1-5 16,1 0 4-16,0 1 4 0,-4 1-8 0,5 0 6 0,-2 1-1 16,-3 0-5-16,4-2 4 0,-5 3 7 0,1-1-9 0,3 1 1 0,-2-1 9 15,5-1-17-15,-1 0 7 0,-2 0-6 0,1-1 0 0,-2 0 2 16,0-1-9-16,1-1 6 0,2-2-5 0,-1 1 4 0,3-2 0 0,0 0 0 15,2-1-4-15,1 0 1 0,-1-1-5 0,1 0 4 0,-2-1 1 0,1 0-7 16,0-1 13-16,1 1-11 0,-1 0 7 0,-2 0-2 0,2 1-3 16,-5 0 7-16,2 0-3 0,2 1-2 0,-1 1 0 0,1 1 2 0,-5 0-6 15,4 1 12-15,-2 1-5 0,-1 0-7 0,1 1 6 0,-2 2-3 16,1 1 4-16,2 0 9 0,-1 2-8 0,0-1 2 0,0 1-2 0,2-1-4 16,1 1 4-16,-3 1-7 0,1 0 9 15,1 0-3-15,0 0 2 0,1-1 7 0,-2 0-2 0,1-3-3 0,-1 1 7 0,1 0-9 0,0-2 3 16,0 0-7-16,3-1-7 0,1-1 7 0,-3-1-7 0,3-1 13 0,-1-1-1 15,1 0 0-15,-1-1 3 0,2-1-11 0,-1 0 2 0,-3-1 0 0,4-1-2 16,-3 0 11-16,1 0-8 0,1 2 2 0,-1-2-10 0,1 0 4 0,0 1 0 16,-1-1 4-16,1 1-4 0,-3 1 6 0,-1 0-1 0,2 1-7 15,-1 1 11-15,-1 0-7 0,0 0-3 0,0 1 6 0,0 1-3 16,-1 0 3-16,2 1 5 0,0 0-4 0,0 0 0 0,-2 0-3 0,2 1-1 16,-2-1 3-16,2 1-3 0,-2-1 0 0,1 0 8 0,1 0-4 0,1-1 3 15,0-1-1-15,3 0-8 0,0 0 4 0,-1-1-8 0,1 0 4 16,1-2 10-16,-2 0-6 0,1 0-4 0,1 0 3 0,-2-2-9 0,2 2 7 15,0-1 3-15,-1 0 1 0,1 1-2 0,0-1-6 0,-1 0 6 0,0 1-4 16,-2 1-7-16,0 1 14 0,-2 0-5 0,2 1 5 0,1 0 6 0,-2 0-12 16,1 1 7-16,0 0-4 15,0 0-5-15,-3 2 12 0,3 0-9 0,-3 1 6 0,0 1-7 0,1 0 7 0,0 0-4 0,2 0-5 0,-2 1 25 16,4-1-14-16,-1 1 10 0,0-1 5 0,1-1-14 0,-3 1 5 0,3-2-5 16,-2 0-8-16,2 0-4 0,1-1 1 0,-3-1 5 0,4 0 0 15,-1-1 4-15,2-1 3 0,1 0-11 0,-3 0 6 0,1-2 1 0,-1-1-8 16,-1 0 6-16,1 0 1 0,0 0 0 0,0 0-7 0,-1-1 1 0,0 1 4 15,0-1-6-15,1 0 10 0,1 1-3 16,-3 0-8-16,0 0-4 0,0 0 13 0,-2 1 1 0,-1 1 2 0,4 0 0 16,-1 0-10-16,-2 1-5 0,0 0 1 0,-1 1 7 0,1 0 7 0,-2 1-4 0,1 0 5 15,0-1 0-15,0 1-9 0,-1 1 0 0,3-1 2 0,-1 0-7 0,0 1 4 16,0-1 9-16,0 1-14 0,0-1 12 0,-1 1 1 0,4-2-8 0,-3 1 6 16,1-1-8-16,-1-1-11 0,-1 0 14 0,4 0 2 0,0-1 1 15,2 0 3-15,0 0 1 0,-1-2-11 0,0 1 5 0,0-1 3 0,0 1-4 16,0 1 15-16,0-1-13 0,0 0 11 0,1 0-20 0,1-1-3 0,-2 1 17 15,1 0-15-15,-2 1 16 0,-1 1 0 0,1-1-4 0,-1 2 1 16,-2-1 0-16,1 2-5 0,0 0 2 0,-1 1 2 0,0 0 2 0,1 0 5 16,0 2-7-16,-2-1-6 0,2 1 11 0,-1 0-23 0,-1 0 14 0,0 1 3 15,1-1-11-15,-1 1 18 0,0 0-3 0,2-1-6 0,0 0 3 16,0 0 2-16,-1-1-13 0,2 0 13 0,1-1 0 0,-2-1-5 0,2 0 11 16,0-2-17-16,-2 1 10 0,2-1-2 0,1-1-1 0,0 0 7 15,2-1-2-15,-1-1 0 0,0 0-5 0,-1 0 2 0,0 0 7 0,-2 0-1 16,1-1 1-16,0 2 6 0,-1-1-5 0,1 2-1 0,-1-2 7 0,-1 1-13 15,1 0 1-15,-1 0-1 0,0 1 3 0,-2 0-1 0,0 0-2 16,0 2 9-16,-1-1-10 0,0 2 9 0,2-1-2 0,-1 0-6 0,-1 2 0 16,1-1-2-16,-1 1 2 0,0 0-8 0,1 0 17 0,-1 1-7 15,1-1-5-15,-1 1 2 0,0-2-13 0,-1 1 6 0,1-1-2 16,1 0 10-16,0 0-4 0,1 0 2 0,1 0-5 0,1-1 0 0,-1 0-2 0,1-1 5 16,-1 0 6-16,0-1-3 0,2 1 0 0,-1-1 1 0,0-1 4 15,-1 0-4-15,1-1-13 0,1 1 9 0,-2-1-4 0,0 1-2 0,0 0 24 16,0-1-20-16,-1 2 9 0,-1 0-8 0,0 0-3 0,-2 0 4 15,1 0-8-15,1 1 14 0,0 0-3 0,-1 1 1 0,1 0-5 0,0 0 0 16,0-1-2-16,-1 1-9 0,1 1 18 0,0-1-6 0,0 1 4 0,-1 0 6 16,1 0-5-1,1-1-8-15,0 1 1 0,-1 0 1 0,3 0-6 0,0 0 10 0,0 0-1 0,1-1-4 0,-1 0 3 16,0 1-4-16,0-1-3 0,1 0 8 0,-1-1-4 0,0 1-2 0,1-1 4 0,0 0 1 16,0 1 8-16,0-1-5 0,0 0-6 0,-1 0 4 0,2 1-12 0,-3-1 9 15,0 1 2-15,0 0-4 0,-1 0 11 0,1 0-13 0,0 1 7 0,0-1-2 16,-1 0-9-16,0 2 21 0,1-1-9 0,0 1 5 0,-2-1-2 0,1 0-9 15,-2 0 3-15,1 1-3 0,-2 1 8 0,1-1-1 0,0 1-7 16,2-1 5-16,-2 0 1 0,1 0-12 0,0 1 10 0,-2-1 1 16,-1 1-1-16,1 0 9 0,0-1-7 0,-1-1-6 0,-1 1-4 0,-1 0 1 15,0 1 0-15,0-1 5 0,-1 1 5 0,0 0-2 0,0-1-1 0,-1 1 1 16,-1 0-18-16,1-2-19 0,-2 1-7 0,1 0-31 0,-1-1-17 16,0 1-26-16,-1-1-27 0,0 0-26 0,-2-1-11 0,1 0-14 0,-1 0-3 15,-1-1 37-15,0 0 44 0,-2 0 50 0,0-1 40 0,-2 0-380 0</inkml:trace>
  <inkml:trace contextRef="#ctx0" brushRef="#br0" timeOffset="14915.66">9007 12977 538 0,'2'4'116'0,"-1"-1"-67"0,1 2-5 0,-1-2-12 0,2-1-19 0,-1 1-13 0,0-1-1 0,1 0 2 0,-1 0 4 0,2 0-1 0,-1 0 4 0,-1 0-6 0,0 0 2 0,0 0-3 15,-1-1 1-15,0 1 5 0,0 0 4 0,-1-1 4 0,1 1 4 16,-1 0 1-16,0-1 11 0,-2 0-3 0,0 0 2 0,0 0 2 0,0 0-11 15,0 0 14-15,0 0-12 0,-1-1 3 0,-1 0-1 0,1 0-7 16,-1 0 7-16,0-1-6 0,-1 1 1 0,0-2-6 0,1 1-4 0,0-1-6 16,0-1 5-16,-1 1-1 0,0-1-5 0,0-1 5 0,0 0-5 0,0-1-5 15,0 0 11-15,-1-2-3 0,0 1-5 0,0-1 0 0,-1 1-7 16,0 0 7-16,0-2-2 0,0 1 6 0,-1 1 7 0,1-1-11 0,-1 0 12 16,-1 0-9-16,1 0 2 0,-2 1 6 0,0-1-3 0,2 0-5 15,-2 1-3-15,0 0 4 0,-1 0-3 0,1 0 5 0,0 1-2 0,1-1 2 16,-1 0-5-16,0 2 4 0,1-1 5 0,-1 0-9 0,2 0 4 0,-1-1 4 15,1 0-12-15,0 1-2 0,1 0 10 0,0-1-16 0,2 0 10 16,-2 1-1-16,0-1-9 0,0 1 7 0,-1 0-2 0,2-1-2 16,-2 0 0-16,2 1-1 0,-1 0 1 0,0 0 0 0,1 0 4 0,0 1 3 15,0-1-1-15,-1 1-2 0,1 1-2 0,1 0-2 0,-1 0 4 0,0 0 2 16,1 0 1-16,-2 0-1 0,2 1 1 0,-1-1 8 0,0 1-1 0,1 0-8 16,0 1 4-16,0 0-2 0,1-1 5 0,-2 1 11 0,2 0-10 0,0 0 0 15,0 1 5-15,-1-1-10 0,1 1 8 0,0-1-3 0,0 0-7 16,0 1 9-16,1 0 5 0,0 0-3 0,0 0-2 0,0 0-9 0,0-1-3 15,1 1-2-15,0 0 5 0,1 0 2 0,-2 0-7 0,1 0 10 16,2 0-7-16,-1 0 0 0,0 0 0 0,1-1-8 0,-2 1 9 0,1 0 7 16,0 0-7-16,0 0 1 0,0-1-5 0,0 0-2 0,1 1 8 15,-1-1-1-15,1 1-1 0,0 0 3 0,-1 0-3 0,1 0 3 0,-1 0 1 16,1 1-1-16,0-1-1 0,-1 0-5 0,2 0 7 0,-1-1-15 0,0 2 8 16,1-1-7-16,-1 1 4 0,0-1 0 0,0 0-6 0,0 1 11 15,1-1-5-15,-2 1 0 0,2 0 2 0,-1 0-2 0,1 1-3 0,0 0 15 16,1 1-5-16,0 0 1 0,-1 0 2 0,1 0-9 0,0 1 5 15,-1 0-1-15,2 2-1 0,-1-2-3 0,1 3 6 0,1 0 0 0,0 1-4 16,0 2 7-16,2-1-9 0,-1 2-3 0,1-1 5 0,1 2 3 0,-1 1 5 16,0 1-1-16,0 0-2 0,0-1-2 0,0 1 1 0,-1 0 2 15,0 1 4-15,0-1-5 0,0 2 2 0,-1-1-3 0,0 0 0 16,0 0-3-16,-1 1 1 0,1 0 9 0,0-1 1 16,0-1 6-16,-1 0-2 0,-1 0-6 0,-1 0-1 0,1-1 1 0,1-2-3 0,0 0 1 0,-1 0 1 15,1 0 1-15,-1-1 5 0,0 0-8 0,0-2-4 0,0 1 1 0,0-2 0 16,-1-1 11-16,2 1-5 0,-1-2-5 0,0-1 4 0,0 0-4 0,-1-1 5 15,0-1-1-15,0 0 1 0,1-1-3 0,-2-1-6 0,0 1 4 16,2-1-5-16,-2-1-3 0,1 1 12 0,0-1-6 0,-1-1-2 0,1 0 1 16,-1-1-4-16,0 0 7 0,-1-1 4 0,1-1 1 0,-2 0-4 15,1-1 1-15,0 0-5 0,-1-1 0 0,1 0 3 0,-1-1-7 0,-1-1 1 16,0-1-5-16,0 0 9 0,-1 0-2 0,0-1-2 0,0 1 1 0,0-3 0 16,0 0 5-16,-1 0 4 0,2-1 0 0,-2 1-3 0,0-1-5 15,1-2 5-15,0 0-2 0,-1 1-2 0,1-1-1 0,0 1 2 0,-1 1 0 16,2 1 2-16,-2-1-1 0,2 1-11 0,-2 0 15 0,1 0-5 0,1 3 2 15,-1-2 8-15,1 0-11 0,-2 1-5 16,2 0 8-16,-1 1-3 0,0 1 7 0,0-2-2 0,1 2-2 0,-1-1-3 0,1 1 0 0,-1 1 0 16,1-1-4-16,1 1 6 0,-1-1-8 0,2 1 6 0,-1 1 2 0,0 0-4 15,1 0 0-15,0 1 0 0,0 0-4 0,1 0 1 0,0 0-1 0,1-1 0 16,0 1-1-16,1 0-5 0,0 0 8 0,-1 1-5 0,1 0 1 16,1 1 6-16,0 0-1 0,0 1 0 0,0-1 1 0,1 1 1 15,-1 1 3-15,1 1 1 0,1-2 6 0,-1 2-1 0,2-1 6 0,0 0 2 16,-1 2 0-1,1 0-5-15,2-1-8 0,-1 2 14 0,1 0-5 0,0-1 2 0,-1 2 0 0,1-1-6 0,-1 1 1 0,0 1-1 16,1-1 8-16,0 0-14 0,1 0 3 0,0 2 12 0,-1-1-6 0,0 1 12 0,-1-1-12 16,0 1 0-16,1 0 0 0,-1 0 2 0,-1 0 0 0,0 0 0 15,-2-1 0-15,2 1-8 0,-2 0 11 0,1-1-13 0,1 0 0 0,-3 0-1 16,2 0 4-16,0 0-3 0,0 0 4 0,0 0-1 0,-1-1-9 0,-1 1 6 16,0-1-12-16,0 1-4 0,0-1-8 0,0 1-18 15,-1-1-7-15,0-1-8 0,0 1-12 0,0-1-17 0,1 0-28 0,0-1-32 0,-1-1 1 16,0 0 28-16,0-1 40 0,0-1 38 0,0-1 17 0,0-2-391 0</inkml:trace>
  <inkml:trace contextRef="#ctx0" brushRef="#br0" timeOffset="17126.15">10393 8491 577 0,'-1'-2'14'0,"-3"1"14"15,2-1 11-15,-2 1 12 0,0-1 7 0,1 1-6 0,0 0 0 0,0 0-13 16,0 1-13-16,0 0 1 0,1-1-17 0,0 1 3 0,0 0 1 0,0 0-9 16,1 0 0-16,0 0-2 0,-1 1-2 0,0-1-7 0,-1-1 4 15,3 2 1-15,-2-1-2 0,2 0 3 0,-1 1-1 0,0-1-1 0,1 0-2 16,-1 1 3-16,2 0 1 0,-2 0-2 0,2-1-1 0,-1 0-1 0,0 0 2 15,2 0 0-15,-1 1 5 0,0 0 1 0,3 0-6 0,-1 0 5 16,1 0 0-16,1 0-1 0,0 0 9 0,-1 0-3 0,2 0 3 0,0-1 4 16,0 1 2-16,3-1 7 0,0 1 0 0,0-1 2 0,2 0-3 15,0 0 0-15,1 0-4 0,2 0 0 0,0 0-1 16,3 0 1-16,0 0-8 16,1 0-2-16,0 0 1 0,2-1-12 0,-1 1 8 0,0 1-2 0,0-1-3 0,-1 1-2 0,1 0-2 0,3 1 4 0,-2 0-6 0,0 1 6 15,2-1-1-15,-3-1-1 0,5 3 8 0,-1-1-5 0,0 0 4 16,1 0-5-16,1 0-1 0,2 1 0 0,-2-1 1 0,0 0 4 0,1 0-2 15,-2-1 2-15,2 0 0 0,-1 0-1 0,1 0 4 0,1 1 3 16,-1-1 5-16,3 1 1 0,-5-1 8 0,1 1-5 0,1 2-2 0,-3-1-2 16,4 0-13-16,-1 0 5 15,-2-1-4-15,-1 0-6 0,-1 1 6 0,0 0-4 0,2 0-6 0,0 0-7 0,-3-1-26 0,3 0-24 16,-1 1-24-16,2 0-24 0,-1 0-16 0,-1-1-11 0,0 1 12 0,-1 0 33 0,-1-1 35 16,-1 0 26-16,0-2-162 0,0 3-114 0</inkml:trace>
  <inkml:trace contextRef="#ctx0" brushRef="#br0" timeOffset="18379.82">11257 9890 567 0,'3'1'6'0,"0"1"-1"0,1-1 2 0,-5 0-3 15,2-1 4-15,0 1 1 0,0 0 1 0,2 1 6 0,-3-2-2 0,4 1 1 16,-2-1 0-16,0 0-1 0,2 3 2 0,-1-2-3 0,0 2-2 16,0-1 4-16,-1-1-4 0,-1 1-1 0,1-1 1 0,-1 1-4 0,4 0-1 0,-1-1 2 15,-1 0-4-15,1 0 2 0,-2-1 0 0,4 1 1 0,0 1 1 16,1 0 3-16,3 0 2 0,-5-1 7 0,2 0 4 0,-1-1 8 0,1 1 6 16,0-2 4-16,1 0 1 0,3 1-2 0,0 0-1 0,1 0-3 15,2-1-7-15,-5 1 5 0,6-1-7 0,1 0-3 0,-1 1 0 16,2-1-7-16,0 0 0 0,0 2-5 15,4-3 1-15,-1 1 0 0,3 0-6 0,-2 0 1 0,1 0-2 0,-1 0-4 0,-2 1-3 0,3-1 4 16,-1-1 1-16,3 1-3 0,0 0 4 0,0-1-4 0,-2 3-10 0,0 0 1 16,0 0 1-16,-2 1-8 0,2-2 6 0,-1-1-5 0,2 1-13 0,0-1-7 15,-1 0-17-15,1 0-11 0,-1 1-12 0,-1-2-10 0,1 1-9 0,0 0-6 16,-2-2 7-16,2 1 17 0,0 1 21 0,-1-2 23 0,0 2 12 0,-2 0 5 16,-1 0 5-16,-1-2-396 0</inkml:trace>
  <inkml:trace contextRef="#ctx0" brushRef="#br0" timeOffset="30529.12">9648 12633 435 0,'-4'0'149'0,"0"1"-142"0,-1 0-3 0,1 0 0 0,1 1-1 16,1-2 0-16,-1 1 0 0,1 0 0 0,0-1 1 0,0 0-4 16,1 0 0-16,-1 0-4 0,1 0-1 0,0 0 2 0,0 0 2 0,1 0 3 15,0-1-3-15,0 0-1 0,0 1 3 0,0-1-4 0,-1 0 4 0,0 0-2 16,1 0 1-16,0 0-2 0,0 0 5 0,1 1 2 0,-1-2-7 16,1 1 5-16,0-1-3 0,-1 1 0 0,2 0 4 0,0-1 0 0,0 1 3 15,1-1-1-15,0 0 3 0,1 1 1 0,-1-1 2 0,1 0-2 0,1 1 3 16,0-1 1-16,-1 0-3 0,1 2 3 0,0-2-10 0,1 0-1 15,1 0 0-15,-1-1-2 0,0 1 3 0,2 0-2 0,0-1-4 16,1 1-2-16,0-1 2 0,0 1 1 0,1-1 3 16,0 0-2-16,1 0 1 0,0 0-2 0,-1-1-1 0,2 1 5 0,-1 0-4 15,1 0 0-15,0 0 2 0,-2 0-1 0,2 1 3 0,-1 1 4 0,0-1-5 16,0 1 2-16,1 0 1 0,-2 0 6 0,1 1 3 0,-1 0 6 0,1 0-4 16,-1 0 1-16,0 0-1 0,-2 0-1 0,0 0 1 0,2 1-3 0,0-1 6 0,1 1-8 15,0-1-1-15,1 1 3 0,0 0-10 0,1 0 5 0,0 0 0 16,0 0-16-16,-2 0 12 0,2-1-5 0,1 1-3 0,-1 1 12 15,0-1-9-15,-1 1 1 0,1-1 2 0,-1 1 1 0,1-1-5 0,0 1 3 0,-2 0-1 16,2 1-1-16,0-1 5 0,1 0-1 0,0 1 9 0,0-1 1 16,0-1-7-16,0 1 10 0,-1-1-1 0,-1-1-8 0,2 1 18 0,-2 0-10 15,0-1 0-15,1 0 3 0,-1-1-9 0,2 1-2 0,1-1 2 0,0 0 1 16,-2 1 3-16,1-2-6 0,0 1 0 0,0 0 1 0,0 0-9 0,-1-1 6 16,2 1-4-16,-2-1-2 0,3 1 4 15,-4-1-1-15,-2 0 1 0,0 1 3 0,0-1-1 0,4 1-2 0,0 0 0 0,0 0-5 0,-2 0 1 16,2 1 6-16,-1 0 0 0,0-1-3 0,2 1 8 0,-3-1 1 15,1 1-1-15,-1-1 5 0,-1 0-4 0,0 1-6 0,1-1 8 0,1 1-6 16,1-1-2-16,-2 0 4 0,2 0-4 0,1-1-2 0,-1 1-1 0,4-1 1 16,-1 1-8-16,-2 0 4 0,2 0 1 0,-5 0-5 0,2-1 14 15,2 0-7-15,-2 0-5 0,1 1 4 0,1-1-3 16,-1 1 3-16,-1 0 7 0,-1 1-4 16,0-1-5-16,0 1 4 0,3 0-2 0,-2 0 1 0,1 0 4 0,-1 1 1 0,-3 0 6 0,3-1-3 0,-2 1 4 0,1 1 4 15,-3-1-10-15,1 0 1 0,-1 1-4 0,-1-1 0 0,1 0-3 16,3 1 11-16,-1-1-14 0,2-1 2 0,2 0-1 0,-4 1-2 0,2 0 8 15,-2 0-7-15,1-1 1 0,2 1 1 0,-2 0 5 0,2 1 5 0,-2-1-8 16,-2 0 1-16,1 1-3 0,1-1-2 0,1 1 13 0,-2 0-10 16,2-1 2-16,-1 0 4 0,1 1-2 0,3-1-1 0,-3 1 9 15,-3-1-7-15,1 1 0 0,1 0 11 0,-2 1-11 0,4-1 8 0,-3 1-4 0,2-1 4 16,-1 0-4-16,-1 1 3 0,0 0-4 0,-2 0-6 0,4-1 8 16,1 0-7-16,-2 0 4 0,-1 0 7 0,-1 0-13 0,2 0-4 0,1-1-1 15,2 1-7-15,-3 0 11 0,-2-1 7 0,1 1-5 0,-1-1-2 0,-1 1 3 16,2 0-6-16,0-1 8 0,-1 1-4 0,2 0-6 0,0-1 1 15,1 1 1-15,-2 1 10 0,1-2-6 0,-1 1-1 0,1-1 3 16,0 1-3-16,-1 0 0 0,2-1 5 0,-3 0-3 0,2 1-8 0,-1-1 17 0,-1 1-7 16,3-1 0-16,-1 0 3 0,-1 0-8 0,2 0-2 0,-2 0 0 15,3-1 6-15,0 2 1 0,-1-2 4 0,-1 1 0 0,1 0 1 0,0-1-8 16,-1 1-1-16,1-1-3 0,-2 1-6 0,1-1 15 0,0 1-8 16,0-1 8-16,0 0-1 0,1 0-3 0,1 0 8 0,0 0-12 15,-1-1 8-15,0 1-4 0,0 0-4 0,0-1 14 0,1 1-12 0,-2-1 0 16,3-1-4-1,-1 1 1-15,-1 0-4 0,-1-1 7 0,1 1 8 0,0-1-9 0,1 1 6 0,0-1-3 0,0 0-4 0,-1 0 7 16,1 1 1-16,0-1-15 0,-1 0 10 0,0 0-2 0,1 1-1 16,-2 0 7-16,-1 0-3 0,3-1-4 0,-1 1 2 0,0 0 3 0,1 0-4 0,-1 0 10 15,1-1-11-15,1 1 3 0,0-1 4 0,-3 0-7 0,3 0 4 0,-2 2 3 16,1-2-6-16,0 1-5 0,1 0 3 0,-1 0 4 0,-2 0-5 0,0 1 0 0,2 0 2 16,1-1-6-16,0 0 6 15,-1 1 4-15,0-1 2 0,-1 1-6 0,1-1 0 0,1 0 11 0,0 0-11 0,2 0 0 0,-3 0-4 0,-3-1-6 16,3 0 10-16,-2 0 3 0,4 2 5 0,0-1-2 0,1 1-9 15,0-1 4-15,-2 0-4 0,-2 0 3 0,1 0 7 0,1 0-4 0,0 1 3 16,-1-1-5-16,1 1 5 0,1 0-2 0,1 0-6 0,-3-1 2 16,2 1 5-16,-1-1-7 0,0 1 4 0,2 0 9 0,0-2-17 0,1 2 1 15,-1-1 10-15,1 0-12 0,-1 0 13 0,-2 0-2 0,2 0-12 16,-1 1 8-16,0-1 2 0,0-1-4 0,1 1 2 0,-1 0-9 0,1 0 1 16,0 0 16-16,0 0-9 0,0 0 8 0,-3 1 3 0,2-1-12 0,-2 1 8 15,1-1 2-15,1 1-9 0,1 0 11 0,0-1-6 0,-1 1 0 0,1 0 2 16,0 0 1-16,-1-1-9 0,-1 0 2 0,2 0 2 0,0 0-12 15,-1 1 17-15,1-1-6 0,1 1-1 0,1-1 2 0,0 1-2 0,0-1 0 16,1 1-6-16,-3-1 3 0,2 0 7 0,-1 0-5 0,-2 1 4 16,2-1 0-16,-1 0-10 15,0 1 8-15,1-1-1 0,0 1 4 0,-1-1 1 0,-1 1-5 0,1-1-3 0,1 1 7 16,-3 0-1-16,0 0 0 0,0 0-2 0,0 0-2 0,-1 0-4 0,3 0 4 0,-1 1 2 0,0-1-5 16,-2 0 13-16,2 1-8 0,0 0 10 0,-1 0-9 0,0 0-4 0,-1 0 5 15,1 0-8-15,0 0 23 0,0 1-11 0,1-1 2 0,1 1 5 0,-2 0-15 16,3-1 9-16,0 1 4 0,-2-1-8 0,1 0-4 0,0 0 6 15,-1 1-5-15,-1-1-5 0,1 1 7 16,0-2-12-16,0 0-7 0,0 1 19 0,0 0-4 0,1 0 1 16,-3 0 14-16,2 0-14 0,-1 0 8 0,1-1-3 0,-1 1-8 0,0 0 15 0,-1 0-18 0,1-1 6 0,-3 1-4 15,3 0-8-15,1 0 17 0,-1 0-5 0,0 0 13 0,1 0-13 0,-1-1-3 16,1 1 3-16,-3 0-6 0,2-1 6 0,0 2 3 0,-1-1 4 0,0 0-10 16,1 0 6-16,0 0-6 0,1 0-4 0,-1-1 4 0,2 1 12 15,1 0-14-15,-1 1 11 0,0-1 6 0,-1 0-18 0,1 0 7 16,-2-1-5-16,2 0-10 0,-1 0 11 15,0 0 7-15,1 1 0 0,0 0 9 0,1 0-8 0,-2-1-14 0,0 0 6 0,1 1-3 0,0-1 4 16,1 0 9-16,-2 0-13 0,0 0 10 0,-2 0-9 0,1 0-1 0,2 1 14 16,-2-2-15-16,2 2 17 0,-1-1-10 0,1 0 5 0,-2 1-8 0,2-1-2 15,-1 0 10-15,0 0-17 0,0 0 18 0,1 1-2 0,0 0-2 0,0 0-4 16,1 0-1-16,1-1 2 0,0 0-8 0,0 0 18 0,1 1-10 0,-3-1-4 16,1 1 4-16,-1 0-5 0,1-1 3 0,-1 1 6 15,0 0-9-15,1-1 9 0,-1 2-7 0,1-1 1 0,0 1 10 0,-2 0-11 0,2-1 5 16,0 0 1-16,-2 0 1 0,-2 0 1 0,1 0-10 0,0 0 0 0,0 0-1 15,-1 0-1-15,2 0 18 0,-1 1-5 0,-1-1 3 0,0 1-11 16,0-1 3-16,0 0-5 0,0 1 2 0,-3-1 9 0,2 1-4 0,-1 0-5 16,1 0 4-16,-2-1-2 0,1 1 4 0,0-1-3 0,1 0 4 15,1 1-4-15,-1-1 0 0,2 1 6 0,-1-1-12 0,0 0 7 16,-1-1-9-16,0 2 14 0,1-2-1 16,0 1-6-16,-3 0 1 0,1-1-10 0,0 1 8 0,0 0 7 0,0-1-5 0,-2 1 5 0,1-1-6 15,-1 1-2-15,0-1 6 0,0 0-13 0,-1 0 8 0,-2 1 2 0,2-1-2 16,-1 0 6-16,-1 0-10 0,0-1 0 0,-1 1 8 0,1 0-5 0,-1 0 10 15,-1 0-10-15,1 0 2 0,0 0-1 0,-2 0 5 0,0 0 7 0,0-1-13 16,-1 1 8-16,2 0-10 0,-1-1-2 0,2 1 3 0,-2-1-2 16,0 0-2-16,2 1 3 0,-1-1-2 15,0 0 3-15,1 1-6 0,0-1-1 0,0 0 4 0,0 0-10 0,0-1 8 0,-1 0 4 0,1 0-2 16,-1 0 7-16,0 1-3 0,0-1 3 0,0 0-2 0,-1 1 7 16,0-1-1-16,0 0-4 0,-1 1 7 0,0-2-2 0,-1 1-12 0,-1 0 20 0,1 0-14 15,-1 0 2-15,1 0 15 0,-1 0-21 0,0 0 12 0,0 0-1 0,0 0-12 16,0-1 8-16,1 0-8 0,-1 1-1 0,1-1-4 0,0-1 0 0,-1 2-1 15,1-1-7-15,-1 0 9 0,1 0-5 16,-1-1 8-16,1 1 10 0,0-1-6 0,-1 1 0 0,0-1-5 0,0 1 8 0,0 0-3 0,0-1 14 16,0 1 10-16,0-1-17 0,-1 0 4 0,-1 1 2 0,0-1-15 15,1 0 13-15,1 0 2 0,-1 0-10 0,1-1 0 0,-1-1-10 0,1 0-7 16,-1 0 13-16,1 0-3 0,-1 1 9 0,0-1 3 0,1-1-5 0,0 0 0 16,-1 1 0-16,1-2 1 0,0 0-3 0,-1 0 4 0,1 0-2 15,-1 0 2-15,0-1-2 0,1 0 3 0,0 1 4 0,0-2-7 0,-1 1 12 16,1-1-8-16,0-1 2 0,0 0 1 0,0 1-7 0,0-1 11 15,0-1-12-15,0 2 15 0,0-2-10 0,0 1 2 0,-1 0-15 16,1 0 12-16,-1 0 3 0,0-1-6 0,0 1 8 0,-1 1-12 0,1-2 0 16,0 0 2-16,0-1 11 0,-1-1-6 0,0 2 1 0,0-2-3 0,0 0-6 0,-1 0-2 15,-1 0 1-15,1-1 5 0,-1 0-5 0,1 0-1 0,-1 0 8 16,-1 2-4-16,1-2 5 0,-1 1 5 0,1-1-13 0,0 2 10 16,1 0-6-16,-1 0-4 0,1 0 6 0,0 0 1 15,1 2-1-15,0-2 9 0,0 0-8 0,0 0-5 0,0 1 10 0,0 0-8 0,0 0 5 16,1-1-14-16,-1 0 7 0,1 1 1 0,0 0-8 0,0 0 12 0,0 0-2 15,0 1 6-15,0-1-1 0,-1 0-6 0,0 0 0 0,0 0-3 0,0 1 6 16,0 1-4-16,0 1 7 0,0 0-5 0,-1 0 9 0,-1 0 1 16,1 1-16-16,0-1 18 0,-1 2-18 0,1-1 7 0,-1 2 4 0,0-1-9 0,1 1 7 15,-1 1-9-15,0 0 6 0,0-1-3 0,0 1 2 0,1-1 11 16,-1 1-11-16,1 0 7 0,0 0-14 0,0 1 11 0,0 0-2 16,0-1-13-16,0 1 7 0,0 0-10 0,0 0 3 0,0 0 6 0,-1 0 4 15,1 1 2-15,-1-1-7 0,0 1 12 0,1 0 0 0,-1 0-4 16,2 0 7-16,-2 0-3 0,0 1 2 0,0-1-5 0,-1 1 13 0,1 0-17 15,-1 1 13-15,0-1 0 0,0 1-6 0,1-1 9 0,-1 0-20 0,-1 0 8 16,1 0-7-16,-1 1 1 0,-1 0 8 0,0 0-3 0,1 0 1 0,-1 0-5 16,0 0 1-16,1 0 0 0,-2 1 6 0,0-1 3 0,-1 1-8 15,0 0 9-15,1 0 0 0,-2 0-11 0,1 0 11 0,0-1 3 0,0 1-6 16,-1 1 6-16,-1-1-3 0,0 0-4 0,0 0 4 0,0 0 15 0,-1 0-14 16,2-1-5-16,-1 1 8 0,0 0-11 0,0 0-1 0,0 0 13 15,-1 0-7-15,-2 0 0 0,1-1 0 0,-2 1 0 0,0 0-8 0,0-1-3 16,0 1 5-16,0 0 4 0,-1 0-2 0,0 0 2 0,-1 0-3 0,1 0-10 15,-2-1 7-15,0 0-3 0,1 0 13 0,0 0-5 16,-1 0 5-16,-1 1-1 0,1-1-11 0,0 0 8 0,-2-1-13 16,-1 1 3-16,2 0 10 0,-2-1 0 0,2 1 7 0,0 0 0 0,2-1-4 0,-1 0-6 15,0 0 3-15,0 1 0 0,1-1-11 0,-1 1 11 0,-1 0-4 0,1 0 2 16,1 0 11-16,-2 0-3 0,1 0-8 0,2-1-4 0,-3 1 6 0,2 1-15 16,1-1 17-16,-2 1-1 0,1-1-4 0,-2 1-1 0,-1-1 2 15,2 1-2-15,-2 0 2 0,0 0 4 0,0 0-1 0,0 0 11 0,0 0-17 16,0 1 2-16,1-2-3 0,-2 1 2 15,0 0-5-15,1 0 6 0,-1 0 1 0,-1 0-15 0,-1 0 15 0,2 0-1 0,-2 0-1 16,1 1 5-16,2-1-4 0,-2 1 7 0,1-1-7 0,1 0 6 16,-1 1-3-16,-1 0-9 0,1-1 6 0,-1 1-1 0,0 0 8 0,2-1-8 15,-2 1 5-15,3 0-4 0,-1 0-4 0,1-1 16 16,0 1-21-16,-2-1 1 0,1 1 11 0,0 0-10 0,0-1 16 0,0 1 0 0,1-1-9 16,-1 0 4-16,0 1-5 0,1-1-10 15,0 1 5-15,-1 0 9 0,0-1 6 0,1 1-3 0,-2 0 10 0,0-1-16 0,0 1-12 0,-1 0 15 0,0 0-9 0,2-1-1 16,-1 0 9-16,1 0-13 0,0 1 5 0,0-1 5 0,-1 1 7 0,0 0-5 15,0-1 5-15,-1 1-3 0,0 0-12 0,0 0 14 0,0 0-13 16,1-1 5-16,2 1 1 0,-2 0 0 0,0 0 15 0,0 0-1 0,0 1-8 16,0-1-7-16,1 0 5 0,0 0-2 0,-1 0 3 0,1-1 9 15,0 1-24-15,0 0 7 0,0-1 11 0,0 1-6 0,1 0 2 16,-2 0-7 0,0 0 0-16,0 0 7 0,-1 0 0 0,0 0 8 0,1-1-10 0,0 1-4 0,1 0 10 0,1-1-6 15,-2 1 0-15,1-1 9 0,-2 1-17 0,2 0 5 0,-2 0-1 0,0 0-9 0,1 0 26 0,-1-1-10 16,0 1 7-16,2-1-7 0,-1 0-10 0,0 1-7 0,0 0 11 0,-3-1 8 0,1 0-15 15,1 0 13-15,-1 1-2 0,0-1-7 0,1 0 16 0,-1 1-4 16,0-1-7-16,2 1 7 0,-2-1-14 0,0 0 4 0,0 0 5 16,-1 1 4-16,-1 0 2 0,2-1-2 0,0 0-7 15,0 0-4-15,1-1-3 0,-1 2-2 0,-1-1 11 0,2 0-6 0,-2 0 15 0,1 1 1 16,0-1-16-16,-1 0 12 0,0 1-11 0,2 0 3 0,1-1 0 0,-2 1 2 16,1-1-1-16,-3 1 2 0,0 0 6 0,1-1-7 0,-3 1 5 0,2 0 1 0,0-1-15 15,0 2-7-15,1-2 20 0,-1 0-8 0,0 1 11 0,-2-1 14 16,0 1-17-16,0 1-10 0,-1-1 15 0,2 0-15 0,1 0 9 0,-1 0-3 15,1 0-10-15,0 0 7 0,-1 0-5 0,2 0 16 0,-2 1-10 16,2-1-1-16,-3 0 3 0,4 1-4 0,0-2 3 0,-4 1 1 0,1 0-6 16,-1-1 1-16,0 1 5 0,4-1 3 0,-3 1 2 0,1-1-13 0,0 0 14 15,-1-1-10-15,1 1-4 0,1 0 5 0,-2-1 5 0,-1 1 2 16,-1 0-1-16,-2 0-1 0,3-1-15 0,1 0 5 0,1 1 4 0,-2 0 5 16,0 0 2-16,1 0 6 0,-2-1 1 0,0 0-19 0,2 1 14 0,0-1-12 15,0 0 1-15,0 1 19 0,-1-1-22 0,-2 0 13 0,1 1-4 16,0-1 2-16,0 1-2 0,1 0-4 0,-2 0 4 0,1 0-11 0,0 0 33 15,-1 0-22-15,0-1-4 0,-1 1 2 0,0 1-12 0,1-1 14 16,2 1-2-16,-1 0 18 0,1-1-21 0,0 0 10 0,-1 0-10 0,2 0 2 16,-2 1 11-16,3-1-5 0,0 1 0 0,-3-1-9 0,2 0-1 0,-3 0 1 15,4 0 8-15,0 0-1 0,-2 0-2 0,2 0 1 0,-4 1 3 16,0-2 0-16,2 1-3 0,0 0 5 0,1 0-9 0,-2 1 1 0,-2-1-3 16,-1 0-3-16,5 0 11 0,0 0-12 0,1 0 8 0,0 0-2 0,-3 0-6 15,2 0 17-15,1 1-1 0,-5-1-6 0,3 0 0 0,2 0-3 16,1-1-7-16,1 1 10 0,-3 0 0 0,-1 0-9 0,-3 0 12 0,8 0-10 15,-4-1 5-15,0 1 8 0,1 0-9 0,-3 0 12 0,2-1-12 16,3 1-4-16,-2-1 4 0,1 0-6 0,-4 0 6 0,0 0 11 0,3 1-7 16,0-1-8-16,4 1 13 0,0-1-22 0,-4 0 17 0,0 0-2 15,2 0-5-15,-2 0 17 0,3 1-12 0,0-1 4 0,3 1-15 16,-1-1 8-16,-1 0-14 0,0 0 12 0,-3 1 6 0,1-1-9 16,3 0 9-16,-1 0-5 0,0 0 9 0,2 0 2 0,-2 1-2 0,-1-1 3 0,2 0-10 15,-1 0 5-15,0 1-1 0,2-2-2 0,-2 2-4 0,1-2-9 0,-1 1 5 16,1 0 0-16,-1 0 9 0,1 0 7 0,1 0-6 0,0 1 13 0,1-2-17 15,-2 1-4-15,2-1 6 0,0 1-12 0,-2 0 5 0,2 0 5 16,1 0 3-16,-2 0-11 0,1 1 13 0,1-2-2 0,0 2 0 0,0-1 2 16,1-1-5-16,1 2-5 0,0-1-11 0,-1 1 18 15,-1-1-7-15,0 1-2 0,1-1 15 0,0 1-5 0,0-1 5 0,1 1 0 0,-1-2 4 16,2 2-18-16,-1-1 12 0,-1 0 1 0,1 0-2 0,2 1-1 0,-1-1-5 16,1 1-7-16,-1 0 5 0,-1-1 5 0,2 0-6 0,0 1 15 0,0 0-8 15,0-1-3-15,0 1 0 0,-1-1-5 0,2 1 1 0,-3-1 10 16,0 1 0-16,2 0-9 0,-1 0-1 0,2 0-1 0,1 0 0 15,-1 0 16-15,1 1-5 0,-1-1 11 0,1 0-17 16,-1 1-12-16,2 0 12 0,0-1-15 0,0 1 13 0,-1-1 14 16,1 0-9-16,-2 1 1 0,2 0 6 0,-1 0-18 0,2 0 6 0,-1-1-2 0,-1 1-8 0,1 0 12 15,-1 0-2-15,1-1 6 0,0 1 9 0,2-1-3 0,-1 1-6 0,-1 0-5 16,1 0-3-16,1-1-4 0,0 1 8 0,0-1 3 0,1 1 11 0,-1 0-1 16,0 0 1-16,3 0-8 0,-2 0-9 0,2 0-4 0,0-1 8 0,0 1 18 15,-1 0-12-15,-1 0 0 0,1 1 3 0,0-1-14 0,0 0 6 16,-1-1 5-16,1 1-11 0,0 1 6 0,1-2-6 0,-1 2 4 0,1-1-2 15,0 0 1-15,1 0 12 0,-1 1-12 0,0 0 0 0,-1-1-2 16,1 1 6-16,0-1-2 0,0 1 10 0,1 0-14 0,-1-1-2 0,0 2 15 16,0-2-7-16,1 1 5 0,-1 0 6 0,1-1-2 0,0 1-4 0,0 0 14 15,1 0-17-15,0 0-4 0,-1-1-3 0,0 1-2 0,1 0 7 16,-1 0 5-16,1 0 6 0,0 0-12 0,0 0 0 0,0 0-2 0,0 0 1 16,0 0 7-16,0 0-11 0,0 0 10 0,0 0 6 0,1 0-7 15,-1 0 8-15,1 1-6 0,-1-1-5 0,-1 0 4 0,1 1 1 0,0 0-4 16,0 0 5-16,0 0 6 0,-1-1 2 0,1 1-8 0,0 0-1 0,0 0 1 15,0 0 0-15,0 0 13 0,-1 0-7 0,0 0-12 0,1-1 11 0,-1 1-12 16,0-1 8-16,0 1 10 0,1 1-21 0,-1-1 4 0,1-1-2 16,-1 1 2-16,1 0 3 0,-2 1 10 0,1-1-7 0,-1 0-5 0,1 0 5 15,1 1-13-15,0 0 8 0,1-1 1 0,-2 1-1 16,2 0 4-16,-2 0-4 0,1 0-7 0,-1-1 3 0,1 1 2 0,-1 0 4 0,2 0 7 16,-1-1-16-16,0 2 13 0,1-1-12 0,-1 0 3 0,0 1 11 15,-1-1-15-15,2 1 6 0,0 0 4 0,0 0-2 0,0 2-7 0,-1-1 0 16,0 0-1-16,1-1 2 0,0 1 4 0,-2 0 7 0,1 0-13 0,0 0 6 15,-1 1 6-15,1-1-8 0,-1 0 15 0,1 0-5 0,0 0-6 16,0-1 9-16,0 1-16 0,-1 0 11 0,1-1 0 0,0 1-8 0,0 0 11 16,0 0-10-16,0 0 1 0,0 0 0 0,0 1 0 0,2-1 7 15,-1-1-6-15,0 1-8 0,0 0 7 0,0 0-7 0,-1 1 10 0,1 1 5 16,-1-1-12-16,2 0 8 0,-1 0-4 0,0-1-5 0,1 1 6 0,-2 0-8 16,2 0 7-16,-1 1 9 0,0 0-11 0,1-1-1 0,-1 1 0 0,0-1-4 15,0 1 8-15,1 1 7 0,-1 0-16 0,-1 0 20 0,1-1-15 16,0 0-1-16,0 0 17 0,0-1-22 0,0 1 14 0,0 0-4 0,0 1-4 15,0 0 3-15,-1 0-1 0,1 0 2 0,-1-1 1 0,1 1-4 16,-1 0 4-16,1-1-4 0,-1 1 5 0,1 0 3 0,0 0-13 0,0-1 11 16,-1 1-13-16,1 0 5 0,0 0 17 0,0 0-17 0,1 0 4 0,-1-2-2 15,0 0-1-15,1 1 2 0,0 0 8 0,0 1 2 0,-1-1-15 0,1 1 4 16,0 0 0-16,0 0-6 0,1-1 7 0,0 1 4 0,0 1-3 16,-1-1 1-16,0 1 2 0,0 0-7 0,-1-1 4 0,0 1 4 15,1 0 3-15,0-1 2 0,1-1-13 0,-1 0-1 0,1-1 0 0,-2 0-3 16,2 0 5-16,-1 0 0 0,1 1 1 0,0-1 9 15,-1 1-7-15,1-1 1 0,0 0-2 0,1 1-6 0,0-2 8 0,0 1 3 0,1 1-1 16,-1 0 3-16,0-1-4 0,-1 1-2 0,1 0 0 0,0-1-8 0,1-1 11 16,0 0-4-16,0 1 1 0,1 0 1 0,-1-1-4 0,0 0 2 0,0 1 2 15,0-2-5-15,1 1 0 0,0-1 2 0,0 0-7 0,0-1 18 16,1 1-10-16,-1-1-2 0,1 1 10 0,0-1-14 0,0-1 7 0,-1 1 3 16,1 0 1-16,1 0-7 15,0-1 10-15,1 1-11 0,1-1-5 0,-1 1 22 0,0-1-10 0,0 1 5 0,0-1 2 0,2 0-6 0,0 0-8 16,1 1-2-16,1-1 2 0,-1-1-10 0,0 1 3 0,2 0 12 0,-1 0-4 15,2 0-4-15,-2 1 14 0,1-1-9 0,0 1-4 0,-1-1 10 16,1 0-13-16,-3 0 4 0,1 0 0 0,1 0-6 0,0 1 15 0,1-1-5 16,0 1 8-16,-2-2-13 0,1 0-11 0,0 1 21 0,0 0-24 0,1-1 25 15,-1 1-13-15,0-1-6 0,0 0 4 0,-1 0-10 0,0 0 16 0,-1-1-1 16,1 0-2-16,0 1-12 0,-1-2-15 0,0 1-20 0,0-1-18 16,-1 0-10-16,1 0-10 0,1-1-8 0,0 0-14 0,0 0-29 0,1-1-15 15,-1-1-13-15,2 0 12 0,0-2 45 0,0 0 34 0,1 0 40 0,1-2-374 16</inkml:trace>
  <inkml:trace contextRef="#ctx0" brushRef="#br0" timeOffset="47917.39">8594 15919 668 0,'-3'6'85'0,"1"-2"-1"0,-1 1-30 0,0-1-37 0,2-2-26 0,-1 1-14 0,2 0-10 16,0-1-10-16,2 1-1 0,0-1 1 0,0 1 6 0,1-1 7 0,0 1 6 15,0-1 10-15,2 1 3 0,-2-1 6 0,2 0 1 0,0 1-2 0,-2-1 7 16,1 0-5-16,0-1 2 0,-1 0 7 0,0 0-7 0,-1 0 4 16,0 0 0-16,0 0-1 0,2 0 5 0,-1 0-1 0,0 1 3 15,0-1 4-15,0 1 2 0,0 0 5 0,-1-1 4 0,1 0-3 0,-1 1-1 16,3-1 2-16,-1 0-7 0,0 0-4 0,1 1-1 0,-1 0-9 0,0 0 3 15,-1 0-3-15,1 0 0 0,0 0 1 0,0 1 0 0,1 0-2 0,-1 1 3 16,1-1 1-16,0 0-3 0,-1 1 5 0,0 0-4 0,1 0 3 16,0 0 3-16,-1 1-3 0,2-1 2 0,-1 2 3 0,0-1-1 0,1 1 1 15,0 0 4-15,0 1-6 0,1 0 3 0,-3-1 0 0,3 2-4 16,-1-1 1-16,0 1-3 0,0-1 3 0,0 2-3 0,0 1 0 0,0-2 4 16,0 1-5-16,1-1 4 0,-2 0 0 15,0 0-6-15,1 0 6 0,-1 2-4 0,0 0-1 0,0 0 5 0,-2 1-2 0,2-1 2 16,-1 0-2-16,0 1 4 0,0 0-1 0,0 1 1 0,0 0 4 0,0-1-4 0,-1 2 0 15,0 0 2-15,1 1-1 0,-1 1-2 0,1-1 1 0,-1 2-2 16,1 0-2-16,-1 1 1 0,-1-2 1 0,1 2 1 0,0-1-1 0,0 1 0 16,-1 1 3-16,1-1-6 0,-1 2 0 0,0-2-2 0,1 1-2 0,0 1 4 15,-1-2-1-15,1 1 5 0,-1-1-4 0,0 1 1 16,0-1 2-16,0 1 1 0,0 1-1 0,0-1-6 16,0 3-5-16,0 0 7 0,-1-1-1 0,1 1 2 0,-1 0-1 0,0-1-6 0,0 0 6 0,-1 0 2 15,1-1-3-15,-1 0-2 0,-1 1-7 0,1-1 4 0,-1-1 5 0,1 2-1 0,-1 0-1 16,1-1 5-16,-1 2-1 0,0-1 0 0,0-2 9 0,0 2 2 15,1-2-10-15,-1 2 2 0,0 2-4 0,0-4-14 0,1 3 7 0,-1 0 5 16,1-1-6-16,-1 0 7 0,0 0 9 0,1 0-5 0,0-3-6 16,-1 1-3-16,0 0-8 0,0 2 8 0,0 0 0 0,-1 2 2 0,2 0-4 15,-2-2 3-15,0 0-2 0,0-1 1 0,0-1 8 0,-1 0-12 0,0 1 7 16,0-1-5-16,0 0-4 0,0 1 11 0,0-1 2 0,-1-1-13 16,1 1 8-16,1 0-1 0,-1-1-4 0,-1 2 18 0,1-2-4 0,0-1-13 15,-1 0 6-15,1 1-8 0,0-1 25 0,-1-1 10 0,2 2-8 16,-2-2-9-16,1 1-32 0,-1-1 1 0,1-1 17 0,-1 1 7 0,0 0-5 15,0-2-2-15,0-1-5 0,1 0 1 0,0 0 14 0,0 0-6 16,0-1-7-16,-1-1-5 0,0 1 8 0,1-1 3 0,-1 0-5 0,2 0 2 0,-2 1-10 16,1-3 7-16,-1 2 22 0,0 0-3 0,-1-1-15 0,1 0 0 15,0 0-17-15,0-1 13 0,-1 0-5 0,1 0-3 0,0 0-6 0,-1 1 15 16,0-1 9-16,0 0-3 0,2 0 8 0,-2-2-23 0,1 2 9 16,0-2 7-16,0 1-18 0,0-1 18 0,0 1 0 0,0-2-21 0,0 2 33 15,1-2-31-15,0-1 13 0,-1 1 4 0,0-1-12 16,0 1 4-16,0-1-2 0,1 1 10 0,1-1-6 0,-2 1 10 0,0-1-18 0,1 1 2 15,-1-1 4-15,1 0-6 0,-1 0 25 0,0-1-4 0,1 0-16 0,0 0 11 16,-1-1-26-16,2 1 2 0,-1-1 33 0,0 1-24 0,3 0 21 16,-2-1 5-16,1 0-18 0,0 1 5 0,-1-1-13 0,0 0-9 0,0 0 0 15,0-1 1-15,0 1 16 0,2-1-2 0,-1 0 0 0,1 0 4 16,-1 1-18-16,1-1 35 0,-1 0-14 0,1-1 5 0,-1 1 1 0,1 0-25 16,0 0-10-16,-1-1-2 0,1 2 2 0,-1-2-20 0,1 1 13 0,-1 0-20 15,1-1-11-15,-1 0 10 0,1 1-2 0,0-1 21 0,0-1 11 0,-1 1 18 16,1-2-10-16,-1-1 8 0,1 0 5 0,0-1-227 0</inkml:trace>
  <inkml:trace contextRef="#ctx0" brushRef="#br0" timeOffset="49630.26">17014 14245 678 0,'3'6'96'0,"-1"-1"6"0,1 2-29 0,0-1-41 15,0-2-24-15,1 2-11 0,2 1 4 0,-1 0-16 0,1 1 11 0,1 1 0 16,0 0-8-16,1 0 11 0,0 0-1 0,0 1 7 0,0 0-6 16,-2 0 5-16,1-1-2 0,-2 1-6 0,1 0 8 0,0 0-1 0,1 1-2 15,-1-1 5-15,0 0 4 0,0 0 4 0,0 0 2 0,0-1 5 0,0 2-1 16,-1 0 6-16,1 0 0 0,0 0 2 0,0 0 0 0,0 0-7 0,-1 0 6 16,1 1-4-16,-1 0-2 0,0 0-3 0,1 0-9 0,-1 2 1 15,-1-1 0-15,0 1 1 0,0 0 3 0,0 1-2 0,0 0 2 0,-1 1-2 16,0-1 7-16,0 1 1 0,0 1-4 0,1-1 7 0,-1 0-9 0,1 1 7 15,0 0-2-15,0 1 7 0,0-1 8 0,0 3-6 0,0-1 2 16,0 0-7-16,1-1-8 0,0 1 0 0,0-2 3 0,-1 1-1 0,1 1-1 16,0-1-4-16,-1 0-5 0,0 1-5 0,0 0 5 0,0 0-6 15,0 1 3-15,-1 1-1 0,0-1 0 0,0 2-1 0,0-1-4 16,0 0 4-16,-1 0-11 0,0 2 11 0,0-2-2 0,0 2 4 0,0 1 5 16,0-2-5-16,1 2-6 0,-1-2-1 0,0 1 2 0,1 1-1 0,-1 0 8 15,0 1-8-15,1 0 8 0,0 0 4 0,0 0 5 0,1-3 9 16,-1 0-2-16,0 0-3 0,0-1 0 0,0 0-11 0,0 1 3 0,0-2-4 15,0 1-2-15,1 0 8 0,-1-1-4 0,0-1-2 0,0 1-3 0,0-2 2 16,-1 2-5-16,1 0 3 0,-1-2 0 0,0 2-5 0,0-1 1 0,-1 0 4 16,0 0-3-16,0 1 4 0,0-2 0 0,-1 0-5 0,1 1 3 15,0 0-2-15,-1-1-1 0,1 1 3 0,-1 0-2 0,1 0 4 0,0 1-3 16,0-1 1-16,1-1-3 0,-1-1-5 0,1 1-1 0,1-1 2 0,-1-1 0 16,1 1 5-16,0-1 1 0,0 2-7 0,-1-1 8 0,0 2-6 15,1-1 2-15,-1-1 4 0,1 1-6 0,-1 0 2 0,1-3 2 0,-1 2-2 16,-1-1 1-16,1 1 5 0,-1 0-6 0,0 0-1 0,0 1 2 15,-1 0-2-15,1-1-4 0,-1 2 9 0,1-2-6 0,-1-1 4 16,0 2 1-16,0-2 1 0,0 2-5 0,0 0 2 0,1 1 2 0,-1-1-8 0,-1 1 9 16,1-1-13-16,-1 2 9 0,0-2-2 0,1 0-4 0,0 0 6 0,-1 0-6 15,1-2 8-15,-1 2-6 0,0-1 5 0,1 0-2 0,-1 1-3 16,1 2 5-16,0 0-6 0,-1-1-2 0,0-1 3 0,0 1-1 0,0 0 4 16,0 3 8-16,-1-1-2 0,1-2 10 0,-1 0-7 0,0-1 4 15,0-2-11-15,-1 2-3 0,1 0 2 0,0 1-11 0,-1-1 24 0,0 0-23 16,0 1 5-16,0-2 5 0,-1 1-6 0,1 0 13 0,0-1-6 15,0-1 4-15,1 0-15 0,-1 4 12 0,1-2-5 0,-1 1-12 0,1 2 12 16,-1-4 5-16,1 0-8 0,-1 0-2 0,1 0 12 0,0 0-6 0,-1 0 14 16,-1 0 4-16,1-2-32 0,0-4 11 0,0 6-4 0,-1-2-7 15,0 0 5-15,-1 0-12 0,0-2-2 0,0 0 9 0,0 2 8 0,0 0-12 16,0-1 11-16,0-1-7 0,-1 2-2 0,0 0 15 0,1-4-13 0,0 3 7 16,-1-1-2-16,-1-1 25 0,1 2 4 15,-1-1 16-15,0 0-21 0,-1-1-37 0,1 1-2 0,1-1-11 0,-1 0 24 0,0 1 17 0,0 2 18 16,1-1 5-16,-1-2-16 0,1 1-20 0,0-2-13 0,0 1-4 0,0-1 12 15,1 1 32-15,0 2-1 0,-1-3-3 0,1 1-8 0,-1 0-13 16,0-1-2-16,1 1 9 0,-1 1 7 0,1 0-1 0,0 0-4 0,0-1-28 16,0-1 22-16,0 2-9 0,-1-1 0 0,2 0 38 0,-1 0-34 15,0-2-11-15,0 2 0 0,0-1-14 0,1 0 35 16,1 1 2-16,-1-2 1 0,0 2 13 0,0-2-31 16,0 0 12-16,0 1 4 0,2-2-13 0,-1-1 1 0,0 0 4 0,0-1-1 0,0 0 1 0,0 0 0 0,1-4 11 15,1 2 8-15,-1-1-9 0,0 2 24 0,0 0-22 0,-1 0-16 0,1 0 0 16,0 1-14-16,-1 1 11 0,1-1 8 0,-1 1 8 0,1-1 1 0,0-1-18 15,-1 1 4-15,1-2-17 0,-1 0 7 0,1 2 14 16,-1-2-23-16,0 0 6 0,2-1-1 0,-2 1-13 0,1-2 0 0,-1 0 9 16,1 0-20-16,0-1 3 0,0 0 9 0,0-1-3 0,0 0 1 0,0-1-7 15,1 0-16-15,-1 1 4 0,-1-2-6 0,1 0 6 0,-1 0-1 0,1 0-12 16,-1-1 9-16,0 0 8 0,-1-1 6 0,1 0 22 0,-1-2 6 0,-1 0 7 16,1 0 26-16,0-2-283 0</inkml:trace>
  <inkml:trace contextRef="#ctx0" brushRef="#br0" timeOffset="53248.06">23161 4184 754 0,'-6'-2'124'0,"1"0"10"0,-1-1-33 0,2 1-34 0,1 0-24 16,2 0-17-16,0 1-14 0,0 1-6 0,1-1-5 0,0 1-6 0,1 1 2 15,0-1-1-15,0 0-1 0,1 0 3 0,0 0-2 0,0 0 4 16,1 1-2-16,-1-1 2 0,0 1 3 0,0 0-1 0,1-1 1 0,0 1 1 16,1 0-2-16,0 0 1 0,0 1-1 0,1-2-1 0,0 1 1 15,2 0-2-15,0 1-3 0,1 0 0 0,1-1-3 0,0 1 2 0,0-1-8 16,2 1-2-16,0 0-1 0,1 0-4 0,2 1 4 0,2-1 0 0,2-1 0 16,1 0 6-16,-1 0-1 0,2-1 4 0,1 1 3 0,0 0 0 15,1 0 5-15,2 0-1 0,0-1 3 0,2 1 1 0,1-1-1 0,1 1 6 16,-1 0-5-16,1 1 3 0,-1-1-2 0,1 0-3 0,2 1 2 0,0 0-1 15,1 0 2-15,1 0-1 0,-1 0-2 0,1 0 1 16,1 1-1-16,0 0 0 0,2-1 2 0,1 1-2 0,0 0-2 0,1 0 0 0,-1 1 1 16,2-1-2-16,1 1 1 0,0-1-1 0,0 1-4 0,-2-1-7 0,0 1-9 15,1-2-17-15,-1 1-21 0,0 1-19 0,0 0-17 0,0 0-4 16,1-1 13-16,1 1 22 0,-1 0 26 0,1 1 20 0,-2-1 8 0,2 0-394 16</inkml:trace>
  <inkml:trace contextRef="#ctx0" brushRef="#br0" timeOffset="57129.93">28922 3121 616 0,'1'0'69'0,"-1"-1"10"0,0 0-9 0,1 0-24 0,0 0-23 0,1 0-11 16,0 0-8-16,1 0-5 0,-1 1-1 0,1 0 2 0,0 1-1 0,1 0 2 15,-1 0-2-15,0 0-1 0,0 0 4 0,0 1-2 0,0-1 5 16,0 1-3-16,0 0-1 0,0 1 0 0,-1-1 1 0,1 1 0 0,0 1-1 16,0 0-3-16,0 0 1 0,0 1 1 0,1 0 0 0,-1 0 0 0,-1 1-2 15,1 0 0-15,-1 1-1 0,0 1-2 0,0 1-3 0,0 1-2 16,-1 1-4-16,0 2 6 0,1 0 0 0,-1 2 5 0,0 2 3 0,-1 0-6 15,0-1 5-15,0 3 0 0,-1 0-1 0,0 0 3 0,0 2-2 16,-1 0 1-16,1 0 2 0,-1 0-1 0,0 1 1 0,0 0-2 0,0 0-2 16,1 1 2-16,-1-1 0 0,0 0 2 0,1-2 0 0,-1-1 2 0,-1 1-4 15,2 0 0-15,-1 0 1 0,0 1-2 0,1-1 2 0,-2 0 0 16,1 1 0-16,0-1 1 0,0 1-2 0,0-1 3 0,0 0-7 0,0-1 1 16,1 1 0-16,-1 0-1 0,2-1 6 0,-1 0-1 0,0-1 4 0,0 0-1 15,1 1 0-15,0-1-2 0,-1-1 1 0,1-1 1 0,0 1 2 16,0 0-3-16,1 0 2 0,-1-1 0 0,0 0-2 0,0 1 7 0,0-1-2 15,1 1-1-15,-1-1 2 0,1-3-2 0,-1 0 3 0,1-1 2 0,-1 0-1 16,1 1 3-16,1-2-1 0,-1 0 3 0,0-2-1 0,0 1 2 16,-1 0 1-16,1-1 3 0,1-1 1 0,0 1-1 0,0-2-1 0,0-1-1 15,-1 1-3-15,2-2-2 0,0 1 0 0,0-1-4 0,1-1 1 16,-1 1 0-16,0-1-2 0,1-1 1 0,-1 0-2 0,1 0-4 0,1 0 1 0,1-1-2 16,0 0 1-16,0-1-3 0,1 1-2 0,0 0-2 0,2-2 2 15,0 1 1-15,0-1 1 0,3-1-2 0,0 1-4 0,0-1-1 0,2 0-2 16,0 0-1-16,2-1-1 0,2 1-6 0,1-1 0 0,0 0-3 15,2 0-4-15,0 0 4 0,-1 0-3 0,0 1 3 0,1-1 1 0,-1 0 1 16,3 0 1-16,-1 0 2 0,0 0 3 0,2 0 2 0,-2 1 3 16,3-1 2-16,-1 1 1 0,-1 0-1 0,1 0 4 0,0 1-2 0,1 0 3 15,2-1 1-15,-2 2-1 0,2-1 3 0,-1 0-1 16,1 1 1-16,0-1 0 0,0 1-1 0,0 0-3 0,0 0 0 16,0 0-1-16,-2 0 0 0,1 0 5 0,-2 0-2 0,0 0 0 0,0 0 0 0,-2-1 1 0,1 1-1 15,0-1 1-15,-2 0 1 0,0 1-1 0,0-1 3 0,-2 0 0 16,-2 0 3-16,0 1-1 0,-2-1 0 0,0 0 3 0,1 0 2 0,0 1 0 15,-2-1 2-15,-2 0 0 0,0 0 2 0,-2 0 2 0,0 0 0 16,0 0 0-16,-2-1 1 0,0 0 0 0,0 0 0 0,-2 0-1 0,0 0 2 16,0 0-5-16,-1-1-1 0,-1-1 1 0,1 1-2 0,-2-1 3 15,1 0 0-15,-1 0 0 0,-1-1 1 0,0 1 0 0,0-2 0 0,0 0-1 16,-1 1-1-16,0-1-2 0,0-1 2 0,0 0-1 0,-1-1-2 0,0 0-1 16,0-1-4-16,0 1-1 0,0-1 2 0,-1 0-3 0,1-1 1 0,-1-1-2 15,1-1-3-15,-1 0 1 0,0-1-2 0,1 0 0 0,-1-1 1 0,0-2-4 16,0-2-1-16,0 1-3 0,1-2-1 0,0 1-2 0,0-1-2 15,0 1-3-15,0-2-1 0,1 0-1 0,0 0-5 16,0-2-3-16,0-1-2 0,1 1-4 0,0-3 1 0,1 0 3 0,0 0 8 0,0-1 5 16,0 1 5-16,1-1 4 0,-1 0-4 0,1 2 3 0,-1-2 1 0,0 1 4 15,0-1 3-15,0 1-2 0,0 1 1 0,1 0 1 0,-1 0 0 16,0-1 3-16,0 0-2 0,-1 0 3 0,0-1-2 0,1 2-1 0,-1 0 0 16,1 1 3-16,-1 2-1 0,0-2 1 0,0 2-1 0,-1 1 0 0,1-1 1 15,-1 1 1-15,1 0 1 0,-2 3-2 0,1-1-2 0,-1 0 0 0,-1 3 2 16,1-1-4-16,-1 2 2 0,0 0 1 0,-1 1-1 0,1 1 3 15,-1-1-1-15,0 1-5 0,0 1-2 0,-1 0-1 0,0 1 0 0,0 1 2 16,1 0-7-16,0 1 7 0,-1-1-1 0,0 1-1 0,0 0 7 16,-1 1-9-16,1 0 7 0,-1 0 0 0,0 2 2 0,0-1 4 0,1 0-3 15,-1 0 0-15,0 1-4 0,0-1 5 0,1 2 1 0,-2-1 0 0,1 0-1 16,0 1-1-16,1 0-1 0,-2 0 3 0,0 0-2 0,0 1-4 0,-1-1 2 16,0 1-7-16,0 0 4 0,0-1-1 0,-1 1-2 0,-1 1-4 15,1 0 1-15,-1 0-1 0,-1 0 0 0,0 0 2 0,0 0-4 16,-1 0 2-16,-1 0 1 0,1 1-2 0,-2-1 7 0,0 1-2 0,0 0 2 15,-1 0 2-15,2 0-6 0,-2 0 2 0,-1 0-2 0,-1 0 2 0,0 1 4 16,-1 0-3-16,-1-1 2 0,-1 1-2 0,1-1-5 0,-2 1 3 16,-1 0 1-16,2 0-2 0,-2 0 4 0,-1 0-4 0,2-1-4 0,-3 2 0 15,-1-1 2-15,0 0 3 0,-2 0-1 0,0 1-1 0,0-1-3 16,-1 1-3-16,2-1 1 0,-2-1 0 0,0 1 3 0,0-1 2 16,-1 0 1-16,1 1 2 0,-1-2-1 0,3 1 6 0,0 0 2 0,0-1 1 0,1 0 2 15,-2 0-2-15,2 0 0 0,0 0 0 0,0 0-1 0,2 0 0 16,1-1 0-16,0 1-4 0,2-1 2 0,-1 2-1 0,0 0-2 0,0-1 5 15,2-1-2-15,-2 1-1 0,1-1 1 0,2 1-5 0,0 0 5 0,1-1 1 16,2 0-2-16,0 1 5 0,1 0-3 0,0 1 0 0,1-1-1 16,1 0-3-16,2 0-1 0,0 1 0 0,0-1 0 0,1 1-5 0,1-1-9 15,2 1-11-15,0 0-6 0,0 0-10 0,1 1-12 0,1-1-17 0,0 0-25 16,1 1-15-16,1-1-20 0,0 0-16 0,2 1 9 0,0-1 31 16,0 0 34-16,1 1 31 0,2-1-348 0</inkml:trace>
  <inkml:trace contextRef="#ctx0" brushRef="#br0" timeOffset="57795.71">29785 3013 669 0,'1'0'112'0,"1"-2"10"0,-1 0-26 0,0 0-52 0,0 0-29 16,1 1-10-16,0-1-8 0,1 1 1 0,-1 0-1 0,1 1-1 15,0-1 4-15,-1 1-4 0,1 0 0 0,0 0-1 0,0 0-5 0,-1 1 3 16,1 0 3-16,-1-1 1 0,-1 1 3 0,1 0 2 0,-1 0 3 0,0 0 3 16,-1 0 3-16,1 0 0 0,-1 0-1 0,0 0 1 0,0 1 4 15,1 0 1-15,-1-1 4 0,0 2-1 0,0-1-1 0,0 1-1 0,1 0-3 16,-1 1-1-16,0 0-5 0,0 1-4 0,-1 0-2 0,2 2 0 16,-1-1 2-16,0 1-2 0,0 2-1 0,0 0 0 0,0 1-2 0,0 1 4 15,-1 0-2-15,1 1-1 0,0 1 3 0,-1 0-1 0,1 1-1 0,-2 0-1 16,1 2-6-16,0 1 2 0,-1 0-1 0,2 1 2 0,-1 1 4 15,-1 1-1-15,1-2 0 0,-1 2 0 0,1 0 3 0,-1 0 0 0,1 0-2 16,0-1-1-16,0 1 0 0,1-1 1 0,-1 2 2 0,1-1 0 16,0 1-5-16,-1 1 1 0,1-2 4 0,1 0-2 0,-1 0 1 15,1-1 1-15,0-1-4 0,0 1 4 0,0 0 1 0,0-1-1 0,-1 3 4 0,0-1-3 16,0 0 4-16,1 1 5 0,-1 0 2 0,0-1 4 0,0 1-2 16,0 0 0-16,0 0 3 0,0 1-4 0,0 1 6 0,0-1-3 0,0 1-5 15,0-1 1-15,-1 1-6 0,1-1-2 0,-1 0-1 0,1 0-1 0,0 0 0 16,0 0 1-16,0 0-1 0,1 0 0 0,-1-2 3 0,0-2 3 15,1 0 1-15,0-2 6 0,0 0 3 0,0-1 3 16,-1-1 8-16,1 0 2 0,-1-1-1 0,1-1 1 0,-1 1 0 0,0-2-1 0,0 0 3 16,-1-1 0-16,1 0-5 0,0 0 1 0,0-1-5 0,0 0-4 0,0-1 2 15,0-1-4-15,0 0-3 0,0 0-2 0,0-1-3 0,0 1-5 0,0-1-1 16,1-1-1-16,-1 0 1 0,1 0-1 0,0-2 1 0,0 1-6 0,0-1 1 16,0-1-5-16,-1 0-3 0,1 0-7 0,0-1-11 0,0 0-7 15,0-1-15-15,0-1-10 0,0 0-7 0,0 0-18 0,0 0-15 0,0-2-19 16,0-1-24-16,0-2-10 0,1-2-21 0,-1-2-13 0,1-3 26 0,0-2 38 15,0-2-148-15,1-5-59 0</inkml:trace>
  <inkml:trace contextRef="#ctx0" brushRef="#br0" timeOffset="58629.13">30112 3128 672 0,'-1'-2'94'0,"0"-1"2"16,-1-1-34-16,2 0-41 0,1 2-23 0,0-2-14 0,1 1-7 0,0-1-5 15,0 0-2-15,2 1-1 0,1-1-5 0,0 0-2 0,1 0-1 16,1 1 5-16,0 0 6 0,0 0 9 0,-2 1 4 0,0 0 5 0,0 1 6 16,-1 0 2-16,0 1 0 0,1 0-1 0,-2 0 1 0,1 1-1 15,-1 0 2-15,0 1 1 0,0 0-1 0,-1 1 1 0,-1 0 1 0,0 1-1 16,0-1 3-16,-1 1 2 0,-1 0 0 0,1 0 5 0,-2 0 0 0,0 0 3 16,0 0 2-16,-1-1 0 0,-1 1 5 0,0-1 6 0,1 1 3 15,-1-1 4-15,1 0 2 0,-2 0-2 0,1 0 1 0,0 0 2 0,-2-1-3 16,1 0-1-16,-1 0-10 0,-1 0-3 0,1 0-4 0,0 0-5 0,0-1-2 15,1 0-4-15,0 1 0 0,1-1 0 0,0-1 0 0,1 0-1 16,1 1-7-16,0-1-3 0,1 0-4 0,1 0-2 0,0 0 0 0,0-1-6 16,1 0-3-16,0 1-5 0,1-1-4 0,0-1-5 0,0 1-5 15,0-1-3-15,1 0 0 0,1 0 5 0,-2 0 3 0,3 0 5 0,-1 0 5 16,0 0 3-16,1 1 7 0,0 0 7 0,-1 1 3 0,1 0 3 0,-2-1 0 16,0 1-2-16,-1 0 1 0,0 0-384 0</inkml:trace>
  <inkml:trace contextRef="#ctx0" brushRef="#br0" timeOffset="59295.62">30535 2828 623 0,'1'-1'213'0,"-2"-1"-56"0,0 1-29 0,0-1-60 16,1 1-34-16,-1 1-15 0,1 0-12 0,0 0-4 0,0 1-5 0,0 0-6 16,0 0 2-16,0 1-4 0,-1 1-1 0,1 0-2 0,-1 2 2 0,-1 0 4 15,1 2 3-15,-1 0 3 0,0 0 0 0,0 1 0 0,-1 1 4 16,0 1 0-16,0 0 3 0,-1 0-1 0,1 0-1 0,-2 0-2 16,0 2 1-16,-1 0-1 0,2 2 4 0,-2-1 0 0,0 0 4 0,0 2 4 15,0-1 3-15,0 2 0 0,0-1 4 0,-1 2-5 0,0 1 3 0,0 0 2 16,1-1-6-16,-2 2 2 0,0 1-4 0,-1-2-6 0,1 3 3 0,-1-1-4 15,0 1 0-15,1 1 2 0,-1 1-3 0,0-1 5 0,-1 2 0 16,0 0 1-16,-1-2-1 0,0 2-4 0,2-1 0 0,-2 2 0 16,-1 0 0-16,1 0-1 0,-1 1-3 0,1-1-1 0,-1 1 3 0,1-2 1 15,-1 0 0-15,2 1-4 0,0-2 1 0,1 3-2 0,0-1 0 0,0-1 4 16,-1 1-3-16,-1-2 3 0,1 1-6 0,1 0-1 0,0-2 6 0,0 2-5 16,0-1 10-16,0-1-2 0,1 0-1 0,1 0 5 0,-1 1-3 0,1-1 7 15,0 0 2-15,-1 1 3 0,1 0 3 0,0 1 4 0,0 0-6 16,-1-2 2-16,1 1-1 0,1-2-3 0,-1-2 2 0,0 1-3 0,1-1-5 15,-1-1 5-15,1-1-3 0,0 0 0 16,1-1 0-16,-1-1-6 0,1-1 1 0,0 0 1 0,1 0-1 0,0-2 3 0,-1-1-2 0,2-1-2 16,-1 0 2-16,0 0 1 0,1-3 0 0,0 1 0 0,0-2-3 0,0-1-2 15,1-1-2-15,0 0 2 0,-1 0-1 0,1-1-1 0,1-1-2 16,-1 0-2-16,1-1-6 0,0 0-4 0,1-1-2 0,-1-1-7 0,0 0-4 16,1-1-11-16,0-1-12 0,-1-1-16 0,1-2-15 0,0 0-15 0,-1-3-21 15,1-1-14-15,-1-3-21 0,1-2-17 0,0-1-3 16,2-4 23-16,-1-1 42 0,1-2 41 0,1-1-357 0</inkml:trace>
  <inkml:trace contextRef="#ctx0" brushRef="#br0" timeOffset="60012.23">29946 2617 812 0,'0'0'163'0,"-1"0"-21"0,0 0-76 0,0 1-50 0,1 0-20 0,0 0-5 15,0 2-8-15,0 0 2 0,1 2 0 0,1 1 1 0,0 1 9 16,0 1-2-16,1 1 1 0,-1 0 2 0,0 1 2 0,0 1 1 0,1 0 1 16,0 2 2-16,0 0-2 0,0 0 7 0,0-1-1 0,0 2-1 0,1 0 0 15,-1 1-3-15,0 0 0 0,1 3 4 0,-2 0-3 0,2 2 8 16,0 1 6-16,0 1 7 0,-1 0 13 0,0-1-1 0,0 1 1 0,1-2 1 16,-1 3-3-16,0 0-1 0,1-1-2 0,-1 3-6 0,1-1-5 15,0 1-4-15,1 1 0 0,0-1-4 0,0 2-1 0,-1 0-1 16,2 1 2-16,0 0 0 0,0 1 0 0,0-1-2 0,-1-1-3 0,1 2-1 15,0-1-3-15,0 2 4 0,-1-1-3 0,1 2 0 16,-1-2 1-16,0 0 0 0,1-1-2 16,-1 2 4-16,0-2-4 0,0 2 1 0,0-1 0 0,0 1 3 0,-1-1 6 0,1-1-5 0,-2 1 0 0,0-1-3 15,2 0-2-15,-2-1 5 0,2 1 1 0,0-2-3 0,0 1 0 0,0-1 2 0,1 1-1 16,0 0 1-16,0-1-1 0,0 0-2 0,-1-1-1 0,1-1-1 0,-1-1 0 16,2-2 0-16,-1 0 0 0,0 0 0 0,0-2-1 0,0 0 1 15,0 0 1-15,1-1 0 0,1 1-2 0,-1-1 1 0,-1-1-3 0,1 0 2 16,1-1 0-16,-1 0-2 0,1-1 0 0,0-1-1 0,-1 0 3 15,0 0 0-15,-1-1 0 0,1-2-3 0,0 0 1 0,0 1 2 0,0-2-1 16,-1 1 0-16,1-1 2 0,-1-2-2 0,0 1 4 0,0 0-1 0,-2-1 1 16,1-1-1-16,-1 0 3 0,1 0 2 0,-1-1 1 0,1-1 0 15,-1 0 0-15,0 0 2 0,0 0-2 0,-1-1 1 0,2 0 2 0,-2-1-4 16,0 1 3-16,1-1-5 0,-1 0 2 0,1-1 0 0,-2 0 1 0,2 0 1 16,-1-1-4-16,-1 0 5 0,1 1-1 15,-2-2-2-15,1 1 1 0,0-1-1 0,-1 0-1 0,1 0 0 0,-1 0 1 0,1 0-3 0,-1 0 2 16,1 0-5-16,-1 0-1 0,0 0 0 0,0-1-1 0,0 1-1 0,0-1 2 15,0 0-4-15,0 0 2 0,0 1 1 0,0-1-4 0,0 0 2 0,-1 0 0 16,0 0 2-16,1 0-2 0,-1-1 0 0,1 1-5 0,-1-1 2 16,1 0 0-16,-1 0-1 0,0 0-3 0,0 1-4 0,0-1-2 0,-1 0-6 15,1 0 1-15,0 0-5 0,0-1-6 0,-1 1-4 0,1 0-6 16,0-1-5-16,-1 1-10 0,1-1-12 0,-1 0-15 0,0 1-18 0,0 0-22 16,0-1-21-16,0 1-17 0,0-2-22 0,0 1 1 0,0-1 39 0,-1-1 43 15,-1-1 36-15,-1-1-348 0</inkml:trace>
  <inkml:trace contextRef="#ctx0" brushRef="#br0" timeOffset="61386.67">19516 8416 570 0,'-9'2'16'0,"-2"-2"5"16,-3 1 2-16,2-1-8 0,2 0-6 0,1-1-2 0,1 0-5 0,0 0 5 15,1 0-1-15,-2 1-1 0,2-2 0 0,-2 1 0 0,0 0 1 16,1-1 1-16,-1 1 1 0,0-1-2 0,0 0-1 0,-1-1 0 0,1 0-3 16,-1 0 1-16,2 0 0 0,-2-1-1 0,0 0 0 0,0-1-1 15,0 1 3-15,1-1 2 0,-1 1 6 0,0-2 3 0,0 1 4 0,-1 1 5 16,0-1 1-16,0 0-1 0,0-1 1 0,-1 0 0 0,0 0 3 0,0 1-1 16,0-1 1-16,0-1-3 0,-1-1-5 0,0 2 0 0,0-2 0 0,0-1 3 15,2 0-7-15,0 0-1 0,0 0-1 0,1-1-2 0,0 1 1 16,0-1-1-16,1-2-2 0,1 1 0 0,0-2-6 0,1 1 3 15,0 0-3-15,1-2-3 0,0 0 1 0,1-1-2 0,1 1 4 16,1-1-9-16,1 0 0 16,1-1 0-16,1-1-5 0,2-1 0 0,0-1-3 0,2 1-4 0,1-2-4 0,0-1 1 0,2 1 0 0,1-1-3 0,0 1-1 15,1 1-5-15,1 1-5 0,-1 1 0 0,3 0-4 0,0 1 4 0,0 1 3 16,1 0 4-16,-1 1 8 0,1 2 1 0,1 3 5 0,-1 0-1 0,0 0 0 16,-1 3 1-16,0 0 1 0,-1 3 2 0,1 1 1 0,-1 2 2 15,-1 1 2-15,1 2 3 0,-1 2 0 0,0 0 2 0,0 2 0 0,-1 1 2 16,-2 2 0-16,1-1-1 0,0 2-3 0,-1 2 1 0,0-1 1 0,-2 2 4 15,-1-1 2-15,-1 0 4 0,-1 1 6 0,-1 1 5 0,0-1 8 16,-2 1 10-16,0 1 9 0,-2-1 9 0,0 1 9 0,-2 0 4 0,-1 1 5 16,-1-1 2-16,0-2 0 0,-2 1-3 0,1 0-9 0,-2 0-5 0,0 0-8 15,-1 0-12-15,0 0-10 0,-1-1-15 0,2 2-7 0,-2-2-16 16,1 2-3-16,0-1-18 0,0 0-18 0,0 0-16 0,1-2-35 16,0 1-27-16,0-2-30 0,2-1-13 0,0-1 14 15,2 0 44-15,1-2 39 0,1-1-359 0</inkml:trace>
  <inkml:trace contextRef="#ctx0" brushRef="#br0" timeOffset="62336.81">18928 13206 618 0,'2'3'48'0,"-2"0"6"0,1 0 0 0,0 1-11 0,-1-2-21 16,1 1-14-16,-1-1-5 0,0 1-6 0,1 1-4 0,0-1 2 16,-1 1 3-16,1-1-1 0,-1 1 0 0,-1 0 0 0,0 0-1 0,0 0 3 15,-1 1 8-15,0-1-1 0,-1 0-3 0,0-1 13 0,0 1 5 16,-1-1 6-16,1 0 8 0,-1-1 4 0,0 0-5 0,-1 0 1 0,1 0 1 15,0-1-5-15,0 0 6 0,0 0-2 0,0-1-2 0,-1 0 4 0,0-1-3 16,1 0-4-16,-1 0 0 0,0-1-12 0,1 0-4 0,-1-1-1 16,0 1 0-16,0-2-4 0,1 0-6 0,0 0 1 0,-1-1-8 0,-1 0-1 15,1-2 5-15,-1 1 1 0,1-2-6 0,0 0 7 0,1-1-2 0,1-1-1 16,0-1 1-16,-1 0-3 0,2-1 3 0,0-1 3 0,0-1 1 16,1-1-3-16,0 0 2 0,2-1-6 0,0 0 4 0,2-1-3 0,0-2-6 15,-1 1 4-15,3-2 2 0,-1-1-2 0,1 1 3 0,2-2-8 16,0 0 5-16,2 3 4 0,1-2-4 0,0 1 1 0,2 1-7 0,0-1 1 15,1 1-5-15,0 0-4 0,0 2-3 16,0 0-10-16,2 1 3 0,0 2-1 0,-1-1 4 0,0 2 3 16,1 1 1-16,-1 1 2 0,0 3-14 0,1 1-8 0,0 2-3 0,1 0-7 0,-1 2 6 0,1 2 7 0,0 1-2 15,-1 2 5-15,0 2 7 0,-3 1 6 0,1 2 13 0,-2 0 5 0,1 2 2 16,-2 2 3-16,-1 1-1 0,-1 1 3 0,-1-1 6 0,0 2 3 16,-2 0 9-16,-1 1 12 0,0 0 8 0,-2-1 11 0,0 3 5 0,-2-1 2 15,0 0 4-15,-2 0-5 0,-1 2 3 0,-1 0-4 0,-1 1-2 16,-1 2-2-16,-2 3-8 0,-1-1-7 0,-1 2-7 0,-2 0-6 0,-1 0-6 15,0 0-7-15,-1 0-11 0,0 1-4 0,-3-2-17 0,0 2-13 16,-2 0-12-16,2-2-20 0,-1 0-18 0,0-2-17 0,2-1-17 0,-1-1-17 16,1-2 4-16,-1 0 27 0,1-1 29 0,-1-2 34 0,1-2-377 0</inkml:trace>
  <inkml:trace contextRef="#ctx0" brushRef="#br0" timeOffset="64963.17">31867 8670 808 0,'0'2'161'0,"1"-1"-2"0,0 0-71 15,-1-1-49-15,1 1-24 0,0 0-7 0,1 1-5 0,-1 0 4 0,1 0 5 16,1 2-5-16,0 0 3 0,0 1-4 0,0 1-8 0,1 0-3 16,-1 0-2-16,2 1 3 0,-1-2-1 0,-1 3 2 0,1-1 2 0,0 1-4 15,1-1 4-15,0 1 2 0,0-1-4 0,0 1 5 0,0 0-1 0,1 0-2 16,-1 0 1-16,2 1 0 0,-1-1 2 0,-1 0 7 16,1 1 5-16,0 0 7 0,1-1 1 0,0 1 4 0,-1 0 2 0,1 0-3 0,-1 0 5 15,-1 1-3-15,0-1 0 0,-1 2 1 0,2 0-9 0,-1 0 5 16,0 0 1-16,1 2-3 0,0-1-3 0,1 1-4 0,0 2 2 15,0-1-2-15,0 1 2 0,-1 2-3 0,1-1-6 0,0 1-1 0,0-1-2 16,1 2-1-16,-1 2-1 0,0-1 2 0,-1 2 16 0,0 1-2 0,0-1 1 16,-2 1-2-16,2 0-16 0,0-1 0 0,-1 1 0 0,0 1 0 0,-1-2 1 15,0 2-2-15,-1 0 1 0,0-1-2 0,0 2-2 0,-1-2 9 16,-1 0-3-16,-1 1 7 0,0-1-2 0,-2 1-4 0,1 0-5 0,-2 0-2 16,1 0 8-16,-2 0 2 15,0-1 6-15,-1 0-4 0,-1-2 7 0,0 2-3 0,-1-1 5 0,1 0-23 0,-1 1-4 0,0-2 6 0,-1 0-7 16,0 2 25-16,0-3 0 0,-2-2-4 0,0 1-1 0,1-3-4 0,-1 1 2 15,0-1-8-15,1 0 1 0,0-1-1 0,0 2-12 0,0-3 1 0,3-1-12 16,-3 2-21-16,2-3-26 0,-2 0-36 0,2 0-32 0,0-2-45 16,1 1-36-16,0 0-14 0,1-2 32 0,-1-1 64 0,2-1 54 0,0-1-338 15</inkml:trace>
  <inkml:trace contextRef="#ctx0" brushRef="#br0" timeOffset="65840.69">32341 12904 585 0,'0'-1'99'0,"-1"-1"3"0,-1 0-38 0,1-2-32 0,1 1-20 0,-1-1-5 0,1 0 2 0,1 1-6 0,1-1-1 0,0 1-7 15,0 0-6-15,1 1-12 0,0-1-11 0,0 0 0 0,0 0 2 0,0 1 9 16,-1 0 13-16,2 0 8 0,-1 1 4 0,0 0 8 0,0 0-6 16,-1 1 0-16,1 0 3 0,0 0-4 0,0 0 2 0,0 0 3 0,1 0-4 15,-1 0 1-15,1 1 10 0,0 0-5 0,0 0 11 0,-1-1-2 0,0 2 4 16,2 0 5-16,-1 1-2 0,0 0 1 0,1 1-6 0,0-1-3 16,1 2 0-16,-1-1 5 0,0 1 0 0,1 1-1 0,-1 0-6 0,2 1-3 15,-1-1-4-15,1 0 4 0,-1 2-9 0,0-1 0 0,0 1 2 0,0 1-1 16,0 0 3-16,0 2-4 0,-1-1-2 0,1 2-11 0,0 0 8 15,0 0-1-15,-1 0 0 0,0 0 7 0,0 1-1 0,0 0 1 16,0 0-3-16,-1 1-2 0,0-2-8 0,0 3 14 0,0-1 2 0,-1 1-3 16,2 0 2-16,-1-1-8 0,2 2-8 15,0 0 5-15,0 0 0 0,0 0-3 0,-1 0 6 0,1 1-1 0,-1-2 9 0,2 1 0 16,-2 1-1-16,0 1-2 0,1 0-8 0,-1 1-3 0,1 2-5 0,-2-2 1 0,-1 1-1 16,1 2 5-16,-1-2-2 0,0 3 7 0,0 0-7 0,-1-1-2 15,-1 3 11-15,0 1-12 0,0 0 10 0,-1 1 4 0,0-2-8 0,0 0 14 0,-1-1-11 16,1-1 5-16,-1 1-1 0,0-1 1 0,0 1 3 0,-1-1-8 15,1 1 6-15,0 0-1 0,-1-1 4 16,1 0 8-16,1-1 4 0,-1-1-4 0,-1 1 4 0,-1 1-6 0,0-2-4 0,-1 1 4 16,1-1-3-16,0 0 0 0,-2 1 0 0,3-2 6 0,-3 2-8 0,2 1 6 15,0-1 2-15,0 2-11 0,-1-1 3 0,0-1-1 0,1 0-3 0,-2 1 5 16,1-3-7-16,-1 2 2 0,-2 0 9 0,1-1-1 0,0 2 15 0,0-2-2 0,0 0-14 16,1 1 13-16,-3-3-9 0,2 2 12 0,-2 0 7 0,-2-1-10 15,0 1 6-15,-2-1-8 0,1 0 3 0,-1 0 7 0,0 1-18 0,0-1 4 16,0 0 0-16,0-1-7 0,-1 0 5 15,0 0-11-15,-1 0-13 0,1 1-1 0,1-2-4 0,0 2-20 0,-1-1-11 0,0-2-34 0,-1 0-22 16,1-2-21-16,0 0-34 0,-1-2-13 0,-1 0-12 0,2-1 16 16,-4-1 54-16,1-2 38 0,-1-2-160 0,-1-1 58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2:57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15786 5210 576 0,'-1'3'3'0,"1"0"0"0,-1 1 0 0,0-1 1 15,0 1 0-15,0 0-1 0,1 1 0 0,0 0 1 0,-1 0-1 0,1 1 2 16,1 0 0-16,-1-1 0 0,0 1 1 0,1-1-3 0,-1 2-1 0,0 0 1 15,0 0-3-15,1 2 1 0,-1 0 1 0,0 0-2 0,0 0 1 16,0 0 0-16,0 1-1 0,0 0 0 0,0 1 0 0,0 0 0 0,-1 1 0 16,1 0 0-16,-1 1 0 0,0-1 0 0,1-1 0 0,-1 1 0 15,0-2-1-15,0 1 1 0,1 0 1 0,-1-1-1 0,0 0 3 0,0 0 2 16,-1-2 2-16,1 3 3 0,-1 0 5 0,1 1 2 0,-1 0 3 0,0-1 0 16,0 1 1-16,-1 0-1 0,0 0 0 0,0 1-2 0,1-2 4 15,-1 2-3-15,0 0 1 0,-1 0 0 0,0 1-7 0,0-2 2 0,-1 2-1 16,0-1-3-16,0 0 3 0,1 2-7 0,-1-2-1 0,1 2-2 0,-1 0-3 15,0 1 0-15,1-2 1 0,0 1-1 0,-1 1-1 0,0 0 1 0,-1-1-1 16,1 1 1-16,-1-1-1 0,2 1 2 0,-2 0-4 0,1 0 4 16,0 0-2-1,-3 0 1-15,4-1 1 0,-4 2 1 0,0-1-1 0,0 0 1 16,0-2-2-16,-1 1 1 0,0 0 2 0,0-1-1 0,1-2-1 0,-2 2 1 0,0-1 1 0,0 1 0 16,-1 0 0-16,0-2 1 0,1 1-1 0,-2 0 1 0,1 1 0 0,-1-2 2 0,0 2-2 0,1-1 1 15,-2-1 1-15,0 1-3 0,-1-1 4 0,0 1-4 0,1-1 4 0,-1 1-2 16,-1-1 1-16,-1 0 1 0,1 1-6 0,-1-1 4 0,1 1-3 0,-1 0 0 15,2-2 1-15,-2 0-5 0,1 0 2 16,0 1-1-16,0-2 0 0,0 1 4 0,-1 0-4 0,0-1 1 0,2 1 0 0,-1-2 1 0,0 1-1 16,1-1 1-16,0-1-2 0,0 2-3 0,0-2 2 0,2 1-2 15,1-1 5-15,1-1 1 0,1 1-3 0,-2-2 2 0,0 1-3 0,1 0-4 16,1 0 0-16,0-1-7 0,2 0-5 0,-1 0-4 0,1-1-7 0,1 0-5 16,0-2-8-16,1 1-6 0,1 0-7 0,-1-2-2 0,1 1-2 15,0 0 0-15,1-1 9 0,0 0 11 0,1 0 13 0,0-1 9 0,0 0 7 16,0 0-395-16</inkml:trace>
  <inkml:trace contextRef="#ctx0" brushRef="#br0" timeOffset="1191.84">26989 5602 674 0,'-2'0'84'0,"-1"-1"-1"0,0 1-33 0,1 0-30 15,1 0-18-15,0 1-9 0,0 0-7 0,1 1-2 0,0 1-5 16,0 0 3-16,0 1 5 0,0 0 1 0,0 2 4 0,1 1 1 0,0 0 5 16,-1-1-1-16,0 1 3 0,0 1 0 0,1 0 0 0,-1 0 0 0,0 0 0 15,0 0 2-15,0 0-1 0,1-1 0 0,0 2 1 0,-1-1-1 16,0 1 0-16,0 0-1 0,0 1-1 0,1 0-1 0,-1-1 2 16,-1 1 0-16,0 1 0 0,0-1 0 0,1 2-3 0,-1-1 1 0,-1-1 2 15,0 2 0-15,0 1-1 0,1 0 0 0,-2 0-1 0,0-1-1 0,0 1 3 31,-1 1 0-31,0 0-1 0,0 0 0 0,-1 0 0 0,0 2 1 0,-1-1-2 0,-1 1 1 16,0 1 0-16,-1 1-3 0,1-1-2 0,-1-1-3 0,-1 1-3 16,1 0-3-16,-2 1-2 0,1-1-1 0,-1 2-2 0,0 0-1 0,1 0 2 15,-1 1 0-15,-1 0 3 0,1 0 6 0,-2 1 0 0,1-1 4 0,-1 0 4 16,-1 0 1-16,0 0 0 0,0 0 2 0,-1 0-1 0,-1-1-1 0,0 0 1 16,-1 1-1-16,1 0 0 0,0-2 0 15,-1 1-1-15,0 0 2 0,0-1 0 0,-1 1 1 0,-1 0 1 0,1 1-2 0,-2-1 0 0,0 2 0 0,-1-1 0 0,0-1 0 16,-1-1 2-16,0 0-2 0,2-1 3 0,-2 0-2 0,1 1-1 0,0 0 5 15,-3-1-4-15,1 2 4 0,-2 0 0 0,0-2-5 0,2 1 3 0,-2 1-3 16,0-1 0-16,0-1 0 0,0 1-3 0,-1-1 0 0,-2 0 3 0,1 1-1 0,-1 1 0 16,0-1-1-16,2-1 0 0,-3 1 0 0,2 0-3 0,-2-1 1 0,0 0-3 15,-1 1-9-15,0-1-374 0</inkml:trace>
  <inkml:trace contextRef="#ctx0" brushRef="#br0" timeOffset="2575.98">15466 12159 576 0,'5'5'0'0,"-1"1"2"0,1 0-1 15,0 0 3-15,-1 0 3 0,-1 0-9 0,0 0 6 0,1 0-7 0,-2 1-5 16,1 0 9-16,-2 1-4 0,1 0 6 0,-1-2 1 0,0 3 2 0,-1-1-8 16,0 1 0-16,-1 1 2 0,-1 0-2 0,1 0 3 0,-2 1 1 15,-1 0-2-15,0 1 3 0,-1 0 3 0,-1 1-3 0,1-2 0 0,-2 0-2 16,0 0 2-16,0 0 1 0,0 0 4 0,-1 0 1 0,-1-1 1 16,-1 1 3-16,0 0 3 0,-1-1-2 0,0 0 3 0,1-1 0 0,-3 2 4 15,-1 0 0-15,0 0 0 0,-2-1 1 0,0 1-7 0,0-1 3 0,-1 1-3 16,0 1-4-16,0-1 2 0,-1 1-10 0,-1-1-2 0,-1-1 1 15,-2 2 0-15,0 0-4 0,-1-1-4 0,-1 0-1 0,-1 0-6 16,1 1 3-16,-2 0-1 0,1 0-2 0,-2 0-2 16,-2-1 4-16,-1 1-7 0,1-1-3 0,-1 1 2 0,0 0-3 0,-1 0 6 0,0 0-2 0,-3 1-5 15,1-2 2-15,0 1-2 0,1-2 9 0,1 0 11 0,0 0-6 0,0 0 8 16,2-1-6-16,-2 1-8 0,2-2-381 0</inkml:trace>
  <inkml:trace contextRef="#ctx0" brushRef="#br0" timeOffset="3592.19">30548 12662 675 0,'2'1'122'0,"0"0"9"0,0 0-40 0,0-1-46 0,-1 1-25 0,1 0-7 0,-1 1-1 16,1-1 4-16,1 1-8 0,-1 1-12 0,1 0-1 0,-1 0-7 15,0 1-6-15,1 2-3 0,0-1-5 0,0 1 3 0,-1 0 6 0,1 0 9 16,-1 0 3-16,0 1 2 0,0-2 2 0,0 1 1 0,-1 0 1 16,1-1-4-16,-2 1-1 0,1 0-4 0,0-1 4 0,0 1-4 0,0-1 1 15,-1 0-1-15,0 1 3 0,0-2 10 0,0 0-5 0,0 1 4 0,-1-1-2 16,0 0-4-16,-1 0 11 0,0 0-6 0,1 1 3 0,-2-1 6 16,1 0-5-16,0 1 3 0,-1-1-3 0,-1 0-2 0,0 0 2 0,-1 1-3 15,-1-1-1-15,1 2-2 0,-2 0 1 0,0 1 1 0,0 0-1 16,-1 0 5-16,-2 1-4 0,-1 0 0 0,-1 1-1 0,-2-1 4 0,0 2-1 15,-1 1 3-15,-1 1 1 0,0 0-4 0,0 0-3 0,-2 0 0 16,-1 1 3-16,0 0 2 0,-1 0 1 0,-2-1 2 0,0 0-2 0,-2 1-4 16,-1 0 3-16,1-1 0 0,-1 0-11 0,1 0 5 0,-2-1-2 0,1 1-8 15,-3-1 3-15,-1-1-10 0,1-1-23 0,-2 1-18 0,-1-1-30 16,-1-1-20-16,-3 0 6 0,-2 0 20 0,-2-1 30 0,-2-1 23 0,0-1-371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3:11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3066 8331 709 0,'-3'0'39'16,"1"-1"1"-16,-1-2-12 0,1 1-6 0,1 0 5 0,0 1 6 0,0 0 2 15,0-1 3-15,1 2-5 0,-1-1-8 0,0 0-7 0,0-1-8 16,0 1-4-16,1 0-3 0,-1 0 3 0,1 0-2 0,-1 1 0 0,1-1-3 15,-1 0 1-15,1-1 0 0,0 1 3 0,0 0 0 0,0 0-3 0,0 0-3 16,0-1-2-16,0 0 1 0,0 1 2 0,0-1 2 0,0 1-1 0,0 0 2 16,0-1 0-16,0 2-3 0,-1-2 2 0,1 0-2 0,0 1 0 15,-1-1 2-15,1 1-1 0,-1-1 0 0,1 1 0 0,0-1-2 0,1 0-1 16,-1 0 0-16,1 0 0 0,0 0 1 0,0 0-1 0,0 0-2 16,0-1 0-16,1 1 0 0,0 0-1 0,0-1 1 0,1 2-3 0,0-1 3 15,1 1 0-15,0 1-1 0,1-1 3 0,1-1-3 0,-1 1 3 0,1 0 0 16,1 0-2-16,0 0 3 0,0 0-3 0,0 1 1 0,1 0 3 15,0 0-4-15,0 0 4 0,1 0-2 0,0 0-2 0,1 0 2 16,-1 0 0-16,1 0-1 0,1 0 2 0,0 0-1 0,0 0 1 16,0 0 0-16,0 1 2 0,2-1-3 0,0 1 2 0,0-1 2 0,0 1-2 0,-1 0 1 15,2 0 0-15,0 0-4 0,1 1 0 0,-2-1 0 16,0 0 1 0,1 1 1-16,-1 0 1 0,1 0 1 0,-2 0-1 0,1 0-2 0,1 0 3 0,0 1-2 0,0-1 1 0,0 0 1 15,1 1 0-15,0-1 1 0,0 1-2 0,-1-1 0 0,2 0-1 0,-1 1 1 0,1-1 1 0,-1 0 0 16,0 0-1-16,-1 1 2 0,0 0-2 0,-1 0 0 0,1 0 3 0,2 0-2 15,0 0 4-15,-1-1-4 0,1 1 2 0,0-1 0 0,0-1 2 0,-1 1 2 16,2 0 2-16,-1 0 1 0,0-1 0 0,0 0-2 0,1 0-3 16,0 0 0-16,0-1-3 15,2 1 1-15,0-1 0 0,0 1-4 0,-1 0 1 0,1 0 0 0,-1-1 0 0,-2 2 0 0,1-1 1 0,0 0-2 16,-1 0 0-16,-1 1 4 0,2 0-4 0,0 0-1 0,0 0 1 0,-1-1-1 16,1 1 1-16,0 0 2 0,-1-1 0 0,1 0-1 0,1 2 0 0,-2-1-1 15,-2-1 0-15,2 2-1 0,-1-2 2 0,3 1 1 0,-1-1 0 0,1 1 2 16,0-2-2-16,-1 2 1 0,0-2 0 0,1 1-2 0,-2 0 2 15,0 0 1-15,0 0 1 0,1 0 0 0,0 1 2 16,-1-1-1-16,1 1 3 0,0-1 3 0,-1 0 2 0,1 0-3 0,0 1 1 0,-1-1-1 16,-2 1-2-16,1 0 1 0,-1 0-4 0,1-1 0 0,0 1-4 15,0-1 1-15,1-1 0 0,0 1-2 0,0 0 2 0,0 0-1 0,0-1 0 0,0 1-1 16,-1-1 2-16,0 0 0 0,2 0-2 0,-1 0-1 0,-3 0 2 0,1 0-2 16,0-1 4-16,-1 1-2 0,1 0-2 0,0 0 3 0,1 0 3 15,-1 0 2-15,1-1 4 0,-2 0 4 0,1 1 3 0,0-1 3 16,0 1-5-16,0-1 3 0,-2 0-5 0,0-1-1 0,1 1 1 0,-1 0-4 15,2 0-3-15,-2 0-4 0,1-1 1 0,0 0 2 0,-1 1-2 0,0-1-1 16,2 1-4-16,-2-1-2 0,1 1 3 0,-1-1-4 0,-2 0-6 16,1 0-16-16,0 0-16 0,0 1-25 0,0-1-13 0,-1 0-16 0,0 0-18 15,1 0 1-15,0 0 14 0,0 0 30 0,2-1 28 0,-1 1 15 0,-1 0-405 16</inkml:trace>
  <inkml:trace contextRef="#ctx0" brushRef="#br0" timeOffset="1231.74">10893 8741 553 0,'-3'-2'12'0,"-1"0"-9"0,-1-1-1 15,1 1 1-15,-1 0 0 0,0 0-3 0,1 0 3 0,-1 0 0 0,2 2 0 16,0-2 9-16,0 0-4 0,1 0 5 0,0-1-1 0,-1 2 1 16,0-1 0-16,1 1-1 0,-1 0-1 0,0 0-2 0,0 0 2 0,1 0-1 15,-1 1-1-15,2-1-2 0,0 1-1 0,0 0-2 0,1 0 1 0,0 0-4 16,0 0-1-16,-1 0-1 0,0-1-1 0,1 1-1 0,1 1 0 0,0-1 0 15,-1 0-1-15,1 0 3 0,-1 0 0 0,1 0 3 0,0 0 5 16,0 0 2-16,0 0 3 0,0 0 2 0,2 0 2 0,0 1 1 0,-1-1-3 16,1 0 0-16,0 0 1 0,-1 0-3 0,1 0 1 0,0 0-1 15,2-1-2-15,0 2 1 0,-2-1-1 0,3 0-1 0,-1 1 0 0,0-1-1 16,0 1-1-16,1 0 1 0,1 0-2 0,0 0 1 0,2 0-3 16,0-1-2-16,0 1 0 0,-1 0-2 0,0-1 1 0,1 1 2 0,-1 0-2 15,3 0 1-15,-1-1-1 0,1 1-3 0,1 0 2 0,-2-1-1 16,3 1-1-16,-1-1 1 15,0 1 2-15,1-1-3 0,1 0 2 0,-1 0 0 0,1 0-1 0,-1-1 3 16,-1 1 3-16,4 0-1 0,-1-1 2 0,0 1 2 0,-1 0 1 0,-1 0 0 0,0 0 1 16,0 0 5-16,0 1-2 0,0-1 3 0,2 1 1 0,-1-1-4 0,1 1 3 0,-2-1-2 15,2 1 0-15,1-1 3 0,0 1-2 0,-2 0 0 0,2-1-2 0,1 0-2 16,0 0 0-16,-1 0-2 0,2 1-5 0,-1-1 0 0,2 0 0 0,-1 0-3 16,2 1 4-16,0-1-2 0,-1 1-3 0,0-1 1 15,-1 1-1-15,-1 0 0 0,0 0 1 0,0 0 0 0,1-1-1 0,-2 1 2 0,1 1 0 0,0-1 2 16,-1 0 1-16,0 0 1 0,2 0 4 0,-1 0 1 0,0 0 2 15,0 0-3-15,-1-1-2 0,-1 0 2 0,-1 0-2 0,1-1 2 0,2 2 4 16,0-2-2-16,-2 1-2 0,3 0-1 0,-2-1-4 0,0 1-2 16,0 0 4-16,0 0-1 0,-1 1 1 0,1-1-1 0,-2 0-4 0,1 0 2 15,0 0 2-15,-1 0 1 0,-1 1-4 0,0-1 6 0,1 1-4 16,0-1 2-16,-1 1 2 0,-1 0 1 0,0 0 0 0,-1 1-1 0,-1-1 0 16,-1 1-3-16,0-1 4 0,0 1-3 0,-1-1-1 0,0 1 2 0,0 0-4 15,-2 0-1-15,0-1 1 0,0 1-2 0,0 0 1 0,-1 0-1 16,0 0-4-16,1 0 1 0,-1-1-5 0,0 1-9 0,-1 0-9 0,1 0-12 15,0 0-19-15,-1 0-13 0,0-1-16 0,0 0-10 0,0 1-9 0,0-1-16 16,0 1-3-16,-1-1 11 0,1 0 25 0,0 0 32 0,1-1 28 16,0 0 11-16,0 0-384 0</inkml:trace>
  <inkml:trace contextRef="#ctx0" brushRef="#br0" timeOffset="4967.05">1151 5892 659 0,'-5'-4'35'0,"1"0"-3"0,1-2-11 0,2 0-7 0,1 1 2 16,1-1 9-16,0 0 4 0,2 0 1 0,0 0-2 0,2-1-9 0,-1 0-5 15,2 1-3-15,0-1-3 0,1-1-2 0,0 0 0 0,2-1-3 16,0 1 1-16,-1-1-3 0,2 0-1 0,0 2 1 0,0-2 1 0,2 0 1 16,-1-1 1-16,0 0 4 0,3-1-2 0,-2 1-1 0,3-1 1 0,-2 0-7 15,1-1 7-15,3 1-1 0,2-2-3 0,0 2 5 0,0-2-8 16,0 1 5-16,-2 0 3 0,-1 0-1 0,4 1 4 0,-2-1-2 0,2 0 1 16,0 0 2-16,0-1 3 0,-1 1-1 0,1-1 4 0,2 0 0 0,-1 0 2 15,2 0 1-15,-1 0-20 0,0-1-1 0,2-1-3 0,0 0 3 16,2 2 16-16,1-1-1 0,1 0-1 0,1 1-2 0,-1 0 0 0,3 0 0 15,-2-1-2-15,4 0-5 0,1 0 3 0,1 0-4 0,0 0 2 0,-2 0 0 16,0 0 1-16,-1 1-2 0,2-2 1 0,0 1 0 0,2-1 2 16,0-1-9-16,0 2 3 0,0-1 3 0,0-1-1 0,3 1 11 0,-1 1-1 15,1-2-4-15,0 0 3 0,1-1-4 0,3 2 0 0,-1 0-3 16,1-1 2-16,-1 1 3 0,0 1-4 0,0-1-1 0,2 1 1 0,0-1-9 16,-1 1 2-16,2-1-1 0,0 0 1 15,1 0 7-15,1 2 0 0,0-2 0 0,2-1-3 0,1 0 0 0,0 2-1 0,-1-2-1 16,1 2 2-16,1-1-1 0,1 2 0 0,0 0 0 0,0 0 0 0,1-1 0 0,3 0 2 15,1 1-1-15,1-1 0 0,2-1 0 0,0 1-3 0,-1 1 2 0,1-1 0 16,0-1 0-16,0 0 3 0,2-1 0 0,0 2 2 0,3-1-3 16,1-1 2-16,0 1-4 0,2 0-3 0,0-1 3 0,-2-1-4 0,2 1 1 15,0 1 2-15,1-2 0 0,1 1 3 0,4 0-1 16,-2 0-1-16,2-1-4 0,-1 1 0 0,-1 1 0 16,-1-1 3-16,3 0 2 0,1-1 0 0,3 2-1 15,-2-1-1-15,3-1-1 0,0-1 0 0,-1 1-1 0,0-1 0 0,3 1 0 0,0 1 1 0,4 0-1 16,1 0 2-16,0 0-2 0,1 0-3 0,-2 0 3 0,1-1 0 0,2 0 2 0,2 2 4 0,0 0-5 15,1-1-2-15,-1 0-1 0,-1 1-2 0,0-1 7 0,1 0 1 0,1 1 0 16,2 1 2-16,-2-1-6 0,3 0 0 0,-5 0 0 0,2 1 1 16,0-1 3-16,2 0 1 0,0 1-2 0,2 1-2 0,-1 0-1 0,-1 0 0 15,0 0 2-15,1 1-2 0,1 1 2 0,1 1 1 0,0-2-4 16,2 0 3-16,-2 1 2 0,1-1-3 0,5 2 7 0,0-1-3 0,1-1-2 16,0 0 4-16,-2-1-6 0,0 0 1 0,4 0 2 0,1-1-3 0,1 1 0 15,2 1-3-15,-3 0 2 0,0-1-1 0,4 1 3 0,0 0 1 0,-1 0 0 16,-2 4-15-16,-5-2 2 0,3 1 1 0,-1 0 0 0,3-1 15 15,2 0-6-15,-2 0 3 0,-1 1 3 0,-1 0 3 0,3 1 7 16,0-2-2-16,0 2-5 0,0 0-1 0,-1-1-1 0,1 2 2 0,2-1-1 16,-1 0-1-16,1 0-2 0,-2 1 3 0,0-1 7 0,3 1 1 0,1 0 2 15,1 2-7-15,-2-2-4 0,0 1 0 0,-1 0-3 0,3 1 6 16,0 1-1-16,1 0-7 0,-1 0 1 0,-2 1-4 0,1 0-1 0,2 0 3 16,1 0 2-16,0 1-6 0,0 1 4 0,-2 0 2 0,4 0 1 0,0 0 2 15,2 0-1-15,0 1-6 0,-1-1 2 0,1 1-1 0,1 0 4 16,2 1-1-16,-3-1 0 0,-1 0 1 0,0 1 3 0,2-1-3 0,0 0 1 15,-2 1-2-15,0 0-1 0,-1 1 0 0,0 0 1 0,1 0 1 0,1 1-3 16,-1 0 3-16,0 0 0 0,0 1-2 0,-1-1 3 0,0 2-2 16,0-1 4-16,-1 1-5 0,-1 0-1 0,2 0 0 0,1 1-1 0,1-1 1 15,0 1-11-15,-2 0 7 0,2 1-1 0,0-1-1 0,2 2 7 0,0 0-1 16,-1-1-1-16,1 0-1 0,0 0-2 0,1 1 1 0,-2 1 0 16,0-1 0-16,0 1 6 0,1 0-2 0,2 1 2 0,-2 0-2 15,1 1-2-15,-3-1-3 0,1 1 5 0,0 1 1 0,0-1-5 0,1-1 2 0,-3 2-4 16,1 0 1-16,1 1 4 0,-1-1-3 0,1 0 6 0,-3 1-3 15,2 0 2-15,1 1 0 0,0-1-4 0,-2-1 5 0,0 2-1 16,-1-1 1-16,1 0 3 0,0-2 0 0,0 2-2 0,-1 0-4 0,-2 0 0 16,1 1 1-16,0-1-1 0,1 0 0 0,-1 2 0 0,-2 0 0 0,0-1 4 15,-1 2 1-15,1-1-5 0,-1 1-1 0,0 0-1 0,-1 0 4 16,3 0 1-16,0 0 3 0,1-2-8 0,-1 2-5 0,-1 0-2 0,-2 0 1 0,2 0 1 16,-1 0 5-16,0 1-2 0,-1 0 0 0,-4-1 0 0,1 2 7 15,-1-1-3-15,0 0 1 0,0-1-2 0,-1 1-3 0,-4 1 6 0,0 0-4 16,0 1 3-16,0 0-1 0,0-1 0 0,-2 2 0 0,-2 1-1 15,-2-1 1-15,0-3-4 0,0 1 5 0,1 1 1 0,-3-2-4 0,0 4 0 16,-1 0 7-16,1-2 3 0,3 2 2 0,-1 1 2 0,0 0-10 16,-5 1-3-16,1-1 3 0,-5-1-4 0,1 1 3 0,-1 1-1 0,-1 0-1 15,1 1 3-15,-5-1-2 0,0 1 7 0,-1-1-6 0,-3 0 4 0,3 1-1 16,-1-1-1-16,-2 1 1 0,1 2-2 0,-4-2 0 0,-1 2-2 16,-2-2 2-16,0 1 1 0,2-2 0 0,-1-1-1 0,0 2-1 0,-2 0-2 15,0-1 2-15,-2 2-6 0,-2-1 3 0,-1 1-1 0,-3 0 0 0,2-1 7 16,-2 2-4-16,0-2 3 0,-1 1-4 0,-2 1-2 0,-1-1 2 15,-3 0 2-15,-1-1 6 0,-2 1-1 16,-2 0-1 0,1 0-3-16,-1 0-4 0,-1 1 1 0,0 0 2 0,-1 0-3 0,-1-1 0 0,-1 0 2 0,-2-2 0 0,-1 1 15 0,-1 0-2 15,2 0 0-15,-3 1 2 0,-1 0-11 0,0 0 4 0,-1 0-4 0,-1 0 5 0,1 0-1 16,0-2-4-16,0 3 2 0,-1-2-5 0,-3 1-2 0,-2 1 2 0,1-3 0 0,-2 2-1 16,0-2 2-16,-2 1-2 0,-1 0 17 0,-2-1 1 0,0 2-4 0,-3 0 1 15,1-2-21-15,-2 0 2 0,1-1-3 0,-1-1-1 0,-1 0-4 16,0-1-3-16,-2 1-15 0,0 0-10 0,1 0-16 0,-2 1-24 0,3-1-18 15,-1 0-30-15,-1 0-18 0,0 0-13 0,-1-1-14 0,-2 1 9 0,0 0 31 16,0 0 36-16,-3 0 41 0,2 0 28 0,-1-2 10 0,-1 0-325 16</inkml:trace>
  <inkml:trace contextRef="#ctx0" brushRef="#br0" timeOffset="10061.27">1102 4293 670 0,'-7'0'63'16,"1"0"3"-16,-1 0-24 0,3 0-19 0,0 0-11 0,2 0-3 15,-1 0-4-15,2 0 1 0,0 1-4 0,0 0-2 0,0 0-2 0,0 1-3 16,0 0 2-16,1 1-1 0,-1 0 0 0,0 1 1 0,0 1 2 0,-2 0-1 15,2 1 26-15,-1 2-26 0,0 0 26 0,2 0-1 0,-4 1-27 16,4 2 26-16,-4 0-28 0,0 0 0 0,-1 2 2 0,-1-1 0 0,1 2 2 16,0 1 1-16,1 0-1 0,-2-1 1 0,1 1 0 0,-1 0-2 15,1 1 2-15,-1-1-2 0,1 1 0 0,0 1 3 0,0 0 0 0,0-1 2 16,0 2 0-16,0 0 2 0,2 0-1 0,-2 2 0 0,0-2-1 0,1 2 0 16,-1-1-1-16,1 1 0 0,0 3 1 0,1-1-2 0,-1 2 0 15,1-1-2-15,-1 1 1 0,0 0-1 0,0-1 1 0,0 2 0 0,0-1 1 16,1 1 0-16,0 1-1 0,0 0 0 15,0 1 0-15,-1-1 1 0,1 2 0 0,1-1 1 0,-1 1-2 0,-1 1-1 0,1-1 2 0,0 0 0 16,0 1 1-16,1 0 2 0,-1 0-1 0,0 3-1 0,-1-1 1 0,-1 1 1 16,1 0 1-16,0 0-1 0,1-2 2 0,1 2 0 0,-1-2 0 15,-1 3 1-15,0-1 2 0,0 2-1 0,0-2 4 0,3 0-2 0,-3 2-2 16,0-1 0-16,1 3-2 0,-4-1-2 0,3 1-1 0,0 1-1 16,0 2-2-16,-1 2 1 0,1-1 0 15,0 1-3-15,-1 0 1 0,0-1 0 0,0 1-1 0,0 1 1 0,-1-1 0 0,1 0-2 0,0 1 2 0,1-1 0 16,-1-1-2-16,0 1 5 0,-1-1-4 0,1 1 0 0,-1 1 2 0,1 0 1 15,-1-1-1-15,1 0 3 0,-1-2-5 0,1 2-2 0,1-1 1 0,0 0-1 16,2 1 1-16,-2-1 4 0,2-1-3 0,1 1 2 0,1-1 1 16,1 0-4-16,-2 1 1 0,0 1 2 0,-1 1-1 0,-2 1-2 0,3-1 9 15,0-2-8-15,1 1 4 0,1-1 2 0,-3 0-7 16,1 2 2-16,-2-1 1 0,0 1-1 0,2 1 3 0,0-1 1 0,0-1-3 16,2 2 2-16,-1 0-2 0,-1 1 5 0,1 1-7 0,-1 1 1 0,0-1-1 0,0 0-5 15,0 2 9-15,-1-2-2 0,2 1 0 0,-1 0 1 0,0 1-4 16,0 1 2-16,-1 0 1 0,-1 0-1 0,2 1 4 0,-1 2-2 0,1-2-1 15,1 0 0-15,-1-1-1 0,1 1-2 0,-1 0 6 0,1 0 2 16,1-1-4-16,-1 0 4 0,0 1-7 0,1 0 3 0,-2-1-1 0,3 1-1 16,0 0 3-16,1-1-2 15,-1 1 1-15,-1-2 2 0,0 0-2 0,0 0 2 0,2 1-2 16,-2-1 2-16,1-1 2 0,-1 2-5 0,0-1 1 0,0 0-2 0,0 2 1 0,-1-1 2 16,1 1 3-16,-1-1 0 0,0-2 4 0,2 0 0 0,-2 1-3 0,3 1 8 15,-1-2-2-15,0 0 3 0,0-1 2 0,0 3-6 0,0-2 3 0,1 0-1 16,0 2 0-16,-1 0 0 0,1-1-2 0,0-1-3 0,0-1 2 0,1 2-3 0,0-1-3 15,-1 0 5-15,2 1-2 0,0 0 2 0,0-1 2 16,0 1-10-16,0-2 2 0,-1 4-5 0,2-1 3 0,-1-1 3 0,1 1-1 16,-1-2 0-16,-1 2 0 0,1-1-1 0,0-1 9 0,1 1 0 0,1 1-7 0,0-2 8 0,-1 1-13 15,1-1 2-15,0 1 0 0,-2 0-1 0,1-1 5 0,0 0 0 0,0 0 8 16,2-4-7-16,2 1-7 0,-2 0 2 0,2-2 8 0,1 1-1 16,-2 0 12-16,0-1-5 0,1 0-9 0,-1 0 3 0,2 0-5 0,0 1 2 15,1 1-3-15,1-1 1 0,-1 0 0 0,-2-1-2 0,2 0 3 16,-2 0 0-16,3 0 0 0,0 0 7 0,-1 0 0 0,-1 1-1 15,0 0-26-15,-2-1-9 0,3 0-5 0,0 1 7 0,1-1 21 16,0 1 8-16,0 2 2 0,1-1-5 0,-2-1 0 0,3 0 1 0,0-2-2 0,0 0 1 16,0 0 2-16,0 0 7 0,-1-1 2 0,1 1-5 0,0-2-3 15,-2-1-3-15,4-1-1 0,-2 0 3 0,2 0 5 0,1 0-1 0,0 0 4 16,-1-2 0-16,-1 0 4 0,0-3 5 0,0-1-8 0,0 0-1 0,-2 0-2 16,1-2 0-16,1 2 2 0,-1-2-2 15,-1 0 1-15,2-1-9 0,-1 1-3 0,1-2 5 0,0 1-7 0,2 0-1 0,0-2-8 0,0 1-14 16,0-2-24-16,-2 1-42 0,1 0-18 0,-1 1-23 0,1 1-10 0,1-2 13 15,2 1 22-15,0-1 35 0,0 1 33 0,2 0-368 0</inkml:trace>
  <inkml:trace contextRef="#ctx0" brushRef="#br0" timeOffset="16517.38">19802 7489 585 0,'-9'-1'4'0,"0"0"-2"16,-2-2-1-16,1 1-2 0,2 1 1 0,1-1-5 0,-1 1 2 0,1 1-1 15,0-1 1-15,0 1 1 0,-1 0 0 0,0 0 3 0,1-1-1 16,-2 1-1-16,0-1 1 0,0 0 1 0,0-1-3 0,0 1 1 0,0-1 3 16,1-1-4-16,0 0 5 0,-1 0 0 0,0 0-3 0,1-1 1 0,1 1-2 15,0-1 1-15,0 0 0 0,2 0 3 0,0 0-3 0,0 1 0 16,0 0 3-16,1-1-6 0,-1 1 6 0,0-1-2 0,1 1-1 0,-1 0 2 16,0 0 1-16,-1 1 1 0,1 0 1 0,-1 0 3 0,1 1 2 15,-1 0 2-15,0 0 4 0,1 0 1 0,0 0 6 0,0 0 4 0,0 1 4 16,0 0-1-16,0 0 1 0,0 1 0 0,2-1-5 0,0 1 1 15,1 0-4-15,-1-1-1 0,2 1-5 0,0-1-5 0,-1 1-3 0,1-1-9 16,0 1 1-16,1 0-5 0,1 0-4 0,1-1 2 0,0 1-3 0,0 0 1 16,1 0 1-16,2 0 4 0,1 0 2 0,4 0 7 0,1 0 1 15,3 0-4-15,1 0 5 0,3-1 0 0,1 1-2 0,2-1 1 0,1 0-2 16,2 0-4-16,1-1 2 0,2 1-2 0,-1-1 1 0,4 1 2 0,1 0-1 16,-1 1 0-16,1-1 0 0,-2 1 1 0,0 0 1 0,1 0 7 15,0-1 0-15,0 1 6 0,2 1 0 0,-2-1-3 0,0 0 4 0,-2 0-4 16,2 0 2-1,-1 1 7-15,2-1-1 0,0 1 2 0,-1-1-1 0,-1-1-1 0,1 1-1 0,-2 0 3 0,3 1-7 16,-2 0-3-16,1-1-2 0,-2 2-4 0,-1-1 1 0,-1 1 1 0,-1 0-6 0,0 0-2 0,-1 1 2 16,0-1-5-16,0 1 1 0,-1 1-1 0,0-1-8 0,-3 0-11 0,1 1-11 15,-2-1-15-15,0 1-12 0,-2 0-12 0,1 0-17 0,-1 1-10 16,-2 0-5-16,-1 0 7 0,-1 0 19 0,0 0 25 0,-1 1 21 0,-2-1 14 16,0 1 5-16,-2-1-406 0</inkml:trace>
  <inkml:trace contextRef="#ctx0" brushRef="#br0" timeOffset="17238.41">18719 8796 672 0,'-10'-1'84'0,"-1"1"15"0,-3-2-10 0,3 0-34 0,3 1-22 0,0-1-23 0,2 0-10 15,1 1-5-15,1 0-2 0,1-1-2 0,1 0 1 0,0 1-1 16,1 0-2-16,0 0-2 0,0 0-2 0,1 0-4 0,-1 0-4 0,2-1 2 15,-1 1-1-15,0-1 2 0,1 0 6 0,0 1 3 0,0-1 0 16,1 1 6-16,0-1 0 0,1 0-1 0,1 0 4 0,0 0 0 0,1 0 3 16,2-1-1-16,0 1 2 0,1-1-1 0,1 0 0 0,2 0 2 0,0 1 7 15,1-1 1-15,2 0 6 0,1 1 6 0,1-1 2 0,1 1 3 16,0 0-1-16,1 0 5 0,2 0-4 0,1 0 2 0,4-1 1 16,0 1-5-16,2 0 1 0,0 1-8 0,2 0-1 0,1 0-2 0,2 1-7 15,1 0 1-15,2 0-8 0,-1-1-5 0,1 1 2 16,-2 0-2-1,2 1 4-15,-2 0 1 0,1 1-2 0,0-1-2 0,-1 1-2 0,0-1 4 0,-1 1 1 16,0-1 4-16,0 0 8 0,0 1 2 0,-1-1 3 0,0 0 5 0,-1 0 6 16,1 0 5-16,-1 0 0 0,1 1 4 0,-1-1-1 0,0 1-4 0,-1 0 1 0,-2-1-5 0,1 0 1 15,-1 1 2-15,0 0-2 0,-1 1 6 0,1-1-4 0,-1 1-4 0,-1-1-4 16,-2 1-10-16,-2-1-2 0,1 1 2 0,0-1 0 0,-2 1 0 0,1 1 5 0,-1-1-3 16,-3 0 0-16,1 1 2 15,-1-1-10-15,-2 1 4 0,-1 0 2 0,0-2-1 0,-2 0 0 0,1 2-1 0,-3-2-6 0,1 1 4 0,-1 1 2 0,0-1-5 16,-1 0 7-16,-1 0-13 0,1 0 4 0,-2-1 0 0,1 1 4 0,-1 0 5 15,-1-1-6-15,-1 0-4 0,0 1 5 0,0-1-6 0,-1 0 5 16,0 0-1-16,0-1-7 0,0 1 10 0,-1-1-2 0,1 1-3 0,-1-1 1 16,0 0-6-16,0-1 3 0,-1 1 3 0,0-1 1 0,0 1 3 0,0-1-3 15,-1 0 2-15,1 0-2 0,-1 0 6 0,0 1-1 0,0-1 2 16,0 1 3-16,-1-1-6 0,0 0 3 0,0-1-4 0,0 2 8 0,0-2-12 16,0 1 3-16,0 1-3 0,0-2-3 0,0 2 12 0,0-1-11 0,0 0 1 15,-1 0-2-15,1 0-6 0,0 0 6 0,0 0 1 0,0 0-4 16,0 0 3-16,0 0 2 0,0 0-7 0,0 0 5 0,0 0-6 0,0-1-3 15,-1 1 3-15,1 0-4 0,0 0-1 0,0 0-2 0,0 0-1 0,0-1-8 16,0 1-2-16,0 0-3 0,0 0-12 0,0 0-3 0,-1 0-13 16,1-1-18-16,0 1-17 0,0 0-27 0,-1-1-36 0,1 0-35 0,0 0-28 15,-1-1-20-15,1 0 36 0,0-1 59 0,-1-2 51 0,1-1-350 16</inkml:trace>
  <inkml:trace contextRef="#ctx0" brushRef="#br0" timeOffset="18449.53">22352 5162 630 0,'0'0'2'0,"-1"0"1"0,0 1-2 0,0 0 0 0,0 0 0 15,1 0-2-15,-1 1 3 0,0 0-1 0,0 1 3 0,-1 1 0 0,0 0 0 16,0 1 0-16,0 0 0 0,-1 0 0 0,1 1 3 0,-1 1-1 16,0-2 2-16,0 3 0 0,0-1 0 0,-1 2 0 0,1-1-1 0,-1 0-1 15,1 1-2-15,-1-1 0 0,0 2-3 0,0 1 1 0,-1 0-1 0,2 1 0 16,-2-1 1-16,1 1-2 0,0 0 1 0,-1 2-2 0,0 0 1 16,0 0 4-16,0-1-1 0,0 1 3 0,0-1 2 0,0 1 0 0,-1-2 4 15,0 2 2-15,0 0 3 0,0-1 2 0,0 0 3 0,-1-1 2 16,1 1 0-16,-1 1-1 0,1-1 0 0,-1 1 0 0,0-1 0 0,0 1 1 15,-1 0 4-15,0 1-2 0,0-2 0 16,-1 2 1-16,0 0-5 0,-1-1-2 0,2-1 1 0,-1 1-4 0,0-1-3 0,0 1 0 0,0 0-8 0,1-1-1 16,0 0-2-16,0 0 0 0,1 0 0 0,-1-1-4 0,0-1 3 15,0 1-1-15,0 0-1 0,1-2 5 0,1 0-3 0,1-2-1 16,0-2 5-16,2 0-4 0,-1 0 2 0,-1 1 0 0,2-2-7 0,-2 0 1 16,2-1-6-16,-1-1-7 0,1 0-7 0,1 0-11 0,-1-2-12 0,2 0-8 15,-1 0-9-15,1-1-3 0,0 0-4 0,1 0 3 0,0-2 5 0,1 0 11 16,0 0 13-16,0-2 12 0,1 1 11 0,0-2 5 0,1 0 5 15,0-2 2-15,0 0-2 0,2-2 0 0,-1 1-2 0,0-2-6 0,0-1-339 16</inkml:trace>
  <inkml:trace contextRef="#ctx0" brushRef="#br0" timeOffset="18699.7">21991 5757 604 0,'1'-8'14'0,"-1"0"-10"0,-1-1-2 0,1 1 1 0,-1 2-1 0,1 1 1 16,0 1 7-16,-1 0 4 0,1 2 9 0,0 0 5 0,0 0 6 0,0 1 4 16,0 1-6-16,0 1-6 0,0 0-8 0,0 0-11 0,-1 1-3 15,1 0-2-15,0 1-3 0,0 1 2 0,1 1 2 0,-1 2 0 0,0 0-1 16,0 2 1-16,0 1-2 0,-1 0 0 0,1 1 1 0,-1 1-4 15,1 0 2-15,-1 0 1 0,1 0-2 0,0 0 2 0,0 0-2 0,0 0 1 16,0 0 1-16,0-1-1 0,0-1 2 0,1-2-2 0,0 1 4 0,0-1 0 16,0 0 10-16,0 0 7 0,1-1 8 0,0 0 9 0,0-2-1 15,-1-1 1-15,2 0-1 0,-1 0 0 0,2 0-3 16,0 0-1-16,0-1-4 0,1 0-7 0,1 0-4 0,1-1-2 0,0 0-5 0,1 0 0 16,1-1-3-16,1 0-4 0,1 0-1 0,0 0-2 0,2 0 0 0,-1-1 1 15,2 0-5-15,0 0-1 0,0-1-5 0,0 0-7 0,0 0-7 16,1-1-9-16,0 2-12 0,0-1-12 0,2 1-18 0,1-1-14 0,0 0-10 15,-1 0 5-15,2 0 20 0,-1 1 24 0,-1-1 23 0,3 0-411 0</inkml:trace>
  <inkml:trace contextRef="#ctx0" brushRef="#br0" timeOffset="19818.82">25426 7556 667 0,'-2'-1'73'0,"0"-1"2"0,1 1-14 0,0-1-24 0,0 0-26 0,1 1-4 0,1 0-5 15,0 0-7-15,1 0 2 0,2 0-3 0,-1 1-1 0,0-1 1 0,3 0 0 16,0 0 1-16,1 0 0 0,0 0 2 0,0 0-3 0,0 1 1 15,0-1 2-15,1 0 0 0,-2 0 3 0,2 0 0 0,0 0-1 0,-1 0-4 16,2 0 3-16,0 0-2 0,1 1 2 0,-1-1 6 0,1 0 0 0,1 1-1 16,1-1 0-16,0-1 0 0,2 1-1 0,-1-1 0 0,2 1 6 15,1 0-3-15,0 0-1 0,0 0 1 0,2 0-4 0,1-1 5 0,-1 1-1 16,1-1 2-16,0 1 3 0,0-1-6 0,3 1 6 0,0-1 4 0,0 1-2 16,1-1-1-16,0 1-2 0,-1-1 2 0,2 1-2 0,0-1 3 15,0 1 1-15,1-1-2 0,1 1 2 0,1 0 1 0,0 0-2 16,0 0-5-16,-1-1 0 0,0 1-5 0,1-1 1 0,0 1-2 0,1-1 2 0,0 1-1 15,1-1-2-15,-3 0 3 0,2 1-6 0,1 0 4 0,-2 1-1 16,3-1-1-16,-1 1 1 0,1 0-1 0,-2-1 2 0,1 1 2 0,0 0-6 16,0 0 3-16,1 0 1 0,1 0 2 0,-1 0-3 0,0 0 1 15,-2 0-2-15,1 0 1 0,-1 0 5 0,2-1-2 0,0 1 1 0,0 0 0 16,1 0 3-16,-3-1-1 0,2 1 5 0,-1 0 2 0,1 0 2 0,1 0 3 16,1 1 2-16,-1-1-1 0,0 1-3 15,-1 0-1-15,2 0-4 0,-1 0 4 0,2-1 0 0,-2 1 4 0,1 1-1 0,-3 0 0 0,1 0 4 16,0 0-3-16,0-1-5 0,0 1 1 0,2 0-3 0,-3 0-3 15,1-1 3-15,0 0-3 0,1 1 1 0,0 0 5 0,2 0-6 0,-1-1 1 16,1 0-8-16,0 0 2 0,0 0-1 0,2 0-3 0,0 0 4 0,1 0-3 16,-2-1-2-16,0 1 4 0,-1-1-2 0,2 1 1 0,-2 0 4 15,1 1-2-15,1-1-1 0,-3 0 3 0,2-1-1 0,-2 0 0 16,3 1 1-16,-1-1-1 0,0 0 0 0,0 1 2 16,1-1-2-16,0 0-4 0,0 0 3 0,2 0-1 0,-2 1 0 0,1-1 0 0,-2 0-1 0,1 1 0 15,-1-1-4-15,1 1 4 0,-1-1-6 0,-1 0 4 0,1 0 0 0,-2 0 0 16,2 0 5-16,-1 0-3 0,-1 0 0 0,-1 0 3 0,0-1-1 0,-1 1-2 15,1 0 3-15,-1 0 1 0,-1 0-3 0,-1 0 5 0,-1 0-3 16,-3 1 1-16,1-1 4 0,-1 0-2 0,-2 1 5 0,1-1 7 0,0 1 2 16,-3-1 3-16,1 1-2 0,-1 0-9 0,-3 0-2 0,1-1 2 15,-1 2-2-15,-2-1 2 0,2 1 0 0,-1-1-5 0,0 1 1 0,-2-1-4 16,0 1-1-16,0 0 4 0,-2 0-3 0,0 0-2 0,-1 0 3 0,0 1-9 16,-1-1 4-16,-2 1-2 0,0-1-2 0,0 0-6 0,-2 1-2 0,-1-1-10 15,0 1-12-15,0 1-10 0,-1-1-18 0,0 0-18 0,-2 1-22 16,0-1-29-16,0 1-21 0,-2 0-30 0,-1 0 0 0,0 0 32 15,-2 0 43-15,-1 1 49 0,-3 1 30 0,-2-1-392 0</inkml:trace>
  <inkml:trace contextRef="#ctx0" brushRef="#br0" timeOffset="20637.59">26574 8622 813 0,'-4'-2'156'0,"-1"0"-13"16,-1-1-79-16,2 0-45 0,2 0-25 0,0 1-9 0,2 0-2 0,0 1-3 15,0 0-4-15,1 0-5 0,0 1-5 0,1-1-3 0,0 1-1 16,1 1 3-16,1-1 7 0,0 1 5 0,1-1 7 0,0 0 7 0,0 0 7 16,0 0 1-16,2 0 5 0,-1 0 1 0,0 0 0 0,1 0 1 15,1 0-1-15,1 0 3 0,1 0 7 0,1 0-1 0,0-1 4 0,1 1-2 16,2-1-3-16,1 0 2 0,0 1-1 0,0-1 2 0,2 0-7 0,0 1-3 15,1-1-3-15,-1 0-3 0,4-1 1 0,0 1 0 0,0 1-1 16,3-2-2-16,1 2 2 0,1-2-3 0,2 2 0 0,-2-1 0 0,2 1 2 16,0 0 0-16,3-1 3 0,1 0 5 0,3 1 0 0,-1 0 1 15,2 0 3-15,1 0-3 0,2 0 1 0,1 0-1 0,-2 1-8 0,-2 0 6 16,2 1 17-16,2 0-4 0,3-2 8 0,3 1-7 0,-3 0-17 0,-1-1 1 16,-1 1-4-16,0 0-3 0,2 0 6 0,-1 1 0 0,1-1-1 15,-1 1 0-15,2 0-1 0,-1 1-1 0,-2 0 2 0,0-1-1 0,-1 1-2 16,0 0 4-16,1 0 0 0,-2 0 1 0,-1 1 7 0,1-1-2 0,-2 1 1 15,1-1 2-15,-1 1-3 0,-2 0-2 16,1 0-1-16,-2 0 2 0,2-1-5 0,-2 0 1 0,-1 0 1 16,-1 0-1-16,-2 1 4 0,-1-1 4 0,-1 1 0 0,-2-2 2 0,-1 1 6 0,-1 0-2 0,0-1 5 15,-3 1-4-15,-2 0-4 0,-1-1 5 0,-1 1-5 0,0-1 5 0,-1 0-1 16,0-1-3-16,-1 1 4 0,-3-1 0 0,0 0-1 0,-2 0 5 0,1-1-1 16,-1 1 1-16,-1 0-5 0,-1-1 8 0,-1 1 0 0,1-1-2 15,-2 0 4-15,1 0-5 0,-1 1-4 0,-1-1-3 0,1 0-1 0,-1 0-7 16,0 0 0-16,0 0-3 0,-1 0 0 0,2 0-1 0,-1 0-2 0,1 0-3 15,-1 0 3-15,0 0-7 0,-1 0-1 0,1 0 7 0,-1 0-4 16,0 0 4-16,0 0 3 0,0 0-7 0,-1 0 2 0,0 0-2 0,-1-1-1 16,0 1 2-16,0 0 2 0,1 0 4 0,-2 0-7 0,1-1 6 0,0 0-5 15,-1 1 1-15,0 0 3 0,0-1-1 0,0 1 0 0,0-1 0 16,0 0-2-16,-1 1 3 0,1-1-1 0,0 1 0 0,0-1 1 0,0 1-3 16,0-1-4-16,0 1 3 0,-1-1 1 0,0 0-3 0,0 0 7 15,0 0-7-15,0 0 6 0,1 1 0 0,-1-1-3 0,0 1 1 0,0-1-2 16,-1 1 3-16,1-1 0 0,0 0 2 0,0 1 1 0,0-1-2 0,0 1 5 15,0-1-2-15,0 1-2 0,0-1 2 0,0 1-2 0,0 0-3 0,0-1 2 16,1 1-7-16,-1-1 9 0,0 1-3 0,0 0-2 0,-1 0 2 16,1 0-13-16,0 0 2 0,0-1-7 0,0 1-7 0,-1 0-5 15,1 0-10-15,0 0-13 0,0 0-12 0,0 0-20 0,-1 0-17 0,1 0-24 16,-1-1-25-16,0 2-19 0,0-1-8 0,-2 0 27 0,-1 1 41 0,-1-1 43 16,-2 0-366-16</inkml:trace>
  <inkml:trace contextRef="#ctx0" brushRef="#br0" timeOffset="22198.56">9950 16166 623 0,'1'-7'0'0,"1"-1"1"0,1-2 0 0,1-1-2 0,2 2 2 0,-1-2 0 0,1-1-2 15,0 1-1-15,0-1 4 0,0 0 0 0,1 0 1 0,0-1-1 16,1 0-2-16,-2 0 1 0,2-1-2 0,0 0 3 0,0-1 0 0,-1 0-2 16,0-1 0-16,0 2 1 0,1-3 0 0,-2 1 1 0,2 0 0 0,0-2 0 15,1 0 2-15,0 0-1 0,0-1-1 0,-2-1 0 0,1-1-3 16,-1 0 3-16,1-2-2 0,1 0 0 0,0 1 0 0,0-1 0 0,0 0 0 16,1-2 0-16,-2 0 1 0,1 0 0 15,1-2 0-15,0 1 0 0,1-1 1 0,-1 0 2 0,0 2-1 0,0-1 1 16,-1 2-1-16,-1-2 3 0,0 1 2 0,0-2-2 0,1-1 2 0,-1 2-2 15,1-2 1-15,1 0 0 0,-1-1-3 0,1 0 3 0,-1-2-5 0,1 1 2 0,-1 0-1 0,1 0-3 16,0-2-1-16,0 2-1 0,1-3-1 0,0 1 3 0,-1-2 3 16,2 1-3-16,-2 1 2 0,1 1-5 0,0 1-1 0,-1 0 4 0,0 0 1 15,0 2 3-15,0 0-5 0,0 1-2 0,-2 1 3 16,2 1-4-16,-4 1 6 0,0 0 3 0,1 1-4 0,-3 1 5 16,1 1-1-16,1 2-4 0,-1 0 3 0,0 1 2 0,0 1 2 0,-1 3 8 0,-1-1 3 0,0 0 3 15,-1 2 5-15,-1 1-5 0,2-1 2 0,-1 1-5 0,1 1-3 16,0 1 1-16,-1 1 0 0,-1 0-2 0,2 1 0 0,0 0-8 0,0 1 0 15,-1 0-3-15,0 0-2 0,0 1 3 0,1-1 1 0,-3 2-3 16,1 0 1-16,0-1-2 0,2 1 0 0,1 0 4 0,-2 0-3 0,-1 1 1 16,-1 0 2-16,1 0-1 0,0 1 4 0,0 0 0 0,1-1-6 0,-2 1 5 15,0 1-2-15,1-1 2 0,0 1-1 0,-1 1 1 0,1-1 2 16,-1 1 0-16,1 0 5 0,-1-1-2 0,-1 1-6 0,0 0 7 0,1 0-4 16,0 1 3-16,0 0 10 0,-1-1-11 0,2 1 2 0,-2 0-1 0,1 0-9 15,1 0 1-15,-2 1-1 0,1-1-1 0,0 0-5 0,0 1 7 16,0-1-3-16,0-1-1 0,-1 1-1 0,2 0-2 0,-1 0 2 0,0 0-1 15,0 0 4-15,1 1-3 0,-1-1 3 16,0 1-1-16,0-1 0 0,0 1 3 0,-1 0-5 0,2-1 5 0,-1 1-2 0,0 0-1 0,-1 0 2 16,1 0-4-16,-1 0 4 0,2-1 2 0,-1 1-1 0,1 1 2 0,-1-1-2 15,0 1-5-15,0 1-1 0,-1-1-1 0,0 1 2 0,0-1-1 16,0 1-1-16,0 0 0 0,0 0-3 0,0 0 2 0,1 1 2 0,-1-1-1 16,-2 1 0-16,1 1 2 0,-2-1 0 0,2 1-3 0,-1 0 4 0,0-1-1 15,0 1 0-15,-1 0 1 0,1 1 2 0,-1 0 2 0,-1 1 1 16,2-1 6-16,-1 0-6 0,-1 0 1 0,-1 1 1 0,0 0-6 15,0-1 8-15,0 1 0 0,0 0-5 0,1 0 5 0,0 0-4 0,1-1-6 16,0 0 6-16,-1-1-6 0,2 0-1 0,-2-1 5 0,2 0-6 0,-1 0-1 16,1-1 2-16,-2-1 1 0,2 0-3 0,1 0 1 0,0-1-3 0,1 0-6 15,-1 0 0-15,0-1 2 0,1 0-5 0,0 0 6 0,0 0 0 0,1-1 1 16,0 0 0-16,-1 0 0 0,0 0 1 0,1 0 0 0,-1-1-2 16,1 0 3-16,-1 0 5 0,1 0-1 0,1-1 3 15,-1 1-2-15,1 0-5 0,-1-1 3 0,1 0 8 0,-1 1-1 0,1-1 0 0,0 0 2 16,1 1-6-16,0-1-2 0,0 2 3 0,0-2-3 0,1 2 0 0,-1 0 5 15,1-1-2-15,0 2 4 0,-1-1-3 0,2 1 0 0,0-1 1 0,1 2-4 16,-1-1 3-16,0 1-3 0,0 1 5 0,-1 0-4 0,4 1 1 16,-1 0-1-16,0 1-3 0,2 0 0 0,-1 1 1 0,-1 1 2 15,3-1-1-15,-3 1 0 0,2 0 3 0,0 0-4 0,-1 1 0 0,0 0-1 16,-1 0-2-16,1 1 3 0,-1 0 2 0,0-2-1 0,0 1 1 0,-1-1-3 16,2 2 2-16,1-1 0 0,-3 1-3 0,3 0 2 0,-3-1-7 0,1 0-5 15,2 1-3-15,-2 0-2 0,2 0-3 0,-2 0-7 0,1 1-11 16,0 0-14-16,2-1-11 0,0-1-15 0,1 1-6 0,0 0-2 0,1-1 8 15,1 0 20-15,1 0 20 0,2-1 20 0,0-1 11 0,4 0 0 0,0 0 5 16,0-3-425-16</inkml:trace>
  <inkml:trace contextRef="#ctx0" brushRef="#br0" timeOffset="23331.81">17215 16470 607 0,'1'0'18'0,"-1"-1"6"0,1 0-1 0,0 0-1 0,1 0-7 0,0-1-6 0,1 0-2 0,1 0-2 0,0-1 0 0,1 0 0 0,0 1 2 0,1-2 4 16,1 1-4-16,-1-1-1 0,1 1 2 0,0-1-3 0,0 0 3 0,-1 2 0 16,0-1 0-16,0-1 3 0,1 1 7 0,-1-2 4 0,0 1 1 15,0 0 1-15,0 0 0 0,0 0 3 0,0-1-4 0,0-1 1 0,-1 0 0 16,2 0-7-16,-1 0-3 0,1 0-4 0,-1-1-5 0,2-1-1 15,-1-1 5-15,0 1-4 0,1-1 1 0,-3 0-2 0,3 0-4 0,-1-1 2 16,0-1-3-16,1 0 4 0,0 1 0 0,0-1 1 0,0 2 1 0,0-3-2 16,-2 0 0-16,2 0-1 0,0-1-3 0,-1 0 2 0,-1 0-1 15,0-1 1-15,0-2 2 0,2 2-3 0,0-3 4 0,1 1 2 0,-1 0-4 16,1 0 1-16,1 0 1 0,-1-1-1 0,1 0 3 0,-1 1-3 0,1-2 0 16,0 0 2-16,0 0-5 0,1 0 0 0,0-2 1 0,-1 1-3 15,0 0 2-15,1-1 3 0,-1 0-1 0,0 0 2 0,1 0 0 16,-1-2-4-16,1 1-2 0,0-1 2 0,1-1-1 0,-1 1 2 0,0-1-2 15,1 1 1-15,0-1-2 0,1 0 1 0,0 0 2 0,-1-2-3 0,-1-1 4 16,0 1-2-16,0-2 0 0,0 2 0 0,0 0-1 0,-1 0 2 16,1-1 1-16,-1-1-2 0,1 0-1 0,-1-2 0 0,0 2-1 0,0-2 6 15,1 2-2-15,0-1 4 0,-1 0-2 0,1-1-8 0,-1 0 8 0,-2-1-9 16,2 2 1-16,-1 0 6 0,1-1-5 0,0 2 6 0,0-3-1 0,0 1-2 16,-3-1 1-16,2 2-2 0,-1 1 3 0,0 1-2 15,1 0 1-15,-3 0 1 0,-1 1-1 0,0 0 1 0,-1 1 3 0,0 0 1 0,2-1-6 16,-1 3 6-16,-1 0-5 0,0 1 2 0,0 1 0 0,-1 0 3 15,0 0-2-15,-1 2 0 0,1 0 4 0,-1 0-9 0,0 2 1 16,1 0 2-16,-1 1 3 0,-1 0-2 0,1 1 2 0,-1 0-2 0,-1 0-2 0,1 1-5 16,0 1 4-16,0 0-1 0,-1 0 0 0,0 1 7 0,0-1-4 15,-1 2 6-15,0 0-4 0,0 3 2 0,0-1 0 16,0 2-1-16,-1 0 7 0,1 1-4 0,-1 0 4 0,0 1-2 0,0-1-2 0,1 2 2 16,-1-1-5-16,1 1-4 0,-1 1 8 0,1 0-4 0,-1 0 6 0,0 1 1 15,0 0-11-15,1-1 1 0,-1 1-2 0,1 0 5 0,-1 1 1 0,0-1-3 16,0 1 1-16,0 0-3 0,0 0 1 0,0 0 4 0,1 0 0 15,-1 1-1-15,1-1-5 0,-1 0 4 0,1 1-9 0,0-1 4 16,0 1 2-16,0-1-1 0,1 1 6 0,-1-1-6 0,0 1 0 0,1 0-1 16,-1-1-2-16,1 1 7 0,-1-1 2 0,1 1-4 0,0-1 2 0,-1 1-4 15,1-1 6-15,-1 1 2 0,1 0-4 0,-1 0 0 0,1-1-5 16,-1 1 4-16,0 0-5 0,1 0 6 0,-1 0-2 0,2-1-9 0,-2 1 8 16,2 0-3-16,-2 0-14 0,1 0 7 0,0 0-7 0,-1 0-9 0,0 0 5 15,1 0-7-15,-1 0-11 0,1 0 9 0,-1 0 0 0,1 0-1 0,-1 0 11 16,1-1-13-16,-1 1-7 0,0-1-4 0,1 1-20 0,-1-1-1 15,2 0-14-15,-2 1-1 0,1-1 3 0,0 0 15 0,0 0 21 0,0-1 14 16,0 0 17-16,0 0-3 0,0-1-401 0</inkml:trace>
  <inkml:trace contextRef="#ctx0" brushRef="#br0" timeOffset="24181.87">25163 15433 580 0,'5'-4'14'0,"-1"0"-3"0,2-2 0 0,-1-1-2 0,0 0-2 0,2-1-3 16,2-1-3-16,0 0 1 0,1-1-1 0,2-1-1 0,-1 0-2 15,2-2 0-15,0 0 2 0,1 0-2 0,0-1 5 0,-1 1-2 0,2-2 0 16,0 1 1-16,0 0-2 0,-1-2 1 0,2 1 0 0,0 1 0 16,0-1 9-16,-1-1 4 0,1 0 3 0,-1 0 5 0,0-1-2 0,-2 0 6 15,2 0 2-15,0 0 0 0,0-2-4 0,0 0-3 0,0 1-6 0,0-2-1 16,1-1-3-16,0 0-3 0,0 0-2 0,1-3-3 0,-1 2-2 0,0-2 2 16,0 0-2-16,-1 2 2 0,-1 0-6 0,-1 1-2 0,1-2 5 15,0 1-1-15,0 1 8 0,0-2-1 0,-2 0 1 0,1 2 3 0,0-2 4 16,-1 0 6-16,1 2 3 0,-2-2-1 0,2 1-4 0,-1 0-7 15,0-1-1-15,-1 2 5 0,-1-2-2 0,2 1-3 0,-1 2-4 0,0-1-6 16,0 0 0-16,1 1 1 0,-1-1 7 0,0-1-4 0,0 2-1 0,0-1-4 16,1 1-2-16,-2 1 5 0,0 1-3 0,0 1 3 0,0 1-2 15,-2 1-2-15,1 1-1 0,-2 0 2 0,0 1 6 0,0 1-2 16,0-1 2-16,-1 1-2 0,0 1-7 0,0 0 4 0,-1 1 3 0,1 1 0 16,-2-1-1-16,1 1 0 0,0 0-4 0,-2 1-2 15,2 0 2-15,-1-1 2 0,0 2-2 0,1 0-4 0,-1-1-3 0,1 1-6 0,0 1-7 0,0 0-14 16,-1 0-18-16,1 0-22 0,0 0-15 0,0 0 6 0,0-2 16 15,1-1 25-15,0-1 18 0,2-2-391 0</inkml:trace>
  <inkml:trace contextRef="#ctx0" brushRef="#br0" timeOffset="25968.6">25357 15140 695 0,'2'7'90'0,"-1"0"3"0,1 1-26 0,-1-2-45 0,1-1-26 0,0 0-19 0,0-1-19 16,1 0-11-16,1 0-2 0,1 0 6 0,0-1 7 0,1 0 10 0,1 0 9 16,1 0 7-16,-1-1 5 0,1 0 2 0,-1 1 3 0,-2-1 4 15,1 0 3-15,-1 1 3 0,0-1 2 0,-1 0 2 0,-1 1 2 0,0 0-3 16,0 0 4-16,-1 0-2 0,1 1 4 0,-1 0 8 0,0 0 2 15,-1 0 8-15,0 1 9 0,0 0 1 0,-1 0 4 0,0 1-9 0,0 0-5 16,0 1-6-16,0-1-9 0,-1 1 3 0,1 1-5 0,-1-1 0 0,0 0 1 16,1 1-4-16,0 0 1 0,-1 0-1 0,1 0 1 0,0 1 4 15,-1-2-3-15,1 0-1 0,-1-1 10 0,1 0 2 0,-1 1 5 0,1 0 4 16,0-1-3-16,-1 1-3 0,1-1 3 0,-1 1 0 0,1 0-9 16,-1 0 2-16,1 0-7 0,-1 0-2 0,0 0-2 0,1 2-3 0,-1-1 0 15,-1 1-2-15,1 0-6 0,0-2 3 0,-1 2-2 0,0 1-2 16,1-2 3-16,-1 0-1 0,0 0 0 0,0 0 1 0,0-1 5 0,-1 0-5 15,1 1 3-15,-1 0-2 0,1 0 1 0,-1 0 1 0,1-1 0 0,-1 0 4 16,0 0 1-16,-1-1 3 0,1 1 4 0,-1 1-2 0,0-1-4 16,1 1 1-16,-1 1 0 0,1-1-3 0,-1 1 5 0,0-2-6 0,0 2-4 15,0 0 7-15,1 0-11 0,-2 1 5 0,1 0 3 0,0-1-6 0,0 0 10 16,-1 1-3-16,0-1-2 0,0 0-1 0,-1 1-5 0,0 0-1 16,0-2-3-16,-1 1 6 0,1 0-6 0,-1 0 5 0,2 0 1 0,-2 0-1 15,1 0-2-15,-1-1-1 0,1 1 3 0,-1 0-14 0,0 0 11 0,-1-1-4 16,1 1-1-16,1-1 9 0,-1 0-3 0,0-1 2 0,0 1 1 15,1 0-2-15,-1 0-4 0,1 0 3 0,-1 0 0 16,1-1-3-16,0 0 7 0,1-2-5 0,-1 2-5 0,0-1 7 0,1 0-7 0,0 0 1 0,-1 0 3 16,1-1-3-16,0 1 1 0,0-1-1 0,0-1 2 0,1 0-2 15,-1 0 0-15,2 0 4 0,-2 1-1 0,1 0 5 0,0-2 2 0,1 1-7 16,1 1 3-16,-2-1-2 0,1 1-1 0,-2-1 4 0,1 0-3 16,-1 1-2-16,1-1 1 0,-1 0 0 0,1 1-4 0,0-2 0 0,1 1 2 15,-1 1-6-15,0 0-8 0,0-1-3 0,0 0-14 0,1-2-7 0,0 0-13 16,1 0-12-16,-1-2-22 0,1 1-9 0,0-1-5 0,1-2-10 0,-1 0 2 15,1-1 5-15,0-1 14 0,1-2 20 0,0-1 22 0,0 0 18 16,1-2 13-16,-1-1 7 0,1-1 4 0,1-2 3 0,0-1 0 0,0 0 4 16,2-1-6-16,0-1 0 0,0 0-387 0</inkml:trace>
  <inkml:trace contextRef="#ctx0" brushRef="#br0" timeOffset="27490.7">26770 14621 668 0,'-4'14'56'0,"-1"-3"-8"0,-1 3-31 0,0-2-53 0,0-3-3 0,1 1-8 0,-1 0 5 0,0-1 22 0,1 2 1 16,-1 1 14-16,-1-1 2 0,1 2-1 0,-2-1 2 0,-1 1-3 0,0 1 11 15,-1 0-3-15,1 0 2 0,0-1-1 0,-1 0-7 0,-1 0 2 0,0 1-1 16,0-2 7-16,0-1 1 0,0 0 1 0,0-1-2 0,0-1-2 0,-1-1-2 16,0 1 2-16,-1-1 1 0,0 0 1 0,0 0-3 0,-1-1 0 15,1 1 1-15,-2-1 1 0,0 0 0 0,-1-1 3 0,1 0-3 16,0 0-1-16,1 0 1 0,-1 1 0 0,2-1 5 0,-3 0 3 0,-1-1 2 15,1 0-1-15,0-1-2 0,0 0-1 0,-1-1 1 0,1 0-1 0,1-1-2 16,-1-1 1-16,0-1-7 0,1-1 5 0,0 0 1 0,-1-1-1 0,0-1 2 16,-1 0-4-16,2-2 2 0,-3-1-4 0,0 0 2 0,1-1-5 15,-2-1-3-15,1-1 5 0,1 0-5 0,1-1 7 0,0 0-7 16,1-1 1-16,1-1 3 0,2 0-5 0,1 1 5 0,0-2 2 0,2 2-1 0,1-1 2 16,2-1-5-16,0 1 2 0,1-2 3 0,3-1-7 0,-1 0 2 15,2 2 2-15,1-2-14 0,0-1 11 0,2 0-4 0,1 0-10 0,1-1 1 16,1 0-10-16,1-2 1 0,1 1 1 0,2-1 3 0,1 0 10 0,0 1-2 15,2-2-1-15,-1 1 4 0,3 2 1 0,0-1-2 0,1 0 6 16,0 1-2-16,2 1 2 0,0 0 1 0,3 0 3 0,-2 1 1 0,2 2-4 16,-1 0 2-16,-1 1 1 0,2 1-1 0,-1 1-2 0,-1 1 0 0,2 2 0 15,0 1 0-15,-1 1 4 0,2 1-1 0,-1 1-4 0,0 1 7 16,1 2-6-16,0 0 3 0,-3 2 1 0,1 1-4 0,0 2 4 16,0 1-1-16,2 1 7 0,-1 1-6 0,0 3-3 0,-1 1 3 0,0 1-5 15,0 1 1-15,-3 0 4 0,1 3 0 0,-2 1 1 0,0 1-1 0,-1-1-2 16,-1 2-2-16,-1 1 1 0,-1 0 1 0,0 1 3 0,-2 1 1 0,0 0 1 15,0 1-4-15,-2-2 0 0,-1 1 2 0,-1-1-4 0,-2-1 5 16,-1 1 0-16,-1 0-6 0,-1-1 4 0,-1 1-2 0,0-1 2 0,-2 0 3 16,-1-1-2-16,0-1-2 0,-2-2 1 0,0 1 1 0,-2-2 2 15,1-1 1-15,0-1-2 0,-1 1 0 0,-1 0 1 0,0-2 2 0,-1 0 0 16,0-1-6-16,-1 0 2 0,1-1 0 0,-2 1 0 0,1-3 7 0,-1 0-5 16,0-1 6-16,1-2-2 0,-2 0-1 0,-1-1 0 0,1-1-3 15,0-1 1-15,1-2-1 0,-2 0 4 0,0-2-7 0,-1 0 3 0,1-1-3 16,-2-2-6-16,1 0 10 0,0-2-6 0,1-1 1 0,-2-1 1 0,-3 0-5 15,0-1 6-15,2 0-2 0,-2-2 1 16,0-1 0-16,1 0-2 0,-1 0-2 0,1 0 2 0,0-2-3 0,2 0 1 0,0-1 3 16,1 2 1-16,0-1-1 0,3 0 3 0,-1 0 0 0,2 0 0 0,0 1 2 15,1-2-2-15,3 1 1 0,-1 0-2 0,2 1-3 0,1-2 0 0,1 1 1 16,0 1 0-16,2 1 0 0,1 0-1 0,0 0-2 0,1-1-3 0,1 0 1 16,0 1-1-16,2 0-2 0,1-1 5 0,1 0-3 0,0-1 0 0,3 1-1 15,-1-1-2-15,3 0 4 0,1-1-3 0,0 1 8 0,1 0-6 16,0 0-1-16,0-1 5 0,1 1-6 0,0 2 9 0,1-1-4 0,-1 0 5 15,2 1-1-15,-1 1-5 0,2 1 4 0,0 1-3 0,0 0 3 16,1 1 2-16,0 1-3 0,-1 1 3 0,2 2 1 0,0 0-2 0,-1 1 5 16,-1 1 1-16,1 1-1 0,0 1 0 0,1 1 2 0,1 1-4 0,0 1-2 15,-1 2 1-15,-1 1-3 0,1 1-1 0,-1 1 3 0,-2 1-2 16,1 1-2-16,-1 0-3 0,0 3-2 0,-1 1 1 0,-2 1 4 0,1 1 3 16,-1 3 5-16,-1 0-2 0,-1 2 1 15,-2-1 1-15,2 2-1 0,-2-1 1 0,-1 1 2 0,-2 0 1 0,-1-1 0 0,-2 0 1 0,0 1 1 16,-2-1-1-16,-1 2 4 0,-1 0 2 0,-1-2 4 0,0 1 3 15,-2-2-1-15,-1-1 3 0,-1-1-2 0,0 0-3 0,0-2 7 0,0 0-8 16,-1 0 1-16,-1 0-3 0,0-3-7 0,0 1 1 0,-1 0-3 0,0-1-3 16,1 0-1-16,-2-3-2 0,0 1 0 0,0-1 1 0,-1-1 4 15,1 0-7-15,-2-1 3 0,0-2 2 0,0 0-1 0,-1-3 10 16,1 2-4-16,-1-1 3 0,-1-1 1 0,0-1 1 0,0 1 2 0,0-2-2 0,1 0 1 16,-1-2-2-16,2-1 1 0,-2 0 0 0,0-2-1 0,-1-1-3 15,0 0-5-15,2 1 4 0,-2-2-11 0,2-2 1 0,-1-1 0 0,2-1-10 16,-1-1 16-16,1-1-9 0,1 0 6 0,0-1 1 0,2-1-8 0,0-2 6 15,0 2-8-15,1-1 4 0,2-1 1 0,0 1 1 0,1 0 3 16,2-1 1-16,0 1-3 0,1-1 2 0,1 1 0 0,1 0 3 0,1-3-4 16,1 1-2-16,1 0-2 0,0-1-7 15,2 0-1-15,0 2 1 0,1 0-2 0,1-1 2 0,1 1-4 0,1 0 1 0,1 0 6 0,1 0-7 16,1 0 4-16,-1 1-2 0,2 0 1 0,2 1 0 0,0 1-1 0,1 1 1 16,0 2-1-16,1-1 8 0,0 2 3 0,0 0 4 0,0 2-6 15,1-1 0-15,0 3 0 0,-2 0 2 0,0 2 4 0,0 0-5 0,0 1 3 16,0 1-5-16,1 0 5 0,0 2-4 0,-1 0-5 0,-2 1 3 15,2 0-1-15,-1 1-4 0,0 2 3 0,-1 0 4 0,-2 2-6 16,1 0 4-16,-1 1-2 0,-1 2-6 0,0 0 8 0,0 0 7 0,-2 1-2 0,0 1 6 16,-1 1-1-16,0 1 3 0,-2 0 5 0,-1 1 2 0,0 0 9 15,-2 0 0-15,0-1 5 0,-2 2-2 0,0 0 6 0,0 1 4 0,-3-1 4 16,0 2 14-16,-1 1-7 0,-2 0-2 0,0-1-1 0,0 0-9 0,-2 1-2 16,0-2-11-16,-1 1-4 0,0 0-3 0,-2-2-6 0,0 2 2 15,0 0-11-15,-1 0-1 0,0-1-2 0,-1-1-3 0,0 1 1 0,0-1-4 16,0-2 1-16,0 0-3 0,0 0-3 0,-1-3-1 15,1 0-2-15,1-2-8 0,-1-1 6 0,2 1-4 0,1-2-6 0,0-1-9 0,0-1-7 0,1-1-7 16,0-1-3-16,0-2-4 0,1 0-5 0,1-1-12 0,0-2-7 16,2-1-14-16,0-1-4 0,1-1 10 0,1-2 13 0,-1-2 29 0,2-1 23 15,0-2 12-15,0-1 7 0,2-3-1 0,1-3-1 0,1 0-400 16</inkml:trace>
  <inkml:trace contextRef="#ctx0" brushRef="#br0" timeOffset="29333.94">26472 14833 553 0,'2'3'17'0,"0"1"-17"0,0-1 0 0,-1 1 0 0,1 0 2 16,0-1 2-16,-1 1-1 0,0 0 0 0,-1 0 2 0,1 1 1 0,-1-1 0 15,0 2 0-15,1-1 7 0,-1-1-1 0,0 1 3 0,1 0 2 0,-1 0-3 16,0 0 0-16,1 0 0 0,-1-1 0 0,1 1-5 0,-1 0-2 16,1-1 0-16,0 0 3 0,-1 1 0 0,0-1 6 0,0 1-1 15,0-1 4-15,0 1 4 0,0-1 5 0,0 0 0 0,0 1 3 0,-1-1 2 16,1 1 8-16,-1 0-1 0,0 0 0 0,0 0 1 0,-1 1-10 0,0 0 1 15,0-1-10-15,0 1 4 0,0 2-6 0,-1-1 2 0,1 2-4 16,-1-1-10-16,-1 1 1 0,1 1-8 0,0-1 1 0,-1 1 3 0,0 1-4 16,0 0 3-16,-1 1 3 0,0-1-6 0,0 1 2 0,0 1-3 15,-1 0 0-15,1-1 2 0,-2 0-1 0,0 0 4 0,0 1-3 0,0 1-2 16,-1-2 0-16,1 0-6 0,0 0 6 0,0 0 4 0,0 0-3 16,0 1 4-16,-2-2-3 0,-1 2-4 15,0-1 1-15,0 1 2 0,-1-1-1 0,0 0 6 0,-1-1-2 0,1 1-1 0,-1 0 4 16,-1 1-2-16,1 0 1 0,-2 0 3 0,-1 1 2 0,1 1-4 0,0 0 4 0,-1 0-3 15,-1 0-1-15,-1 0 0 0,1 0 4 0,-2-1-8 0,0 0 3 0,-2 1-1 16,1-1-4-16,-1 0 5 0,-1 1-2 0,2-1-2 0,-1 1 3 0,-1 0 1 16,1-1 1-16,-1 0 5 0,-2 2-6 0,1-1 2 0,-2-1-3 15,1 1-8-15,-2 0 6 0,1-1-3 0,1 0 3 0,-3 0 3 16,2 1-4-16,-4 0-2 0,0 0-2 0,0 1 2 16,-2 0 2-16,1 0 0 0,-2-2-1 0,0 3 1 0,-3 0-2 0,0 0 1 0,-1-1-2 0,-1 0 1 15,0 2 4-15,-1-1-5 0,-1 2 5 0,0 0 2 0,-2 0 0 0,2 1 7 16,-3 1-2-16,1-1 4 0,-2-1-4 0,-1 1 3 0,-1-2 5 0,-1 1-3 15,-1 0-1-15,-2-1 3 0,0 0-5 0,0 1 4 0,-1 0 2 0,0 1 0 16,-2-2-3-16,1 1-3 0,-2-1 3 0,0-1-4 0,-2 2-2 16,-1 0 2-16,-2 0-9 0,-2 0 1 0,-2 2 0 0,0-1-1 0,-1 1-1 15,-1-1-3-15,0 2 10 0,-1-1 1 0,-1 0-3 0,-2 1-2 16,-3 0-8-16,0 0 7 0,-2 3 4 0,0 1-1 0,1-2 7 0,-3 3-18 16,0-4 9-16,0 0 6 0,-3 2-13 0,1-2 8 0,-2 1-7 0,-2 0-3 15,2-2 5-15,1 1 3 0,-4 0-4 0,2-2-4 0,-3 1 12 16,-1 1 5-16,-1-3 3 0,-1 3 4 0,0-1-35 0,1-1-5 0,-1 0-2 15,0-2 0-15,-2-1 16 0,-1 2 1 0,0-2-4 16,1 1 9-16,0-1-7 0,0 0 3 0,0 1-7 0,-3 0-14 0,-1 1 14 0,0-3-23 16,-1 1 9-16,3 1 22 0,-2 0-6 0,0-3 9 0,-3 1 9 15,0-1-36-15,-2-1 5 0,3 0 16 0,-1 3-16 0,2-3 25 0,-2 1-3 16,-2-1-20-16,-2 1 16 0,1 1-8 0,0-3-3 0,0 3 13 0,0-2-15 16,-4-1 3-16,0 1 6 0,-1-2-6 0,0 1 5 0,3 0 8 0,-1-2 1 15,0-3-5-15,-2 1 5 0,-2 0 1 0,2-3-14 0,1 2 10 16,0-1 0-16,0-2-10 0,-1 1 26 0,-2-2-15 15,0 1-11-15,0 0-7 0,-1-1-13 0,-1 0 12 0,-2-1 19 0,0 1 3 0,0 0 0 16,1 2-2-16,2-1-11 0,-3-1-8 0,0 1 3 0,-2-1 10 16,0 0-4-16,3 1 15 0,-1-1 3 0,0 0-12 0,-1 1-4 0,-1 0-6 0,-1 0 11 15,3 0-18-15,-1-1 17 0,-2 0 12 0,1 0-22 0,-2 0 34 16,2-1-7-16,2 0-11 0,-1-2 2 0,-3 0-21 0,1 0 8 0,0-2-1 16,2 0 8-16,1-2 3 15,-2-1 3-15,-1 1 1 0,0-1 1 0,0-1-3 0,3-1-11 0,1-1 3 0,-2-2-2 0,-1 0-5 0,0 0 9 0,-3-1 0 16,5-1-12-16,-1 1 19 0,0 0-8 0,-1 0-2 0,2-1 9 15,0 0 3-15,1 0 4 0,-3-1-7 0,1 1-3 0,-2-1-20 16,2 0-3-16,0 1 9 0,2-1 5 0,-1 0 18 0,0 0-3 16,-1 0 1-16,-2 0 3 0,3 0 3 0,2 0-2 0,-1 0-6 0,-3 0 5 15,0-2-15-15,1 1 8 0,4-2 0 0,-1 2 1 0,0 0 7 16,0-2-6-16,-1 0 1 16,-1 0-2-16,5 0 3 0,1-1 1 0,-2-1 0 0,-1-1 1 0,0 0-11 0,-1 0 7 0,5-3 0 0,1 1-5 0,-3-2 4 0,1-1 2 15,-2 3 4-15,2-3 0 0,4 1 7 0,2 1-10 0,-1-2 6 16,0 1-3-16,-2-1-1 0,2-2 3 0,2 0-3 0,3 1 6 0,1-2-7 15,-2 2 9-15,0-2-14 0,-1-1-8 0,0 1-3 0,4-3-2 0,0-1 10 16,3-2 4-16,-4 1 1 0,0-1 4 0,-1-1-2 0,2-2-2 16,4-3 3-16,0-1-7 15,4 0-1-15,-2 1 8 0,0 1-6 0,0 0 2 0,-1-1 2 0,5-2-3 0,2 1 16 0,2-3-1 0,2 0-1 16,-1 0 3-16,1-2-7 0,-1 0 4 0,0 0-2 0,3-1-2 0,1-5 1 16,4 2-2-16,1 0 1 0,1 0 2 0,-2 1 0 0,1 0 0 0,-1 0 4 15,0-1 3-15,3-2-9 0,2 0 6 0,2-1 3 0,1 0-6 16,2-1 5-16,1-1-11 0,3 0-4 0,-1 1 1 0,-1 0-1 0,2 1 0 15,1-1-3-15,2-1 0 0,2-1 0 16,1-1 4-16,2-1 3 0,3-2 3 0,2 0-6 0,1-3-4 0,3-1 3 16,1-1-9-16,2 0-4 0,0 1 3 0,1-2-5 0,-1-1 9 0,1-2 1 0,1-1-2 15,2-3-4-15,1-1-5 0,3 0 7 0,1 0-4 0,3 1-4 0,0 2 3 16,1-2-6-16,1 1 2 0,3 1 7 0,0-1-3 0,1 1 1 0,3 0 10 16,2 1-4-16,1 2 4 0,1 2-5 0,1 0-9 0,1 1 6 15,1-1-5-15,2 0 5 0,1 0-3 0,1-1 5 0,2 2-4 0,2 1 3 16,1 1-4-16,1 0-10 0,2 1-2 0,1-1-7 15,3-1-3-15,-2 1-1 0,3-2-2 0,2 0 2 0,0 0 5 0,4 1 6 0,0 1 0 16,2 1 1-16,3 1-4 0,0 0 1 0,2-1-1 16,1 0-5-16,2-1 0 0,2 0-3 0,4-1-2 0,0 0 1 0,1 1 7 0,-1 2-1 0,2 1 6 15,-1 2-5-15,2 0 2 0,2 1 4 0,2 1 0 0,-1 2 7 16,2-1 2-16,1 2 2 0,1 1 5 0,3 1-3 0,1 4 0 0,1 1-2 16,0 2-1-16,1 2 5 0,0-1 0 0,-3 4-1 15,2 0 1-15,0 3 0 0,1-2 4 0,1 3-2 0,1 1 2 0,1 0-1 0,3 1 0 16,2 1 3-16,0 0-7 0,0 1 6 0,0-2-2 0,-1 4 0 0,0-2 3 15,2 4 1-15,1-1-2 0,1 0 1 0,2 1 0 0,3-1-3 0,0 1 3 16,-1-1 0-16,0 1-2 0,-2 1 1 0,0 0-3 0,-1 2-1 0,2-1 7 16,1 0-1-16,0 1 7 0,4-1-2 0,-1 1 0 0,-2 1-2 15,0 0-2-15,-1 1-1 0,-2 1 0 0,2-1 3 16,-1 0-1-16,2-1 5 0,2 1-6 0,2-2 2 0,-1 0-2 0,-1 1-4 0,-1-1 1 16,-1 1-5-16,-2 1 4 0,3-1 1 0,0 0 2 0,1 1 2 15,2-1-3-15,-1 0 0 0,-1 1 0 0,0-1 5 0,-3 0 2 0,-1 1 4 16,1-1 4-16,1 0 2 0,1 3 4 0,1-2 1 0,0 1-6 0,-3 0-7 15,0 0-3-15,-1 0-3 0,-3-1-1 0,0 2 2 0,0-1 0 0,1 0 3 16,-2 0-4-16,3 1 2 0,-1-1-3 0,-1 1-2 0,-2 0 0 16,-1 0-1-16,-4 0 0 15,-1-1-4-15,-2 2 9 0,0 0-1 0,-1 0 3 0,-1 2-2 0,-1 2-2 0,-1 0 1 16,0 1-1-16,-3 1 4 0,0 1-2 0,-5 1-2 0,-3 2-2 0,-3 0 0 16,-1 1 5-16,-2 1-1 0,-1 0 3 0,-2 1 0 0,0 1 0 0,-4 0 6 0,-2 2 7 15,0-1-3-15,-2 1 0 0,1 0-7 0,0 1 3 0,-3 0-2 0,0 0-3 16,-2 0-1-16,-1 1-6 0,0-1 6 0,-1 1 1 0,-1 0 1 0,-1 0-6 15,0 0-1-15,-1-1-9 0,0 1-4 0,1-1-8 16,1 0-20-16,-1 0-22 0,0 0-31 0,-1 0-28 0,2-1-11 0,-1-2 13 0,2 1 36 16,-2-1 31-16,0-1-411 0</inkml:trace>
  <inkml:trace contextRef="#ctx0" brushRef="#br0" timeOffset="31062.53">26344 14968 1125 0,'-3'7'293'0,"1"-1"-110"0,0 1-130 16,2-2-55-16,3 0-36 0,2 0-23 0,1 0 8 0,1 1 3 0,5 1 15 15,1 2 18-15,5 0 3 0,1 1 8 0,2 1 4 0,2 0-1 16,0-1-2-16,1 2 0 0,0 0 2 0,-1 0 5 0,0 0 7 0,0-2 0 16,1 1 5-16,2-1 7 0,-2 1-8 0,2-1-1 0,-1 0-8 0,0-2-7 15,1 2 9-15,-1-1-3 0,2 1 5 0,-2-1-2 0,3 1-1 16,-1-1 9-16,2 0-5 0,-1 1-9 0,-2 0 6 0,3 0-5 0,-1 0 1 15,4 0 9-15,-1-2-7 0,1 1-3 0,-1 1 3 0,3-1-2 16,-2 0 7-16,4 0 7 0,-1 0-1 0,0-1-5 0,0 1-3 0,-1-1 4 16,1 0-2-16,-1 0 2 0,2 0-3 0,-1 0-6 15,-1-1 7-15,1-2-5 0,-1 1 7 0,1-1-3 0,1 0-6 0,1 0 5 0,-1-1-5 16,1-1 3-16,1 0-2 0,1-1-3 0,-1-1-4 0,1 0 4 0,-2-1-5 16,1-1 1-16,-1 0 4 0,1-1-6 0,1 0 3 0,-1-2-2 15,0 0 0-15,-1 0 6 0,0-1-1 0,3 0 0 0,-2-1 2 0,0 0-4 16,1-3-4-16,0 0 1 0,2-1 5 0,-2-1-5 0,0 0-1 0,-1 0 4 15,-1-2-14-15,-1-1 4 0,2-1 2 0,-2 0-1 16,0 0 4-16,-1-2 1 0,2-1 3 0,-1 1-4 0,-1-3 2 0,0 0-1 0,-1 0 0 16,-1 1 6-16,0-2 1 0,2-1-7 0,-2 0 0 0,1-1 1 0,-3-1-1 15,1 0 7-15,-3 0 2 0,2 1-3 0,-2-2 5 0,3 0-8 16,-2-3 3-16,0-1 8 0,-1 0 1 0,0-1 4 0,-1 1-1 0,2-1-10 16,0 0-5-16,-1-2 3 0,-2 1 0 0,1-3-1 0,-3 1 2 0,1 0-1 15,1-2 3-15,-2-1-3 0,0 0 2 0,-1-1 0 0,-1-1-4 16,-2 1 8-16,-2-1 1 0,0-2-3 0,-1 0 3 0,-1-1-10 15,1 0 4-15,-1 2 4 0,-1 0 0 0,-2-1 2 0,1-1-7 0,-1 2 4 16,-1-2-13-16,-1 0 14 0,-2-1 3 0,1-1-9 0,0 2 9 0,-4-1 9 16,0-2-3-16,-1 0 3 0,-1 0 4 0,0 0-16 0,-1 1-2 0,1 1 12 15,-2 0 6-15,0-2-4 0,-2 1-7 0,0 0-6 0,-1-2-10 16,-1 1 4-16,-1-1 11 0,0 0-16 0,-2-3 9 0,0 1-2 0,-1 0-16 16,-1 0 19-16,1-1-15 15,-2 2-4-15,-1 0 17 0,-1 1-10 0,-1-1 2 0,-2 1 0 0,0 0 1 0,-3 0 0 0,0 0 14 0,-1 1-7 16,0 0 4-16,-2 0 7 0,-1 1-11 0,0 1 17 0,-2 0-4 15,-1 1-7-15,1 1 7 0,-2-3-6 0,-1 3-9 0,-2 0 11 0,-2 0-3 16,0 1-2-16,-2-1 3 0,2 0 2 0,-3 0-5 0,1-1 7 0,-2 0-1 16,-1 0-9-16,0 1 2 0,0 1-8 0,-1 0 8 0,-1 1-8 0,-1-1 3 15,-2 1 9-15,0 0-11 0,-2 1 9 0,0 0-1 16,-2 0-10-16,-2 2 13 0,0-1 2 0,0 2-10 0,0 1 7 0,-2-1-5 16,0 0-7-16,0-1 16 0,0 0 3 0,-1 1-10 0,-1 3 8 0,-1-1-6 0,-1 2 1 15,-1-2-1-15,-2 2-2 0,0-1-2 0,-1 2-1 0,1-1 5 16,-1 1-1-16,1-1 8 0,-2 2-15 0,-2-3 6 0,0 3 1 0,0 0-1 15,1-1-4-15,-3 4-2 0,1-3 0 0,0 0 3 0,-1 0 3 0,1 0-5 16,2 1 2-16,-2 3-5 0,1 0 3 0,0-1 5 0,-1 1-3 16,-1 0-1-16,-1 0 11 15,0 1-14-15,-1 0-2 0,0 0 2 0,-1 0-9 0,2 0 19 0,0 1-6 0,1 1-2 0,1-3 3 0,-1 4-4 16,-2-1 0-16,-1-1 1 0,0 2-3 0,0 0-2 0,1-1 2 0,1 3 1 16,0-1 2-16,1-1-1 0,-1 2-2 0,0-2-3 0,-2-1-3 15,1 1 4-15,1 1-1 0,-1 1 2 0,2 1 2 0,0-1 3 0,0 0-1 16,1 2-1-16,0 0 0 0,0 1-4 0,0-1 3 0,-1-1-1 0,0 2 2 15,-1 0-2-15,0-1 5 0,1 1 0 0,1 0-1 16,-1-1-2-16,-1 2-7 0,1 0 4 0,-1 1-7 0,0-2 4 0,-1 0-1 0,0 0-2 16,0 1 11-16,0 0-1 0,2 1 3 0,1-1 10 0,1 1-10 0,2 0 3 15,0 0-5-15,0-1-4 0,0 1 5 0,-1 0-3 0,0 0 0 0,0-1-7 16,2 0-10-16,0-1-15 0,2 1-8 0,1-1 2 0,0-1 9 16,1-1 13-16,-1 1 8 0,3-1 9 0,0 0-4 0,0 2 4 0,-1 2 1 15,2-2-4-15,1 1 12 0,2 0-8 0,1 1 2 0,1-1 3 16,3 1-1-16,1-1 3 0,2 1 5 0,0 1-7 0,1-2-4 0,0 1 2 15,2 0-7-15,1 0-2 0,1 0-5 0,1 0-1 16,-1 0 2-16,2 2 5 0,-1 0 1 0,2 3 5 0,2-2-1 0,0 1-1 0,3 0-2 16,-1 0 5-16,2-1-4 0,0 4 11 0,1-2-1 0,2 1-6 15,0 0 7-15,1 0-8 0,2 1 2 0,3 0-1 0,-2 0-2 0,2 1 0 16,0 0-2-16,1 0 1 0,1 1-1 0,0 0 0 0,2 0-6 0,0 0 2 16,1 2 0-16,1-1-6 0,0 0 6 15,3 1-9-15,-1 0 2 0,1 0-7 0,1 1-7 0,1 0-11 0,0 1-22 0,2 0-15 0,0 0-26 16,0 0-21-16,2 1-14 0,0 0 6 0,2 1 24 0,1 0 33 0,2 1 36 15,1 1 18-15,3 0 10 0,1 0-419 0</inkml:trace>
  <inkml:trace contextRef="#ctx0" brushRef="#br0" timeOffset="32297.52">25726 15791 606 0,'16'9'23'0,"3"1"-4"0,4 1-1 0,-2 0-11 15,2-2-6-15,1 2 4 0,1-1-3 0,3 0 2 0,-1 0-1 0,4 1 1 16,1 1-3-16,2 0 1 0,0 1-3 0,1-2-3 0,-2 2 6 16,3-1-5-16,-1 1 2 15,0 0 1-15,2-1-4 0,-3 2 2 0,2-1 1 0,-1 2 0 0,1-1 2 0,1-1-1 0,0 2 0 0,0 1 2 16,0 0-4-16,1 0 2 0,1 1 0 0,-1 0 0 0,2-2 2 0,-3-1 0 15,-1 0 4-15,0-1 2 0,0-1-1 0,1-1 3 0,-2 0-4 0,2 0 5 16,-2 0-5-16,0-2 5 0,3 0 1 0,-2-2-3 0,1 0 4 16,-1 0-4-16,1 0 5 0,2 0 3 0,-1-2 2 0,1 0-2 0,0-2 1 15,-2 0 1-15,3 0-2 0,-1-1-1 0,1 0-1 16,0-2-3-16,0-1 1 0,0-2 2 0,2 0-3 0,0-2-3 0,1-1-7 0,1 0 0 16,0-3-2-16,1-1 0 0,0 0-1 0,1-3-4 0,-3-2-1 0,1 0-4 15,1-2 4-15,-2-1-3 0,2-3-3 0,-2-2 0 0,1-2-4 0,1-2 1 16,-1 0 2-16,2-2 3 0,-1 1 2 0,1-3-3 0,-1-1 2 15,1-2-2-15,-4 0 3 0,1-3-4 0,0 0-5 0,1-2-1 0,-2-2 3 16,0 0 4-16,0-2 4 0,0-1 4 0,1-1-3 0,1-3-3 16,-1-1 0-16,1-1-10 0,0-1 3 0,0 0-1 15,-2-2 0-15,-2 0 7 0,1-3-1 0,-1-1 0 0,1 0-5 0,-3-3 3 0,0 0 1 16,0-1 6-16,0-1 4 0,0-1-1 0,0 1 2 0,-1 0-1 0,-2-2 3 16,0-1-5-16,0 2 4 0,1-2-6 0,-2-1 3 0,-1-1 2 0,-3 0-2 15,1 1 2-15,-2 0 2 0,1 1-3 0,-1-2-1 0,0-1 0 16,-3 2 3-16,-2-5 6 0,2 1 0 0,-3 1 0 0,2 0-3 0,0 1-1 15,-3 2-1-15,0-1-1 0,-1-1-1 16,-1 2-1-16,-1-1 4 0,-1 0 1 0,-1 0 2 0,0 0-3 0,0 0-1 16,-3 1 0-16,3 0-2 0,-2-1 4 0,-1 0-2 0,0-1 0 0,-3-1 3 0,0 3-3 15,-1-2 1-15,-1 2 1 0,0 0 0 0,-1 2-1 0,-3 0 4 0,2 0-2 16,-2 3 6-16,-1-1 4 0,-1 0 3 0,-1 0 7 0,0 1 4 0,-2 1 8 16,1 2 5-16,-2 1 5 0,-1 0 5 0,1 1-6 0,-2 0 0 0,1 2 6 15,-1 1-7-15,-1-1 9 0,0 1-5 0,0-1 5 0,0 1-5 16,-2 1-5-16,0 1 2 0,0 1-13 0,-1 1 6 0,0 1 1 15,-1-2 2-15,-1 3-5 0,0-1-5 0,-2 2-6 0,-1-1-10 0,-2-2 1 16,0 3-1-16,1 1-6 0,-2 2 5 0,0-1-1 0,0 1-5 0,0 0-2 16,-2 0 2-16,0 3 0 0,0 0 4 0,0-1 5 0,-1 3-8 0,-1 1 5 15,1 0-3-15,-2 1-5 0,0-3 6 0,0 4-9 0,1-1 1 0,0 2-4 16,0 1 0-16,2-2 3 0,-4 2-3 0,0-2 2 0,1 3 0 16,-1-1-1-16,1 2-1 0,2-1 1 15,-1 2-1-15,0-1 3 0,2 2 0 0,-1 0-2 0,0 2 2 0,0 0-1 0,2 1-3 0,-1 0 6 16,0-1-6-16,0 2 8 0,2 0 1 0,-1 3-2 0,1 0 6 0,1 1-5 15,2 2 3-15,-1 0-4 0,2 0 9 0,-1 2-1 0,2 1 3 0,1 0 3 16,-2 2 1-16,2 1 0 0,0 1 1 0,0 1 1 0,2 0 1 16,1 2 3-16,-1 0 2 0,3 1-5 0,-1 2 4 0,0 1-6 0,2 0 3 15,0 0 0-15,1 1-4 0,0 0 1 0,0 0-2 0,1 1-2 0,-1 1-9 16,1 0-3-16,-1 0-3 0,1 0 4 0,0 1-2 0,1-1 2 16,-1 2 3-16,0-1-10 0,1 0 3 0,0 1 0 0,0 0-2 0,0-1 1 15,0 1-5-15,0 0 6 0,1 0 3 0,-1 1-3 0,0-1 3 0,0 1-1 16,0-1-10-16,1 0 3 0,-1 0 2 0,0 0-3 0,0 0-1 15,0 1-2-15,0-1 3 0,0 0-5 0,0 1 10 0,2-1-7 0,-2 0 0 16,1 1 2-16,0 0 2 0,-1 0 1 0,1 0-3 0,0 1 3 16,0-1-6-16,0 0 4 0,0 0 1 0,-1 1 1 0,1 0-2 0,0-1-2 15,-1 1 8-15,1-1-13 0,-1 1 6 0,1-1 0 0,0 2-6 0,-1-1 5 16,0 0-7-16,1-1-4 0,-1 0-13 0,1 1 0 0,-1 0-9 16,1 0-8-16,-1 0-10 0,0 0-16 0,0-1-6 0,0 1-16 0,0 1-13 15,0 0-20-15,-1 0-29 0,1 0-15 0,0 1-23 0,-1-1 0 0,1 1 41 16,-1 1 44-16,-1 0 48 0,1 0-365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3:53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29278 7936 1172 0,'1'-9'359'0,"0"1"-94"0,0-3-165 16,0 0-75-16,1 2-32 0,2 1 2 0,0 1 5 0,1 1 0 0,0 1 4 16,2 1-13-16,-1 0-8 0,3-1-16 0,0 1-5 0,1 1-6 0,1-1-3 15,0 2 14-15,0 0 14 0,-2 0 10 0,2 1 9 0,-1 1 5 16,-1-1-6-16,1 0 2 0,0 0 7 0,-2 1-7 0,2 1-2 0,1 0 2 16,-1 1-1-16,1-1 4 0,0 2 4 0,-2 0 2 0,2 1-1 0,-1 0-2 15,0 1 3-15,1-1-10 0,0 1 8 0,0 0-6 0,2 2-4 0,-1 0 10 16,1 2-11-16,1 1 4 0,-1 1 3 0,0 0-9 0,0-1 4 15,-1 1-4-15,1 1 3 0,-2 0 1 0,2 0-2 0,-1 1 6 16,1 1-4-16,-1 2 1 0,2 0 1 0,0-1-4 0,1 3 3 0,-1 1 3 16,0-1-6-16,2 2 2 0,1 0 0 0,1 2-1 0,-1 0 4 0,0 1-2 15,0 0 2-15,-1 1-2 0,2 1 2 0,-1 0 4 16,1 3-5-16,-1-1 2 0,2 1-6 0,-1 0-2 0,-1 1 1 16,1 0 2-16,0 3 0 0,0 1 6 0,-1 0 0 0,0 0-2 0,-1-1-4 0,-1-1 0 0,1 1 0 15,1 1 5-15,0 2 3 0,-1 0-3 0,0 0 2 0,0 1-2 16,0 0 0-16,-1 1 0 0,0 0 1 0,1 1 2 0,-1 1 4 0,-1 0-2 15,2 3-5-15,-1 0 2 0,1 0-5 0,0 1 3 0,-1-2 7 16,2 1-7-16,0 2-3 0,-1 0-3 0,1 1-1 0,-1 0-1 0,-1 1 1 16,-2-1 4-16,1 0 1 0,0 1 3 15,-1 2 0-15,-1-1-4 0,-1 0-5 0,1 0 4 0,-1-1-1 0,0-2 5 0,-1 1-3 0,-2 1 1 16,0 0 3-16,0 0-2 0,-2-1 7 0,1 0 8 0,0 1-6 0,-2-1 2 16,0 1 2-16,0 0-8 0,0 2 2 0,-1-3-2 0,0 0-4 15,1 0-3-15,-1 1 1 0,0-1 10 0,0 2-7 0,-1 0 4 0,1 1-5 16,-1 0-7-16,-1 0 10 0,0 2-5 0,1 0-4 0,-1 0 2 0,0-1-6 15,-1-2 1-15,0 1 4 0,0 1-1 16,0-2-1-16,0 1 1 0,0 0 6 0,0 0-2 0,-1 1 1 0,-1-2-1 0,1 2-4 16,-1 0-1-16,0 1-1 0,-1-2 5 0,0-1 1 0,-1 0-2 0,0 0 1 0,-1 1-2 15,1 0 5-15,-1-1 4 0,1 0-3 0,-1 2-1 0,0-2-7 16,-1 1 1-16,1 0 2 0,0 0-1 0,-1 1 2 0,0-1-3 0,0-1 6 16,0 1 0-16,-1-1 4 0,1 0 2 0,-2-1-10 0,1-1 1 0,-2 2-3 15,1-2-4-15,0 0 14 0,-1 0-8 0,1 1-2 0,-1 0 11 16,-1-2-13-1,1 0 6-15,-1 1-1 0,1-1-1 0,1-1 2 0,-2 0 7 0,-1-1-2 0,0-1-1 0,-1 2-1 16,1-2-4-16,0 1 9 0,-2 1-4 0,0-1 1 0,-1 1-1 0,1-1-9 0,0-1 7 16,0-1 2-16,0 0-3 0,0 0-6 0,2-1 0 0,-1 0-3 0,2-1 5 0,-2 0 11 15,1 0-8-15,0-2 6 0,0 0-11 0,0-1 4 0,2 0 4 16,-1 1-8-16,-1-1 4 0,1 1-3 0,-1-3-3 0,0 0 8 0,1-1-5 16,-1 0 4-16,0-1 2 0,-1 1 8 15,2-2-2-15,-2 0-4 0,1-2-4 0,-1 1-5 0,0-3 6 0,0 2-8 0,1-1 2 0,0 0-4 16,1 0-2-16,0-2-4 0,-2 0 13 0,0-1 8 0,-1 2-2 0,1 0 9 15,0 0-11-15,0 0-6 0,-1-2 4 0,0 0 12 0,0-2-1 0,1 2 9 16,-1-2-7-16,0-2-1 0,0 3 5 0,1-1-3 0,-1-1 13 16,2 1-5-16,-2-2-3 0,0-1 8 0,0 1-5 0,0-1-5 0,2-2 7 15,-2 1-8-15,1-1-2 0,0 0 5 0,-2-2-13 16,1 0-2-16,0 2 4 0,0-2-2 0,1-1-1 16,0 1 5-16,0-2-7 0,2 1 5 0,-2-1 8 0,1 0-6 0,0 0-4 0,1 0-7 0,-1 1 2 0,2-2-2 15,-1 2 7-15,0-1 5 0,2-1 2 0,-2 1-8 0,2-3 2 0,-1 2-12 16,0-2 5-16,2 0 8 0,-1 0-7 0,0 1 6 0,0-2-10 15,0-1 7-15,2 1-8 0,-1-2 13 0,0 1-7 0,1-1 5 0,0 0-3 16,1 1-5-16,-1-2 3 0,0 1-6 0,2 0 6 0,-1-1-6 16,1 0 3-16,-1 0 3 15,2 0-9-15,-1-1 7 0,1 0-13 0,0-1 0 0,1 1 7 0,-1-1-9 0,0 0-3 0,-1 0-12 0,2-1-6 16,-1 0-11-16,0 0-7 0,1 0-7 0,-1-2-15 0,1 0-20 0,-2-1-16 16,1-1-29-16,-1-1-31 0,0-1-26 0,-1 0-16 0,0-1-11 0,-1-1 33 15,0-2 57-15,-2-1 50 0,-3-2-318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4:00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13222 9710 569 0,'-8'1'7'0,"1"1"-4"0,-2 0-1 15,1 0 1-15,0 0-3 0,1-1 1 0,0 0 0 0,1-1 0 0,0 0-1 16,0 1 0-16,0-1-2 0,0 0 2 0,0 0-2 0,0 0 0 0,1-1 2 15,1 1 0-15,0-1 1 0,1 1 0 0,-1-1 1 0,0 0-5 16,1 1 3-16,1-1 2 0,-2 0-2 0,1-1 4 0,0 1-3 0,0 0 2 16,0 0 2-16,0 0 1 0,0 0 6 0,0-1 1 0,0 0 5 15,1 0 4-15,1 0 4 0,-1 0-1 0,0 0 4 0,1 0-3 0,0 1-5 16,1-2 6-16,-2 1-7 0,-1 0-4 0,2 0 2 16,-3 1-7-16,3-1 0 0,0 1-3 0,-1 1-2 0,1-1 1 0,1 0-6 0,-1 0 3 15,0 0-2-15,0 1-7 0,0 0 4 0,0-1-7 0,1 1 0 0,1 0-3 16,0 0-5-16,-1-1 3 0,2 1-2 0,-1 0 5 0,0 0 4 0,1 0 2 15,0 0 2-15,1 0 1 0,1 0 1 0,-1 0 1 0,1-1 5 16,-1 0 2-16,1 1 2 0,1 0 1 0,1 0 2 0,0 0 3 0,0-1 6 16,0 1-3-16,-2 0 7 0,2 0-3 0,-1 0 1 0,0 0 0 15,2 1-3-15,0 0-2 0,1-1-2 0,0 0-1 0,1 0-2 0,0 1-1 16,2-1-3-16,0 0-4 0,0 1 1 0,-2-1 1 0,3 1-2 0,-1 0-1 16,2 0 1-16,0 0-6 0,0-1 4 0,1 1 1 0,-2 0-2 15,3 0 5-15,-1-1-5 0,1 0 4 0,-1 0 3 0,3 0 0 0,-1 0 0 16,2 0-1-16,-1 0-5 0,1 1 4 0,0-1 1 0,-2 0-5 0,1 0 4 15,0-1 0-15,0 1 0 0,-1 0 2 16,0 0-2-16,2 0 0 0,-1 1-1 0,1-2 3 0,0 1-1 0,-1 0-3 0,1-1-1 0,0 0 2 16,1 0-2-16,-2 0 0 0,0 1 2 0,0 0-2 0,0-2 6 0,0 0 2 15,3 1 4-15,-1 0 1 0,-1 1-3 0,1 0 3 0,-1-1-3 16,0 0 3-16,-1-1 2 0,0 0-4 0,1 1 2 0,-1 0 3 0,1-1-3 16,1 1 5-16,0-1-6 0,1 0 0 0,0 0-2 0,0-1-2 0,-2 1-2 15,-1 0-4-15,1 0 5 0,-1 1-3 0,0-2 1 0,0 1 3 16,1 0 4-16,-2 0 3 0,1 0 1 0,-1 0-3 15,0 0 0-15,-1 1 2 0,0 0-7 0,0-1 3 0,1 2-5 0,-2-1-6 0,-1 1 10 16,0 0-4-16,-1-1-4 0,-1 1 6 0,3-1-8 0,-2 1-1 0,2-1 6 16,-2 0-6-16,0 1-2 0,1 0-2 0,-1-1 2 0,0 1 0 0,-1-2 9 15,0 1-10-15,-1 1-2 0,0 0 2 0,0 0-8 0,-1 0 10 16,1-1 3-16,-1 0-2 0,-1 1-4 0,2-1 3 0,-1 1-3 0,0 0-2 16,0-1 8-16,-1 1-2 15,0-1 6-15,-1 0-14 0,1 0 5 0,0 1-2 0,0 0-1 0,0-1 8 0,0 0 4 0,-1 0-6 0,0 0 3 16,-2 1-1-16,-1 1-5 0,1 0-2 0,1-1 2 0,-2 0 2 0,1 0 0 15,0-1 5-15,-1 2-5 0,1-1 4 0,0 0-4 0,-1 0 2 16,1 0-1-16,0-1 0 0,-1 2-1 0,0 0-6 0,2-1 0 0,-2 1 0 16,2-1 5-16,-1-1 1 0,0 2 0 0,1-2-3 0,0 1-3 15,-1 1 4-15,1 0-1 0,0 0 0 0,-1-1 3 0,2 0-4 16,-1 0-1-16,1 0 2 0,0 0-3 0,-1 0 2 0,1 0 2 16,0 0 1-16,-1 1-4 0,0 0 4 0,-1 0-4 0,0-1-2 0,1 1 8 0,0-2-4 15,-1 2 6-15,0-1-5 0,0 0 1 0,0 2-6 0,0-1 4 0,0 0 4 0,0 1-6 16,0-1 5-16,-2 0-3 0,2 1-5 0,-1-1 3 0,1 0 1 15,0 1-2-15,0-2 7 0,0 2-2 0,-1-1-1 0,1 0 2 16,-2 0-7-16,1 0 6 0,0-1 1 0,-2 2-6 0,1-2 11 0,-1 1-4 16,1 1-10-16,-1-2 12 0,1 1-5 0,-1 0-2 15,0 0 8-15,0-1-7 0,-1 1 1 0,0 0 2 0,0 0-1 0,0-1-2 0,0 0 7 16,-1 0-7-16,0 1 1 0,0-1 10 0,0 2-13 0,0-2 11 0,0 0-2 16,0 1-13-16,-1 0 9 0,0 1-7 0,0 0 2 0,-1-1 5 0,0-1-1 15,0 0-2-15,-1 0 0 0,1 1 1 0,0-1 1 0,-1 1 3 16,0 0-3-16,0 0-2 0,0-1 3 0,-1 0-2 0,0 0-4 0,-1 0 2 15,-1 0-4-15,0 0 5 0,0 0 2 0,-1-1 2 16,0 1-2-16,1 0 1 0,-2-1 1 0,0 0-1 0,0 0 4 16,-1 0-4-16,1 0 4 0,-1 0-5 0,0 0-2 0,0 1 3 0,-1 0 0 0,-1-2 3 15,1 2-3-15,-1-1 2 0,0 1-6 0,1 0 4 0,-1-1 0 0,-1 1-5 16,0-1 7-16,1 0-7 0,-1 1 2 0,0 0 2 0,-1 0-7 0,-1 0 5 16,1 0-1-16,-1 0-6 0,-2-1 8 0,0 0-1 0,-1 0-3 15,3-1 2-15,-1 1-8 0,-1 0 0 0,0 0-1 0,1 0 4 0,-1 0 2 16,0-1 1-16,-1 0 3 0,1 2-3 0,-3-1-3 15,1 0 2-15,0 0-6 0,-1 1 2 0,0-1 10 0,3 0-11 0,-1 0 5 0,-1 1-1 16,-1-1 0-16,-1 1 0 0,-1 0 0 16,0-1-2-16,2 1-2 0,-2 0 3 0,1 0 5 0,0 0-1 0,-1 0 2 0,0 1 6 0,1-1-6 0,-1 0 3 15,-1 1-12-15,0 0 5 0,-1 0-3 0,1-1-9 0,0 1 8 16,0-1-3-16,1 1-1 0,-1 0 4 0,1 1 2 0,1 0-6 0,-1 0 2 16,0 0-2-16,1-1-1 0,-1 1 6 0,1-1 2 0,0 0-2 0,3 1-2 15,-1-2 0-15,0 3-2 0,2-1 5 0,-3 0 4 0,1 0-1 16,2-1 6-16,-1 1-6 0,0 0 0 0,-1 0 3 0,2 0 0 0,-1 1 6 15,1-1-1-15,1-1 6 0,1 1 1 0,0 0-3 0,0 0-2 0,0 0-5 16,0 0 3-16,0 0 0 0,0 0 2 0,0 1 4 0,1 0-11 16,0 1 6-16,0-1-4 0,0 0 0 0,1-1 3 0,1-1 2 0,1 1-1 15,1 0 5-15,-2-1-11 0,1 1 0 0,0 0 2 16,2-1-8-16,1 1 7 0,-1 0-2 0,1 0 1 0,-2-1-3 0,1 0 3 0,0 0-1 16,1-1-1-16,1 1 8 0,1-1-16 0,0 0 10 0,0 1-7 0,1 1-5 15,0-2 16-15,1 0-10 0,0 0 8 0,-2-1 3 0,3 2-8 16,-1-1 5-16,1 1-5 0,2 0 6 0,-1-1 1 0,0-1 7 0,1 1-7 15,-2 1-9-15,3-1 6 0,-2 0-2 0,0 0 2 0,2-1 5 16,-1 2-10-16,0 0-5 0,1 0 8 0,0 0-6 0,0 0 7 0,1-2 3 16,-1 2-10-16,0-1 2 0,1 1 3 0,1 0-5 0,-1 1 3 0,1-1-13 15,0 1-10-15,0-1-18 0,-1 1-16 0,2-1-13 0,-1 1-22 16,0-1-28-16,1 1-36 0,0-1-26 0,0 1-11 0,-1 0 32 0,3-2 52 16,-2 1 47-16,1 1-378 0</inkml:trace>
  <inkml:trace contextRef="#ctx0" brushRef="#br0" timeOffset="1682.59">19521 9618 593 0,'-9'1'5'0,"1"2"-4"0,-3-1-1 0,1 0 0 0,2 0 0 0,0-1 0 0,0 1 0 0,1-1 2 15,1 0-1-15,0 0-1 0,0 0 1 0,0 1-1 0,1-1 2 0,-1 0 2 16,-1 1 2-16,1-1-3 0,0 0 2 0,1 1 1 0,1-1-1 16,-1 0 5-16,1 0-2 0,0-1-1 0,1 1 1 0,0 0-2 0,1 0 2 15,0 0 1-15,1-1-2 0,-1 0-1 0,1 1 0 0,1-1 1 0,0 0 0 16,0 0 0-16,1 0-2 0,1 0-2 0,-1 0 1 0,0 0 0 15,1 1 1-15,0-1 4 0,1 0 2 0,0 1 2 0,1-1 9 0,0 1-4 16,1 0 9-16,0-1-2 0,1 1 2 0,1 0 0 0,0 0-5 16,0 0-2-16,0-1-7 0,1 1-2 0,1-1-4 0,0 1-2 0,2 0 1 15,1-1-3-15,1 1 0 0,0 0-1 0,0-1-1 16,1 1 1-16,0 0 2 0,1 0-3 0,0 0 1 0,1 0 0 0,1 0 2 16,0 1-2-16,-1-1 2 0,2 1 2 0,1-1-2 0,0 0 2 0,2 1-2 15,1-1-3-15,-1 1-1 0,1 1 1 0,0-1 0 0,-1 0 2 0,1-1 1 0,1 1 2 16,-2-1-1-16,2 2-3 0,2-1 3 0,-2 1 1 0,2-1-2 15,-1 0-1-15,-1 0-3 0,1-1 3 0,-1 1 1 16,1 1 2-16,1-1 1 0,0 1-6 0,1-2 7 0,-2 2-4 0,1-1-2 0,-1 1 4 0,0 0-5 16,0-1 6-16,0 0 2 0,2-1 1 0,-2 1-4 0,2-1 4 15,-2 1-4-15,-1 1 1 0,1-1 3 0,0 0-5 0,0-1 5 0,0-1 1 16,-1 1 1-16,2 0-7 0,-1 0 0 0,-1 1 2 0,0-1-3 16,-2 0 5-16,2 0-4 0,-1 0-1 0,1 1 4 0,0-1 2 0,0 0 4 15,-2 1-4-15,2-1 0 0,-2 0 2 0,-1 0-2 0,1-1 2 16,0 1 0-16,-1 1-1 0,1-1 1 0,0 0 1 0,-2 0 0 0,1 0 0 15,-1 0-4-15,-2 1 0 0,0-1 1 0,0 0 0 0,-1-1 4 0,-2 0-3 16,1 1 0-16,-1-1-1 0,0 1 0 0,-1 0 0 0,0-1-2 16,-1 1 5-16,0-1-5 0,-1 0 7 0,-1 1-2 0,1 0-1 0,-1-1 4 15,0 1-4-15,-1-1-2 0,-1 2-3 0,0-2-3 0,-1 0 1 0,-1 1-4 16,0-2 8-16,-2 2-4 0,-1-1-1 0,2 0 4 0,-2 1-7 0,1-1 6 16,-1 1-6-16,0-1 3 0,0 1 0 0,-1-2 1 0,-1 0 4 15,1 0-4-15,-1 0 2 0,-1 1-2 0,1 0-1 0,-1 1-2 16,1-1 2-16,-1 0 3 0,0-1 1 0,-1 1 8 0,1 0-3 0,0 0-2 15,-1-1-2-15,1 1-8 0,-1-1 7 0,0 0-5 0,0 0-6 0,-1 0 6 16,0 0-7-16,-1 1 0 0,1-2 8 0,-1 1-3 0,-1 1-2 0,1-1 6 16,0 1-6-16,0-1 2 0,1-1 7 0,-2 0-4 0,0 1 4 15,-1 0-5-15,-1 0-4 0,1 0-1 0,-2 0-2 0,1-1 3 0,-1 1-2 16,0-1 3-16,-1 1 3 0,-1 0-4 0,0 0-2 0,0-1 0 16,0 1-2-16,-1-1 2 0,0 0-2 0,-1 1 1 0,0 0-4 0,0 0 4 15,-1 0-1-15,0 0-2 0,-1-1 6 0,1 0-5 0,-1 1 4 0,-1-1-1 16,0 1-1-16,0-1 1 0,0 1 3 0,0 0 0 0,-2 0 0 15,0 0-1-15,0-1-2 0,-1 1 7 0,0 0-2 0,0-1 2 16,2 1 1-16,-1 0-4 0,-1 1-1 0,1-1 4 0,-1 0-2 0,0 0 3 16,-1 0 0-16,0 1-2 0,1 0-2 0,-2 0 5 0,1 1-5 15,0-2-2-15,0 1 3 0,0 0-6 0,2 0 7 0,-2 0 1 0,-1 1 0 16,0-2-3-16,0 1 6 0,-1 0-3 0,1 1-7 0,0 0 3 0,-1-1-1 0,1 2-2 16,-1-2 6-16,0 1 2 0,-1 0-6 0,1-1 6 0,-1 2-5 15,0-1 2-15,0 0 4 0,-1 1-8 0,0-1 2 0,2 0 4 0,0 0-3 16,0 1 6-16,2-1 2 0,0 0-6 0,-1 1-2 0,1 0 1 15,2 0-5-15,-1-1 0 0,1 1 2 0,2 0 0 16,-2-1 2-16,1 1-1 0,1-1 0 0,2 1 1 0,1-1 2 0,-1 2-2 0,0-2 2 16,1 0-3-16,-1 1-5 0,3-1 3 0,-1 1 1 0,0-1 2 0,1 0 1 15,1-1 0-15,0 1-6 0,1 0 3 0,0 1-6 0,2-1 2 0,-1 0 1 16,1 0-4-16,1-1 4 0,0 1-7 0,0 0 3 0,2 1-8 16,-1-1 4-16,1-1-3 0,0 1 1 0,0 0-1 0,0-1 6 0,1 1-3 15,1-1-2-15,-1 1 3 0,1-1-13 0,-1 0 3 0,1 1-6 0,1-1-3 16,-1 1-5-16,0-1-16 0,1 0-7 0,-1 0-21 0,1 1-15 15,0-1-20-15,0 0-20 0,0 0-7 0,0-1 16 0,0-1 35 0,0 1 35 16,-1-1-388-16</inkml:trace>
  <inkml:trace contextRef="#ctx0" brushRef="#br0" timeOffset="5705.92">11686 12450 281 0,'4'1'298'0,"-1"0"-294"0,1 1-2 0,-2-1-2 0,-1 1 1 15,-2-1 1-15,1 1 2 0,-1 0-4 0,0 0 0 0,0 0 3 16,-2 0-6-16,0 0 5 0,-1 0 0 0,1 0-5 0,0 0 5 0,0-1-4 16,-2 1 3-16,0-1 1 0,-2 1-5 0,0-1 3 0,-1 0-5 0,0-1 5 15,-1 0 3-15,1 1-2 0,-1 0 3 0,-1 0-3 0,0 0-1 16,-1-1-4-16,-2 0-1 0,1 1 0 0,-2-1 1 0,0 1 1 0,2 0 0 15,-3 0 0-15,0 0 2 0,3 0-4 0,-5-1 1 0,2 1-1 16,1-1 0-16,-4 1 5 0,1-1 5 0,1 1 4 0,1 0-1 0,-2-2-3 16,2 1-2-16,-3 0-1 0,3-1 0 0,-2 0 2 0,1 0 0 0,4-1-4 15,-2 1 0-15,3-1 0 0,-1 0 3 0,-2 0 1 0,1 1-1 16,-3 1 0-16,0-1-6 0,1 0 1 0,0 0 2 0,0 0-2 0,2 1 3 16,-1 0 1-16,0 0-2 0,1 0 2 15,-1 1 1-15,0-1-2 0,1 1 0 0,-1-1-1 0,0 1 0 0,0 0 5 0,1-1-5 0,2 1 2 16,0 0 1-16,0 0-4 0,-1 0 4 0,0-1-1 0,2 1-1 0,-2-1 2 15,1 1 0-15,2-1 0 0,-1 1-1 0,2-1 0 0,0-1-3 16,0 1 5-16,1 0-5 0,1 0 1 0,-1 0 5 0,-1 0-5 0,2 0 2 16,1-1 3-16,1 0-1 0,0 0 1 0,-1 0 1 0,2-1-1 0,-1 2-2 15,2-1-2-15,0 0-2 0,-2-1 2 0,3 0-3 0,0 0 0 16,0 1 0-16,0-1 3 0,0 0-3 0,2 0 1 0,-4 1 2 0,4 0-3 16,0 0 3-16,-1 0-2 0,3-1-2 0,-2 1 1 0,0 0 3 0,1 0 2 15,-2 1 2-15,1-1 0 0,2 1 0 0,0-1-3 0,2 0 1 16,-1 1 0-16,0-1 2 0,3 1 2 0,-3 0 3 0,2 0-2 0,0-1-3 15,0 0 1-15,3 1-1 0,-3-1-1 0,3 1 0 0,1 0 0 16,0-1 0-16,0 0-2 0,0 1 6 0,0 0-8 0,-1-1 4 0,3 1 1 16,1-1-3-16,-3 0 5 0,2 1-6 0,-1-1 1 0,0 0 2 15,0 0-3-15,0 1 4 0,1-1-1 0,-1 1 0 0,3-1 0 16,-2 0-3-16,2 1 1 0,-2-1 3 0,1 1-1 0,0-1 1 0,-1 1 8 0,1-1-3 16,-1 0 5-16,1 1 4 0,0-1-6 0,2 0-1 0,-1 1 3 15,-2-1-4-15,1 1 2 0,0 0 3 0,-1 0-5 0,2 0 4 0,0-1-2 16,1 0-7-16,1 0 0 0,1 1-1 0,-4-1-3 0,4 0 4 0,-1 0-1 15,0 0 2-15,0 0-2 0,-1 0-2 16,0 1 2-16,1-1-7 0,-2 1 6 0,2 0 0 0,-1 0-4 0,1-1 4 0,1 0-7 16,2 1 4-16,0-1 6 0,-3 0 0 0,1 0 4 0,0 0-1 0,-1 0-4 0,-1-1 0 15,2 0-2-15,0 1 3 0,2 0-3 0,-2 0 2 0,2 0 0 16,-1-1-3-16,-1 0 0 0,3 1 1 0,-1 0 0 0,0 0-1 0,-1-1 3 16,-1 1-3-16,0 0-1 0,0-1 0 0,2 1 0 0,0 0 4 15,0 0-2-15,0 0 4 0,1 0 0 0,-1 0-3 0,1 0 3 0,0-1-2 16,0 1 1-16,-1-1 2 0,2 0-4 0,0 1 1 15,0 0-3-15,2 0 2 0,-1 0 1 0,0 0-3 0,0 0 4 16,-3 1-6-16,2-1 0 0,0 1-1 0,-2 0-4 0,3 0 8 0,-1 0-4 0,-1 0-1 0,2 1 5 16,0 0-9-16,0 0 7 0,-2 0 4 0,1 0-2 0,-2-1 0 0,1 1-2 15,2 0 0-15,-2 0 1 0,1-1 4 0,1 0-7 0,-1 0 0 0,1 0 10 16,0-1-6-16,-2 1 15 0,1 0-4 0,-1 0-8 0,1-1 7 16,1 0-12-16,0 1 7 0,0-1-1 0,0 0-1 0,-1 0 6 0,-1 0-3 15,0 0-2-15,0 0-4 0,0 1-1 0,0-1-3 0,2 0 1 16,-2 0 3-16,1 0-4 0,-1 0-3 0,-1 0 3 0,2 0-2 0,-2 0 7 15,-2 0-1-15,2-1 1 0,-1 1-9 0,2 0 2 0,0 0 2 0,0 0-1 16,-1 0 9-16,1-1-3 0,0 0-4 0,-1 0 3 0,0 0-4 16,0 0 0-16,1 1 0 0,-3 0-6 0,3-1 6 0,1 1 1 0,-3 0 0 15,2 0 5-15,-2 0-5 0,-1 1-1 0,1 0-3 0,-1 0-2 16,1 0 5-16,-2 0 1 0,2 0 0 0,0 0 2 0,-2 1-7 0,3-1 5 16,-1 1 2-16,1 0-5 0,-2 0 2 0,1-1-4 0,-1 2 1 15,-2-1 5-15,1 1-1 0,0-1 5 0,1 1-4 0,-1-1 2 0,2 1-2 16,-1 0 0-16,0 0-2 0,-1-1 4 0,1 1-8 0,0 1 7 0,-1-1-1 15,1 1-2-15,0 0 6 0,0 0-3 0,-1 0-1 0,1 0 0 16,1 0 4-16,0 0-1 0,0 1 1 0,1-1 7 0,-1 1-7 0,-2-1-1 16,1 0 5-16,-1 0-10 15,1 0 5-15,-1 0-4 0,0 0 0 0,1-1 1 0,0 1 0 0,-2-1 2 0,1 1-4 16,0 0 7-16,-1 0-3 0,0-1 0 0,1 0 3 0,0 1-5 0,0-1-2 0,-2 0 5 0,0 0-3 16,0 0 0-16,-1-1 8 0,1 1-8 0,1-1 2 0,0 1 0 0,0-1-4 15,-3 1 4-15,2 0-1 0,-1 0 4 0,1-1-4 0,-1 0-1 16,-2 0 4-16,1 0-2 0,0 1 3 0,-1-1 10 0,1 0-7 0,-2 0 6 15,2 0 0-15,0 0-9 0,0-1 5 16,-1 1-7-16,1-1-2 0,1 0 5 0,0 1-2 16,0-1-3-16,0 0-3 0,-2 0 0 0,1 0 1 0,0-1-2 0,0 1 5 0,1 0-1 0,-2-1-4 15,0 1 8-15,0-1-3 0,0 0-8 0,0 0 1 0,0 0 3 0,-1 0-1 0,0 0 2 16,1 1 6-16,-1-2-10 0,0 1 0 0,-1 0 7 0,1 1-5 0,-2-1 6 16,1 0-2-16,0 0-3 0,0 0 2 0,-1 0-2 0,1 0 8 0,-1 0-5 15,-1 0-2-15,1 0 3 0,0 0-6 0,-1 1 3 0,-1-1 2 16,0 1-1-16,0-1 2 0,1 0-4 0,-1 0-1 0,0 0-1 15,0 0 0-15,0 0 6 0,0 1 4 0,-1-2-6 0,1 1 4 0,-1 0-8 0,-1 0 1 16,1 1 8-16,-1-1-6 0,0 1 10 0,0-1-6 0,-1 1-2 16,-1-1 6-16,1 1-2 0,0-1 2 0,-1 1-4 0,0 0 1 0,-1 0-6 15,0 0 0-15,0 0 0 0,0 0 4 0,0 0 1 0,0 0-1 0,-1 0 4 16,0 0-1-16,0 0 1 0,0 0 0 0,0 0 3 0,0 0 2 16,0 0-3-16,-1 0 7 0,0 0-5 0,0 0 0 0,0 0-6 0,0 0-3 15,-1 0 6-15,0-1-7 0,0 1 8 0,-1-1-6 0,-1 0-4 0,2 1 0 16,-2-1-4-16,-1 1 4 0,1-1 3 0,-1 1-3 0,0-1-1 15,0 0 2-15,-1-1-5 0,0 1 7 0,0 0-5 0,-1-1-1 0,0 1 9 16,0 1 0-16,1-1 2 0,-1-1 0 0,0 1-5 0,0-1-3 16,-2 0 0-16,-1 1-4 0,1-1-7 0,-1 0 11 0,0 0-6 0,-1 1 3 15,0-1 6-15,-1 0-13 0,2 0 9 0,-2 1-5 0,1-1-3 16,-1 1 0-16,-1-1 7 0,1 1-3 0,-1-1 8 16,1 0-3-16,0 0-3 0,-1 1 16 0,1-1-15 0,-2 1 7 0,0 0-3 0,1 0-4 0,-1-1 6 15,1 0 3-15,-2 1 1 0,0-1 1 0,-1 1 3 0,1 1-2 16,0-1 0-16,0 0-7 0,0 0-3 0,2 0 0 0,-2 0-6 0,1 0 9 15,-1 0-10-15,0 0 4 0,0 0 0 0,-1 0-1 0,0-1 0 0,1 2 2 16,-1-1-2-16,0 0-7 0,0-1 3 0,1 0-2 0,-1 0 0 16,1 0 5-16,0 0 6 0,0 1-2 0,-3-1-4 0,0 0 8 0,1 0-10 15,1 0 3-15,-2 0 7 0,0 0-2 0,1 0 3 0,-1 0-8 16,1 0 3-16,-1 0 1 0,1 0-4 0,-1 0 11 0,0 0-9 0,1-1-3 16,-2 2 12-16,0-1-3 0,-1 0-3 0,1 1 2 0,0-1-6 0,0 0-1 15,2 0 8-15,-1 0-7 0,0 1 8 0,0-1-1 0,-1 0-3 16,0 0 6-16,0 1-6 0,0 0 1 0,-1-1 1 0,1 1 5 0,0 0-5 15,1 0-2-15,-1 0 5 0,0-1-8 16,-1 2 2-16,0-1 5 0,0-1-10 0,0 2 1 0,0-1 1 0,0 0 5 0,-1 1 1 0,0 0 2 16,1 0-6-16,-2-1-2 0,0 1 3 0,1-1-3 0,-3 0 3 0,0 1 4 15,1-1-2-15,-1 1-1 0,1-1 5 0,1 1-13 0,-1 0 1 0,1 0 1 16,0 0 2-16,-1 0 6 0,1 0 4 0,0 0 2 0,-2-1-7 16,2 1-4-16,1-1 1 0,0 0-2 0,0 0 9 0,1 0-3 0,-3 0-1 15,-1 0 0-15,2-1-6 0,0 0 5 0,1 0-4 0,-1 0 6 16,1 0 0-16,-1 0 2 0,0 0-5 15,1 0-4-15,-3 0 1 0,-1 0-5 0,2 0 8 0,-3 1 4 0,3-1-5 16,-1 1 6-16,1 0-5 0,0 0-8 0,-1 0 8 0,1 0-4 0,-2 0-7 0,0-1 11 0,1 1-7 16,0 1 5-16,1-1 5 0,-1 0-2 0,0-1 5 0,0 1-9 0,-1 0 2 15,1-1 2-15,-1 1-1 0,0 0 3 0,1 0-3 0,-1-1-6 0,1 1 8 16,0-1-2-16,-2 1-3 0,1 0 2 0,-1-1-12 0,0 1 6 16,1 0 0-16,0-1 3 0,2 1 3 15,-1 0-5-15,0 0-2 0,0 0-2 0,0 0 3 0,0 0-1 0,0 0 4 0,2 1 0 0,0-1 5 0,1 0-5 16,0 1 1-16,-2 0 2 0,0-1 0 0,2 1 6 0,-2-1-3 15,2 0 0-15,1 0-7 0,-2 0 5 0,1 1 1 0,3-1-5 0,-2 1 12 16,1-1-16-16,1 0 1 0,-3 0 6 0,0 0-3 0,2 1 8 16,-1 0 4-16,1 0-1 0,0-1-10 0,3 0 0 0,-3 1 5 0,2 0-2 15,0 0 5-15,1 0 2 0,2 0-7 0,-2 0-3 16,-1 0 2-16,2 0-3 0,-5 0 7 0,4 0-6 0,3 0-1 0,-1 1 4 0,1-1 1 16,2 0 1-16,-1 1 3 0,-2-1-5 0,0 0 0 0,-1 1-3 0,1-1 5 15,1 1 5-15,-1 0-13 0,2 0 3 0,0-1-4 0,-1 0 2 16,3 1 6-16,-2-1-1 0,0 1 3 0,2-1 4 0,-1 1-4 0,1 0 2 15,-1-1-5-15,1 1 2 0,0 0-4 0,0-1 8 0,3 1 0 16,-2 0-4-16,2 0 3 0,-2 1-10 0,-1-1 10 0,2 0 2 0,-2 0-7 16,0 0 7-16,2 1-7 0,0-1-3 0,0 1 9 0,0-1-5 0,0 1 5 15,0 0-2-15,2 0-3 0,-1 0 2 0,0-1-1 0,1 1-8 0,0 0 10 16,0-1-9-16,1 2 5 0,-1-2 5 0,0 0-10 0,1 1 9 16,-1 0-7-16,2 0 2 0,-1-1-4 0,0 1 7 0,1 0-8 0,0 0 2 15,1 0 10-15,0-1-8 0,-1 1 1 0,0-1 1 0,-1 0-3 16,0 1-1-16,2 0 5 0,0 0-3 0,-1-1 0 0,1 1 8 0,-1 0-9 15,1-1 2-15,0 0 2 0,1 1-2 0,-1-1 6 0,1 1 2 0,-1-1-6 16,0 1 4-16,0 0 0 0,1 0-8 0,0 0 3 0,-1 0 5 16,1-1-5-16,-1 1 5 0,1 0-1 0,1 0-1 0,-1 0-3 0,0 0-3 15,0-1 6-15,0 1-9 0,0 0 8 0,1 0-2 0,0 0-6 0,-1 1 6 16,1-1 0-16,-1 0 0 0,1 1-1 0,0-1 2 0,-1 1 1 16,1-1-6-16,0 0 2 0,-1 1-9 0,2-1-1 0,-1 0 3 0,0 1-3 15,0-1 4-15,0 0-5 0,0 1 3 0,0 0 0 0,1 0 1 16,0 0 2-16,-3 0-3 0,1 0 1 0,0 0 0 0,-1 0-7 0,3 0 8 15,0 0-14-15,-1 0 0 0,2 0-4 0,-1 1-16 0,-1-1-4 0,2 1-8 16,-3 0-22-16,2 0-15 0,-1-1-18 0,-1 1-21 0,3-1-11 16,-2 1-7-16,2-1 21 0,2 0 33 0,-3 0 37 0,2 0-387 0</inkml:trace>
  <inkml:trace contextRef="#ctx0" brushRef="#br0" timeOffset="8585.71">16318 12321 600 0,'5'5'11'0,"0"-2"-10"15,3 1 1-15,-1-1-3 0,1 0 1 0,0 0 2 0,0 0-1 0,1 1 4 16,1-1-4-16,1 0-1 0,1-1 2 0,0 1-3 0,0 0 2 0,0 0 0 16,1 0-1-16,0 0 0 0,1 0-1 0,-2 0 3 0,3 0-5 15,1 1 5-15,1-1-1 0,-1 1-2 0,1-1 1 0,-1 1 0 0,1-1 0 16,-2 0 0-16,2 1 2 0,0-1 1 0,-1 0-3 0,0 0 2 0,1 0 0 16,1-1-5-16,-2-1 3 0,2 1-2 0,1 1 2 0,-1-1 2 15,0 0-1-15,1-1 5 0,-1 1 0 0,-2-1 3 0,2 1 3 0,-1-1-3 16,1 0 3-16,2 0 0 0,-1 0-1 0,0 0 3 0,0 1-2 0,2-1 2 15,0 0 0-15,-1 1 0 0,1-2 2 0,0 2-1 0,-1-1-1 16,3 0-4-16,1 0-4 0,-2 0-4 0,2 0 1 0,-1 0-3 0,1 0 0 16,-1-1 2-16,0 0-2 0,1 1 0 0,-1-1 2 0,1 0-2 15,1 0 1-15,-1 0-1 0,1 0 0 0,-1 0 1 16,-1-1-1-16,0 0 3 0,-1 1-2 0,3-1 2 0,0 0 1 0,-2 1 0 16,1-1 0-16,-2 1 0 0,1-1-2 0,1 1 10 0,-2 0 11 0,3-1 9 0,0 1 5 15,1 0-8-15,1 0-7 0,-2 0-9 0,1 0 0 0,-2-1-5 16,1 1-2-16,1 0-1 0,-1 0-2 0,1 0 5 0,0 0-6 0,1 0 2 15,0 1 3-15,-3 0 4 0,2 0 6 0,-2 1 1 0,0-1-3 0,2 0-1 16,-1 0 1-16,1 0 4 0,-2 0 1 0,1 0 3 0,-2 1-6 16,1-1 2-16,-1 0-2 0,-1 0-3 15,2 0 7-15,0 1-5 0,-2-1 0 0,-1 1 5 0,0-1-2 0,-2 1 4 0,0-1-5 0,0 1-4 0,-2-1 4 16,0 0-6-16,1 0 3 0,-1 0-3 0,-2 0-8 0,1 1 6 16,-1 0 1-16,0 0-3 0,-2 0 0 0,1-1-3 0,-1 1 0 0,-1-1-2 15,-1 1 5-15,-2 0-2 0,0-1 0 0,1 1 0 0,0 0-3 0,-1-1 2 16,-1 0-3-16,0 1 3 0,0 0-5 0,0-1-5 0,0 0 0 15,-2 0-11-15,1 0-1 0,-2 0-15 16,0 0-21-16,1 0-17 0,0 0-17 0,-2-1-10 0,2 1-17 0,0-1-5 16,0 0 1-16,1-1 12 0,0 0 32 0,0 0 32 0,1 0 19 0,0-1 13 15,1-1-423-15</inkml:trace>
  <inkml:trace contextRef="#ctx0" brushRef="#br0" timeOffset="9151.32">19902 12299 607 0,'-16'1'67'0,"2"0"-31"0,-5 1-2 0,2 0-13 16,3-1-17-16,2 1-11 0,-2-1-3 0,2 1-1 0,0 0-2 0,1 0 4 16,2 0-1-16,-1 0 4 0,0 1 2 0,0-1 0 0,0 1 4 15,2-1-5-15,1 1 0 0,0-1 1 0,1 0-2 0,0 1 4 0,1-1 0 16,1 0-1-16,1 0 3 0,0-1-4 0,1 1 4 0,1-1-4 0,1 0 3 15,1 0 0-15,1 0 1 0,0 0-2 0,2 0 2 0,0 0 0 16,2 0 0-16,0 0 5 0,2 0-2 0,1 0 3 0,1 0 0 16,2-1-1-16,0 0 5 0,1 0-2 0,0 0 0 0,2 0 4 15,1 0-4-15,1 0 2 0,-1 0 0 0,1-1-4 0,2 0 0 0,0 0-3 0,0-1 3 16,3 1 4-16,0 0-2 0,0 0 3 0,3 0-5 0,-3 0-1 0,1-1 2 16,1 1-6-16,-1 0 3 0,4 0 0 0,-1-1-4 0,3 1 3 15,-2 0 3-15,2 0-6 0,-1 0 4 0,0 0-1 0,3 1-4 16,0-1-1-16,1 0 0 0,-1 0 1 0,1 1 1 0,-2-1 0 15,3 1 3-15,-2-1-4 0,1 0-2 0,1 1 5 16,-3 0-5-16,2-1 3 0,-2 1 2 0,1 0-1 0,0-1 3 0,0 1-1 0,-1 1 1 0,0-1-1 16,-1 1-1-16,-2 0-1 0,0 0 0 0,0 0-2 0,0 1 1 0,-3 0 4 15,1-1-3-15,-3 1 6 0,-1 0-4 0,-1 1 0 0,-1 0 2 0,-2-1-7 16,0 1 8-16,-1 0-4 0,-2 0 1 0,-2-1 2 0,1 2-7 0,-1-1 0 16,-1 1-7-16,-1-2-5 0,-1 1-9 0,-1 0-9 0,-1-1-6 15,1 0-2-15,-1 0 4 0,-1 0 6 0,-1-1 12 0,1 0 6 0,-2 0 4 16,0-1-422-16</inkml:trace>
  <inkml:trace contextRef="#ctx0" brushRef="#br0" timeOffset="11599.57">2955 12262 681 0,'1'9'2'0,"-2"1"1"0,1 4-1 0,1-2-2 0,0 1 2 0,0 1-2 0,1 0 3 16,-1 0 0-16,1 2 0 0,0 0 2 0,0 0-3 0,-1-2-4 16,1 3 1-16,0-1 0 0,-1 1-2 0,1 0 3 0,-1 1 2 0,0 1-2 15,-1-1 2-15,0 2-2 0,-1 0-1 0,0-1-1 0,1 0 5 16,-1 1-1-16,-1 0 10 0,1-2 2 0,0 3 5 0,0-1 1 0,0 0-1 15,0 1 0-15,0-1-2 0,0-1 1 0,0 1-5 0,0-1 1 16,0-1-3-16,-1 1 0 0,1 0-1 0,0-1-2 0,0 1 1 0,0 1 0 16,1 0 4-16,-1-2-1 0,0 1 4 0,0 0 3 15,0-2-1-15,0 1 8 0,1 0-7 0,-2-1 4 0,1 1 2 0,0 0-2 0,-1 0 5 16,1 0-1-16,-1 0 0 0,1 1 0 0,-1-1-1 0,-1 1-3 0,1-1-4 16,-1 0 3-16,1-1-4 0,0 1-4 0,-1-1 1 0,1 0-10 0,-1 0-2 15,0 0 1-15,1-1-1 0,0-1-3 0,-1 0 4 0,1 0-4 16,-1-1 3-16,0-2 1 0,1 0-5 0,-1 0 0 0,1-1-4 0,-1-1-5 15,0 0 1-15,-1-1-10 0,1-1-6 0,0 0-4 16,0 0-15-16,0-1-5 0,-1 0-5 0,2-1-6 0,-2-1-4 16,0 0-2-16,0-2-3 0,-1 2 3 0,0-1 9 0,0-1 16 0,-1 0 8 0,0-1 16 0,1-1 8 15,-1-1 2-15,0-1 2 0,0-1-431 0</inkml:trace>
  <inkml:trace contextRef="#ctx0" brushRef="#br0" timeOffset="11933.15">2626 13413 659 0,'0'2'4'0,"-1"-1"-2"0,0 2-3 15,0-1 3-15,1 0-1 0,1 1 0 0,0 0 4 0,0 1 0 0,1 0-1 16,-1 1 3-16,2 0-1 0,0 0 2 0,0 2-2 0,1-1 0 16,0 0 0-16,0 2 2 0,1-1 0 0,0 2 4 0,0 0 3 0,0 0-3 15,1 0 2-15,-1 1-1 0,-1-1 0 0,0 1 1 0,1 0 1 0,-1 0 3 16,0 1 4-16,0 0 2 0,0 0-2 0,0 1 0 0,-1 0 0 15,1 0-1-15,-1-2 1 0,-1 0 0 0,0 0-2 0,1-1 4 0,-1 1-1 16,0 0-2-16,-1 0 0 0,1-2-2 0,-1 0 1 0,1-1 5 16,-1 0-3-16,0 0 0 0,0-1-4 0,1 0-2 0,0-1-3 0,1-1 0 15,0 0-2-15,0-1-8 0,0-1 2 0,1 0-7 0,1-2 5 16,1 0-2-16,0 0 5 0,1-1 2 0,0-2-3 0,1 0-1 0,-1 0-1 16,1-1 1-16,1 0-3 0,-1-2 3 0,2 1-2 0,-1-1-4 0,1 1 6 15,-1 0-4-15,0-1-5 0,1 0-5 0,0 0-13 0,0 0-8 0,0-2-12 16,0 0-12-16,0 0-11 0,0 0-7 0,1 0-6 0,0-1-2 15,-1 1-5-15,-2-2 12 0,0 0 20 0,1-2 17 0,1-1 22 0,1 0 5 16,1 2-421-16</inkml:trace>
  <inkml:trace contextRef="#ctx0" brushRef="#br0" timeOffset="28219.89">7062 13101 539 0,'-2'3'123'0,"1"-1"-104"0,0 1-4 0,0-1-7 0,1 0-12 0,0-1 3 16,2 2-3-16,-1-1 3 0,1 2 1 0,1-1-2 0,1 1 2 15,1-1-2-15,1 1-3 0,1 1 5 0,-1-1-2 0,2 1 3 0,1 0 2 16,-1 0-3-16,-1-2-2 0,1 2 3 0,-1 1-2 0,1-1 1 0,0 0 1 16,0 1-4-16,0 0 4 0,1-1-1 0,-2 1 0 0,3 1 2 15,-1 0 2-15,0-1-1 0,0 1 3 0,0 1-2 0,0-1 3 0,-1 1 2 16,2 1-6-16,0 0 4 0,0 0-4 0,0-1 2 0,0 2 3 0,-2 0-7 16,1 1 6-16,1 0-5 0,0 0-1 0,0 1 7 0,0 0-7 15,-1 1-1-15,0-1 4 0,1 1-3 0,-1-1-3 0,0 2 2 0,0 0-1 16,-3 0 4-16,-1-1 5 0,0 2 13 0,-1-1 3 0,1 0 1 0,1 0 3 15,0 0-3-15,-1 2-1 0,1-1-4 0,0 2 5 16,-1 0-7-16,0 1 0 0,1 0 5 0,-1-2-5 0,0 2 0 0,0 0-8 16,0 0 4-16,0 0-6 0,0 0-3 0,0 1 0 0,0 0 0 0,0 0 5 15,-1 1 2-15,1-1-2 0,0 1-4 0,-1 1 1 0,0-2-10 0,-1 2 6 16,1 0 2-16,0-1-2 0,0 3 13 0,-1-1-7 0,1-1-1 16,-1 1-5-16,0 1 2 0,0-2 5 0,0 2 1 0,0-1 2 0,-1-1-5 15,0 2 3-15,1 1-2 0,-1 0 1 0,1 1-1 0,-1-1 0 0,0 1-1 16,0-3-3-16,0 2 8 0,0-1-6 0,-1 0-2 0,0 2 6 15,1 0-4-15,-2-1-4 0,1 1 6 0,-1-1-3 0,0 2 2 0,0-1 4 16,0 0-8-16,0 1 2 0,0 0 0 0,0 1 3 0,-1-2-3 16,0 2 4-16,0 0-2 0,0-2 2 15,0 2-1-15,0 0 2 0,0 2 0 0,0-2-3 0,0 2 7 0,1-3-11 16,-1 1 5-16,0 0-4 0,0-1-3 0,0 2 7 0,1-1-5 0,-1 1 0 0,1-1 5 0,-1 1-3 16,0-2-2-16,1 1 2 0,-2 0-8 0,2-1-2 0,-1 1 9 0,0 0-8 15,1 0 6-15,-1-1 2 0,1 1-3 0,0 0 4 0,0 1 1 0,0 2-2 16,0-2 2-16,-1 3-6 0,1-3 3 0,-1 0 4 0,1 0-10 0,0 0 9 15,0 0-2-15,-1 2-5 0,1-2 9 16,-1 1-3-16,0-1 0 0,0-1 0 0,-1 2-4 0,1-2-1 0,0 1 5 0,-1-1-1 16,1 0-5-16,-1-1 7 0,0 2-7 0,1-1 4 0,-1 0 2 0,-1 1-2 15,0-1 2-15,0 2 1 0,0-2 2 0,1 2-8 0,-1-3 4 0,0 1-3 16,1 0-1-16,0-2 3 0,-1 3-2 0,0-1 0 0,0 0-1 0,0 0-1 16,-1 0 1-16,1 1 2 0,-1-2-2 0,1 1 6 0,-1-2-6 15,1 1 3-15,-1-2 4 0,1 0-14 0,-2 0 6 0,1-1-2 0,-1 0-2 16,1 0 5-16,0 1-2 15,0 0 1-15,-1-1-3 0,1 0 5 0,-1-1-6 0,0-2 4 0,0-1 0 0,-1 1-3 16,2-2 6-16,-1 2-3 0,0-1-3 0,-1-1 8 0,2 0-2 16,-1-1 1-16,0 1-2 0,1-1-3 0,0 1 13 0,-1-1-2 0,1-1 3 0,-2 1-6 0,1-1-2 0,-2 0 2 15,2-3-7-15,-1 1 7 0,0 0-10 0,2-1-6 0,-1 1 6 16,-1-1 7-16,2-1-7 0,-2 1 3 0,1-1 0 0,0-2-10 0,0 1 7 16,0-1 7-16,0-1-3 0,0 0 2 0,0 0-10 15,2 1 9-15,-2-2-10 0,1 0 3 0,0-1 10 0,0 1-16 0,0-1 11 16,-1 0-1-16,1 0-9 0,1-2 7 0,-1 1-7 0,1-2 7 0,0 0 0 0,-1-1-4 15,1 0 7-15,1 0-12 0,-1 1 7 0,1-2 1 0,0 1 4 16,1-2-4-16,0 0 1 0,0 0 6 0,0-1-12 0,0 1 10 0,0 1-3 16,0-1-2-16,1-1 6 0,-1 0-5 0,1-2-4 0,0 1-8 15,0 0-3-15,0 1 6 0,1-1 3 0,-1 0 1 0,1-3-1 0,0 1 8 16,0 0-1-16,0 0-8 0,0 1-2 0,0-1-6 0,0-2 1 0,1 2 17 16,1-2 6-16,0-1-1 0,0 0-9 0,1-1-5 0,-1 0-5 0,0 1 5 15,0-2 2-15,1 1 3 0,0-2 5 0,0-1-7 0,-1 1 5 16,1-2 2-16,0 1-7 0,0-1 4 0,1 0 4 0,-1-1-10 0,0 0 3 15,1-2-4-15,-1 0-5 0,1-1 11 0,0 0 4 0,0 0 1 16,0-1 10-16,0 2-9 0,1-3-2 0,-1 1 1 0,0-1-15 16,0 1 5-16,-2 0-5 0,1-2 4 15,0 2 6-15,0-2 3 0,0 0 1 0,1 1-1 0,-1 1 4 16,0-1-7-16,-1-1 4 0,1 1 2 0,-1-2-2 0,0 0 1 0,0 0 1 0,-2 1 1 16,1-3-2-16,-1-2 2 0,1 0 1 0,0-1-5 0,-1 1-1 0,0-1 1 0,-1 0-2 0,1 1 3 15,-1-2 1-15,2 1-2 0,-1-3 1 0,0 0 3 0,0-1-4 16,0 0 2-16,0 0-8 0,0-1 2 0,1 1 4 0,-1-2-3 0,0 1 7 0,0-1-3 15,0 1-3-15,0-1 3 0,-1 0-5 0,1-1 5 16,-1-1 1-16,1 0-4 0,-1 0 5 0,0 0-3 0,0 3-3 0,-1-2 3 0,1 0-2 16,-1 0-2-16,0 0 0 0,0-1-1 0,0 1 1 0,0-2 1 15,0 2-1-15,1-2 1 0,-1 1 0 0,1-1-1 0,-1 0 0 0,1 0 1 16,0 1-4-16,-1-1-3 0,1-1-4 0,0 1-5 0,0 0-3 0,-1 1 5 16,1 0-3-16,0 0 4 0,0-1-4 0,0 0-5 0,0-2-1 15,0 1-1-15,0-3 0 0,0-1 4 0,1 0-2 0,0-2 4 0,0 1-1 16,0 0 4-16,1-2 4 0,0 1 0 0,1-2 5 15,-1 0 6-15,0 1-2 0,1 2 0 0,-1 0 2 0,0 1-7 0,-1 0 0 16,1 1 5-16,0 1-6 0,-1-1 1 0,0 2-2 0,0-1-4 0,-1 1-3 0,1 1-4 16,-2 0-8-16,1 0-9 0,0-2 0 0,-1 0-2 0,1-1 0 15,-1 0 10-15,0 1 6 0,-1-2 8 0,0-2-409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4:32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 10051 734 0,'-1'3'25'0,"-1"1"11"0,1 1 11 16,-1-1 4-16,1 1-7 0,0 0-7 0,1-2-10 0,-1 1-4 0,2-1-9 16,-1 0-8-16,1 1-3 0,1 0-6 0,0 0 3 0,0 0 0 15,1 0-1-15,0 0 2 0,0 0-1 0,0 0-2 0,0-1-2 0,1 0-5 16,0 0-2-16,1 0-1 0,-1-1 3 0,0-1 3 0,2 1 0 15,-2-1 5-15,2 1-5 0,0 0 0 0,0 0 5 0,0 0-2 0,0-1 2 16,0-1 3-16,1 2-1 0,0 0 6 0,0-1 4 0,1 1 2 0,0 0-3 16,0-1 3-16,-2 1-7 0,1-2-2 0,0 0 10 0,0 0-1 15,1-1 11-15,2-1 6 0,-1 1-9 0,2 0-2 0,-2-1-1 16,2-1 0-16,1 0-5 0,0-1 3 0,0 1-4 0,-1 0-2 0,1-1 3 16,1 0-5-16,0 0 0 0,-1 2-2 0,-1-1 0 0,1 2-3 0,1-1 2 15,-1 1 0-15,1 0 0 0,-2 1-1 0,2 1-2 0,0 0 1 16,0 0-3-16,0 1 2 0,1 0-2 15,0-2 4-15,1 0 0 0,-1 0-2 0,-1-2 4 0,1 0-5 0,0-1-1 0,1-1 2 0,0-1-2 0,0-1 1 16,1-1 5-16,0 1-3 0,2-1-2 0,-2 2-1 0,1 0-4 0,1-2 4 16,-1 1-1-16,1 1-2 0,1 0 3 0,-2 1-10 0,-1 0 6 0,0 2 2 15,0 0 0-15,0 1 10 0,1 1 1 0,0-1 2 0,-1 2 6 16,-1 0 2-16,1 0 5 0,0 2-2 0,0-1-2 0,-2 0-5 0,2 1-2 16,0-2 0-16,-1 2-2 0,-1-2-2 0,2 0 0 0,0 0-3 15,1 0 1-15,1-1 0 0,0-1-4 0,1 0 0 0,-1-1-3 0,1 0 0 16,-1 0 1-16,1 0 0 0,-1-1 2 0,1 0-5 0,-1 0 4 0,0 0-2 15,1 1-2-15,1-1 5 0,-2 2-6 0,2-1 2 0,-1 1 1 16,0 1-1-16,0 1 0 0,-2-1 1 0,0 1-4 0,-1 1 2 0,2 0 4 16,0 1 5-16,0 0 7 0,-1 0 2 0,1 0 1 0,-1 1-3 0,-1 0 1 15,1 0-2-15,-1 1-2 0,0-2 3 0,-1 1-4 0,1-1 1 16,1 0 3-16,-1 0-5 0,0 0 2 0,1-1-3 0,0 1-3 0,-1-1 3 16,1 0-3-16,0 0 1 0,-1 0-6 0,0 0 0 0,0-1-3 15,1 0 3-15,0-1 7 0,0 1-10 0,1 0 7 0,0 0-2 0,0 0-9 16,0 0 8-16,0-1-1 0,1 2-3 0,-1 0 7 0,0 1-5 0,-1 0-3 15,-1-1 4-15,0 1-1 0,2 0 1 0,0 0 4 0,-2 1-2 16,1-1 1-16,0-1 3 0,1 1 2 0,-2 0 1 0,2 0 5 0,-2 0-4 16,0-1 2-16,0 0-1 0,2 0 0 0,0 0-1 0,0 0-6 15,2-2 6-15,-1 2-8 0,0-1-3 0,0-1 6 0,0 0-6 0,-1-1 6 16,1 0 2-16,0 0-1 0,-1 0-1 0,0 0 0 0,0 0-3 0,1 0-2 16,-2 0 1-16,2 0-5 0,-1 0 5 0,-1 0 1 0,1 0 2 15,0 0 4-15,-2 1-2 0,-1-1 3 0,-1 0-1 0,1 1 3 0,1 0 0 16,-1 0 3-16,1-1 0 0,-1 1-3 0,0-1 3 0,-2 1-4 15,1 1-2-15,0-1 5 0,-2 3-7 0,0-3 8 0,-2 1-7 16,1 1 0-16,0 0 3 0,-1 1-3 0,0-1-1 0,0 0-3 0,-2 0 1 0,1 0-4 16,1 1 3-16,-1-1 1 0,0 0-1 0,1 0 0 0,0-1 1 15,-1 0-4-15,1 0-4 0,0 0-3 0,-1 0-12 0,1 0-15 0,-1 0-15 16,0 0-25-16,-2-1-16 0,2-1-24 0,0 0-27 0,1 0-19 0,-1-1-23 16,1-1-13-16,-1-1 28 0,0-1 47 0,2-1 44 0,0-1-391 15</inkml:trace>
  <inkml:trace contextRef="#ctx0" brushRef="#br0" timeOffset="3565.71">14663 10208 581 0,'4'1'22'0,"-1"0"7"16,1 0 12-16,0 0 5 0,-1-1-3 0,2-1-11 0,0 0-10 0,2 0-7 16,-1 0-10-16,1 1 1 0,-1-1-5 0,1 1 2 0,0-1 2 0,-1 0-3 15,1 0-2-15,-1 0 0 0,1 1-1 0,-1 0 0 0,0-2 1 16,0 1 0-16,0 1 0 0,-1-1-2 0,1-1 4 0,-1 0-1 0,0-1 3 16,1 1-4-16,0 0 3 0,0 0 1 0,1 0-3 0,-1-1 5 0,0-1 4 15,2 0 8-15,0 0 4 0,-1 1 2 0,1-1-1 0,0 0-5 16,0 0 7-16,-1 0-4 0,0 1 6 0,1-1 0 0,0 2-3 15,-1-2 5-15,1 0-5 0,-2 1 2 0,1 0-8 0,-1 0-1 0,0 1-1 16,0 0 2-16,0-2 3 0,0 2-2 0,0-1-1 0,0 1-7 0,0 0 0 16,0 0-2-16,0 1-2 0,-1 1 3 0,0-1 3 0,0 1 1 15,1-2-3-15,1 3-4 0,-1-1 0 0,0 1 2 0,1 0 1 0,0 0 6 16,0 3-10-16,0-1 1 0,-2 1-2 0,2-1 2 0,1 0 3 0,-1 2-4 16,0 1 2-16,-1 0-1 0,1-1 2 15,0 1 2-15,0 0 2 0,-1 1 1 0,2-1 3 0,-1 1-6 0,1-1 0 0,0 0 1 16,0 1-7-16,1-1 8 0,-2-1 0 0,0 0-5 0,2 0 2 0,-2 0 1 0,2 0-2 15,0-2 10-15,0 0-7 0,0 0-3 0,-1-1 4 0,2 1-8 0,-1-2-2 16,2 0 3-16,0 0-7 0,1-1 6 0,0 1-1 0,0 0-5 16,1-1 1-16,-1 0-8 0,1-2 4 0,-2 0 5 0,1 0-1 0,0 0 8 15,1 1-4-15,-2-1-6 0,0 0-1 0,1-2-1 16,-1 0-2-16,0 0 9 0,1 0 4 0,-1 1-8 0,-1-1 7 0,0 0-8 0,1 2-4 16,-1-1 8-16,1-1-1 0,-1 1 2 0,-1-1 8 0,1 0-1 15,-1 2-1-15,1-2-8 0,-2 2 0 0,2-1-5 0,-3 2 1 0,0 0 6 16,0 0-13-16,0 1 6 0,0-3 1 0,0 2 2 0,1-1 4 0,0 1-1 15,0 1 2-15,0-1-10 0,0 0 15 0,-1 0-5 0,1 0-3 16,0 1 8-16,0-1-15 0,1 1 2 0,-1-1-3 0,0-2 3 0,2 1 11 16,0-1-1-16,1 1 1 15,0 0-7-15,0 0-1 0,-2 0-6 0,2 1 6 0,0-2 0 0,0 1 3 0,0-1-2 16,0 1 0-16,0 1-2 0,-1-1 0 0,1 1 9 0,0 0-2 0,-1-1-2 0,0 2-1 0,2-1 5 16,-1 1 0-16,-1 1 11 0,0-1-2 0,-1 1 0 0,-1 1-5 0,1 0-3 15,0 1-5-15,0-2 2 0,-1 2-3 0,1-2-2 0,-1 2 1 16,0-1-2-16,-1 0 5 0,2 1-7 0,-1-1 6 0,1 0-2 0,0 1-1 15,1-1 10-15,0-2-4 0,-1 1-2 16,3-2 1-16,-1 2-14 0,0-1 12 0,2 0-12 0,-2 0 3 0,2-3 7 0,1 2-11 0,0-1 3 16,-1-1 3-16,-1-1 0 0,1 2 2 0,0-3 11 0,-1 1-1 15,2 1-6-15,-2-1 0 0,2-1 2 0,-1 1-3 0,0 0 3 0,-2 0-1 16,2 0-6-16,-2 1 9 0,1-1-2 0,0 1 1 0,0 1 8 0,-2-1-7 16,1 1 5-16,0 0-5 0,-2 1-5 0,1 1 2 0,0-1-2 0,0 2 4 15,0-1 0-15,-1 0-1 0,1 1 5 0,-1-1-4 0,0 0-4 16,-1 2 2-16,2 0-8 0,0 0 5 0,1 1-6 0,-1-1 8 0,0 0-2 15,-1 0-2-15,1-2 9 0,0 1-8 0,1-2 5 0,0 1-7 16,0 1 3-16,0-1 1 0,0-1-2 0,1 2 1 0,0-3-5 0,0 0 7 16,0 0-2-16,0 0 4 0,1 0-2 0,0 0-5 0,-1 0 6 0,0 0 0 15,0 1 1-15,1-1-3 0,-1 0-4 0,0 1 3 0,0 0 7 16,-1 0-4-16,0 0-3 0,0 1 0 0,-1 0-4 0,-1 0 5 0,1 0 4 16,-2 1-1-16,3 1-4 0,-1-2 7 0,0 2-3 0,0 0-1 0,0 1 2 15,-2 2-10-15,2-1 5 0,-2 0 3 0,2 0-1 0,-1 0 0 16,1 0-4-16,-1 0 4 0,2-1-1 0,0 1-1 0,0-2 3 0,0 0-4 15,0 0-2-15,1 0 1 0,2-2 4 0,0 0-1 0,0 1-1 16,1-1 3-16,0 0-2 0,1-1-1 0,2-1-2 0,-2 0-4 0,1 0 6 16,-1 0-3-16,0-2 7 0,-2 2 1 0,1-1-7 0,0 1-1 0,-1 0 3 15,0-1 6-15,0 2 1 0,-1-1-3 0,1 1 3 0,-2 0-5 0,0-1 2 16,0 2-4-16,0 0 1 0,0-1-5 0,-1 0 10 0,0 1 4 16,0 1-13-16,0-2 13 0,0 3-13 0,-1-1-1 0,-1 1 8 0,0 1-3 15,-1 0 1-15,2 0 4 0,1-1-8 0,0 0 4 0,0 0 0 16,-1-1 0-16,2 2 4 0,-1-1-2 0,1 0-11 0,0 0 8 0,0 0-7 15,1-1 4-15,2 0 3 0,0-2-5 0,0 1 8 0,-1 0-4 16,1 0 3-16,1 0-5 0,1-2 7 0,-1 2-7 0,2-3 2 0,0 3 2 16,0 0-4-16,0-1 1 0,-1 1 1 0,-1-2 4 0,-1 2-10 0,1 0 6 15,-1 0 3-15,0 0 4 0,-2 0 2 0,2-1 1 0,-1 2-7 16,0 1-3-16,0 0 4 0,-2 2-5 0,2 0 4 0,-1-3 4 0,0 2-7 16,-1-1 6-16,1-1-6 0,1 1-6 0,-1 1 16 0,-1 0-16 0,-1-1 15 15,1 3-9-15,0-2-6 0,2 1 9 0,0-1-9 0,0-2 12 16,1 1-9-16,0 0 6 0,1-2-2 0,-1 0 2 0,2 0-3 0,0-2 7 15,0 2-8-15,0-1-6 0,0-1 11 0,1 0-14 16,-1 0 4-16,1-1 6 0,0 0 0 0,2-1 0 0,-2 1 7 0,1-1-4 0,0 1-7 16,-3 2 4-16,2 0-6 0,-2-1 5 0,1 0 7 0,-3-1 1 0,2 3-4 15,0-1 1-15,-1 0 2 0,-1 1-8 0,1-1 11 0,0 1-3 0,0 1-3 16,-1-1-2-16,0 0 2 0,1 2 0 0,0-2 6 0,-3 1-5 16,2 1-4-16,-1-2-1 0,0 1-7 0,1-1 8 0,0 0 6 0,1 1-4 15,0 0 2-15,0-1-5 0,0 0-2 0,1-1 4 0,1 1 1 16,0-2-1-16,0 1-4 0,0-1 0 0,0 0 0 0,0 1-1 0,0-1 5 15,1 0-1-15,1 1-1 0,-1-1-5 0,1 0 3 0,-1-1 0 0,-1 1 3 16,0 0 9-16,0 1-6 0,-2 0-2 0,0 0-2 0,-1 0 1 16,0 0 3-16,1 2-2 0,-2 0 8 0,1-1-6 0,0 2-2 0,-1-2 5 15,1 3-6-15,-2-1-1 0,2 0 5 0,-1 1-7 0,0 0 2 16,0 1 1-16,-1 0 1 0,0-1 4 0,0 1-8 0,-1-1 6 0,1 0-3 16,0 0-8-16,2 0 22 0,0 0-13 0,0 0-2 15,-1-1 9-15,1 0-12 0,1-1 3 0,1 0 3 0,0 0-7 0,-1-1 10 0,1 0-3 0,0-1 2 16,-1 0-2-16,1 1-8 0,1-1 4 0,-1-1 7 0,1 1-1 15,0-2 7-15,1 1-13 0,0 1 2 0,-2-1 0 0,1 0-4 0,-1 1 5 16,0 0-7-16,-1-1 11 0,0 1-1 0,1-1 1 0,-1 0 2 16,-1 2-10-16,1 0 6 0,0 0-2 0,-1-1-1 0,-1 1 2 0,1 0-4 15,0 0-2-15,1 0 4 0,-2 0 3 0,0 0-6 16,0-1 6-16,-1 2-7 0,0-1 4 0,-1 0-2 16,1 1 2-16,0-1-3 0,1 0 3 0,0 0 5 0,-1 0-4 0,2 0-1 0,0 0-4 0,0 0-5 15,1-1 7-15,-1 1 2 0,1-1 5 0,-1 0-1 0,1-2 2 0,-1 1-7 16,1-1 2-16,0 2 2 0,0 1-9 0,-1-1 8 0,1-1-7 0,0 1 5 15,1-1 6-15,-1 1 0 0,0 0-2 0,-2 0 2 0,1 1-3 0,-1 0 2 16,-1 1 1-16,1 0 0 0,-1 1 0 0,0-2 1 0,0 1-1 16,-2 1-3-16,2 0-4 0,0 0 4 0,0 1-9 0,0-1 3 0,-1 1 9 15,0-1-15-15,2 0 12 0,-1 1-11 0,0 0-2 0,0 0 22 0,0 0-17 16,0-2 13-16,1 1-2 0,-1 0-6 0,-1-1 6 0,2 1-9 16,0-2 0-16,2 0-6 0,0 0-2 0,0 1 11 0,0-2 3 0,1 0 2 15,0 0-1-15,-1 0-4 0,2-1-1 0,-1 0-8 0,-1 0 7 0,0-2 2 16,0 2-3-16,0 0 11 0,0-1 1 0,-1 1-5 0,0 2-2 15,1-1 2-15,1 0-1 0,-2 1 5 0,1-3 2 16,0 2 1-16,-1 1-10 0,-3-2 4 0,2 3-2 0,-1-1-3 0,0-1 9 16,0 3-8-16,0-2 7 0,-2 0-2 0,2 1-3 0,-1-1 6 0,1 2-13 0,0 0 5 15,-2-1 2-15,1-1-7 0,0 2 4 0,0-1-3 0,0 0-1 0,0 0 12 16,-1 0-6-16,1 1-1 0,0-1-5 0,0 0-1 0,0-1 2 16,-1 0 6-16,0 0 3 0,1 0-7 0,1 1 4 0,0-2-2 0,2 1-5 15,-2-1 8-15,2 0-7 0,-1 0-3 0,0 1 1 0,0 0-7 16,0-1 15-16,1-1 0 0,-1 1-3 0,0 0 6 0,-2-1-6 15,1 2 2-15,-1-1 9 0,1 0-10 0,-1 1 7 0,1 1-8 0,-2-2 4 16,1 2 5-16,1-1-5 0,-1-1 5 0,1 1-5 0,-1-1-1 0,1 0 4 16,0 2 0-16,1-1 1 0,-2 1-6 0,-1-1 7 0,1 1-17 0,0 1-3 15,1-1 19-15,-1 1-17 0,0-2 18 0,-1 0-6 0,1 0-4 0,0-1 10 16,0 1-6-16,1 0-3 0,-1 0-2 0,1 0 5 0,0 0-3 16,1-1 14-16,0 0-20 0,-1 1 0 0,1 0 8 0,1 1-16 0,-1-3 20 15,1 1-11-15,-2-1 7 0,-1-1 2 0,1 3 4 0,0-1-3 0,1 1-8 16,-1-1 9-16,0-1-9 0,0 3-3 0,0-1 1 0,0-1 6 15,-2 1-5-15,1-2 13 0,0 1 4 0,1 1-4 0,-1-1 0 0,1 2-13 16,-2 1-9-16,0-1 4 0,0 0 4 0,0-1 13 0,0 1 0 16,0 0-1-16,0 0-8 0,0 1-4 0,0-2 8 0,0 1-1 0,0 2-1 15,1-3-1-15,0 2-7 0,1 0-1 0,1-2 0 16,0 2 11-16,1-1 0 0,-2-1-6 0,2 1 9 0,0-2-6 0,1 1-1 16,-2 1 2-16,2-2 4 0,0 1-10 0,0-1 9 0,0 1-4 0,-1 1-8 0,1 0 6 15,0-1 5-15,0 1-1 0,-1-2-1 0,1 1 7 16,-1-1-3-16,1 0-10 0,-2 0 11 0,0 1-13 0,-1 2-3 0,0-2 18 0,1 1-13 15,-2-2 10-15,2 2 1 0,0 0-1 0,-1 0-2 0,0 0-1 0,0 0-5 16,0-1 9-16,0 1 2 0,0 1 2 0,0-1 1 0,-1 1-17 16,2 1-2-16,-1-3 4 0,0 0 4 0,0 2-8 0,0-2 9 0,1 1-2 15,0 0 1-15,0-2 12 0,1 3-5 0,-1-3-6 0,2 2 1 0,1 1-5 16,-1-1-8-16,0-1 14 0,-1 0-5 0,0-2 16 0,-1 1-9 16,1 1-10-16,-2 1 2 0,0 0-9 0,0 0 15 0,0-1-6 0,-1 0 1 15,-2 0 2-15,2-1 0 0,-2-1 8 0,0 2-8 0,0-1 8 0,0 2-5 16,-1 0-6-16,-2 0 9 0,1-1-11 0,0 1 2 0,-1-1 13 15,0 0-4-15,0 0 0 0,0 1 4 16,-1 1-14-16,0-1 0 0,-1 0 1 0,1-1 3 0,-2-1 6 0,1 3-12 0,-1-1 6 0,0 1-8 16,0 0 6-16,0-1 4 0,-1 0-1 0,0 1-10 0,0-2 6 0,0 2 1 15,-1 0-3-15,0-1 10 0,0 1-13 0,-1-3 7 0,1 2 4 0,-1-2-3 16,0 3-2-16,0-2 2 0,-1 1-4 0,1 1-6 0,-1-1 10 16,0 2-1-16,0-2-5 0,0-1 12 0,0 0-12 0,0 0-2 0,0 1 3 15,0-1-1-15,-1 1 3 0,0 1-2 0,0-1 2 0,0 0-9 16,-1 0 4-16,1-1-3 0,-1 1-1 0,1 0-7 0,-1 0-5 15,1-2-9-15,-1 1-26 0,0-2-10 0,-1 1-24 0,0 0-40 0,-1-2-32 16,0 1-47-16,-1-1-59 0,0-1-12 0,-1 0 63 0,0-1 66 0,0-2-335 16</inkml:trace>
  <inkml:trace contextRef="#ctx0" brushRef="#br0" timeOffset="9914.28">6826 12063 620 0,'-1'4'52'0,"1"-1"9"16,-1 1-3-16,1 0-16 0,0 0-19 0,0 0-18 0,1 1-2 0,0-1-5 15,0 2-3-15,1-1 6 0,0 2-3 0,0-1 6 0,1 1-9 0,-1 0-4 16,1 1 3-16,0 0-10 0,0 1 8 0,0-1 0 0,0 0-5 15,-1 0 16-15,1 0-5 0,0 1 1 0,-1 0 8 0,0-1-10 0,-1 1 0 16,1 0 5-16,0-1-7 0,0 1 9 0,-1 1 6 0,0 0-3 0,-1 1 8 16,0 0-3-16,0-2-5 0,0 3 3 0,0-1-2 0,-1 2 2 15,0 0 5-15,0 0-7 0,0 1 1 0,-1 0 1 0,1-1-1 0,-1 0 7 16,1-2 2-16,-1 3-8 0,1-1 3 0,-1 0-2 0,0 1-2 16,0 0 7-16,0 1-3 0,0 1 0 0,0 0 2 0,0-1-2 0,-1 1 1 15,1 1 3-15,0-1 2 0,0 1 2 0,-1 0 4 16,1-1-4-16,-1-1-5 0,0 0 2 0,0 1-6 0,0 0 1 0,0-1-5 0,0 1 0 15,0 0-2-15,1-1 1 0,0 0 0 0,-2-1-4 0,2 1-2 0,-2 1 0 16,0-2 3-16,1 0-1 0,-2 1 5 0,0-1-2 0,0 0-2 16,0-1 2-16,0 2 0 0,-1-1-3 0,1 1 10 15,0-1-8-15,-1 1-2 0,1-1 2 0,-2 0-4 0,1-2 4 0,0-1 7 0,-1 0-9 16,1 0 4-16,0-1 0 0,1 0 4 0,-1-1-3 0,2-2-7 0,-1 0 1 16,-1 0-9-16,1 0 8 0,0-1-11 0,0-1-8 0,1 0-5 0,-1 0-12 15,0-1 2-15,1 0-9 0,-1-1-14 0,1-1-9 0,0 0-9 0,1 0-12 16,-1 0-8-16,0-1 6 0,0-1 7 0,0-1 26 0,0-1 26 15,0 0 11-15,-1-1-4 0,1-1-387 0</inkml:trace>
  <inkml:trace contextRef="#ctx0" brushRef="#br0" timeOffset="10382.11">6559 12854 677 0,'-2'5'66'0,"-1"1"12"0,0 2-9 0,1-1-23 0,0-1-24 0,0 1-9 0,1 1-6 0,1-1-10 0,0 1 7 0,0 0-7 16,1 2 0-16,1 0 5 0,0 0-6 0,-1 2 7 0,2-1-3 16,0 1-4-16,0 0 3 0,0 0-2 0,-1 0 0 0,0-1 0 0,0 0 0 15,0-1 0-15,0 1-2 0,1-1 4 0,-1 0-4 0,0 0 0 0,0-2 1 16,0 1-1-16,-1 1 4 0,0-2-1 0,0 1 2 0,0-1-1 15,0 0 8-15,-1-1 2 0,1 0 3 0,-1 1 4 0,1-2-1 0,-1 0-1 16,1-1 6-16,0 0-3 0,0 0 1 0,0-1 1 0,0-1 0 0,0 0-4 16,0-1 1-16,0-1-4 0,1 0-11 0,0-1 5 0,1 0-3 15,0 0 3-15,1 0 2 0,0-1 2 0,1-1-6 0,1-1 0 0,-1 0 3 16,3-1 0-16,0 0-2 0,0-1 4 0,1 0-5 0,0-1-5 16,1 0 4-16,-1-1-11 0,2 0 9 0,0 1 0 0,0 1 2 0,0-2 3 15,0 1-4-15,0 0-3 0,-1-1-3 0,1 2 6 0,-1-1 2 0,-1 1-1 16,0 1 5-16,-2-1-8 0,1 1-3 0,1 1 5 0,0-1 1 15,-1 0 3-15,0 1 5 0,0 0 8 0,0 0-3 0,-2 0 3 0,1 0 6 16,0 1-4-16,-2 1 5 0,1 0-2 0,-1 0-1 0,0 0-2 16,0 0 1-16,-1 1-3 0,0 0 1 0,0 1-1 0,0-1-7 0,-1 0 1 15,0 1-9-15,0-1 2 0,0 0 0 0,0 1-7 0,0-1 2 0,-1 0-4 16,1 0 1-16,-1 0-4 0,0 0-4 0,0 0-10 0,0 0-20 16,0 0-13-16,0-1-14 0,0 1-25 0,-1-1-19 0,1 0-13 0,0 0-16 15,-1-1 20-15,1 1 33 0,0-1 32 0,0 0 5 0,-1-1-363 0</inkml:trace>
  <inkml:trace contextRef="#ctx0" brushRef="#br0" timeOffset="13994.38">8482 15226 598 0,'-1'4'4'0,"-1"-1"0"0,0 1 0 0,2-2 5 0,0 1-1 16,-1 0-1-16,1 1-1 0,1 0-3 0,-1-1-2 0,1 0 0 16,0 0 1-16,1 1-1 0,0 0 1 0,0-1-3 0,1 1 0 0,0 0 1 15,0 0 4-15,1-1 2 0,0 1 6 0,-1-1-1 0,1 0 2 0,1 0 2 16,-2 0 0-16,2 1 6 0,-1 0 0 0,0-1 0 0,2 1 0 16,-2-1-5-16,1 2 3 0,1 0-5 0,-1 1 1 0,2-1-1 0,-1 1 3 15,0-1-4-15,1 1-1 0,1 0-6 0,0 0-4 0,0-1 2 16,1 0-4-16,0-1 6 0,1 0-4 0,-1-1-3 0,2 0 4 0,-2 0-5 15,1-2 4-15,-1 0 8 16,-1 0 2-16,1-1 4 0,0 0 3 0,1 0-4 0,0 0 1 0,1-1-3 0,1 0 0 0,1-1-1 16,-1 0-5-16,-1 0 6 0,1 0-7 0,1 0 1 0,0 0 3 0,1 1-8 0,-1-1 5 15,-1 0-4-15,1 1 2 0,0-1 0 0,1 1-3 0,-1-1-1 0,1 0-1 16,1 1 0-16,-1 0 0 0,0 0 0 0,2 0 0 0,0-1 0 0,0 0 4 16,-2 0 1-16,1 1 1 0,0-1 3 0,1 0-3 0,-1 0-1 15,1 0 1-15,1 0-6 0,-1 1 3 0,0-1-1 0,1 1 0 0,0 1 4 16,0 0-4-16,-1 0-2 0,1 1 2 0,0-1-6 0,-1 1 1 15,0 1 5-15,-1-1-7 0,0 1 6 0,-1-1 3 0,1 0-1 0,2 0 2 16,-1 0 3-16,0-1-8 0,1-1 0 0,0 0 9 0,-1 0-6 0,0-1 4 16,1 0 0-16,0 0-1 0,0-2 4 0,-1 1-2 0,1-1 5 15,0 0-2-15,0 1-4 0,1 0-2 0,0-1 0 0,1 2-5 0,-2-1-3 16,0 1 5-16,-1 1-4 0,0-1 5 0,-2 1 5 0,2 0-3 16,-1 0 3-16,-1 1-5 0,-1 0-3 0,2-1 3 0,-1 1 0 0,1 0-6 15,-1 0 6-15,0 0 0 0,1 0-2 0,1-1 6 0,-2 0-8 0,1 1 5 16,0-1-2-16,-1 0 1 0,0 0 5 0,-1 0-5 0,2 0 2 15,1 0 2-15,1 0-3 0,-2 1-1 0,1 1-2 0,1 0 5 0,-1 1-6 16,2 1 2-16,-1-1 0 0,0 1 2 0,-2 1-4 0,1-1 5 0,0 2-8 16,1-1 3-16,-1 1 4 0,2-1-7 0,-1 0 10 0,1 0-3 0,-2 0-5 15,0 0 2-15,0 0-1 0,-1-1-1 0,1-1 7 0,0 1 0 16,-1-2-2-16,0 0 0 0,0 0 3 0,1-1-2 0,0 0 5 0,-2 0-2 16,1 0-4-16,0 0-4 0,1-1 5 0,-1 0-6 0,0 0 1 15,0 1 5-15,-1 0-5 0,-1 0 5 0,0-1-1 0,0 1 2 0,0 0-2 16,1 0-3-16,-1 0-2 0,2 0 6 0,1 0-8 0,1 0 6 15,-4 0-2-15,0 1-6 0,2-1 12 0,0 0-5 0,0 1-1 0,-1-1 1 16,2 0-4-16,-3 1 5 0,1-1-1 0,1-1 6 0,0 0 1 0,1-1-1 16,1 0 7-16,-3 0 0 0,0-1 1 0,3 1 1 0,-2 0 0 15,-1 0-10-15,3 0-3 0,-2 1-3 0,-1-1 4 0,-1 0 2 0,1 1-6 16,-1 1 3-16,1 0-7 0,-1 0 1 0,0 1 2 0,3 0 1 16,-2 0-1-16,3 1 1 0,-4 0 5 0,2 1-17 0,0 0 11 0,-2 0 0 15,1-1-6-15,-1 1 11 0,1 0-6 0,-2 1 3 0,3-1-2 0,-1 0 6 16,0-1-2-16,2 1 3 0,-3-1-1 0,2 1-6 0,2-1 1 15,-1 0-3-15,0-1 3 0,-2 0 3 0,1-1-2 0,-1 0 0 0,2-1 4 16,-2 0-3-16,1-1 4 0,2 0 6 0,-2 0-5 0,2 0 1 0,2 0-5 16,-2 0 3-16,1 0-3 0,-2-1 4 0,-1 0-3 0,0 1-7 15,0-1 8-15,-1 1-7 0,0-1 4 0,1 1 3 0,-1 0-8 0,-1 0 3 16,3 0-2-16,-2 2-2 0,0-1 7 0,-1 1-7 0,0-1 6 0,1 1 1 16,0 0-4-16,0 1 4 0,-2 0-6 0,0 0-3 0,0 0 4 15,-1 1 2-15,2 0 0 0,-2-1 6 0,3 0-4 0,-2 0-6 0,1 1 4 16,1-1-5-16,-2 0 7 0,2-1 0 0,0 0 1 0,1-1-4 15,-1 1 0-15,1-1-2 0,-1 0 4 0,0-1 2 0,0-1-2 0,-1 1-2 16,1-1 1-16,1-1 2 0,0 1 0 0,-2-1 2 0,3 0-2 16,-1 0-3-16,1 1 0 0,-3-1-2 0,1 1 2 0,0 0 3 0,-1 0-2 15,0 1 2-15,-1 0 0 0,1 0-1 0,0 0 2 0,-2 0-5 16,1 1-2-16,-1 0-2 0,1 1 2 0,0 0 6 0,0 1-3 0,-1 0 1 16,-1 0-2-16,2 1 0 0,0 1 6 0,-1-1-8 0,1 1 5 15,1 1-4-15,-2 0 1 0,2 0 1 0,-2 0 3 0,1 1 2 0,-1-1-5 16,-1-1 4-16,2 1 0 0,0-2-8 0,1 0 8 0,1 0-5 0,-2-2-3 15,2 1 4-15,0-2 1 0,1 1-1 0,-1-1 1 0,0-1 2 0,-1 0-4 16,0 0 3-16,0-1-2 0,-1 0 3 0,0 1 0 0,2-1-2 0,-1 0 4 16,1 0-3-16,-1-1-4 0,0 1 1 0,1 1-2 0,0-1 5 15,-2 0-1-15,1 2 0 0,0-2-2 0,0 2 0 0,-1-1-1 0,-1 1 1 16,1-1 2-16,0 1 1 0,0 0 0 0,1 0-3 0,-1 0 2 16,2 1-2-16,-1-1-3 0,-1 1 8 0,0-1-8 0,0 0 7 0,2 0-1 15,-1 1-3-15,1 0 2 0,0 0-5 0,-2 1 3 0,4-2 0 0,-2 1 2 16,-2-1-8-16,1-1 5 0,0 1 6 0,2 0-6 0,0 0 9 15,1-1-4-15,-2 0-7 0,3-1 4 0,0 0 1 0,-2 0-5 0,2 0 3 16,-1 0 3-16,0 0-2 0,0 0 6 0,0-1-5 0,-1 2-2 16,1 0 2-16,-1 0-9 0,1 2 11 0,2-1-3 0,-1 1-3 15,-1 0 8-15,1 0-6 0,-2 1 0 0,1-1 2 0,0 1-5 0,0 0 8 16,1 1-5-16,-2 0 2 0,1 1 3 0,0-1-5 0,1-1 1 0,0 0 0 0,1 0-2 16,0 0 0-16,2 0 7 0,-1-1-1 0,0 0 0 0,0 0 1 15,-2 0 1-15,1 1-2 0,0-2-2 0,0 0 1 0,1 0 2 16,-1 0-1-16,1 0 2 0,-1 0 2 0,1 0-3 0,0 1 1 0,-3-1 6 15,1 1-7-15,-1-1 2 0,-1 1-4 0,0 0-2 0,0 0 6 0,0 0-5 16,0 0 2-16,-1 0 2 0,1-1-8 0,-2 1 4 0,0 1 4 16,-1-1-5-16,-2 1 1 0,1 0 3 0,-1-1-8 0,0 1-1 0,-1-1-4 15,0 0-15-15,-1 0-2 0,0 0-7 0,0 0-13 0,0-1-13 0,0 0-20 16,-1 0-22-16,1-2-30 0,0 0-28 0,-2 0-28 0,2 0-12 0,-1-3 39 16,1-1 44-16,-1-2-340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44:50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9565 10251 649 0,'-4'3'83'16,"-1"-2"12"-16,0 0-3 0,0-1-41 0,2 0-19 0,0 1-13 0,1-1-5 0,1 1-6 16,0 0-2-16,2 0-2 0,-1-1-1 0,1 1 1 0,0 0 1 0,0 1-3 0,0-1-6 15,1 0 5-15,-1 2-3 0,1 0 2 0,0-1 6 0,0 0 0 16,0-1-2-16,2 2-4 0,-1 0 0 0,1-1 0 0,0 1 0 0,0-1 0 16,1 0-2-16,-1 0 0 0,1-1 4 0,-1-1 8 0,2 2 0 15,0-2 5-15,1 1-4 0,-1-1-3 0,0 1 1 0,1 0 1 0,0-1 7 16,1 1-7-16,-2 0 9 0,1 0-7 0,-1 1-2 0,1 0 11 0,-1-2-1 15,1 1 2-15,0 0-1 0,0 0-7 0,1 1 0 0,-1-1-3 16,2 1 2-16,0-1-2 0,1-1 2 0,0 1-3 0,2-2 4 0,-2 0-4 16,1 2-4-16,1-1 1 0,1 1-3 0,0-1 2 0,1-2 3 15,-1 1-3-15,1-1 2 0,2 0-1 0,-1 1-3 0,0 0-11 0,1-2 10 16,0 2-4-16,-1-1 6 0,-2 1 6 0,2 1-8 0,0-1 6 0,0 1-9 16,1-1 6-16,0 0-5 0,-2 1-1 0,1 1 1 0,-2-1-3 0,0 1 0 15,0 1-5-15,-2-1 1 0,0 0 1 0,-2 0-2 0,2 1 7 16,0 0 3-16,0 0 4 0,1 1-5 0,-1 0-4 0,0-1 2 0,1 2-4 15,2-3 2-15,0 0 9 0,2 0-3 0,-1-1-1 0,1 1 4 16,-1 0-11-16,0 1 7 0,-1-1-5 0,1 1-1 0,1-1 1 0,0 1-2 16,-3 1 2-16,3-2 2 0,-2 1 5 0,-1-1-5 0,1 0 2 0,-1 2-1 15,2-1-5-15,-1 0 2 0,-2 0 0 16,2 1 1-16,-3-1 8 0,2 1-7 0,-1 0 2 0,-1-1-3 0,-2 2-2 0,0 0 7 16,-1 0-2-16,0 0 1 0,3 1 4 0,-1 0-7 0,0-1 4 0,0 2 2 15,-1 0-10-15,2-1 4 0,-2 1 4 0,2 0-5 0,-1 0 5 0,-1 1 4 16,1 0-7-16,0-2 2 0,0 1 3 0,-1-1-4 0,-1 2 7 0,0-1 4 15,0 1-1-15,0-1 4 0,-1 0-10 0,1-1 6 0,-1 1-2 16,0-1 2-16,0-2 7 0,-1 2-2 0,0 1-4 0,0-1 1 16,0 1-2-16,-1 0-2 0,0-2 1 0,-1 2-8 0,3-2 3 0,1 1-2 15,-3 0 3-15,2 0 0 0,-5-1-1 0,0-1-2 0,-1 1 3 0,2-2-2 16,0 1 2-16,-1-1-3 0,0 0-4 0,1-1 10 0,-1 2-6 0,3-1 7 16,-2 0-2-16,-3-1-10 0,3 0 5 0,-3-1-8 0,0 0-8 15,2 0-5-15,-1 0-23 0,0 0-14 0,2-1-7 0,-6-1-28 0,1-1-15 16,0 0-27-16,-1-1-26 0,3-2-15 0,-1 0 12 0,-2-1 42 0,0-4 38 15,-2 0 35-15,0-2-366 0</inkml:trace>
  <inkml:trace contextRef="#ctx0" brushRef="#br0" timeOffset="581.5">10761 10217 605 0,'2'2'38'0,"-1"1"9"0,1 0 0 0,-4-1-6 0,2 0-9 0,2 0-6 0,-4 0-2 0,6 3-5 0,-2 0-2 16,-1 0 1-16,3 1 5 0,-1-1-7 0,0 0 2 0,1-1-3 0,0 4-5 15,0-1 3-15,-2 1-4 0,1 0-3 0,0 1 0 0,1-2 3 16,2 0-1-16,-3-1 3 0,1 1-3 0,-1 0-3 0,-1 0 6 0,4 1-3 16,-2-1 1-16,0 0 9 0,4-2-2 0,-4 1 4 0,1 0 2 0,1 1-10 15,-3 1 5-15,1-1 1 0,2 1-4 0,-2-2 7 0,1 1-6 16,-1 1 1-16,1-1 3 0,2 0-3 0,-2 3 0 0,2-2 3 0,-3 1-2 15,-3 0-5-15,0-2 1 0,1 1-9 0,3 0 2 0,0-1 3 16,0 0-3-16,-2 0 3 0,1 0-4 0,-1 0-1 0,-2-1 0 16,4 0 2-16,-4 0 0 0,3 0-7 0,0-1 6 0,-3 2-6 0,2-1 4 15,-1-1 1-15,0 1-3 0,0-1 9 0,0-1-11 0,-2 2 7 0,1 0 6 16,0-1-9-16,-1 1 9 0,0-1-3 0,-1 0-7 0,-1 2 9 0,1-2-5 16,1 0-3-16,-1 0 1 0,0 0-1 0,-1-1 7 0,-1 1 0 0,1-1 5 15,1 0-5-15,-3 0-3 0,3 1 8 0,-3-2-10 0,-2 1 6 16,5 0 0-16,-3-1 7 0,1 1-3 0,-1-1 2 0,-3 0 1 0,3 0-3 15,-1-1 2-15,0 0 4 0,1 0-9 0,-4 0 1 0,1 0-1 0,1 0-8 16,-3 0 0-16,2-1-2 0,-2 1 4 0,-2 1 2 16,5-2 2-16,-1 0 2 0,0 0-4 15,-1-1 4-15,1 1 0 0,-2 2-8 0,3-2 6 0,0-1-8 0,0 1 6 0,0-1 2 16,-3 0-4-16,1 2-5 0,-1-2-7 0,1 0 8 0,0 0-2 0,2 0 9 0,1 0-9 16,-2 0 6-16,-2 2-9 0,0-2-1 0,2 0 7 0,0 1-14 0,1-2 7 15,3 1 6-15,-3 0-2 0,0-1 5 0,0 2-3 0,-1-1-6 0,1 0 7 16,1 1-4-16,1-2 2 0,0 2-2 0,2-1-1 0,-3 1 4 0,3-1-1 15,-1 1 0-15,-1 0 3 0,0 0-4 0,-2 0 0 0,1 0 2 16,1 1-10-16,1 0 2 0,1 1-4 0,1-2 5 0,-2 1-3 0,3 0 5 16,-2-1 3-16,1 1-9 0,-1-1 11 0,1 0-15 0,0 1 6 15,0-1-1-15,1 1-16 0,-1 0 1 0,1-1-22 0,1 1-13 0,-2-1-12 16,0 0-21-16,0-1-11 0,0 1-22 0,3 0-18 0,1-1-22 0,-2 1-8 16,1 0 41-16,-1-1 39 0,-2-1-354 0</inkml:trace>
  <inkml:trace contextRef="#ctx0" brushRef="#br0" timeOffset="2889.86">11338 10403 582 0,'2'-1'13'0,"-4"-1"7"0,-1 0 5 0,-2 2 5 0,2-1 4 15,0 0-1-15,1 0 1 0,0 0-1 0,1 0-4 0,0 0-3 16,1 1-5-16,-2 1-1 0,1-1 0 0,2 0-4 0,-2 2-5 0,0-2 0 16,2 3-3-16,-2-2 1 0,0 1-3 0,0 0 3 0,-1 1-1 0,2 1 3 15,-1 0 4-15,2 0-2 0,-3 0-1 0,1 3-6 0,1-1-2 16,-1 1-2-16,0 1 0 0,0 0 9 0,-1 2-2 0,4 0-2 0,-1 0 0 15,0 0-7-15,-1 0 5 0,1 0 0 0,-1 1-4 0,2 1 4 0,1 1-5 16,-2 1 1-16,-1-1 4 0,3 3-5 0,0 0 3 0,0 0-3 16,1 1-2-16,-3 1 4 0,1 0-4 0,-1 0 4 0,0 0 4 0,2 2-1 15,-2-1 5-15,1-2-4 0,-1 2-1 0,1-1 5 16,-3-2 1-16,2 2 11 0,-2-2 0 0,-2 0 6 0,3-2-2 0,-1 0-5 0,2 1-10 16,0 0-8-16,0-1-1 0,-1 2-2 0,-1-1 7 0,1 1-7 0,0-2 4 15,0 2-7-15,0-1 2 0,-1 1 1 0,0-2 1 0,0 2 1 16,0-1 1-16,3-1 3 0,-3-2-3 0,1 0 2 0,-1 0-2 0,-1-1-4 15,2 0 2-15,1 0 3 0,1-1-2 0,-2 0 2 0,0 0-2 16,-1-1 2-16,0 0-2 0,2 1 2 0,0-2-5 0,0 2 3 0,0-1 4 16,-2 0-4-16,2 0 7 15,1-1-4-15,-4 0 1 0,4 0 6 0,-4-2-10 0,0 1 5 0,4 0-4 0,-3 0-5 0,1-1 7 0,1-1 5 16,-2 0 3-16,2-1 3 0,-2 1 1 0,2-2-6 0,1 1 8 0,-3-2 3 16,0-1 0-16,0 1 5 0,0 0-5 0,1-1-4 0,0 1-3 0,0-1-9 15,-1 0 3-15,0-1 1 0,2 0-1 0,-1 0 4 0,2 0-7 16,-3 0 0-16,2 0 0 0,-1 0 0 0,0 0-2 0,0 0 0 0,1 0-9 15,-1-1 1-15,0 1 3 0,0-1 1 0,1 1 0 0,0-1-1 16,0 1-6-16,0-1-3 0,1 0 7 0,1 0 2 16,0 1 1-16,0-1 5 0,-1 0-11 0,0 0 6 0,1 1 2 0,1-1-8 0,0 0 9 15,-1-1-6-15,1 1-5 0,0 0 10 0,-1 0-5 0,5 1-2 0,-3-2 0 16,2 2 5-16,-1-1 4 0,0 0-3 0,2 1 0 0,-1-1-1 0,2 1 1 16,-1 0-1-16,2 0-1 0,1 0-1 0,1 1-1 0,-1-1-3 15,-1 1 4-15,5 0 6 0,-2 0-11 0,2-1 5 0,1 2 2 0,-5-1-10 16,5 0 13-16,-2 0 1 15,3 1-4-15,-2-1-3 0,3 0-1 0,-2 0 4 0,-1 1-2 0,1 0 3 0,1-1-1 0,1 1 0 0,-2-1-1 0,2 1-3 16,0 0 3-16,0-1-4 0,0 1 2 0,0 0 6 0,0 0-1 16,-1-1 8-16,0 1-6 0,1-1-3 0,1 1-1 0,-2-1-1 15,1 1 6-15,1-1 1 0,-1 1 6 0,1-1-11 0,-1 0 4 0,-1 0 0 16,-1 0-8-16,0 0 17 0,1-1-17 0,-1 1 3 0,0-1 1 0,2 0-2 16,-2 1 10-16,0-1-5 0,-1 0 10 0,-1 0-13 0,-1 0 2 0,-1 0 0 15,0 0-2-15,0 0 13 0,-1 0-7 0,1 0-7 0,-2-1 1 0,-1 1-4 16,1 0 6-16,-1-1 22 0,-1 0-7 0,1 0-1 0,-2 0 9 15,1-1-17-15,-1 0 7 0,-2 1-3 0,2-1-5 0,-1 0 7 0,-1 0-4 16,1 0 3-16,0-1 0 0,-1 0-6 0,0-1-1 0,0 0 5 16,-1 0-11-16,1 0 4 0,-1 1-1 0,1-2-6 0,-1-1 8 0,-1 0 2 15,0 0-1-15,0-1-3 0,1 1 6 0,-1-1-6 0,0-1-4 16,-1 1 7-16,0 0-5 0,-1-1 9 0,0-1-6 16,-1 0 2-16,1-1 5 0,-1 0-8 0,0 1 7 0,1-1-2 0,0-1-1 0,0-1 5 0,-2 0-10 15,0-1 1-15,-1 1 1 0,1-1 0 0,-1-1 2 0,-1 0 5 0,0 1-5 16,0-3-13-16,0 0 16 0,1-1-12 0,0 1 10 0,-2-2 4 15,1 1-12-15,0 0 3 0,-1 1-8 0,1-1-6 0,-1-1 17 16,0 0 1-16,0 0-10 0,1 0 14 0,-1 0-21 0,0 2 9 0,0-2 2 16,0 2-5-16,1-1 8 0,-1 3-5 0,2-2 18 0,-1 1-12 0,-1 1 0 15,1 0 6-15,0 1-22 0,0 0 6 0,-1 1 6 0,1-1-5 16,0 2 4-16,0-1 3 0,-1-1 1 0,1 2-7 0,0-1-3 0,0 3 8 16,1-2-14-16,0 1 12 0,-1 0 4 0,1 1-9 0,-1 0 8 0,1 0-8 15,0 0 5-15,0 0-3 0,1 1 5 0,-1 1-4 0,1 0 5 0,-1 1-1 16,0 0-1-16,1 0 9 0,-1 3-11 0,0-3 10 0,0 1-7 15,-1 2 6-15,1 0 3 0,0 1-2 0,1 1 2 0,-1-1-9 0,-1 0 1 16,0 1-1-16,0 0-4 0,0 0 5 0,0 1 3 0,1-2 0 16,-1 0 6-16,0 1-12 0,0 0 1 0,0 0 2 0,0 2-7 0,-1-3 8 15,1 2-7-15,0 0-5 0,-1-2 11 0,1 2-8 0,0-1 7 0,-1-1-2 16,1 3-2-16,-1-3 9 0,0 0-5 0,0 1 7 0,0 1-11 16,-1-1 4-16,1 1-1 0,-1-1 1 0,0 0 5 0,0 0 1 0,0 0-7 15,-1 0-1-15,1 0 0 0,-1 1 3 0,-1-2-7 0,-1 1 10 16,0 0-6-16,0 0-8 0,1-1 16 15,-1 1-10-15,0 0-1 0,0 1 3 0,0-1 6 0,-1 1-7 0,0 0 4 0,1-2-2 0,-2 2-10 16,1-1 0-16,0-1 3 0,-1 2 6 0,-1-1-7 0,1-1 16 0,-1 0-6 16,0 0-14-16,1 0 11 0,-1 1-4 0,-1 1-3 0,0-1 7 0,0 1 0 15,-1 0-11-15,0 0 10 0,1 0-5 0,-1-1 3 0,0 1 6 16,3 1-8-16,-2 0 4 0,-2 0-1 0,0 0-2 0,-1-1 6 0,0 1 0 16,0 1-2-16,0-2 5 0,1 2-10 0,1-2 5 0,1 1-1 15,0 0-5-15,-2-1 9 0,2 1-1 0,1-1 3 0,1 1 1 0,-2-1-6 16,-2 1-6-16,5 0 1 0,-4 0 3 0,4 1 1 0,-3-2 6 0,1 1 0 15,2-1-8-15,-2 0 6 0,2 2-8 0,-2 0 4 0,-1 0 2 0,0 1-3 16,2-1 3-16,1 0-2 0,1 0-5 0,1-2 7 0,-2 2-4 0,0-1 3 16,1 2 2-16,2-1-1 0,-1 0 4 0,1-1-3 0,0 0 1 15,1 1 0-15,0-2-1 0,1 2-2 0,0-1-2 0,0 1-1 16,-1 0-2-16,-1 0 2 0,1 0-2 0,0 0 2 0,2-2 0 0,1 1-1 16,0 0 5-16,0-1 1 0,0 2 2 0,-1-1-8 0,1-1 5 0,0 2-7 15,2-1-1-15,-2-1 7 0,-1 2-22 0,3-3 11 0,-3 2-15 0,2 1-9 16,1-2 1-16,-3 2-24 0,5-1-11 0,-2 0-14 0,1 0-25 15,2 0-18-15,-2 0-29 0,-1-1-31 0,3 1-26 0,-3-1 12 16,4 0 53-16,1-1 52 0,-1 1-349 0</inkml:trace>
  <inkml:trace contextRef="#ctx0" brushRef="#br0" timeOffset="3887.28">12060 10611 736 0,'-5'1'131'0,"2"-1"25"0,-1 0-44 16,-1-1-49-16,2 0-31 0,1 1-11 0,-1-1-5 0,2 0-10 0,0-1 2 16,0 2-4-16,1 0-4 0,0 0-2 0,0 0 2 0,0-1-4 15,-1 0 0-15,1 0-2 0,2 1-5 0,-3-1 1 0,1-1 1 0,0 1 2 16,0 0 4-16,1 0-6 0,0 0 2 0,0-1 2 0,-1 0-3 15,0-1 9-15,0 1-5 0,0 0 0 0,1 0 9 0,0-2 2 0,0 0 1 16,1 1 3-16,-2-3 3 0,1 2-1 0,-1-1 11 0,1 0 0 16,0 0 0-16,1 0-5 0,0-1 0 0,0 1-7 0,-1 0-1 0,0-1 4 15,1 0-6-15,0 0 6 0,1-1-5 0,1 0-6 0,-1 0 5 0,1-1-4 16,-1-1 0-16,1 0-3 0,0 0-1 0,1 2 1 0,-1 0-2 16,1 0 4-16,-1-1-2 0,2 1-1 0,-2 0 4 0,1 1-8 0,-1-1 7 15,1 2-1-15,0-1-7 0,1 0 7 0,0 1-4 0,0 0 1 0,0 1 1 16,0-1 2-16,0-1-5 0,1 1 2 0,0-1 2 0,0 2-2 15,0 1 0-15,0-2-4 0,0 1 3 0,1 1-4 16,0-2 1-16,0 2 0 0,1 0-6 0,-1 0 6 0,1 0 4 0,0-1 0 0,0 0 2 16,1 1-6-16,-1 0 0 0,-1 2-1 0,0-1 2 0,1 1 7 0,-1 0-7 15,0-1 9-15,0 1-3 0,1 1 1 0,-2 0 1 0,0 2-1 0,0-1 3 16,1-1-6-16,0 1 8 0,-1 0 0 0,0 1-5 0,0 0 7 0,1-1-5 16,-1 2-5-16,1-1 4 0,0 0-8 0,1 2 4 0,0-1 4 15,0-1-5-15,-1 2 2 0,-1-2 1 0,0 1-6 0,0 1 10 0,1-2 0 16,0 3-7-16,1 0 6 0,0-2-3 15,-1 1 2-15,1-1 3 0,-1 1-3 0,0 1 1 0,1 0-2 0,-2 0 0 0,1-1 1 16,-1 1-2-16,1 0 4 0,-1 0-2 0,1-1 0 0,0 1-3 0,0 0 3 16,0 0 1-16,-1 0-2 0,0 0 0 0,-1 1-2 0,1-1 0 15,-2 1 3-15,1 0 1 0,0-1 2 0,1 1 2 0,-2 0 0 0,2-1 3 16,0 2-2-16,-2 0 2 0,1 0-1 0,-1-1-8 0,0 0 5 0,0 0-3 16,0-1 2-16,1 1 10 0,0 0-7 15,-2 0-5-15,1 0 3 0,0-1-3 0,-1 0 4 0,2 0 5 0,-2 0-6 0,2 1-3 0,-1-1-2 0,0 0-2 16,1-1 9-16,-2 0 1 0,-1-1 3 0,1 0-2 0,-1 1-5 15,1-2 5-15,2 1-4 0,-3-1 2 0,-1 1 0 0,1 0-3 0,-2-1-1 16,1 0 2-16,1 0-1 0,0 0-2 0,0-1 3 0,-1 1-9 16,0-1 3-16,0 1 3 0,1-1-8 0,0 0 11 0,-2 1-11 0,1-2 2 15,0 1 3-15,-1-1-7 0,2 1 5 0,-1-2 3 0,0 2-1 16,0-1-1-16,-1 1-4 0,1-1-2 0,-1 1-4 0,-1-2 1 0,2 0-3 16,-1 0-8-16,0 0-4 0,2 0-1 0,-2 0 3 0,0-1 2 0,1-1-8 15,-1 0-10-15,2 1-16 0,-1 0-14 0,-2-1-14 0,0 0-24 0,2 0-13 16,-2-2-22-16,0 1-7 0,1-1-4 0,-2 0 14 0,0-1 31 15,1 0 32-15,0-1 37 0,0 1 19 0,1 0 11 0,-2-1 3 0,1 0-3 16,-1 0-9-16,0 1-381 0</inkml:trace>
  <inkml:trace contextRef="#ctx0" brushRef="#br0" timeOffset="4422.85">12869 10378 529 0,'-1'0'32'0,"-1"1"-23"0,0 0-6 16,0 0 3-16,-1 1-6 0,2 0 2 0,-2 1 2 0,2-1-6 15,0 1 5-15,-1 0 3 0,2 0 2 0,-2 1 8 0,0-1 5 0,1 0 6 16,-1 0 1-16,1-1 1 0,0 2-3 0,0-1-4 0,0 0-3 0,0 1-5 16,1-1-3-16,1 1-3 0,0-1-3 0,0 1 2 0,-1-1 0 15,0 0 1-15,2 0 3 0,-1 1 0 0,0 2 3 0,1-1 3 0,-2-1 2 16,1 1 1-16,0-1 2 0,0 0-2 0,1 1 1 0,-1 0 5 0,-1 0-2 16,2 0 3-16,-1 1-5 0,1-1-1 0,0 1-3 0,1 0-5 0,0 1-2 15,1-1-6-15,-2 0 5 0,1 1-1 0,0-1 5 0,0 0 6 16,1 0-3-16,0-1 6 0,0 0-3 0,-1 0-2 0,0 0 4 0,0 0-4 15,1 0 4-15,0 0-1 0,-1-1-1 0,1 0 1 0,-1 1-6 16,0-1 6-16,0 1-2 0,-2-1-5 0,1 0 3 0,0-1-5 16,-1 2-1-16,1-1 2 0,0 0-5 0,0 0 3 0,0-1-3 0,-1 2-2 15,-1-2-1-15,1 2-6 0,-1-1 6 0,1 0-4 0,0-1 6 0,-1 0 3 16,1 1-5-16,-2-1 2 0,1-1-2 0,-1 0-4 0,-2 0 9 0,1 0-1 16,0 0 0-16,0 0 2 0,0-1-2 0,0 1 3 0,1-1 2 15,-2-1 5-15,-1 2-6 0,0-1 0 0,1-1-1 0,-2 1 0 0,2-2 1 16,-1 1 3-16,0 0-7 0,0 0-2 0,0 0 0 0,-1 0-6 15,0 0 3-15,-2 0 1 0,2 0-5 0,-2 1-1 0,1 0 5 0,2-1-7 16,-2-1 7-16,2 2-1 0,-1-1-2 0,-2 0 2 0,2 0-4 16,-2 0 2-16,2-1 0 0,-1 2-3 0,2 0 3 0,1-1-2 0,-2 1-3 15,1-1 2-15,1 0 2 0,-2 0 0 0,1 0-2 0,1 0 0 16,-3 1 0-16,3-1-2 0,0 0 1 0,0-1 3 0,0 1-4 16,0 0 4-16,-1 0 0 0,1 1-3 0,0-1 10 0,1 0-10 0,-1 1 2 0,1-2-3 15,1 2-3-15,-1 0 5 0,1-1 0 0,0 1 2 0,-1-1-5 0,1 0 1 16,1 0-1-16,-1 0 2 0,1 1-4 0,-1 0-4 0,0 0-1 0,1 0-4 15,-1-1 4-15,2 1-4 0,-1 0-5 0,-1 0-10 0,2 0-8 16,-1-1-2-16,1 1-16 0,0 0-8 0,0-1-14 0,-1 1-14 0,0 0-13 16,1-1-13-16,0 0-12 0,0-1 11 0,1 1 20 0,0 0 35 15,0 0 29-15,1-2 17 0,0 1-382 0</inkml:trace>
  <inkml:trace contextRef="#ctx0" brushRef="#br0" timeOffset="5698.53">13027 10564 788 0,'-5'-1'152'0,"2"-1"5"0,-1-1-57 0,1 0-40 0,2 0-35 16,0 1-13-16,-1 0-5 0,1 1-7 0,1-1 3 0,0 1-4 15,0 1-7-15,1 0-1 0,0 1-5 0,0 0-5 0,0-1 1 0,1 2-11 16,-1 0 3-16,0 1 5 0,0 1 2 0,-2 0 6 0,2 0 2 0,1 0 2 15,-2 0 3-15,2-1 2 0,-1 2-1 0,0 0 1 0,1 1 1 16,-1 0 1-16,0-1 7 0,2 2-4 0,-1 1-1 0,1 1 5 0,1-1-1 16,-3 3 1-16,0 0 4 0,2 0-3 0,-1 1 3 0,0-1 2 0,1 1 0 15,-2 1 2-15,1 1-6 0,1 1 2 16,-1-1-2-16,0 1-1 0,2 1-3 0,-4 0 2 16,2 0-3-16,0 2 2 0,-1 0 2 0,2 0-5 0,-1-2 0 0,1 2 1 0,-2-1-2 0,2-1 7 0,-1 0-4 15,0 0-5-15,0-1 9 0,-1 0-6 0,1-1 2 0,0 1 2 0,1 0-5 16,0 1 0-16,-1-2 3 0,-1 2 2 0,1 0-5 0,-2-1 5 0,3-2-1 15,-3 0-3-15,1-1 7 0,1 0-5 0,-1-1 1 0,2 0 0 16,-2 0-2-16,0-1 0 0,-1 0 4 0,1-1-3 0,-1 0 2 0,0-1-3 16,-1 0 2-16,1 1 1 0,0-1 5 0,1 0-7 0,0-1 7 15,-2-1-1-15,1 0-5 0,-1 0 11 0,1-2-4 0,1 1-1 0,-1 0 6 16,0-1-3-16,0 0-2 0,-1 0 3 0,1-1-2 0,0 0 6 0,0 0 0 16,0-1 4-16,-1 0-1 0,1 0-5 0,0-1 5 0,0 0 0 15,0 0 1-15,0 0 0 0,0 0-2 0,0-1-4 0,1 1 1 0,-2-1 9 16,2 0-6-16,-1 0 3 0,-1 0-8 0,1 0 2 0,0 0 5 0,0-1 0 15,0 0-8-15,0 1 0 0,0-1-2 0,0 0-10 0,0 1 11 16,0-1-13-16,0 1-5 0,0-2 4 0,1 1-8 0,-1-1 7 0,-1 1 3 16,3 0-4-16,-2 0 6 0,1 0-4 0,0-1-1 0,0 0 2 15,0 1-5-15,0-1 4 0,1 1-1 0,0 0 1 0,1 0-2 0,1-1-1 16,-1 1-4-16,1 0 2 0,0 0 2 0,1 0-3 0,1-1 7 0,1 2 0 16,-1-1-4-16,1 0 4 0,2 1-8 0,0-1 9 0,0 0 1 0,2 1-8 15,-1 0 4-15,1 0-5 0,1 0-1 0,1 0 7 0,1 0 1 16,0-1-3-16,-1 1 3 15,1 0 1-15,1-1-3 0,1 1-2 0,-1 0 4 0,3-1-2 0,1 1 6 0,-1-1-4 0,1 1 3 16,1-1-3-16,-2-1 0 0,1 1 5 0,1 0-5 0,-1 1 0 16,0-1 0-16,2 1 0 0,-1 0 2 0,-1 0-1 0,2 0 3 0,-1 0-3 0,-1 1-2 15,1-1 2-15,1 1-3 0,-3 0 3 0,1 0 6 0,-1-1-1 0,-1 0 0 16,4 1-5-16,-1-1 6 0,-1 1-7 0,0-1 8 0,1 0-2 0,-1 0-3 16,-1 0 13-16,-1 0-9 0,1 0 1 0,-1 0 4 0,0-1-9 15,1-1 8-15,-1 1-7 0,-1 0-6 0,1-1 13 0,-2 2 4 0,0-2-1 16,-2 1 4-16,0-1-14 0,0 0-4 0,-1-1 11 0,-1 1-9 0,-2-1 10 15,2 0-5-15,-1 1 1 0,-1-1 4 0,0 0-4 0,0 0-2 16,-1-1-4-16,0 1 8 0,0 0-1 0,-1-2 1 0,0 1-6 0,0 0 2 16,-2-1-8-16,1 1 15 0,-1 0-2 0,-1-1 8 0,0 0 0 0,-1-1-8 15,0 0 8-15,0 0-6 0,0-1 9 0,0 0-12 0,0-1 1 16,-2 0-1-16,1 0-6 0,-1-1 10 0,0 0-10 0,0-1-11 0,0 0 8 16,-1-1-2-16,0 0 4 0,0-3 7 0,0 1-12 0,0-1 4 0,0 0-5 15,-1 1 6-15,0-1-3 0,-1-1-3 0,1 0 3 0,-1 0 0 16,-1 0 6-16,1-1-3 0,-1 0 9 0,0 0-9 0,1-1-6 0,-1 0 9 15,0 0-12-15,0 0 4 0,0-1-7 0,0 1 3 0,0 0 9 16,0 0-4-16,0-2 7 0,0 1-2 0,0 1-8 0,0-1-8 0,0 0 9 16,1 1-4-16,-1-1 2 0,0 0-2 0,1 2-6 0,0 1-4 0,0 0-3 15,1 1 4-15,0 1 3 0,-1 2-4 0,1-1 2 0,-1 2 7 16,0 0-2-16,-1 1 5 0,1 2-8 0,-1-1 6 0,1 2 2 0,-1 0 3 16,1 0 5-16,-2 1-3 0,1 0 9 0,-1 2-7 0,0-1 6 15,1 0 0-15,-2 0 2 0,1 1-4 0,-1 0 2 0,-1 1-2 0,0 1-4 16,1-1 2-16,0 1 0 0,-1-1-1 0,0 2-7 0,-1 0 4 0,1-1-3 15,-1 2-4-15,0-1 4 0,0 0 0 0,-1 2-7 16,1-3 7-16,0 2-5 0,-2 1 0 0,0-2 8 0,-1 2-2 0,0-3 7 0,-1 1-3 16,1 0-1-16,-1 0 1 0,0 0-1 0,1 0-8 0,-3 0 1 15,1 1 2-15,-1 0-2 0,0 0 5 0,-1 0 2 0,0 0-7 0,-1 1 5 16,-1-1 7-16,-1 1-9 0,-1-1 7 0,-1 2-11 0,0-1-3 0,-1 1 7 16,3 0-5-16,0-1 12 0,-1 0-8 0,0 0-1 0,-1 0 3 0,0 1 0 15,-1-2 4-15,2 2-4 0,-1-1 2 0,-1 0-4 0,3 0 4 16,-1 0 1-16,0-2 5 0,2 0 0 15,0 2-3-15,0-1 1 0,0 0-8 0,1 1-2 0,0-1 0 0,-1 0 1 0,0 0 14 0,2 0-6 16,-1 0 6-16,2 0-9 0,-1 0-7 0,2 1 11 0,2-1-11 0,-2 1 8 16,2-1-2-16,-1 0-9 0,0 1 9 0,2-1-8 0,-1 1-2 0,1-1 4 15,1 1-15-15,-1-1-9 0,3 0-17 0,0 1-11 0,0-1-13 16,2 0-13-16,0 1-12 0,0-1-24 0,2 0-17 0,-1-1-20 0,0 0-24 16,3 1 13-16,0-1 43 0,0 0 43 0,2 0-356 0</inkml:trace>
  <inkml:trace contextRef="#ctx0" brushRef="#br0" timeOffset="6984.87">14576 10432 582 0,'3'-1'13'0,"-2"0"0"0,3 0 2 0,1 0-3 0,1 1-4 0,2 0 1 0,1 0-5 0,1 0 1 0,2 0 0 16,1 1-7-16,2 0 3 0,2-1 0 0,2 0-3 0,-2 0 4 15,2 1-3-15,0 0-3 0,-1-1 4 0,1 1 0 0,0-1 1 0,-1 0 1 16,1 1 3-16,1-2 7 0,0 1 5 0,-1 1 4 0,1-1 5 16,1 0 2-16,-1 0 5 0,1 0 4 0,0 0 1 0,-1 1-4 0,2 0-3 15,1-1-1-15,-1 2-6 0,1-1-7 0,-1 2-7 0,1-1-8 16,1 0 1-16,-2-1 6 0,2 1 4 0,0-1 6 0,-1 1 0 0,2 1-3 16,-1-1 4-16,0 0-5 0,-1 0-1 15,-3 0-1-15,0 1-4 0,0 0 2 0,-3-1 1 0,1 2-4 0,0-3 4 0,-2 1-5 0,0 0-2 0,0 0 2 16,-1 0-3-16,0-1 0 0,-1 1 5 0,-1-1 1 0,0 2 1 15,0-2-2-15,-4 1 1 0,1-1 1 0,-1 0 3 0,-1 0 1 0,2 1-4 16,-1-1-3-16,-1 2 6 0,-1-1 1 0,0 1 5 0,0-1-2 16,-2 0-4-16,1 0-1 0,-1 0 0 0,0 1 4 0,0-1-6 0,-2 0 6 15,0 1-5-15,0-1 0 0,-1 2 0 0,0-1-8 0,1 0-1 0,-2 2-7 16,1-1-4-16,-1-1 5 0,0 2-5 0,0-1-3 0,-1 1 5 16,1 1-11-16,-1-2 3 0,1 2-4 0,-1 1-1 0,0 0 1 0,0 1-1 15,0 0-1-15,0 1 1 0,0 1 3 0,0-1-2 0,0 2 6 0,0-1-3 16,-1 2-6-16,1-1 4 0,0 1 3 0,-1 1 1 0,1-1-1 15,0 4 2-15,0-1-2 0,0-2 5 0,0 2 10 0,0 0-8 16,0 0 8-16,0 0-3 0,0 1 2 0,0-1 2 16,0 0 4-16,0-2 2 0,0 1 2 15,0 0 0-15,0 1-8 0,0-1 4 0,0 0-4 0,1-2 9 0,0 1-5 0,0 0-2 0,-1 1-1 0,1-1-4 0,0 1 3 16,0 0-2-16,1 1 2 0,-1-1 0 0,1 1-8 0,-1 1 4 0,0 0 1 16,0-1 1-16,0-1 18 0,0 0-7 0,-1-1 0 0,1-1 3 15,0 1-15-15,-1 1 3 0,1-2 5 0,0 1 1 0,-1-2 3 0,1 1 1 0,-1 0 6 16,1-1-9-16,-1-1 8 0,0-1-2 0,0-1-4 0,0 1 15 15,0-1-8-15,-1 0-8 0,1-1 9 16,-1 0-13-16,0 1-1 0,0-2 13 0,-1 0-20 0,1 0 13 0,-1 0 5 16,0-1-10-16,-1 0 9 0,1 0-7 0,-1 0 0 0,0-1 0 0,-1 0 5 0,0-1-7 15,0 1 7-15,-1 0 3 0,1-1-6 0,-1 0 5 0,-1 0-12 0,0-1 0 16,0 1 3-16,-2 0-6 0,1-1 3 0,-1 0-7 0,0 0 2 0,-1 0 5 16,-1 0 2-16,1-1 4 0,0 1-4 0,-1-1-2 0,0 0-3 0,-2 1-2 15,-1-1 5-15,-1 0 0 0,0-1 2 0,1 1 3 0,-2 0-7 0,1-1 0 16,-1 1 2-16,1-1 1 0,0 1-2 0,-1 0 7 15,1 0-5-15,0 0-4 0,0 0-1 0,0-1-2 0,-1 0 14 0,1 1-14 0,-1 0 7 16,-1 0 1-16,0 1-11 0,1-1 7 0,-2 1 2 0,1 0-5 16,0-2 0-16,2 2 6 0,-2-1-6 0,0 0 4 0,1 1-1 0,2-1-1 15,-2 0 4-15,0 0-7 0,0 0 6 0,-1 0-2 0,3 0-7 0,-2 0 8 16,1 0-7-16,0 0 8 0,1 0 2 0,-1-1-3 0,0 0 8 16,2 0-10-16,0 1-3 0,2-1-1 0,0 0-1 0,-1 0 2 15,-1 0 6-15,1-1 9 0,0 0-11 0,2 0 12 0,-1 0-5 0,0-1-12 0,0 1 25 16,1-1-21-16,0 0 12 0,1 0 3 0,0-1-11 0,0 0 12 15,0 0-5-15,1-1 5 0,0-1-5 0,0 1-3 0,1-1 0 0,0 0 2 16,1 1-1-16,-1-1-3 0,1 0 10 0,0 0-9 0,0-1 3 16,1 1 6-16,0-1-14 0,0-1 15 0,0 0-8 0,0 0-6 0,0-1 4 15,1 0-8-15,-1 1 6 0,1-2 2 0,0-1 0 16,1 1 3-16,-1-2 2 0,0 0 8 0,0 1-5 0,1-1-8 0,-1-1 6 0,1-1-1 16,0 0-2-16,0 0 3 0,0-1-3 0,0 0-9 0,-1-1 8 15,1-1-7-15,1-1-8 0,-1-1 7 0,1-1-4 0,0 0 3 0,0-3-3 0,0-1-1 16,1 1 1-16,-1-1 2 0,0 1 1 0,0-1 6 0,0-2-5 15,0 2-2-15,-1-3 2 0,1 0-10 0,0 1 12 0,-2-2 4 0,2 3-11 16,-1-3 8-16,-1 3-5 0,1 0 2 0,0-1 7 0,0 2-4 16,0 0-5-16,-1 2-4 15,-1 1-5-15,0 0 7 0,0 0 3 0,0 1 2 0,0 1-7 0,1 0 8 0,-2 3-4 0,1-2-2 16,0 0 7-16,-1 0-17 0,1 3 3 0,0 1-10 0,-1 0-3 0,2 2-12 0,-2 1-2 16,2 1 2-16,-1 2-2 0,1-1 1 0,0 2-14 0,-1 0-7 0,1 1-13 15,0 1-15-15,0 1-16 0,1 1-24 0,-1 0-20 0,2 1-20 0,-1-1-17 16,1 0 33-16,0 1 38 0,0-1-367 0</inkml:trace>
  <inkml:trace contextRef="#ctx0" brushRef="#br0" timeOffset="8345.28">16121 10475 568 0,'-1'-1'62'0,"0"1"-18"0,1-1 6 0,-1 1-10 0,2-1-24 15,0 1-13-15,1-1-10 0,1 0-5 0,2 1 1 0,1 0 8 0,1 0 6 16,1-1 8-16,1 1 4 0,0 0 0 0,2-1-3 0,0 1-5 15,1-1-2-15,2-1-4 0,0 2-3 0,0-1 2 0,1-1 1 0,-1-1 4 16,1 1-3-16,1 1 0 0,0 0 7 0,1 1 5 0,1-3 10 0,-2 1 5 16,2 2 8-16,0-2 3 0,0 2 4 0,0-1 13 0,1 0-12 15,0-1 0-15,-1 0-3 0,2 2-17 0,2-2 7 0,0 2-6 0,1-1-7 16,2-1-2-16,-2 2-9 0,2-1-6 0,-2-1 1 0,2 2-4 16,1-1-5-16,-2 1 2 0,2 0 9 0,-1 0-12 0,1 0 13 0,0 0-3 15,-3 1-5-15,0-1 10 0,-1 1-7 0,1 0 8 0,0 0-9 0,-2 0 1 16,-1 0 4-16,-1 1-10 0,-1-1 9 0,-1 1-4 0,1-1-1 0,-2 1-2 15,-1 1-2-15,1-1 9 0,-1 0-1 0,-1 1-2 0,0 1 5 16,0-2-9-16,1 2 10 0,-2-2 0 0,0 0 1 0,-1 1-1 0,0 0-6 16,-1 1 10-16,0-2 4 0,-2-1 9 0,-1 1-4 0,2 1 1 15,-1-1 1-15,-1 0 4 0,0-1-6 0,0 1-2 0,-2 0-8 0,1 1-5 16,-2-1 10-16,0 0-5 0,0 1-2 0,0 0-1 0,-1 0 5 16,1 0 2-16,-1 0 0 0,-1-1-2 0,0 1-14 0,0 0 4 0,-1 1-2 15,0 0-10-15,0 1 5 0,0-1-3 0,-1 2 2 0,0-1 1 0,0-1 1 16,0 1-5-16,-1-1-1 0,0 0 3 0,0 1 8 0,0 1-14 15,-1 0 7-15,0-1 7 0,0 1-11 0,-1 0 15 0,1 0-1 0,0 0-5 16,0 2-2-16,0 0 0 0,-1-1 0 0,1 0 4 0,0 1-2 0,0 1-1 16,0-1 0-16,0 2-3 0,-1-1 12 0,1-1-6 0,0 2 1 15,-1 1-3-15,1 1-1 0,0 0 0 0,1 0-6 0,-1-1 2 0,1 2-3 16,0 0 8-16,0 0 1 0,0 2-2 0,0 0 1 0,0 1-9 16,0 0 12-16,1-2 3 0,-1 1-8 15,0 0 8-15,0 2-3 0,0-3 0 0,0 1-2 0,1 0 5 0,-1-1-3 0,1 0-4 0,0 0 3 0,-1 0-5 16,1 1 2-16,1 0 9 0,-1-1-8 0,0 1 8 0,1 0-7 15,-1-1 8-15,1-1 3 0,-1 0 0 0,1-1 7 0,-1 1-25 0,1-1 23 16,0 0-19-16,0 0 2 0,0 0 12 0,0-1-8 0,-1 0 5 0,1 0-6 16,-1 0-7-16,0 0-4 0,-1 0 11 0,1 0 1 0,0-1-4 15,-1-2 16-15,0 2-22 0,0 0 11 0,-1 0 9 0,1-1-14 0,-1 0 12 16,1-1-3-16,-1 0-6 0,0 0 0 0,-1 0-5 0,1-1 3 16,0 0 0-16,-1 0 14 0,1-1-3 0,-1 1-14 0,0-1 20 0,0-1-21 15,0 0 9-15,0 1 19 0,0-1-26 0,-1 0 13 0,0 0-3 0,0 0-2 16,-1-1 13-16,1 0-9 0,-1 0 2 0,0-1-10 0,0-1-8 15,0 1 8-15,-1-1 4 0,1 0 4 0,-1 0 0 0,0-1-3 0,-1 0-10 16,-1 0 11-16,0-1-13 0,0 0 4 0,-1 0-7 0,0 0 8 16,0 0-3-16,-1-1 8 0,-1 0 2 0,-1 0-15 15,-1-1 9-15,-1 0-7 0,0 0 0 0,-2 0-6 0,0 0-2 0,0 0-1 0,1 0-1 0,-2-1 12 16,1 1-6-16,-1-1 5 0,0 1-2 0,-1 0-10 0,0-1 3 16,-1 0 1-16,2 1 13 0,-3 0 5 0,1 0-2 0,1 0-2 0,-3 1-9 15,3-2 2-15,-2 2 1 0,2-1-4 0,0 0-3 0,-2 1 14 0,1 1 1 16,-2-1-3-16,1 1 11 0,0 0-15 0,1 0-6 0,0 0 12 15,0-1 3-15,1 1-2 0,0 1 6 0,-1-1-5 0,2 1-12 16,-2 0 14-16,1 0-7 0,1 0 1 0,-1 1 8 0,-1 0-10 0,1 0 13 16,1 1-6-16,-1 0 0 0,2-1-1 0,0 2 1 0,1-2-1 0,-1 1 1 15,1 0 6-15,0 0-3 0,0 0-2 0,2 0 1 0,-1-1 3 0,0 0-5 16,2 1 18-16,0-1-22 0,2 0 2 0,-1 0 13 0,0-1-5 0,0 0 10 16,2-1-3-16,0 0-13 0,0 1-4 0,2-1 7 0,-1 0-8 15,0 0 3-15,2-1-3 0,0 1 1 0,1 0 5 0,0-1-9 0,-1 0 5 16,1-1-4-16,-1 0-6 0,1 1 15 0,0-1 1 0,0 0-18 15,1 0 12-15,0 0 1 0,-1-1-3 0,1 1 17 0,0-1-8 0,0 0 11 16,0 0-1-16,0 0 8 0,0 0 5 0,1-1-17 16,-1 0 19-16,0 0-1 0,1 0-7 0,0-1 13 0,1 0-23 0,0 0-6 0,-1-1 12 15,0 0-11-15,1 0 4 0,-1-1-17 0,1 0-2 0,1 0 4 16,-1-2 1-16,0 0 9 0,0 1-7 0,0-3-1 0,0 1-4 0,1-2-2 16,-1 0 8-16,1 0-4 0,0-1 5 15,0-1-1-15,1-1 2 0,-1 1-9 0,1-1-1 0,0 0 1 0,0-1-8 0,0 0 19 0,0 0-4 0,0-1-4 16,0-1 5-16,-1-1 1 0,1-1 0 0,0-2 7 0,0 2 1 0,-1-1-10 15,1 0 13-15,0 0-5 0,-1-1-6 0,0 0 3 0,0 0-20 16,-1-3 16-16,1 1-8 0,-1-1-5 0,1-1 13 0,-1 1-2 16,0-1 3-16,1 1-3 0,0-1 4 0,-1 2-19 0,1 0 5 0,0 0-2 15,-1 1-11-15,0-1-4 0,0 1-3 0,0 1-10 0,-1 1-5 16,1 2-7-16,0 0-19 0,-1-1 5 0,1 1-20 0,-1 1-14 16,0 0-6-16,0 3-32 0,1 0-8 0,-2 1-5 0,1 0-9 0,-1 0-3 0,0 3 12 15,0 0 34-15,0 2 37 0,-1 1 37 0,1-3-375 0</inkml:trace>
  <inkml:trace contextRef="#ctx0" brushRef="#br0" timeOffset="12386.9">14133 10469 545 0,'-3'-1'38'0,"1"0"-35"0,-2 0 1 0,1-1-1 0,1 0-1 0,1 0-3 16,0 0-2-16,1-1 2 0,1 0-4 0,1 1 5 0,0-1 1 0,2-1-2 15,1 1 1-15,0-2-3 0,1 1 0 0,1 0 2 0,1-1 2 16,0 0-1-16,1 1-3 0,1 1 0 0,-1-2-2 0,2 1 4 0,-1 0 2 16,1 0-2-16,0 2 1 0,0 0 0 0,-1 1-2 0,0 1 4 0,-1-2 1 15,1 2 0-15,0-1 3 0,0 0-3 0,0 0 3 0,0-1 0 16,-2 2 0-16,1 1 7 0,1 1 1 0,-2 0 2 0,-1-1 3 16,0 0 1-16,1 1-2 0,0 0 2 0,1 1-1 0,0-1-5 0,1 1-5 15,0 1-5-15,-1 1 0 0,1-1-3 0,-1-1 3 0,-1 2-1 16,2-1-3-16,-1 0-1 0,0 0-5 0,0-1-11 0,0 1-5 0,-2-1-3 15,0 1-3-15,0-1 4 0,1-1 4 0,-1 1 1 0,-1-1 5 0,0-1 8 16,0 0 1-16,0-2 3 0,0 0 0 0,-1-1-4 0,0 0-400 0</inkml:trace>
  <inkml:trace contextRef="#ctx0" brushRef="#br0" timeOffset="12668.39">14582 10310 588 0,'1'5'3'0,"-2"-1"-2"0,1 2 2 16,-1-1-1-16,2 1-2 0,-1 0 1 0,1 1-1 0,1 0 0 0,0 1 0 15,1 1 0-15,0 0-3 0,0-1 3 0,0 2 0 0,0 0 3 16,1 1-1-16,-1 0-1 0,1 0 3 0,0-1-1 0,-1 1 0 0,0 0 1 16,-1 0 3-16,0 0-4 0,0-1 6 0,0-1 1 0,-1 0-2 0,-1 0 8 15,0 0 2-15,0 0 6 0,-1 0 6 0,-1 0 0 0,0-2 2 16,0 2-1-16,-1-2 3 0,-1 0-1 0,-1 0-4 0,0 1 0 0,-1-1-11 15,0 1-1-15,-1-2-4 0,1 1-2 0,0 0-4 0,-1-1-2 16,1 0-6-16,-1-1-9 0,1 0-8 0,0 0-13 0,0-1-21 0,0 0-15 16,1-1-15-16,0-1 9 0,1-1 19 0,0 0 20 0,1-1 20 0,0 0 3 15,0-1-398-15</inkml:trace>
  <inkml:trace contextRef="#ctx0" brushRef="#br0" timeOffset="16361.73">27960 6038 548 0,'-2'1'5'0,"0"0"0"0,-1-1 0 16,0 0 2-16,0 1 1 0,1-1-1 0,-1 1 0 0,0 1-2 15,1-2 0-15,-2 1 0 0,1 1-4 0,0 0 2 0,-1-1-2 0,0 1-2 16,0 0 1-16,0 1-2 0,0 0 1 0,-1 0 1 0,0 0-2 15,1 0 3-15,-2 0-1 0,0-1-1 0,-1 2 1 0,1 0 1 0,0 0-2 16,0 1 1-16,0-1 0 0,-1 0 0 0,1 0 2 0,1-1-3 16,-2 1 1-16,1 0-1 0,0 1 1 0,-1-1 0 0,1 0 2 0,-2 0-2 15,1 1 0-15,1 0 0 0,-1 2-1 0,1-1 1 0,-2 0 0 0,1 0-1 16,0 1 0-16,-1 0 0 0,0 1 1 0,-1-1-1 0,2 1-1 16,-2 0 2-16,1 0 0 0,-2 0-1 0,0 1 1 0,0 0-1 15,1 0 0-15,1 0 0 0,-1 0-1 0,0 1 2 0,-3 0 0 0,0 1 0 16,0 1 0-16,0-2-1 0,-1 1-1 15,-1 1 2-15,0 0 0 0,0 1-3 0,0-2 5 0,-2 2-5 0,0 0-1 0,0 2 2 0,0 0-1 0,-1-2 0 16,0 2-1-16,0-1 1 0,-1 1-2 0,-2-1 2 0,0 0 2 16,-1 1-1-16,0 1 1 0,1-2 0 0,0 1 0 0,-1 1-1 0,1-1-1 15,-1 1-1-15,-1 0 2 0,0 0 0 0,-2 0 2 0,0-1 0 0,1 0-1 16,-2 0 0-16,2 0 2 0,-1-1 0 0,-1 1 1 0,1 0 0 16,-3 0 0-16,0 0 0 0,-1 0-3 0,0 1 3 15,0-1-2-15,-1-1 0 0,1 1 1 0,-4-1-2 0,1 1 3 0,-3 0 0 0,2-1-1 0,0 0 3 16,1 0-3-16,-1 0 1 0,0-1-3 0,-2 1 0 0,0 1 0 15,2 0-1-15,-1-2 3 0,1 0 1 0,-2 0 0 0,0 1 2 0,-2 0-3 16,1-2 1-16,-1 2-2 0,-1-1 2 0,-1 1 1 0,-2-1-2 0,0 0 2 16,0 2-3-16,0-1 0 0,-1 0 0 0,0 0-2 0,-1 1 2 15,1 1 1-15,0-1 1 0,-2 0 2 0,-1 0-3 0,0 0 2 16,1-1-3-16,-3-1 2 0,0 1 0 0,-1 0-2 0,0 0 0 0,0 1-1 16,1-2 2-16,0 1-2 0,1 0 2 0,0-1 1 0,0 0-1 15,1 0 2-15,-2 0-1 0,2-1-1 0,0 1-1 0,-1-1 3 0,-3 0-5 16,0 0 1-16,0 0-2 0,0-1 2 0,0 1 1 0,1-1-1 0,0 0 3 15,1 1-2-15,-1-1-2 0,0 1 6 0,-1-2-3 0,0 1 0 0,0-1 3 16,-3 0-4-16,0 0 1 0,0 0 0 0,0 0-3 0,0 1 2 16,0 0 0-16,-1-1 1 0,1 0 1 0,0-1 1 0,0-1 1 0,-2 2-3 15,0 0 1-15,-2 1-3 0,-1-1 1 0,1 0 0 0,-1-1-2 0,2 1 1 16,0 1 0-16,0-1 2 0,-2 1 2 0,0 0 0 0,-1-1-1 0,0 0-3 16,-1-1-1-16,0 1 2 0,0-1-1 0,-1 0 2 0,1 0-5 15,2-2-1-15,-2 2 3 0,0 0 0 0,0-1 3 0,-1 1 2 0,1 0-2 16,-3 0 0-16,0-2 1 0,-1 2-3 0,-1-1-2 0,2 0 0 15,0 1 1-15,1-1 4 0,-1 1 1 0,1-1-3 16,-2-2-2-16,0 2 0 0,-1-1-4 0,-1 0 4 0,0 1 2 0,1-1-5 0,1-1 2 0,0 2 3 16,0-1-3-16,1-1 4 0,-2 1 0 0,0 0-3 0,-2 0 1 15,1 0-2-15,-1-1 1 0,1-1-4 0,2 1 5 0,-1-1 0 0,0-1 2 16,1-1 2-16,-1 0-5 0,-1 1-1 0,-1-1 1 0,0 1-2 0,-1-1 1 16,1 1 1-16,3-2-1 0,-1 1 0 0,0 0 5 0,0-1-2 15,0 1 2-15,-2-1-1 0,-1 0-1 0,1 0-1 0,-2 0-1 16,3 0 2-16,1 0 1 0,0 0 1 15,2-1 4-15,-2 0-3 0,2 0 2 0,-2 0-1 0,1-1-1 0,-1 0 6 0,0 0 0 0,1 0 2 16,2-1 1-16,1 0 3 0,0-1 3 0,2 0-2 0,-2 0 1 16,-1 0-4-16,0-1-3 0,0 0 2 0,-1 0-5 0,2 1 3 0,1 0 0 0,1 0-2 15,-1-1 1-15,2 0 0 0,-1 0 0 0,1 0-3 0,-2-1-1 0,0 0-3 16,0 0 1-16,0-1 1 0,1 2 0 0,2-3 2 0,0 0-2 0,0-1 0 16,-1 0 2-16,1-1-4 0,0 0 1 15,0-1 0-15,0 2 0 0,-1-1 1 0,0-1-1 0,0 1 1 0,2-1-5 0,0 0 2 0,0-1-1 16,2 1 1-16,1 0 4 0,-1-1-2 0,1 0 1 0,-1 1 1 0,-1-1-1 15,1 0 0-15,-1 1 3 0,3-1-3 0,0-1 1 0,2 1-1 16,-1-1 3-16,2 1 0 0,1 0 2 0,-1-1 6 0,0-1-3 16,1 0 3-16,0-1-9 0,-1 1-2 0,-2-1-2 0,1 0 4 0,1 2 3 15,2 1-2-15,-2-1-2 0,3 1-5 0,0-1 1 0,1 0-2 16,-1 0 2-16,1 0 3 0,1 2-8 0,-1-1 7 0,2-1-2 0,-2 0-2 16,-1 0 5-16,2-1-7 0,0 2 2 0,1-2 1 0,0 1-3 0,2-1 3 15,0 0 3-15,2 2 2 0,1-2-5 0,0 0 2 0,-1 0 1 0,0 1-2 16,2-1 0-16,0 3-2 0,0-1-2 0,-1-1-1 0,-2 1 0 15,2-1 2-15,-1 0 0 0,3 2 2 0,0-1 2 0,0 0-5 0,0-1-5 16,-1 1 8-16,4 0-4 0,-1 1 6 0,2-1 3 0,0 0-8 0,0 0 9 16,-2-1-3-16,2 1 2 15,0 1 1-15,1-2-2 0,0 1 5 0,0-1-3 0,-2 1 7 0,0-2 0 16,0 2 7-16,1-2 6 0,1 0 0 0,0 0 2 16,0 0-7-16,1-1-1 0,0 0-2 0,0-1-5 0,3 0-4 0,0 2-1 0,1 0 0 0,0-1-2 15,-2 0 3-15,1 0-8 0,0 0 0 0,1 2 0 0,1-1-2 0,0 1 6 0,1-2-5 16,0 0 0-16,0 0-1 0,0-1 2 0,-1 2 0 0,0-1 6 0,-1 1-3 15,0 0-4-15,2-1 1 0,-2 0-5 0,1 0-1 0,1 1 5 16,-2 0-1-16,3 1 1 0,0-2 3 0,-2 2-1 0,4-2-1 0,-4 1 0 16,4-1-5-16,0-1 2 0,0 0 1 0,2 0 0 0,-4 1 3 0,3 0-4 15,-2-1 4-15,1 0-4 0,3 1 0 0,-1-1 6 0,1 1-4 0,-1 0 4 16,3 0-6-16,-1-1-1 0,0 1 1 0,1-1 0 0,0 0 5 16,-1 1-1-16,-1-1-2 0,0-1 0 0,0 1-6 0,-1 1 2 0,0 1 2 15,1 0 2-15,1 0 4 0,-1 0 0 0,2 1-1 0,-1-1 0 0,3 1 1 16,-2 1-3-16,0-1 2 0,0 1-2 0,0 0-4 0,0-1 3 15,2 1 1-15,-1-1-2 0,2 0 4 0,0 1 1 0,0 1-5 0,1 0 1 16,-2 0 0-16,1 0-1 0,0-1 3 0,3 0-3 0,-2 1-3 0,2 0 2 16,-1 2 0-16,0-1 3 0,0 1-2 0,0 1 1 0,0-1 0 15,0 0 1-15,0 1-1 0,0-1-1 0,-1 2 1 0,1-1 0 0,0 0 0 16,2 1-1-16,0-1 1 0,-1 0-1 0,0 0 1 0,1 0 0 0,0 1 0 16,0 0 2-16,0 0-2 0,1 0 1 15,0-1 0-15,1 2-2 0,-1-2 2 0,1 1 1 0,0 1 2 0,0-1-3 0,1 0 1 0,-2 1 1 16,2-1-3-16,-1 1 4 0,0 0-2 0,1 0-2 0,0 0 5 0,1 0-4 15,-2 0 1-15,1 0 0 0,0 1-2 0,-1 0 0 0,1-1 1 16,0 1 2-16,-1-1-2 0,0 1-1 0,1 0 0 0,0 0 0 0,-1 1 0 16,0-1 4-16,1 0-2 0,0 0 1 0,-1 0-2 0,1 0 1 15,-2 1 1-15,0 0-2 0,0 0 1 0,1-1-2 0,1 0 1 0,-1 1 2 16,1 0-2-16,0 0 1 0,1-1-1 0,-1 1-1 0,2-2 1 16,-1 1-1-16,0 1-2 0,1 0 0 0,-1-1-2 0,0 1 3 0,1-1 0 15,0 1 1-15,0-1 0 0,0 0-2 0,0 0 2 0,0 0 0 16,0 1 0-16,0 0 1 0,0 1-1 0,1-1 1 0,-1 0 1 0,1 1 4 15,-1-2-1-15,1 2-1 0,-1-1 1 0,-1 1-3 0,1 0-3 0,0 0 3 16,1 0-1-16,1 0 1 0,-1-1 0 0,1 1-4 0,0 0 2 0,-1 0-3 16,1 0 3-16,-1 0 1 0,1 0-1 0,-1 0-1 0,2 0 1 15,-1 1-1-15,0-2-1 0,0 1 2 0,0 0-1 0,-1 0-2 0,1 1-1 16,0-1 3-16,1 1-3 0,-1 0 3 0,0-1-2 0,0 1-1 0,1 0 1 16,-1-1-3-16,0 2 0 0,0-1-1 0,1-1 1 0,0 2-2 15,0-2 1-15,0 1 0 0,1 0 3 0,-1-1 0 0,0 1 2 0,0 0 1 16,1 0-1-16,-1 0 0 0,1 0 0 0,-1-1 4 0,0 1-2 0,0 0 2 15,0 0-3-15,-1 0 2 0,1 0 4 0,0 0 0 0,0 1 0 16,0-1 4-16,1 0 0 0,-1 1 3 0,0-1-4 0,0 1-2 0,-1 0-2 16,1 0 0-16,0-1 0 0,0 1 1 0,0 0-2 0,1-1-1 15,-1 2 1-15,1-2-4 0,-1 1 3 0,1 1-3 0,-1-2 3 0,1 2-1 16,-1 0 0-16,0-1 2 0,-1 0-2 0,1 0 0 0,1-1-1 0,-1 1 2 16,0 0-1-16,0 1 2 0,0-2-1 0,-1 1 2 0,1-1-3 15,-1 1 0-15,0-1 1 0,1 1-2 0,-1-1 3 0,1 1-1 0,-1-1 0 16,1 1 1-16,-1-1 0 0,1 1-3 0,0 0 1 0,-2-1 0 15,2 0 3-15,-1 0-3 0,1 0 1 0,-1 0 2 0,0 0-3 0,0 0 6 16,0 0-1-16,0-1-4 0,0 2 1 0,0-1-1 0,0-1-1 0,0 1 1 16,0 0-1-16,1-1 1 0,-1 1 3 0,0 0-3 0,1-1 2 0,-1 2-3 15,0-1-1-15,0 0-1 0,0 0 0 0,0-1-4 0,0 1 5 16,1-1 0-16,-1 1-1 0,1-1 1 0,0 1-5 0,-1 0 4 0,1 0-3 16,-1 0 1-16,1-1-2 0,-1 1-6 0,1 0 2 0,0 0 0 15,0 0 2-15,1 0-2 0,-2 0 2 0,-1 0 3 0,2 0-2 0,-1-1 5 16,0 1 1-16,0 1-1 0,1-2 5 0,-1 1-2 0,0 0 0 0,0 0 1 15,-1 0 0-15,1 0 0 0,0 0-2 0,0 0 4 0,1 0-3 0,-1 0 2 16,1 0 3-16,-1 0-3 0,-1 0 1 0,1 0 0 0,0 0-5 16,0 0 1-16,1 0-3 0,-1 0 2 0,1 0-3 0,-1 0 1 15,1 0-3-15,0 1 1 0,1-1 1 0,-1 0 1 0,1 0 1 0,0 0-3 16,1 1 2-16,-1-1-3 0,0-1 4 0,1 1-1 0,-1 1-1 16,-1-1 1-16,2 1 0 0,-2 0-4 0,1-1-2 0,0 1-7 0,0-1-8 15,0 1-8-15,0 0-14 0,0 0-8 0,0-1-11 0,-1 1-8 0,2-1-8 16,0 1-11-16,0 0-5 0,0 0 14 0,1-1 20 0,1 0 26 15,0 0-390-15</inkml:trace>
  <inkml:trace contextRef="#ctx0" brushRef="#br0" timeOffset="18200.33">28300 5894 1051 0,'0'0'302'0,"0"-3"-95"0,-1 1-105 0,1 0-44 15,-1 0-27-15,1 0-8 0,0 1-11 0,0 0 0 0,0 0-5 16,1 2-4-16,-1-1-1 0,-1 0-3 0,1-1 1 0,0 2-8 0,1 0 3 16,-1 0-3-16,0 1-2 0,0 0 4 0,-1-1-1 0,0 1 3 0,1 1 0 15,-1 0 2-15,-1 0-2 0,0 0-1 0,0 1-5 0,-1 0-5 16,0 1-3-16,0 2-8 0,0 0 7 0,0 0 0 0,-1 0 6 0,0 0 3 15,-3 1-2-15,-1 1 3 0,0 1-1 0,-1-1 4 0,-1 1 1 16,-2 1-1-16,2-1 2 0,-2 2 1 0,0-1 1 0,-2 2 2 0,-1-2-3 16,1-1 5-16,-2 1-4 0,0 0 4 0,-1 0 0 0,1 1-3 0,0 0 3 15,-2-2-3-15,0 2 2 0,-1-1-1 0,-2 2-2 0,0 1 3 16,-1-2-2-16,-1 3-2 0,2-1 3 0,-1 1-3 0,0-1 0 0,0 1 1 16,-2 1-2-16,0-1-3 0,0 0-7 15,-2 1-3-15,1 0-6 0,0 1 1 0,0-1-3 0,0 1 2 0,-1 0-3 0,-1 0 0 0,-2-1 9 16,1 1-7-16,-2 1 8 0,0-2 2 0,-1 2 1 0,0-1 1 0,-2-1 4 15,-1 0 2-15,-1 1 3 0,1 0 2 0,1 1 0 0,0-2-4 16,-1 1 5-16,1-1 4 0,-1 0-8 0,0-2 11 0,1 0-7 0,-1 0 2 16,1 0 6-16,-3-2-9 0,0 2 5 0,-1-1-6 0,0 1 2 0,0-1 1 15,-4-1-5-15,1 1 5 0,-2 0-3 0,0 0-3 16,2 0 2-16,-2-1-7 0,0-1-2 0,0 1 6 0,0 0 1 0,-1-1 5 0,1 0-2 16,-2-1-3-16,1 1 3 0,-2-2 0 0,1 1 6 0,-1 1-3 0,-2-2 5 15,1 1-6-15,0 0 2 0,0 0 0 0,0 0-5 0,1 1 4 0,-1-1 1 16,1 0-3-16,-2 0 6 0,-1 1-1 0,1 0-4 0,-2 0 6 15,-1-1-2-15,-2 0-1 0,0 1-2 0,-1-1 2 0,1 0 1 0,0-1 0 16,0-2 7-16,0 2 0 0,2-1 5 0,1 0 1 0,-2 0-5 16,0-1-4-16,-2 0 3 0,-1 0-3 0,1-2-5 0,0 2 6 0,0 0-6 15,0 0 1-15,0 0 4 0,1 0-7 0,-2 0-2 0,1-1 5 16,0-1-9-16,-1 0 7 0,0-1 2 0,-1-2-2 0,-1 2 4 0,0-2-2 16,0 1 1-16,0-2-5 0,1 0 3 0,0 0-1 0,1 0-1 0,-2-1 5 15,-1-1 3-15,-2 1-3 0,-1-2 1 0,-1 1-4 0,-1-1-3 16,0 0 1-16,3 0 5 0,0 0-3 0,1 0 3 0,0 0 0 0,0-2-6 15,-1 0 3-15,0 0-1 0,-1 0-2 0,-1 0-1 0,0-1-3 0,0 0 2 16,0 0-4-16,2 0 4 0,-1 0 4 0,2 0-1 0,0 0 0 0,-1 0 1 16,-1 0-2-16,0-1 2 0,0 1 2 0,0-2-1 0,2 2-2 15,0-1-3-15,1 1 3 0,1 0 5 0,-1-1 3 0,0-1-6 0,-1 1 1 16,-1 1-4-16,0 0 1 0,-1-1 3 0,1 0-4 0,1-1 0 16,1 1-2-16,0-1 1 0,1 0 2 0,-1 0 3 0,0 1-6 0,0-1 0 15,-1-1 2-15,2 1-8 0,-2-1 8 0,2 1-4 0,1 0-5 16,-1-1 11-16,3 0-8 0,0 0 9 0,1-1 4 0,-1 0-12 0,-1-1 9 15,0 1-3-15,-2-1 0 0,0 1 5 0,2 0-4 0,2-2 7 16,1 1 0-16,2 0 0 0,0-2 4 0,0 2-9 0,0-1-2 0,1-1-2 16,-1 1 0-16,0-1-3 0,-3 0 6 0,2 0-4 0,-1 0-3 0,2 0 3 15,0 0-7-15,1 0 6 0,1 1-1 0,-1 0 0 0,0-1 2 16,-1 0 1-16,-1-1 3 0,2 1-1 0,-1 0 4 0,0 0-2 0,0 0-2 16,-1 1-3-16,4 0 0 0,0-1 2 0,1-2 0 15,1 1 3-15,1-1-3 0,1 1-1 0,0 0 4 0,1 0-1 0,2-1-1 0,0 1-2 16,1 0-6-16,-1 0 1 0,0-2 0 0,0 0-4 0,0 1 0 0,2-2-6 15,1 1 6-15,-2-2 6 0,2 3 2 0,2-1 5 0,0 0-2 0,1 0-4 16,1 2 0-16,-3 0 2 0,2-1-3 0,2 2 3 0,-2-1 2 16,2 1 2-16,-1-2 2 0,1 1-4 0,-2 0 2 0,1-1 2 0,0 3-1 15,3-2 2-15,-1 0 0 0,2 1 0 0,0 0-3 16,0 1 1-16,2 0-3 0,-1 0-2 0,4 0 3 0,0 1-2 0,0-1 0 0,2 1-1 16,-3-2 2-16,2 1-1 0,0 0 1 0,1-1 2 0,2 2-5 0,-1-1 1 15,1-1 3-15,0 0 1 0,3 0 1 0,-2 0 1 0,1 1-3 0,1 1 0 16,-2-1-1-16,1 1-2 0,0 0 0 0,1 1 0 0,1-1-4 15,0 0 4-15,1 1-1 0,2 0-4 0,-1 0 3 0,1-1-1 0,0 2 0 16,1-1 3-16,2 0-3 0,-2 0 4 0,1 0-5 0,0 0 2 16,0 1-1-16,1 0 0 0,0 1 1 15,1-1 0-15,0 0 1 0,1 0 2 0,-1 0-1 0,1 1-1 0,1 0 3 0,-1 2-6 0,1-2 6 16,0 1 0-16,1 0-4 0,0 1 5 0,0-1-4 0,0 1 0 0,1 1 1 16,0-1-3-16,-1 2 5 0,1-2 0 0,0 2 3 0,2-1-3 0,0 2 2 15,0-1-5-15,1 0 0 0,-1 0 3 0,0 0-2 0,-2 2 3 0,1-2 2 16,0 2-1-16,2-1 6 0,-2 1-1 0,1 1-4 0,-1-1 5 15,1 0-6-15,0 0 1 0,0 1 1 0,0 0-5 16,0 0 0-16,0 0 3 0,1-1-3 0,-1 1 2 0,1-1-3 0,0 1-1 0,0 0-1 16,-1 1 0-16,1 0-3 0,0-1-4 0,1 1 3 0,-1-2 1 0,1 1-1 15,0 0 1-15,-1 0 0 0,1 0-3 0,0 1 3 0,0-1 1 0,-1 1-4 16,1-1 4-16,0 0 0 0,0 0 2 0,0 0 2 0,0 0 0 16,0 1 0-16,0-1 0 0,0 0-1 0,-1 0 2 0,1 1-1 0,0-1 4 15,0 1 1-15,0-1 2 0,-1 0 1 0,1 1 2 0,0-1-2 16,-1 0 3-16,1 1 2 0,0-1-3 0,0 0 1 0,-1 1-1 0,0-1-1 15,1 0-1-15,-1 1-6 0,1-1 0 0,0 1-2 0,0-1 1 16,0 0-1-16,0 1-3 0,0-1 2 0,0 0-5 0,0 1-1 0,0-1 1 16,-1 1 0-16,1 0 3 0,1 0-3 0,-1 1-2 0,0-1-2 0,1 0-7 15,-1 0-4-15,1 0-11 0,0 1-13 0,-1-2-11 0,1 2-13 16,1 0-17-16,0 1-17 0,0 0-20 0,1-1-22 0,0 1 6 0,1-2 31 16,1 1 35-16,2 0-348 0</inkml:trace>
  <inkml:trace contextRef="#ctx0" brushRef="#br0" timeOffset="19137.91">28861 5975 519 0,'0'0'13'0,"-1"-2"-11"0,0 1 1 0,0 0-1 0,1-1 2 0,-1 1 3 16,1-1 2-16,-1 1 4 0,-1 0 3 0,2 0 4 0,-1 0 5 0,1 0 6 15,-1 0 3-15,-1 0 5 0,0 0 2 0,0 1-3 0,0 0-2 16,0-1-4-16,0 1-6 0,0-1 0 0,0 1-1 0,0 1-7 0,0-1 1 16,1 0-2-16,-1 0-2 0,1-1-2 0,0 2-5 0,-1-1-4 15,1 0-4-15,-1 1 0 0,2-1-5 0,-2 1-5 0,1 0-8 0,0 0-11 16,-1 0-14-16,0 0-11 0,-1-1-12 0,0 1-13 0,-1 0 5 15,-1 0 14-15,0 2 17 0,-1-1 21 0,-2 0 13 0,-2 0 0 0,0-1 1 16,-2 2-371-16</inkml:trace>
  <inkml:trace contextRef="#ctx0" brushRef="#br0" timeOffset="20019.02">16845 5668 610 0,'-3'1'67'0,"0"0"12"15,0 1-4-15,0-1-27 0,1 1-22 0,0 1-15 0,1 1-8 0,0-1-6 16,0 2-1-16,0 1 2 0,2 1 1 0,0 2 1 0,0 1 1 16,0 1 7-16,0 1 0 0,0 1 3 0,0 0 1 0,0 2-3 0,1 1 3 15,-1-1 6-15,0-1 3 0,0 2 3 0,-1-2 0 0,1 1 0 16,-1-1-1-16,0 0 6 0,0-1-3 0,0-1 1 0,0-1-6 0,1-2-1 16,-1 2-5-16,0-1-4 0,0 0-3 0,0 0-6 0,1-2 1 0,-1 1-1 15,1-3 0-15,0 0 1 0,0 0-5 0,0-1-9 0,1-1-13 16,-1 0-22-16,1-1-20 0,0-2-20 0,0-1-13 0,0-1-5 0,1-1 10 15,0-1 17-15,0 0 22 0,1-2 22 0,1-1 16 0,-1-2 8 16,0 0 1-16,0-2-381 0</inkml:trace>
  <inkml:trace contextRef="#ctx0" brushRef="#br0" timeOffset="20217.34">16905 5724 577 0,'0'-3'46'0,"0"0"21"0,2-1 14 0,0 0 1 0,2 0-11 0,1 1-10 16,0 1-7-16,2-1-8 0,2 0-7 0,0 1-8 0,2 0-5 0,0 0-4 15,1 0-6-15,0 1-3 0,2 1-3 0,0 0-4 0,1 0-3 16,0 0-4-16,1 0 2 0,0 1-1 0,0 0 2 0,0 0 2 0,1 1-5 16,1 0 2-16,1 0-2 0,-1 1 1 0,1 0 0 0,1-1 0 0,-3 0 1 15,0 1 2-15,0 0-4 0,-2 0-6 0,0 0-7 0,-1 0-16 0,-1 0-12 16,1 1-18-16,-3 0-19 0,2 0-11 0,-1-1-11 0,-1 1 6 16,-1 0 18-16,-1 0 24 0,-2 2 23 0,0-1 16 0,-1 0 3 0,-2 1-385 15</inkml:trace>
  <inkml:trace contextRef="#ctx0" brushRef="#br0" timeOffset="20753.29">12167 6171 781 0,'-5'8'67'0,"2"0"-28"0,-1 4-28 0,4 2-6 0,0 2-5 16,2 2 0-16,0 0-1 0,1 1 0 0,0 1 3 0,1-2-3 16,-1 2 2-16,-1-2-3 0,-1 1 5 0,0-2 1 0,-1 1-2 0,0-1 1 15,0-1-7-15,0-1 1 0,0-1-1 0,-1-1-6 0,0-2-5 16,1-2-9-16,0 1-13 0,-1-2-7 0,1-2-4 0,0-2 4 0,1-1 9 15,-1-1 15-15,0-3 8 0,0 0 4 0,-1-1 1 0,1-2-409 0</inkml:trace>
  <inkml:trace contextRef="#ctx0" brushRef="#br0" timeOffset="20922.73">12091 6303 402 0,'-1'-11'201'0,"-1"0"-196"0,1-4-2 0,2 3 1 0,1 1-1 0,2-1 2 15,1 1 1-15,2 0 1 0,1 1 5 0,1 2 0 0,2-1 3 16,2 0 2-16,1 0 0 0,1 2-1 0,-1 0-1 0,0 1-4 0,2 2-3 15,0-1-1-15,-1 2-3 0,3-1-3 0,-2 1-1 0,1 2 0 16,0-1-1-16,1 1-4 0,0 0-2 0,-1 0-6 0,0 1-2 0,2-1-3 16,-3 1 1-16,3-1-1 0,-3-1-2 0,-1 1 1 0,0 0 3 0,-2-1 3 15,3 1 6-15,0-1 0 0,-1-2-6 0,1 0-396 0</inkml:trace>
  <inkml:trace contextRef="#ctx0" brushRef="#br0" timeOffset="22066.89">15311 3319 606 0,'5'1'38'0,"1"1"-13"0,4 0 0 0,1 0-3 0,0 1-3 0,3 0-4 0,0-1-3 0,2 1 3 0,2-1 1 0,2 0 2 0,-1 0-2 16,3 0 0-16,1 0-4 0,1 0-2 0,1 0 2 0,1 0-4 15,0 0 0-15,1 0 2 0,0 0-1 0,2 0 5 0,0 0 0 0,3-1 1 16,0 1-1-16,2-1 1 0,0 0-1 0,0-1 2 0,5 2-2 0,-2-2-4 16,3 1-1-16,-1 0-2 0,-1-2-3 0,1 0-1 0,1 0-2 15,1 0 0-15,1-1 2 0,0 1 0 0,1-2 3 0,2 1-3 0,0 1 1 16,1-2 0-16,1 0-2 0,2 0 2 0,0-1-1 0,0 1-2 0,-1-1-1 16,0 0 1-16,3 0-1 0,-2-1 2 0,2 1 3 0,2 0 0 15,0 0 2-15,2 0 0 0,1-1 1 0,2 1-3 0,1 1 1 16,0-1-2-16,-1 0-1 0,1 0 0 0,0-1-1 0,1 2-2 0,1-1 1 15,-1 0 5-15,3 0-3 0,1 0-1 0,1-1 1 0,0 1-2 16,1 0-2-16,-2-1 2 0,-1-1 8 0,3 0-3 0,2-1 4 0,-1 1 2 16,3 0-13-16,2 0 5 0,-1-1-4 0,1 1 0 0,0-1 1 0,-1 0-2 15,1 2 2-15,1-3 0 0,-1 1 1 0,4 1-2 0,-2 0 0 0,2-1-2 16,1 1 3-16,-3 1-3 0,0 0-1 0,3 0 6 0,-1 0-8 0,2 1 5 16,0 0 1-16,-1-1-3 0,1 1-1 15,-1 1 1-15,-3-1-5 0,2 0 4 0,0 1 4 0,0 0-2 0,2-1-1 0,-1 1 1 0,1 0-2 16,-1-1 0-16,-1 1 3 0,-2 0 0 0,1-1-2 0,-1 0 4 15,3 3 2-15,-1-3-1 0,1 2 0 0,0 0-3 0,-3-2 0 0,0 2 1 16,0 0 4-16,0-1 2 0,3 0 2 0,-1 1-2 0,-1-1 1 0,1 0-5 16,-2 1-3-16,0-1 0 0,0 1 0 0,-2 0 3 0,2-1 1 15,3 2 0-15,-2-1-3 0,0 0 2 0,-1 0-2 0,-2 1-3 16,1-1 0-16,1 1 5 0,-2-1-3 16,2 1 3-16,1-1 5 0,-1 1-8 0,-1-1 2 0,-1 1-4 0,-2 1 0 0,0-1 3 0,1 0 0 15,-2 0 0-15,4 1 2 0,-1-1-2 0,0 1 0 0,-1 0 2 0,0 0-2 16,-2 1-3-16,-1-1-2 0,0 1 3 0,-1 0 1 0,3 0-3 0,-2 0 1 15,0 1 0-15,-2-1-9 0,-2 0 1 0,-3 0 1 0,0 0-1 0,0 0 7 16,0-1 6-16,2 0-1 0,0 1 2 0,-1-1 4 0,1 0 0 0,-2 1 0 16,-1 0-4-16,0-1 1 0,-2 1-1 15,2 1-3-15,-2-1 2 0,-1 1 0 0,1 0-1 0,0-1 0 0,-1 1-2 0,0-1-1 16,-2 1-3-16,-2 0 2 0,-1 1 3 0,-2-1-4 0,-2 0 3 0,-1 0 5 16,-1 0 3-16,-1 0 10 0,0 0 7 0,-4-1-1 0,-1 1 3 0,1 0 2 15,-4-1 4-15,0 1 4 0,-4-1 0 0,-1 1-1 0,-2-1 0 0,-1 0-7 16,-1 0-3-16,-1 0-2 0,-2 0-9 0,-2 1-10 0,-1-1 4 0,-1 0-3 15,-1-1-3-15,2 1 5 0,-2 0-6 16,-1 1 3-16,0 0-1 0,-4-1 3 0,2 1 0 0,-2-1-4 0,-2 0-6 0,-2 0 3 16,0 0-7-16,0-1-10 0,-1 1 4 0,0 0-14 0,0-1-13 0,-3-1-14 15,2 1-18-15,-1-1-30 0,0 0-26 0,-1 1-22 0,1-2-23 16,0 0 19-16,1-2 39 0,-1 0 43 0,2 0-355 0</inkml:trace>
  <inkml:trace contextRef="#ctx0" brushRef="#br0" timeOffset="22375.34">26726 2801 349 0,'0'2'412'0,"0"-2"-301"0,0 2-17 0,1-2-43 0,1 1-27 15,1 2-18-15,2 0-2 0,1 0-2 0,1 3 1 0,1 1 2 0,1 0 0 16,0 0-5-16,1 3 0 0,-1 1 3 0,2-2-7 0,-1 2 5 0,0 1 1 16,1-1-2-16,-1 1-2 0,-2-1 1 0,2 2-1 0,-1-1 0 15,-1 2 1-15,0 0-2 0,-2-1 3 0,1 1-4 0,-2 1 2 0,-1-1 5 16,-1 0-3-16,-1 1-1 0,-1 0 4 0,0 0-1 0,-2 0-3 0,-2-1 1 16,-1 1 0-16,0-1-3 0,-2 0 0 0,-2-1-2 0,0 0-4 15,-2 0-2-15,-1-1-1 0,0 0 1 0,0-1-3 0,-1 1-7 16,-1-1-7-16,1 0-9 0,-1 0-19 0,1-2-16 0,-1 1-2 0,1 0 9 15,0-1 20-15,0 1 23 0,3-1 4 0,0-2-376 0</inkml:trace>
  <inkml:trace contextRef="#ctx0" brushRef="#br0" timeOffset="22900.08">28063 3279 573 0,'-2'-9'71'0,"0"-1"-5"0,0-2 0 0,2 1-22 0,1 1-25 0,2 0-11 0,1 0-9 0,2 0-4 15,1 1-2-15,1 0-6 0,2 0 0 0,1 0-2 0,2 1-2 0,2 0 1 16,-1 1 2-16,2 0 3 0,0 1-1 0,1 0 3 0,-1 1 0 0,2 2 3 15,0-1 1-15,-3 1 0 0,0 0 1 0,1 1-2 0,-1 2 0 16,2 1 0-16,-2 1-2 0,1 2-1 0,-1 1 2 0,0 0 1 0,-3 3 3 16,0 0-1-16,-1 2 4 0,-1 0 1 0,-1 0 0 0,-3 0 5 15,-1-1-3-15,-1 0 4 0,-2-1 1 0,-1 0 9 0,0 0 20 0,-2-1 10 16,-1 0 20-16,-1-1 5 0,-1-2 9 0,0 1 12 16,-2-1 8-16,-2 0 3 0,-1-1-8 0,-2 0-4 0,-1 1-11 0,0-1-10 0,-3-1-13 15,0 0-10-15,-2 0-16 0,1-2-8 0,-3 1-7 0,2-1-5 0,-1 0-1 16,1-1-4-16,-2 1-9 0,-2-1-11 0,3-2-16 0,-2 1-18 15,1-2-18-15,2-1-21 0,-1 0-19 0,1 0-19 0,1-1-27 16,3 0-27-16,0-2-4 0,2 0 44 0,2-1 43 0,2-1-345 0</inkml:trace>
  <inkml:trace contextRef="#ctx0" brushRef="#br0" timeOffset="29021.73">17562 13847 555 0,'0'2'7'0,"-1"1"-2"16,0 0-5-16,0-1 4 0,1 0 0 0,-1 0-3 0,1 1 4 0,-1-1-1 16,1 1-4-16,0 0-2 0,-1-1 1 0,2 1-1 0,-1 0 2 0,0-1 2 15,1 1-5-15,0 0 6 0,0-1-3 0,-1 0 0 0,1 0 3 16,0 0-3-16,1 0 0 0,0 0 3 0,0-1 0 0,-1 0-3 0,1 0 2 16,0 0 0-16,0 0 4 0,0 0 3 0,1-1 3 0,-1 1 2 15,0-1 2-15,0 1 3 0,1-1-4 0,-1 1 5 0,0-1-1 0,1 1 3 16,0 0 2-16,-1 0-7 0,0 0 1 0,0 0-7 0,1-1-2 15,0 1 5-15,0 0-5 0,0 0-1 0,0-1 3 0,1 1-4 0,0 0 1 16,0 0 7-16,0 0-4 0,0-1 4 0,1 1 1 0,0-1-2 0,0 1 1 16,1-1-7-16,-1-1-1 0,1 1-3 0,0 0-2 15,1 0 6-15,1 0-4 0,-1 0 0 0,0 0 1 0,0 0 1 0,0 0-1 0,-2 0 6 16,2 0-2-16,-1 0-4 0,1 0-1 0,-1 0-3 0,1 0 4 0,0 0-3 16,0 0 6-16,1 0-4 0,-2 0-5 0,3 0 4 0,-1-1-4 15,1 1 2-15,0 0 0 0,0-1-4 0,0 0 1 0,0 0 0 0,1 0 4 16,0 1-2-16,-1-1 3 0,0 1-2 0,0-1 0 0,-1 0-1 0,-1 1 0 15,2-1-1-15,0 1 2 0,-1-1 1 0,1 0 2 16,-1 1 6-16,0-2-6 0,-1 1 9 0,0 1 1 0,1-1 3 0,-1 1 8 0,1-1-5 16,0 1-10-16,1-1-5 0,0 1-8 0,0-1 5 0,0 1-1 15,0-1 3-15,1 1 1 0,0-1-4 0,1 1-2 0,0-1 1 0,0 0-2 16,0 0-1-16,0 0 5 0,1 0-1 0,-1 0 2 0,-2 1 1 16,1-1-4-16,0 0 0 0,1 0-7 0,1-1 9 0,0 1-1 0,-1 0 1 15,1 0 4-15,-1-1-8 0,0 1 6 0,1-1-3 0,-2 1-2 0,1 0 7 16,0 1-7-16,0 0 5 0,0-1-1 15,-1 1-1-15,-1 0 2 0,0-1 0 0,0 2 3 0,0-1-4 0,0 1 4 0,0 0 2 0,-1 0-4 16,0 0 11-16,1 0-3 0,0 1-4 0,2-1-2 0,-1 0-8 0,0 1-1 16,1 0-4-16,-1 1 2 0,2-1 2 0,-2 0 2 0,1 0 0 0,0 0 7 15,-2 0-3-15,2 0-6 0,0 0 7 0,0 1-4 0,-1-1 0 16,0-1 4-16,0 2-6 0,0-1 9 0,0 0-6 0,0 0 6 0,1-1-2 16,0 0-3-16,-2 0 9 0,3 0-10 0,-1 0 5 15,0 0-7-15,0 0 2 0,0 0 0 0,-2 0 3 0,1 0 10 0,1-1-12 16,-1 1-1-16,1 0 3 0,-1 0-14 0,-1-1 15 0,0 1 2 0,-1 0 2 0,0-1 3 15,1 1-7-15,0-1 2 0,0 0 0 0,-1 1 2 0,2-1 6 0,-1 0 2 16,0 1-5-16,1 0-5 0,-1 0 8 0,0 0-8 0,-2 0 4 16,1 1 5-16,0-1-13 0,0 1 6 0,1 0-3 0,0 0 0 0,0 0 5 15,-2-1-4-15,1 1 6 0,0-1-8 0,1 1 4 16,-1-2-9-16,1 2-2 0,0-2 7 0,0 1-6 0,3 0 9 0,-1-1-13 16,1 0-3-16,0 0 9 0,1-1 0 0,0 0-1 0,2-1 4 0,0 2-10 0,0-2 0 15,-2 0 11-15,0 0-1 0,1-1-2 0,0 1 2 0,-1-1 0 16,-1 0-5-16,0 1-4 0,-1 0 4 0,0 0-6 0,0 0 6 0,-1 0 9 15,1 1-18-15,0 0 17 0,-1 0-5 0,-1 1-1 0,1-1 9 16,-2 1-13-16,1-1 0 0,0 1 14 0,0 0-6 0,0 1 5 0,0 0 2 16,0 1-9-16,-2 0 10 0,2-1-9 0,-1 2 3 0,0-2-1 0,-1 2-6 15,0-1 5-15,0-1-7 0,1 1 2 0,0-1-4 0,2 1 8 16,0-1 0-16,1 1-5 0,0-1 13 0,1 0-17 0,-2-1-2 0,2 0 3 16,0 0-5-16,1 0 6 0,0 0 5 0,0-1-1 0,1 1-2 15,-1-1 10-15,0 0-14 0,0 0 8 0,-1 1 2 0,0-1-14 0,0 0 18 16,1 1-8-16,-1-1-5 0,0 1 8 0,0-1-10 0,1 1 8 0,-1 0-9 15,0-1 6-15,-2 1-2 0,1 1-1 0,0-1 10 16,-1 1-2-16,0-1-1 0,0 1 0 0,-1 0-1 0,1 0-3 0,0 0-3 0,0 1-1 16,0-1 0-16,-1 0 0 0,1 1 9 0,1-1 6 0,0 0-10 0,1 0-3 15,0 0-5-15,1 0-6 0,0-1 5 0,2 0 12 0,-1 0-4 16,2 0 10-16,-1 0-2 0,0-1-12 0,0 0 2 0,1 0-13 0,-2 0 3 16,3-1 3-16,1 1 1 0,-1-1 6 0,-1 0 4 0,0 0 2 0,0 0-1 15,0 1-5-15,0-1 5 0,-1 1-3 0,0-1 3 0,-2 1 2 16,0 0-10-16,0 0 9 0,1 1-3 15,-2-1 2-15,0 2 2 0,0-1-10 0,0 1 3 0,1 0 4 0,-1 0 1 0,-1 0 9 16,0 1-12-16,0-1-2 0,0 2 0 0,-1-1 1 0,0 1 6 0,-2 0-7 16,3-1-1-16,0 0-1 0,-1 1 1 0,1-1 9 0,0 0-14 0,0 1 3 0,1-1 1 15,1 0-3-15,1-1 4 0,1 1-3 0,-1-1-7 0,2 0-3 16,0-1 2-16,2 0-7 0,-2 0 5 0,1 0 4 0,-1 0 0 0,-1-1 12 16,-1 0-4-16,1 0 0 0,1 0 7 0,0 0-8 0,-2 0 10 0,0 0-4 15,1 0-5-15,-1 0 12 0,-1 0-13 0,1 1 12 0,-1-1-4 16,0 0-7-16,0 1 13 0,-2-1-10 0,0 1 2 0,1 1 3 0,0-1 1 15,-1 1 1-15,0 0 2 0,0 0-2 0,1 0-3 0,1 1-6 0,0 0 2 16,-1-1 3-16,1 1-2 0,1 0 4 0,-2 1-1 0,0-1-11 16,0 1 7-16,1-1 1 0,0 1 2 0,1-1 9 0,0 0-15 0,-2 0 1 15,3 0 3-15,-1 0-2 0,1-1 6 0,0 0-3 16,0 0-4-16,1-1-6 0,1 1 8 0,-2-1 2 0,1 0-4 16,0 0 3-16,-1-1-4 0,-2 1-1 0,2-1 3 0,-1 0 4 0,2 0-4 0,-1 1 2 0,1-1 2 15,-1 0 4-15,0 0 2 0,-1 0-11 0,1 1 4 0,-1-1-2 16,1 1-8-16,-1 0 14 0,0-1-7 0,0 1 4 0,0 0 6 0,-1 1 1 15,0-1-3-15,1 1-3 0,0 0 3 0,-1 0-3 0,0 0 3 0,1 1 2 16,0-1-5-16,-1 2 3 0,0-1 2 0,-2 0-11 0,1 1 15 16,-1-1-16-16,1 0 4 0,0-1 2 0,0 1-12 0,-1 0 8 0,1 0-5 15,0 0 10-15,0 0 2 0,1 0-2 0,-2-1-1 0,1 0-6 16,0 0 4-16,-1 0-3 0,0 0 5 0,-2 1 7 0,1-1-2 0,-1 0-1 16,0-1 0-16,-1 1-12 0,-1 0 2 0,1 1 12 0,-2-1-8 0,-1 0 3 15,0 0-4-15,0 0-3 0,-1-1-2 0,-1 1-3 0,0 0-6 16,-2 0-6-16,1 0-10 0,-1 0-8 0,1 0-3 0,-1-1-14 0,0 1-4 15,0-1-8-15,-1 1-12 0,0-1-5 0,0 0-21 0,-1-1-8 16,1 1-16-16,-1-1 9 0,1-1 32 0,-1 0 28 0,1-1 34 0,-1-1 16 16,0 0-400-16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4:5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10962 8330 575 0,'-3'0'27'0,"-2"0"-24"0,1 0 3 16,2-1 0-16,1 1 2 0,-1 0 3 0,0 0-2 0,0 0 4 15,1-1-3-15,0 1 1 0,3 0 2 0,-5 1-3 0,2-2-3 0,1 2 3 16,0-1-7-16,3 1-1 0,-5-1-3 0,-1 0-4 0,3 0 6 0,-1 1 1 15,1-1 0-15,1 1-2 0,-2-1 0 0,2 0-2 0,-1 1 6 16,2-1 0-16,-2 1 1 0,-1 0 1 0,2-1 1 0,-2 1 8 0,3-1-4 16,-2 0 5-16,1 0 0 0,-1-1-3 0,0 1 7 0,2 1-2 0,-1-2-1 15,1 2 1-15,-3-1-3 0,1-2 2 0,0 2-3 0,1 0 0 16,2-1-3-16,0 1 2 0,1 0 1 0,-3 0-3 0,3 1 2 0,-1-1-3 16,-1 0 5-16,4 0-7 0,-3-1-4 0,0 1 2 0,1 0-3 15,1 0 1-15,0 1 2 0,0-1-1 0,2-1-6 0,-4 2 9 0,4-2-2 16,1 0-2-16,-2 1 7 0,0 0-1 0,-1-1-1 31,2 1 5-31,0-1-3 0,-1 1 4 0,2 0 4 0,-3-1-2 0,1 0-1 0,5 0-2 16,-2 0 5-16,4 0-3 0,-2 1-3 0,-3-1 0 0,1-1-10 0,0 1 9 0,0-2 1 15,2 0-7-15,2 1 0 0,-1 0-4 0,1 0-1 0,1 1 0 0,-4-1 0 0,-1 0-2 0,2 1 1 16,-3 0 9-16,1 2 5 0,1-2 0 0,-2 0 4 0,3 0-11 0,-1 0 3 0,-1 0 1 16,1 1-3-16,0-1 2 0,-2 1-3 0,1 0-1 0,0-1 3 0,2 1-3 15,1 0 8-15,-1 0-2 0,-1-1-6 0,0 1 6 0,1 0-5 16,1-1 6-16,-1 0-4 0,-1 0-3 15,0 1 2-15,0-2-2 0,3 2 10 0,0-1 1 0,-1 1 5 0,0-2-5 0,1 1-5 16,0 0 0-16,0 0-5 0,2 0 2 0,-4 0 0 0,1 0-4 0,-1 0 2 0,-1 0-5 16,4 0-1-16,-2 0 1 0,3 0 0 0,-2 1 0 0,-1-1 7 0,-1 0-10 15,1 0 0-15,0 0 3 0,0 1-6 0,1-1 3 0,-1 1 0 0,0 0 0 16,-1-1-6-16,2 1 11 0,0 0-3 0,2 0 2 0,-2 0 3 0,0-1-7 16,-2 2 4-16,-1-1-3 0,2 0 2 15,-1 1 5-15,1-1-3 0,2 0 2 0,-2-1-6 0,1 1 4 16,2-1 4-16,-2 0-8 0,0 1 9 0,0-1-10 0,1 1 2 0,0 0 3 15,1-1-4-15,-2 1 1 0,2 0 4 0,-1 0-2 0,1 0 0 0,-2 0 1 0,2 0-6 16,0 0 1-16,0 0 6 0,1 0-5 0,0 0 2 0,0 1 9 0,0-1-8 16,-2 2 10-16,1-2-1 0,0 0-6 0,0 0 4 0,0-2-6 0,-1 2 6 0,1 0 0 15,1 0 5-15,0 0-3 0,-1 1 2 0,0-1-9 0,1-1-6 16,0 1 9-16,-1 0-7 16,1 0 2-16,0 0 1 0,-1-1-1 0,-1 1 1 0,1 0 4 0,-1 0-2 0,0 0-10 0,1 0 6 15,0 0-3-15,2 0 1 0,0 1 3 0,0-2 1 0,-2 1-3 0,2 0 2 0,-3-1-6 16,-1 1-2-16,4 0 10 0,-2 0-5 0,1-1 6 0,-2 2-5 0,0-1-1 15,2-1 3-15,2 1 0 0,-1 0-6 0,2 0 6 0,0 0-3 16,-5 0-2-16,3 0 7 0,2 0-11 0,-4 0 3 0,0 0 3 0,1 1 2 16,0-1-4-16,3 0 5 0,-2 0 0 15,3 0 1-15,-5 0-1 0,1 0-5 0,2 0-5 0,1 0-1 0,1 0 4 0,-5 0 5 16,0 0 8-16,0 0-1 0,0 0-5 0,-1 0-2 0,2 0-2 0,2-1 3 0,-3 2 14 16,3-1-5-16,-1 0-3 0,-3 0-5 0,1 0 1 0,0 0 3 15,0 0-1-15,1 0 4 0,0-1-10 0,0 1 2 0,0-1-3 16,0 0 7-16,0 0-2 0,1 1-3 0,1-1 3 0,-1-1-6 15,-1 2 4-15,0-1 0 0,-2 0 1 0,2 1-2 16,-2-1 3-16,1 0-8 0,0 1 6 0,0-1 0 0,-1 0-6 16,1 1 15-16,0 0-3 0,0-1-11 0,-1 0 6 0,0 0-5 0,0 0 1 0,0 0-2 15,1 1 7-15,-1-1-4 0,1 0-1 0,-2 1 18 0,0 0-7 0,-3 0-3 16,3-1 2-16,1 1-5 0,0 0 7 0,0-1 2 0,0-1-7 0,0 1 1 16,-1 0-4-16,0 0-10 0,-1 2 16 0,2-1-11 0,-1-1 1 0,0 1 5 15,0 0-13-15,-2-1 11 0,1 1-4 0,1 0 4 0,0 0 9 16,-1 1-6-1,0-1 1-15,0 0-2 0,2 0-13 0,0-1 11 0,-1 2-2 0,0-1-2 16,-1 1 14-16,0-1-12 0,0-1-2 0,-1 1 2 0,-1-1-2 0,1 2 7 0,0-1-3 16,-1 0 4-16,1 0-12 0,0-1-1 0,-2 1 8 0,2 0 0 0,-1 0 5 15,1 1 0-15,0-2-7 0,-1 1 4 0,0 0-2 0,0 0-1 0,-1 0 3 16,1 0-2-16,-2 0 2 0,1 1 2 0,0-1-4 0,-2 0-5 0,1 0 4 16,-1 0-5-16,1 1 10 15,-2 0-1-15,1 0 2 0,-1 0 0 0,-2-2-5 16,1 2 5-16,-1-1-1 0,-2 1 4 0,1-1-2 0,0 1 8 0,0-1-14 0,0 1 4 0,1 0-4 0,-2-1-7 15,0 0 11-15,0 1 8 0,-1-1-5 0,1 1-4 0,-1-2-4 0,0 2-4 0,0-1 7 0,0 1 1 16,-1 0-4-16,1-2-4 0,-1 1-1 0,1 1-1 0,-1 0 0 0,0 1-13 0,0-1-24 0,0-1-21 16,0 0-29-16,0 1-26 0,-1 0-26 0,1 0-51 0,0-1-41 0,-1 1-33 15,-1-2 42-15,1 0 73 0,-1 1-351 0</inkml:trace>
  <inkml:trace contextRef="#ctx0" brushRef="#br0" timeOffset="1322.27">15598 8250 587 0,'0'-1'13'0,"-2"0"-8"0,1 0 5 0,-1 0-3 0,1 1-2 0,0 0-2 0,1-1-3 15,-1 2-2-15,1-1 1 0,0 1-3 0,-1 0 2 0,1 0 0 16,0 0 1-16,-1 0-4 0,1 0 5 0,-1 0-5 16,0 0 3-16,1 1 2 0,-1-1-4 0,0 1 7 0,0-1-2 0,0 0 1 0,0-1 3 15,1 2 1-15,-1-1 2 0,2 0 5 0,-1-1-3 0,1 0 0 0,0 1 3 16,0-1-1-16,0 1 7 0,0-1 1 0,0 0 4 0,1 0 3 15,0 0 1-15,1 0 2 0,0 0-4 0,0 0-2 0,0-1-2 0,0 1-1 16,1 0-1-16,0-1-2 0,1 1-6 0,-1-1 4 0,1 0-6 0,0 0 2 16,1 0 0-16,0 0-8 0,1 0-1 0,-1-1-1 0,1 0 0 0,-1 1-1 15,1-1 3-15,1 2 2 0,0-1-2 0,2-1 0 16,0 2 0-16,0-2-1 0,2 1 3 0,-1 1 5 0,0-1-5 16,1 1-2-16,0-1-1 0,1 0-4 0,-1 1 3 0,0 0 1 15,0 0-2-15,0 0-2 0,0-1 2 0,1 1-5 0,-2-1 4 0,3 0 0 16,-1 1-1-16,1 0 4 0,0-1 0 0,0 1 4 0,0-1 2 15,1 1 1-15,0 0-1 0,-1 0 1 0,0 1 3 16,0-1 2-16,0 0-4 16,-1 1-1-16,0-1 3 0,0 1-2 0,1 0 2 0,-1 0 0 0,-1 0-3 0,2 0 4 15,0 1-1-15,0 0-3 0,0-1 1 0,-1 0 0 0,1 0 1 0,0 0 2 16,0-1 0-16,-1 0 3 0,2 0-2 0,-1 0 4 0,-1 0 2 0,-1 0-2 0,0 1 1 16,3-2-3-16,0 1-4 0,0 0-2 0,-1 0-1 15,2 0-3-15,-1 0 6 0,0 1-7 0,0-1 2 0,0 0-4 0,1-1-3 16,-1 1 2-1,-1 0-4-15,0 0 9 0,1 0-10 0,1 0 5 0,-2 0 2 0,2 1-6 16,-1-1-3-16,1 0 3 0,-1 0-2 0,1 1 4 0,-1 0 7 0,-1 0-7 16,0-1-1-16,-1 0-2 0,1 0 0 0,-1 0 6 0,1 1 0 0,-2-1-4 0,2 0 1 15,-1 0-2-15,2-1 6 0,-1 1 2 0,0-1-4 0,1 0 2 16,0 0-2-16,1 2 4 0,-2 0 5 0,2 0-6 0,0-1-4 0,-1-1-2 0,-1 1 0 16,0 0 9-16,1 2 2 15,1-1-5-15,0-1-6 0,1 0 0 0,-1 0 2 16,0 1 1-16,-1 0 1 0,1 0-4 0,0-1-4 0,0 1 3 15,0 0 1-15,0 0 3 0,-1 0-3 0,2-1-2 0,-2 0 4 0,1 0-5 0,1 0 6 16,-1 1-1-16,1-1 2 0,0 1 1 0,-1-1 2 0,-2 0 0 16,1 1 0-16,0-1-2 0,0 2 6 0,-1-1-5 0,1 1-1 0,-1-1-1 0,1-1-3 0,0 1 11 15,-1-1-10-15,1 1 3 0,-1 0 1 0,1-1-8 16,0 1 4-16,-1 0 3 16,2-1 0-16,-1 0-2 0,-3 2 3 0,2-2-2 0,-1 1-8 0,1 0 11 0,0-1-7 0,2 1 5 15,-1 0-1-15,0-1-7 0,0 0 1 0,-2 0 2 0,1 1 6 0,1-1-2 0,-1 2 11 0,0-1-10 16,0-1-1-16,-1 1 3 0,2-1-3 0,-1 0-3 0,1 1 5 15,0-1-1-15,0 0-6 0,0 0 7 0,2-1-6 0,-1 1-2 0,1-1 3 16,-2 0-2-16,0 2 6 0,0-1 3 0,0 0-4 0,-1 0 1 0,1-1-3 16,0 1-2-16,-1 0 1 0,1 0 0 15,-1 0 3-15,1 1-2 0,0-1-5 0,0-1 6 16,0 1-3-16,1 0-2 0,0 0 8 0,-1 1-6 0,-1 0 1 0,1-1-1 16,0 1 6-16,0-1-2 0,1 1-6 0,1 0 5 0,0-1-4 0,0 1-1 0,-2-1 5 15,2 1 2-15,0-1-2 0,-1 1 1 0,0 1 4 0,0-1 3 16,0 1 4-16,-2-1-2 0,2 0-6 0,0 1 1 0,0-2-4 0,0 2 6 0,1 1 0 15,0-2-10-15,0 2 1 0,-2-1 2 0,1 0 2 16,-2-1 1-16,1 0 0 0,-1 1-2 0,1-1-7 16,-1 0 7-16,-1 0-1 0,0 0-4 0,-1 0 1 0,1 0 4 0,-1 0-3 0,-1 0 6 0,0 0-3 15,-1 0-4-15,0-1-2 0,-1 2 10 0,0 0 3 0,-1-1-14 16,0 0 13-16,-1-1-14 0,-1 1 1 0,0 0 12 0,0-1-9 0,-1 1 5 0,0 0 3 16,0-1-16-16,-1 1 14 0,-1-1-12 0,0 0-2 0,-1 2 11 0,1-2-13 0,-2 1-6 0,0 0-10 15,-1-1-17-15,1 1-18 0,-1-1-11 0,-1 0-25 0,1 1-25 0,0 0-24 0,-1-1-17 0,0 0-10 0,-1 0 1 16,0-2 23-16,0 2 40 0,-2-1 41 0,1-2 35 15,-2 1-381-15</inkml:trace>
  <inkml:trace contextRef="#ctx0" brushRef="#br0" timeOffset="4348.82">23337 8355 599 0,'-4'1'7'0,"0"-2"-7"0,-2 1 0 0,2 0 0 0,0-1 2 0,1 1-2 15,-1 0 2-15,1 0 1 0,0 0-4 0,0 0 0 0,1 0-1 0,0 0 0 16,0 0 4-16,0-1 0 0,0 1 0 0,1 0 0 0,0-1-2 0,0 1 0 16,0 0 3-16,1 0 1 0,0-1-1 0,0 1 2 0,0 0 1 0,0-1-1 15,1 1 2-15,-1-1 1 0,1 0-3 0,0 1 3 0,0 0-4 16,1-1 1-16,0 1-2 0,0 0 1 0,0 0 2 0,0 0 0 0,1 0-1 16,0 0 2-16,0-1-2 0,1 1 2 0,0 0 2 0,0-1 0 0,1 1 2 15,-1 0-1-15,2-1-3 0,-2 2 7 0,2-2-5 0,-1 1 1 16,1 0 1-16,1 0-1 0,0 0 4 0,0 0 4 0,0 0 2 0,1 0-3 15,-1 0 2-15,1 0-3 0,1 0 4 0,-1 1-2 0,1-1 0 16,0 0-1-16,0 0-6 0,0 0-1 0,1 0-3 0,1 0 0 0,-1 0 7 16,1 0-5-16,0 0 0 0,-1 0-1 0,2-1-1 0,0 1 1 0,0 0-1 15,1 0 1-15,-1 0 0 0,-1 0-1 0,1 0-1 0,0 0 3 16,-1-1-5-16,1 1 6 0,-2 0 3 0,2 0-2 0,-1 0 1 0,0 0-4 16,0-1 3-16,0 1 0 0,0 0-4 0,1 0 0 15,-1-1-5-15,0 1 0 0,-1 1 3 0,0-1 0 0,0 0 1 0,1 1-4 0,-1-1 0 16,0-1 4-16,0 2 2 0,-1-1 6 0,0 0 8 0,1 0 0 0,0 1 2 15,-2-1-1-15,0 0-2 0,1 0 1 0,-2 1-3 0,3 0 2 0,1-1-5 16,-1 0-6-16,0 0 0 0,1 0 2 0,-2 0-3 0,1 0 6 16,1 0-1-16,-1 0-6 0,1 0 10 0,-1 1-6 0,0-1 1 0,1 0 2 15,0-1-6-15,0 1 1 0,0 0-4 0,0 1 3 16,-1-1 0-16,1 0-4 0,1 0 0 0,-1 1-4 0,1-2-2 16,-1 1-2-16,1 0 8 0,0 0-3 0,1 0-1 0,0 1 0 0,-1-1-2 0,1 0 2 15,0 1-2-15,0 0 7 0,-1-1-7 0,0 0-1 0,0 1 7 0,0 0-7 16,1-1 1-16,-1 1 4 0,0-1-3 0,1 1 4 0,0-1-2 0,1 0 2 15,-1 1-2-15,-1 0 1 0,2-1 0 0,0 0 0 0,-1 0 5 16,0 1 6-16,2 0-1 0,-2-2-6 0,1 0-5 0,0 0 1 0,-2 0-2 16,2 2 6-16,0-1 1 0,1 0-3 15,0 0-1-15,1-1-4 0,0 1 0 0,0-1 1 0,-1 0-3 0,1 1 6 16,1 0-2-16,-1 0 1 0,-1 0 3 0,2 0-3 0,0 0 1 0,0-1 1 16,-1 1-2-16,2-1 4 0,1 0-2 0,-1 0-1 0,1 0 0 0,1 1 5 0,-2 0-2 15,0 0-6-15,0 0 7 0,1 0-8 0,-1-1 3 0,1 1 1 0,0 0-5 16,0 0 3-16,1-1 0 0,-1 1-1 0,0 0 0 0,1 0 2 0,-1 0-6 15,0 1 7-15,-2-1 2 0,1 0-8 16,0 0 8-16,1 1-8 0,0-2 2 0,0 1 0 16,-1-1 4-16,1 1-2 0,0-1-5 0,-1 1 3 0,0-1-3 0,0 0-1 0,2 0 4 0,-2 1 4 15,2-1-4-15,1 0 4 0,-1 0-4 0,2 1 0 0,0-1 0 0,-1 0 2 16,0 1 3-16,0-2-7 0,-2 2-1 0,2-1 0 0,-1 0-1 0,0 1 5 0,1 0-2 16,-1 0 5-16,0 0-3 0,0 0 2 0,0 0 1 0,-2 0-2 15,0 0 2-15,1 0 0 0,-1 0 5 0,2 0 1 0,0 0 1 0,-1 1 0 16,0 0-10-16,1-1 6 0,0 1-10 0,-1 0 3 15,0 0 3-15,1 0-9 0,-2 0 8 0,1-1-5 0,0 0 3 0,-1 1 1 0,2-1 5 16,0 1-3-16,-1 0-3 0,-1-1 1 0,0 0-4 0,-1 0 3 0,-1 1 3 16,1-2 1-16,-1 1-3 0,0 0 1 0,-1 1 3 0,1-1-5 0,1 0 5 15,-1-1-1-15,-2 1 3 0,3 0 2 0,-1 0-2 0,0 1 3 16,0-1-9-16,-1 0-1 0,0 1 5 0,0-1-7 0,-1 0 5 0,2 1-3 16,0 0 3-16,0 0 0 0,0 0-2 15,0 0 5-15,0 0-2 0,-1 0-4 0,0 0 5 0,0-1-7 0,-1 0-3 16,0 1 10-16,-1-1-5 0,1 1 2 0,0-1 3 0,-1 0-5 0,-2 0 1 0,2 0 6 15,1 2 0-15,-1-1 3 0,0 0 4 0,-2-1-4 0,1 0 3 0,-1 0-2 16,0 1-6-16,0 0 8 0,-1 0-6 0,0 0-1 0,-1 0 7 0,0-1-13 16,0 0 1-16,-1 0 2 0,0 1-5 0,0 0 1 0,-1 0 4 15,1 0-2-15,-2 0 2 0,1 1 9 0,-1-1-9 0,0 0 4 16,-1 1 0-16,0-2-5 0,0 1-1 0,-1-1-2 16,0 0-5-16,-1 1 7 0,0-1 2 0,0 1 0 0,0 0 2 0,-1 0-4 0,1 0 5 0,-1-1 1 0,-1 1-2 15,0-1-5-15,0 0-3 0,1 0-2 0,-1 0 7 0,-1 1-1 16,1 0 2-16,0-1 2 0,-1 0-7 0,0 0 4 0,1 0-4 0,-1 0-2 15,0 1 7-15,0-1-6 0,0 0 1 0,0 1-1 0,0-2 0 0,0 2 0 16,0-1-2-16,-1 0-1 0,1 0-2 0,0 0 4 0,0 0 0 16,0 0-1-16,-1 0-3 0,1-1-1 0,0 1-3 0,-1 0 2 0,1 0 7 15,-1 0-4-15,1 0 0 0,-1 1 0 0,0-1 0 0,0 0 5 16,0 0-2-16,0 0 4 0,0 0-4 0,0 0-5 0,1 0 4 0,-1 0-3 16,-1 0 6-16,1 0-1 0,0 0 0 0,0 0 2 0,1 0-4 0,-1 0 1 15,0 0 4-15,1 0-1 0,-1 0 1 0,1 0-5 0,-1 0 1 0,1 0 1 16,0 0 5-16,0 0-2 0,0 0 0 0,0 0 1 0,0 0-1 15,-1 1 0-15,1-1 2 0,0 0-7 0,0 0 0 0,0 0 1 0,0 0 2 16,0 1 1-16,0-1 1 0,0 1 3 0,0 0-2 0,0-1-7 16,1 0 4-16,-1 1-3 0,0-1 1 0,0 0 6 0,0 0-4 15,1 0 1-15,-1 1 4 0,0 0-5 0,1 0 1 0,-2 0 1 16,2-1-3-16,-1 0 2 0,0 1 1 0,0-1-6 0,0 1 2 0,0 0 2 0,-1-1-5 16,1 2 5-16,0-2-9 0,-1 0-12 0,0 1-4 0,1-1-12 0,-1 1-10 15,0-1-9-15,0 1-11 0,0 0-6 0,1-1-10 0,-1 1-10 0,-1-1-7 16,0 1-5-16,0-1-2 15,0 0 5-15,0 0 0 0,0 0 6 0,0 0 16 0,1-1 16 0,-1 1 23 16,0 0 18-16,0-1 9 0,0-1 7 0,0 0-1 0,0 0-394 0</inkml:trace>
  <inkml:trace contextRef="#ctx0" brushRef="#br0" timeOffset="9081.58">13562 5209 606 0,'0'0'7'0,"0"0"-4"0,0 1 0 0,0 0 0 0,0 0 0 16,1-1 0-16,0 1-1 0,-1 0 2 0,1 0-1 0,0 0 4 15,-1 0-2-15,0 0 2 0,1-1 0 0,0 1-2 0,0 0 0 0,0-1-1 16,0 0 0-16,0 1 0 0,0 0-4 0,-1-1 1 0,1 1 0 0,-1 0 1 16,0 0 1-16,1-1 0 0,-2 1 1 0,1 1 1 0,1-1 0 15,-1 0 0-15,0 1 1 0,0-1-1 0,-2 1 0 0,2-1-2 16,-1 1 1-16,0 1 2 0,0-1 0 0,-1 1 0 0,1-1 0 0,0 1-1 16,1 0 1-16,-2 0 0 0,0 0 0 0,1 0 0 0,-2 1-1 0,1 0 5 15,0-1 1-15,0 1 5 0,1 0 1 0,0 0-2 0,-1 1 1 16,1-1-2-16,-1 2-1 0,1 1 0 0,-1-1-1 0,1 1-1 0,-1 0-1 15,1-2 1-15,0 3-2 0,-1 0 0 0,2 1-3 0,-1 0 0 0,1 0-2 16,-1 1 1-16,1 0-2 0,0 0 0 0,-1 0-1 0,1 0 0 16,0 1-1-16,0 0 0 0,0 0 1 0,1 1-1 0,-1 0 2 0,1 0-2 15,0 0 1-15,-1-1-3 0,1 2 1 0,-1 0 1 0,1 0 0 0,0-1 1 16,0-1 0-16,1 2 2 0,-1-1 2 0,1 1 5 0,0 0 3 16,1-1-1-16,-1 1 3 0,0 0-3 0,0 0 0 0,0 0-2 0,0-1 1 15,0 2 0-15,1-1-3 0,0 1 1 0,-1 1-5 0,1-1 0 0,0 1-3 16,0 0 0-16,0 0 0 0,0 0 0 0,1 0 0 0,-1 0-1 15,0 0 3-15,1-2-3 0,-1 1 1 0,1 1-5 0,0 0 0 0,0-1 3 16,0 2-2-16,0-1 4 0,-1 2-2 0,1-3 2 0,0 1 0 0,0 0-1 16,-1-2 1-16,0 0-2 0,0 0-1 0,0 0 2 0,-1 0-1 15,0-1 2-15,-1 0 1 0,1 0 0 0,-1 0 0 0,1 0 2 0,0 1 4 16,-1-1 3-16,1-1-1 0,-1 1 0 0,1 0 0 0,0 1-2 16,-1-1 1-16,1-2 0 0,-1 2-3 0,2 0 2 0,-1 0-4 0,0 0-2 15,0-2 1-15,-1 1-1 0,1-1 5 0,1-1 2 0,0 1-2 0,0-1 1 16,0-1-6-16,0 0-1 0,-1 0 5 0,0 1-8 0,1-1 1 15,-1-1 1-15,-1 0-1 0,1 0 5 0,-1-1-3 0,2-1-3 0,-1 2 6 16,-1-1-1-16,1 0 2 0,-1 0-1 0,1 0-6 0,0 0 2 16,-2-1-1-16,1 0 2 0,0-1 3 0,0 1-5 0,0-1 3 0,-1 0 0 15,0 0-7-15,0 0 8 0,1-1 1 0,-1 1-2 0,1-1 4 0,0 0-1 16,-2 0-6-16,2 0 1 0,-1 0-1 0,0-1 3 0,1 2-2 16,0-1 5-16,-1 0-3 0,0-1-3 0,-1 1 8 0,1-1-1 0,0 1 6 15,0-1 3-15,1 1-1 0,-1-1 1 0,-2 1-4 0,2-1 6 16,0 0-6-16,0 1 0 0,0-1 6 0,1-1-3 0,-1 1 3 0,0-1-2 15,1 0-2-15,-1 1-6 0,1-1 3 0,-1 0 2 0,1-1-4 0,0 1 3 16,0 0-1-16,-1 0-3 0,2 0 8 0,-1 0-6 0,1 0 0 16,1-1-3-16,0 1 0 0,-1 0-4 0,2 0 7 0,-2-2-6 0,2 1 0 15,1 0 3-15,-1 0-7 0,1 1 3 0,-1-1-1 0,0-1-4 0,1 2 3 16,1-2 3-16,1 1-5 0,2 0 2 0,-1-1-1 0,1 1-1 16,0-1-1-16,-1 1 6 0,2-1 2 0,0 0-4 0,1 1 2 15,0-1 0-15,0-1 2 0,0 1-2 0,1 0 2 0,0 0 0 0,1 0 3 0,0-1-6 16,-2 1 2-16,2 0 2 0,0 0-8 0,2 1 7 0,-1-2-1 15,-1 2-5-15,2 0 1 0,0-2 4 0,1 3-3 0,-1-2-2 0,1 1 2 16,0 1-2-16,-1-1 2 0,-1 1-1 0,1 0 2 0,1-1 0 16,0 1 4-16,0-1-1 0,1 0-3 0,1 0 3 0,-1 1-5 0,0-1 3 15,2 0 4-15,0 1-5 0,-1-1 3 0,2 1-1 0,-1 0-6 0,-1-1 4 16,2 0 2-16,-1 1-9 0,1 1 8 0,1-2-4 0,1 1-1 0,-2 0 6 16,1-1-2-16,0 2-2 0,-1-1-2 0,1 0 5 0,1 1-2 15,-2 0 3-15,2 0-3 0,1-1-2 0,-2 0 0 0,2 0-2 16,0 0 6-16,-3 1-5 0,0-2 4 0,0 0-2 0,-1 1 5 0,1-2-5 0,-1 1-4 15,0-1 8-15,1 1-5 0,0 0 5 0,-1-1 2 16,1 0-3-16,0 0 3 0,-2 0-2 0,1 0 0 0,0 0-5 0,0 0 7 16,2 1-2-16,-1-1-1 0,0 1 1 0,1 0-9 0,-1-1 0 0,0 0 5 15,-1 0-3-15,-1 0 3 0,1 1 5 0,-2-1-6 0,0 1 4 0,1 0-4 16,-2 0-2-16,2 1-2 0,-1-1 7 0,-1-1 3 0,-2 0-3 0,1 0-2 16,-1 0-4-16,-1 0 2 0,-1 1 4 0,-1-1 1 0,1 0 4 15,-1 0 0-15,-1 0-4 0,1-1-1 0,-1 0-3 0,-1 1 1 16,0 0-2-16,0-1 4 0,0 0-2 0,-1-1-7 0,-1 1 9 0,0-1 6 15,-1 2-5-15,0-1 7 0,1-1 1 0,-2 1-12 0,0-1 6 0,0 1-5 16,-1 0 4-16,0 0 0 0,0-1-2 0,0 0 4 0,-1-1-2 16,0 0 2-16,0 1 5 0,0 0 2 0,0-1-3 0,-2 1-3 0,2-2-5 15,-1 0 8-15,1 0-8 0,-1 0 3 0,1 0 4 0,-1-1-7 0,1-1 7 16,-1 0-5-16,0-1-2 0,0 0 1 0,0 1 5 0,-1-2 5 0,1 3-1 16,-1-3 2-16,1-2 0 0,-2 1-3 0,1-1-1 15,-1-1-3-15,1 2-4 0,0-1 2 0,0-2-1 0,0 2-4 0,0-1-2 0,0-1 4 16,-1-1-3-16,0 0 0 0,0-1 6 0,0 1-5 0,-1-1 1 15,0-2 4-15,0 0-12 0,0 0 7 0,0 0 6 0,-1-2-3 0,0 1-1 16,0 1-3-16,0-2 5 0,-1-1-5 0,1 1 3 0,-1-1 3 0,0-1-7 16,0-1 2-16,0 1 4 0,1 1-7 0,-1-1 5 0,1 2-3 15,0-1 2-15,1 2-1 0,-1-1-4 0,0 0 2 0,0 1-5 16,0 1 3-16,0-1-2 0,0 1-1 0,-1 0 3 16,0 1-11-16,0 1 11 0,0 0-5 0,-1 1 2 0,0-1 11 0,0-1-8 0,-1 2 1 0,0 1-1 15,1 0 0-15,-1 1-3 0,1 0 1 0,1 1 1 0,-2 0 2 0,1 2 2 16,0 0 0-16,-1-1 0 0,1 1-1 0,1 1-2 0,-1 0-3 15,1 0 3-15,-1 2-2 0,1-1-1 0,-1 0 0 0,1 1 2 0,-1 0-7 16,1 0 5-16,0 0-3 0,0 1-1 0,1 0 2 0,-2 1-5 0,1 0 4 16,-1 1 0-16,1-1 5 0,-1 1-1 0,-1-1 2 15,1 1-1-15,-1 0-1 0,1 1 1 0,0-1 4 0,-1 1-3 0,1-1 4 0,-1 0-1 16,1 1-5-16,0 0 2 0,-1-1 4 0,1 1-1 0,-1 0 4 16,0 0-4-16,1 0 0 0,-1-1 5 0,0 2-8 0,0-1 4 0,0-1-1 15,0 2-3-15,-1-2 5 0,1 1-2 0,-1 1-3 0,0 0-1 0,-2-2-1 16,0 1-1-16,0-1 2 0,0 0-2 0,0 2 2 0,-1-1 1 0,1 0 0 15,-1 0-2-15,1 1 1 0,-1-1-3 16,-1 0 5-16,1 1-1 0,-2-1 3 0,2 1 0 0,-1-1 0 0,0 1 0 0,0 0-1 16,-2-1 0-16,2 1-2 0,-2-1 1 0,-1 1 1 0,1 0-1 0,-1 0 1 15,1 0-2-15,-1 1 0 0,-1-1 0 0,0 0 0 0,0 1-2 0,0-1 2 16,0 1-3-16,0 0 4 0,0-1 0 0,1 1-1 0,-3 0 0 0,0 0-4 16,-1 0 4-16,1 0 1 0,-2 0 1 0,0 0 1 0,0-1-3 15,1 1 0-15,-1 0-1 0,-1 0 1 0,1 0 2 0,-1 0-6 0,0 0 8 16,0 0-5-16,-3 0-2 0,0-1 5 0,1 1-5 15,-1 0 4-15,1-1 4 0,2 1-1 0,-1-1-2 0,1 1-1 16,0-1 0-16,0 1-1 0,-1-1 1 0,2 0 5 0,1 0-3 0,-1 0 2 16,0 0-1-16,1 0-1 0,0-1 0 0,2 1 0 0,-1 0 0 0,1 0 0 0,-2-1 3 15,0 0-3-15,0 1 1 0,1-1 1 0,-1 0-2 0,0 0 3 0,1-1-5 16,-1 1 1-16,1-1 2 0,0-1-1 0,1 1 2 0,-1 0-2 0,-1 1 0 16,1 0 0-16,0-1 0 15,0 1 0-15,-2 0 1 0,1 0 0 0,0 1-1 0,0-1-1 0,1 0 1 0,0 0-1 0,1 0 1 0,-1 0 0 16,1 0-3-16,2 0 6 0,0 1-2 0,-1-1-1 0,0 1 1 0,0-1-3 15,2 0-1-15,0 1 4 0,-1-1-4 0,1 1 3 0,0 0 0 16,1 0-1-16,-1 0 1 0,0 1-4 0,0 0 1 0,3-1-1 0,-1 1 1 16,3 1 1-16,-2-1 1 0,0 0 1 0,-1 1 0 0,2-1 0 15,0 1-3-15,-1-1 2 0,2 1-4 0,-1 0 4 0,0 1-2 0,2 0 0 16,-1-1-4-16,2 1 2 0,-1-2-2 16,1 1 3-16,1 0-6 0,-1 1-4 0,2 0-3 0,-1-1-6 0,3 1 1 0,-2 0-6 0,1 0-5 15,-1 0-9-15,0 0-7 0,0-1-8 0,1 1-8 0,0 0-18 0,0-1-22 16,1 1-21-16,0 0-25 0,0 0-13 0,1-1 10 0,-1 1 33 15,1 0 41-15,0 0 37 0,1-1-389 0</inkml:trace>
  <inkml:trace contextRef="#ctx0" brushRef="#br0" timeOffset="9776.85">13582 5350 642 0,'-5'0'35'0,"1"0"9"0,-2-1 1 15,2 0-10-15,2 1-11 0,0 0-10 0,2-1-6 0,0 1-5 0,-1 0-3 16,1-1-3-16,1 1-3 0,0 0 2 0,1 0-1 0,2-1 1 0,-1 1 1 16,1 0-2-16,0 0 2 0,1 0 2 0,0 0-1 0,1 0 1 0,0 0 1 15,1-1-3-15,1 1 4 0,1-1 2 0,1 1-1 0,0-1 1 16,1 0 1-16,-1 0-3 0,3 1 2 0,1-1 0 0,0 0 2 16,1 0 3-16,2 0-3 0,0 0 3 0,1 0 0 0,-2 0 4 0,3 1 2 15,0-1 4-15,2 0-1 0,2-1-1 0,0 1 4 0,0-1-2 0,2 1-2 16,-1-1 0-16,2 0-1 0,1 1 1 0,0 0 1 0,2-1 1 15,0 1 2-15,2-1 0 0,-1 0 5 0,0 1-2 0,0-1 3 0,1 0 0 16,0 1-5-16,2-2 0 0,-1 1-4 0,0 0-5 0,0 0 0 0,1 0 0 16,-1 0 0-16,3 0 2 0,-1 1-3 15,-1-1 3-15,2 1-2 0,-1 0-3 0,2 0 0 0,-1 0-1 16,1 0-1-16,-2 0 2 0,0 1-5 0,-2-1 2 0,0 1-2 0,0 0-3 16,0 1-1-16,1-1 0 0,-4 1 4 0,2 0-2 0,-2 1 3 0,0-1-1 15,1 0 0-15,-2 1 2 0,0 0 1 0,-2 0 3 0,1 0-1 0,-3-1 3 0,1 1 5 16,-1 0 3-16,-1 0 3 0,1 0 2 0,-2 0 0 0,-1 0 1 0,-2-1 0 15,-2 0-5-15,-2 0-1 0,1 0-6 0,-2 0 1 16,-2 0-2-16,-1 0-1 0,-1 0 0 0,-1 0-4 0,0 0 0 16,-2-1-3-16,0 1 0 0,-2-1-1 0,0 1 0 0,-2 0-4 0,0 0-4 0,-1 0-8 0,0 0-13 15,-2-1-15-15,0 0-17 0,0 1-14 0,-1-1-15 0,1 0-17 0,-1 1-12 16,-2-1-16-16,1 0-13 0,-2 0 1 0,-2 0 24 0,0 0 34 0,-2 0 35 16,-1-1-382-16</inkml:trace>
  <inkml:trace contextRef="#ctx0" brushRef="#br0" timeOffset="10913.47">13591 5374 611 0,'0'-4'6'0,"0"0"-3"0,-1-1 0 0,1 1-1 0,0 0-1 0,0 1-1 0,1 0 1 15,1 0-1-15,-1 0 1 0,0 0 0 0,0 1-1 0,0-1 0 0,0 2 0 16,-1 0 0-16,0-1 0 0,1 1 0 0,-1 0 0 0,0 0 0 0,0 0 0 15,1 0 1-15,-1 1-1 0,0 0 0 0,-1 0 2 0,1 0 1 16,0 1 0-16,0-1 2 0,0 0-3 0,-1 1 1 0,0 0 1 0,0 0 1 16,1 0 2-16,-1 1-3 0,0 0 4 0,1-1 0 0,0 2-1 15,-1-1 3-15,-1 1-1 0,1 0 0 0,0 1 2 0,-1-1-5 0,1 2 0 16,-1 0 0-16,1 0 3 0,0 0-4 0,0 2 1 0,0 0-1 0,0 0-3 16,0-1 2-16,0 1-1 0,0 0 0 0,0 0-1 15,-1 1 0-15,1 0-2 0,0 1 1 0,0 0 1 0,1 0-1 0,-2 1 6 16,1 0-1-16,0 1 0 0,0 0 0 0,1-1 0 0,0 0 1 0,0 1 2 0,0 0 3 15,0 0 1-15,0-1 4 0,1 0 2 0,0-2-3 0,-1 1-1 0,1 1-2 16,0-1-1-16,0-1-2 0,1 1 0 0,-1-1-2 0,0 0-2 16,0 0 1-16,0 1 0 0,0 0 1 0,0 0-1 0,-2 1 0 15,2-2-1-15,-1 0-1 0,1 0 4 0,0 1 1 0,-1 0 2 16,1 0 1-16,-1 1-3 0,1 0-1 0,0-1-3 16,0 1 1-16,-1-1-2 0,0 0-3 0,0 0 3 15,1 0-3-15,-1-1 1 0,1 2 1 0,1 0-4 0,-2-1 1 0,1 1-1 0,0-2 2 16,-1 0 0-16,1 0 0 0,0 1-1 0,-1 0 2 0,1-1 0 0,0 2 1 0,-1 0 0 0,1-1 2 15,-1 0 4-15,0 1 1 0,1 0 6 0,0 1 2 0,-1 0 4 0,1 0 6 16,0-1 0-16,-1 1-1 0,0-1-3 0,1-1-3 0,0 1-4 0,0-1 1 16,0-1-5-16,-1 1 0 15,1 0-5-15,-1 1-2 0,1-1-1 0,1 0-5 0,-1 0 5 0,1 0-2 0,-1 0-3 16,0 1 1-16,1 0-2 0,-1-1 0 0,1 1 2 0,0 0-1 0,-1-1-1 0,1 1 0 16,-1-1 0-16,1 2 0 0,0 0 0 0,1-1 0 0,-1 0 0 0,0 0 1 15,-1 1-1-15,1 0-1 0,-1 1 2 0,0-2-1 16,1 2 1-16,-2-3 3 0,2 2 3 0,0-1 4 0,0-1 2 0,0 2 2 0,-1-3 3 0,-1 2-3 15,2-1 10-15,-1 0-6 0,0-1 2 16,1 0-2-16,-1 1-8 0,0-2 4 0,1 2-4 0,0-1-1 0,0 0 1 16,0 0-5-16,1 0 1 0,-1 1 2 0,1-2-4 0,0 0 1 0,0 0 0 0,0-1-4 15,0 1 7-15,0-1-2 0,0 0-3 0,1 0 1 0,-2 0 0 0,2-1 2 16,-1 0 1-16,-1 1-3 0,2-1 1 0,-1 1 2 0,0-1 4 0,0-1-2 16,0 1 2-16,0-1 0 0,0 1 1 0,-1-1 3 0,1 0 0 15,-1 0-2-15,0-1 1 0,1 1 3 0,0-1-4 0,0 1 4 0,-1-1-3 16,0 1 3-16,1 0 0 0,-1-2-5 0,0 1 4 0,0-1-4 15,1 0-3-15,-2 1 7 0,0-1-5 0,1 0-4 0,0 0 7 0,-1-1-8 16,1 1 2-16,-1-1 1 0,0 1-6 0,0-1-2 0,0 0 2 0,-1 0-4 16,1-1 3-16,0 1-2 0,0-1-1 0,-1 1 2 0,1 0-2 0,-1 0 1 15,1 0-4-15,-1-1 3 0,0 0-8 0,0 0-14 0,0-1-7 16,1 1-21-16,-1 0-11 0,1 0-23 0,-1-1-28 0,-1 0-33 0,1-1-39 16,-1-1-24-16,0 0-26 0,0-1 33 0,1-2 62 0,-2-1 53 15,-1-2-353-15</inkml:trace>
  <inkml:trace contextRef="#ctx0" brushRef="#br0" timeOffset="11881.94">13819 5423 564 0,'1'0'19'0,"-1"1"-17"0,2-1 1 0,-1 1-3 0,0 0 0 0,1 0 1 0,0 0-2 0,-1 0 2 0,1-1-1 0,0 1 2 0,-1-1-1 16,1 1-1-16,-1-1 3 0,0 1-3 0,0 1 3 0,-1-1-1 0,1 0 2 15,-1 0-3-15,0-1 1 0,0 1 0 0,0 0-1 0,0 0 2 16,0 0 1-16,0 0 0 0,0 0 3 0,0 0 2 0,0-1 2 0,0 1 3 16,0-1-1-16,0 1 0 0,0-1-1 0,0 1 0 0,0-1 0 0,0 1-2 15,0 0 1-15,0-1-1 0,0 1 2 0,1 0 0 0,0-1 3 0,-1 1 0 16,0-1 0-16,0 1 2 0,1 0-4 0,-1 0 1 0,0 0-1 16,1-1-5-16,0 1 2 0,-1 0-3 0,1-1 0 0,-1 1 0 0,0 1-2 15,1-1-2-15,0 1 1 0,-1 0-1 0,0 1 2 0,0-1-1 16,0 0-1-16,0 1 2 0,1 0-4 0,0 1 0 0,0 0 0 0,0 1-1 15,-1-1 2-15,1 1-1 0,0 0 1 0,0 1-2 0,0 0 2 16,0 0 0-16,-1 1-1 0,2 1 2 0,-1 1-2 0,0 0-1 0,1 1 1 16,-1 0-1-16,1-1 1 0,-1 2 1 15,1 1 0-15,0 0 0 0,-1 1-1 0,2-1 1 0,-1 1 3 0,-1 0-2 16,1 0 3-16,0 0 1 0,0-1 2 0,0 0 8 0,0 1 3 0,1 1 7 0,-2 0 1 16,1 0-1-16,0 1 3 0,0 0-4 0,0 0-3 0,0-1 0 0,-2 2-3 0,2-1-1 15,-1 1-1-15,0-2-2 0,1 1-3 0,0 0-2 0,-1-1-3 16,2 0-2-16,-2 1-1 0,2 1 0 0,-1-2-1 0,1 0-2 0,-1 1 2 15,1-2-3-15,-1 0-2 0,0-2 2 16,0 0 3-16,1 0-3 0,-1 0 2 0,0 0 1 0,0-1-2 0,-1 0 3 16,1-1-3-16,-1 0-1 0,1 1 3 0,-1 1-4 0,0-1 1 0,0 1 2 0,0 0 0 0,0-1 6 15,-1 2 5-15,0-1 3 0,1-1 5 0,-1 1 1 0,-1-1-1 16,1 1 1-16,0 1 3 0,0-1-4 0,0-1 0 0,0 0-3 0,0 0-4 16,0 0-1-16,0 0-3 0,-1-1 1 0,1 0-3 0,0 0-2 15,0-2-3-15,0 1 0 0,0-1 0 0,0 1 0 0,0-1-3 0,0 0 3 16,0 0 1-16,-1-1-1 15,1-2 5-15,0 1-9 0,-1-2 3 0,1 1-5 0,0-1-1 0,0-1-6 0,0 0-15 16,0 0-10-16,0-2-18 0,1 2-16 0,-1-1-12 0,0-1-9 0,0-1 1 0,-1-1-7 0,1 0-2 16,0-1-6-16,-1 0-8 0,1-1 20 0,-1-1 13 0,1-1 27 0,-1-2 24 15,0-2 9-15,1 0 8 0,0-2-6 0,1 0-393 0</inkml:trace>
  <inkml:trace contextRef="#ctx0" brushRef="#br0" timeOffset="12391.41">14167 5476 666 0,'-5'1'66'0,"0"-1"13"16,-2 1 0-16,3 0-20 0,0 0-21 0,1 1-21 0,1 1-10 0,0-1-6 0,1 1-1 0,0 1-1 0,0 0-1 15,0 1 0-15,0 0 1 0,0 0-1 0,0 0 0 0,0 2 1 0,1 0-3 16,-1 1 2-16,1 0 0 0,0 2 1 0,-1-1 1 0,1 1-2 0,0-1 0 16,1 1 1-16,-1 1-1 0,0-1 2 0,1 2-1 0,0 0-1 0,0-1-1 15,1 2 2-15,-1 0 2 0,1 0-1 0,1 0 3 0,-1 0 4 0,0 1 1 16,1 0 4-16,-1 1 2 0,1-1-3 0,0 1 3 0,0 1-3 15,1 0 1-15,-1-2 1 16,0 3-3-16,1-1 0 0,0 0-1 0,0 0-1 16,0 0-1-16,0 1-1 0,0-1 0 0,0 1-3 0,0 2-1 0,0 1 2 0,0-2-4 0,0 1 3 15,-1-1-1-15,1-2 0 0,-1 0 2 0,-1-2 0 0,1 1 2 0,0-2 0 16,-1 1 1-16,0 0 2 0,0-1 5 0,-1 0 4 0,1-2 0 0,0 1 2 16,-1-2 1-16,1 1-4 0,-1-1-1 0,0 0-2 0,0 0-5 0,-1-1 0 0,0 0-1 15,1 1 0-15,0-2 3 0,-1 1-2 0,1 0-2 0,-1-1-1 0,0 0 1 16,0-3-3-16,0 1 2 0,1-1-2 15,-1 0-1-15,-1 1 3 0,1-1-2 0,-1-1 2 0,0 0 1 0,1-1-1 0,0 0 2 16,0 0-7-16,0-1 2 0,-1 0-7 0,1-1-2 0,0-1-6 0,0 1-4 0,0-1-2 16,0-1-11-16,0 1 0 0,0-2-12 0,0-1-14 0,1 1-5 0,-1-2-16 15,1-1-17-15,-1 0-22 0,1-2 0 0,0 0 22 0,0-3 28 0,-1-1 32 16,1-1-392-16</inkml:trace>
  <inkml:trace contextRef="#ctx0" brushRef="#br0" timeOffset="12880.08">14553 5541 622 0,'-2'0'30'0,"-1"-1"10"15,0 0 12-15,0 1 2 0,0 0-6 0,1 0-5 0,0 0-7 16,0 0-5-16,-1 1-2 0,1 0-3 0,0 0-4 0,0 1-5 0,0 0-3 16,0 1-4-16,1-1-3 0,-2 1-2 0,1 0-3 0,0 0 0 0,0 0 1 15,0 1-1-15,0 0 0 0,1 1 3 0,0-2-5 0,-1 1 1 16,1 1 1-16,-1 0-3 0,1 0 1 0,0 1 2 0,0 1-2 0,0 0 0 16,1 1 0-16,-1 0 0 0,1-1 0 0,0 3-1 0,0 0 2 0,0 1 1 15,0 1-2-15,1 1 0 0,-1-1 3 0,1 1-1 0,0 1 3 0,-1 1 1 16,1 1-1-16,0 0-1 0,0 1-1 0,0 1 2 0,0-1-1 15,0 2 1-15,1 0 0 0,-1-1-1 16,0 0 0-16,0 2 2 0,1 0-3 0,-1 2 2 16,2 1 1-16,-1-2-1 0,1 0 2 0,-2-2 4 0,2-1 3 0,-1-2 5 0,1-1 4 0,-1 0 4 15,0-1 4-15,1-2-1 0,-1 1-1 0,1 0-1 0,-1-1-3 0,0 0-2 16,-1-1-3-16,1 2-2 0,0-2-2 0,0 0-2 0,-1-1 1 0,1-1-4 0,-1 1 0 16,0 1-2-16,-1 0-3 0,1-1-1 0,-1-1 0 0,1-1-3 15,-1 0 2-15,0 0-1 0,0-1 2 0,-1-1 0 0,1 1-3 0,0-1 2 0,0 0-3 16,0 0-2-16,0-2-2 0,0 0-4 15,-1-2-6-15,1 0-5 0,0 1-6 0,0-2-9 0,0 1-3 0,0-2-7 0,0 1-3 16,0 0 5-16,-1-1 2 0,1-1 3 0,-1-2-3 0,1 0-5 0,-1-1-7 16,0 0-6-16,0 0-6 0,0-2-14 0,0 0-10 0,1-2-1 0,-1-1 12 15,1-2 24-15,0 0 22 0,1 0 14 0,0-3 6 0,2-2-400 0</inkml:trace>
  <inkml:trace contextRef="#ctx0" brushRef="#br0" timeOffset="13282.64">14900 5612 602 0,'3'-2'9'0,"-2"0"5"0,1 0 4 15,0 1 3-15,-1 0 5 0,0 2-6 0,-1-1 2 0,1 0-1 0,0 1-2 0,-1 1 5 0,1 0-1 0,-1 1 1 0,0 0-2 0,0 0-3 0,0 1-2 16,-1 0-2-16,1 2-2 0,-1-1-3 0,0 0 0 0,0 2 0 0,-1 0 1 15,1 2 1-15,0-1-1 0,-1 1 2 0,1 0-3 0,0 1 4 0,-1-1-2 16,1 2 3-16,1 0 0 0,-1 1 0 0,1 1-1 0,-1-1-1 16,1 1-2-16,1 2 2 0,-1 0-2 0,0-1 1 0,1 2-1 0,-1 0 0 15,1 0 0-15,0 0 0 0,0 1 3 0,0 1 4 0,1 0 0 0,-1-1 2 16,1 3-3-16,0 0 1 0,0-1 2 0,0 0 3 0,0 0 1 16,-1-3 2-16,0 0 2 0,0-1-2 0,1 0 3 0,-1-1-3 15,0 0 1-15,1 0-3 0,-1-1-2 0,0-1-6 0,0-1-2 16,0 0-5-16,1-1 1 0,-1-1-3 0,0 2-2 0,0-2 2 15,0-1-2-15,1 0-4 0,-1-2 4 0,0 1-1 0,1-1-3 0,0 1 5 0,0-3-6 16,-1 0-6-16,1 0-3 0,-1-1-15 0,1 0-11 16,-2-1-19-16,2 0-18 0,-1-1-10 0,0 0-7 0,1 0-1 0,-1-1 4 0,0 0 7 15,0-1 3-15,0-2 4 0,-1 0 3 0,1-1 8 0,-1-1 9 0,1 1 7 0,-1-3 14 16,1 0 7-16,0-1 7 0,0-1 10 0,1 1 0 0,0-2 3 16,0 0 0-16,0-2 0 0,0-2-1 0,0 1-391 0</inkml:trace>
  <inkml:trace contextRef="#ctx0" brushRef="#br0" timeOffset="13733.69">15263 5642 595 0,'0'1'12'0,"0"0"-2"0,0 2 1 0,-1 0 2 0,1 0 1 0,-1 1-1 0,1 2-1 0,0 0-1 0,-1 1-1 0,1 1-1 15,-1 1 2-15,1 1-4 0,-1 0 3 0,1 1-1 0,0 1-1 16,-1 1-1-16,1 2-3 0,-1 1 0 0,0 1 2 0,0 1 0 0,0-2 1 16,0 3 0-16,0-1 0 0,0 0 0 0,0 0 2 0,0 0 0 0,1 1 3 15,0-1 3-15,0 1 3 0,1 0 0 0,0-1 0 0,0 0 3 0,0 0 1 16,1-2 3-16,-1-3 2 0,0 2-2 0,1-1 0 0,-1 0-4 0,0-1 4 16,2-1-3-16,-1 0 4 0,0 1 1 0,0-2 0 15,0 1 2-15,1-2-3 0,-1 1-1 0,0-1 0 0,1 0 0 0,-2-1 3 0,1-1-2 16,-1-1 1-16,1 0-3 0,0 1-3 0,-1-2-4 0,1 0-1 15,-1 0-2-15,0 0-3 0,0 0 0 0,1-1-4 0,-1-1 1 0,1 0-2 16,-1-1 0-16,0 0-1 0,0 1 1 0,0-1-1 0,0-1-1 0,-1 1 2 16,1-2-2-16,0 1 1 0,-1-1 1 0,0 1 0 0,0-1 0 15,1-1-2-15,-1 0 1 0,0 1-1 0,0-1 1 0,0 1 1 0,0-1 1 16,-1 0-1-16,1 1 3 0,0-2-3 0,0 0 3 16,0 0 0-16,0 0-3 0,0 1 1 0,0 0-5 0,0 0-3 0,0-1-1 0,0 2-4 15,-1-1-1-15,1-1-5 0,0 1-2 0,-1 0-3 0,1-1-6 16,-1 1-6-16,1-1-10 0,0 0-12 0,-1 1-13 0,0 0-11 15,1 0-9-15,-1 0-12 0,1 0-12 0,-1-1-11 0,1 1 1 16,0-1 18-16,-1 0 26 0,0-1 32 0,0-1 19 0,-1 1-392 16</inkml:trace>
  <inkml:trace contextRef="#ctx0" brushRef="#br0" timeOffset="17856.84">16578 5476 589 0,'-1'0'12'0,"0"0"4"0,-1 0 3 0,2-1 3 0,-1 1-3 16,1 1-6-16,0 0-4 0,0 0-6 0,0 1-1 0,0 0 1 15,0 0 1-15,0 1-1 0,0 0-1 0,-1 0 2 0,1 1-1 0,0-1 1 16,0 2 0-16,-1-1 1 0,1 1-1 0,-1-1 0 0,1 0 1 15,-1 1 2-15,0 0 3 0,1 1 1 0,-1 0 0 0,1 0 1 0,0 0 0 16,0 0 2-16,-1 0 3 0,1 0 3 0,0 0 4 0,0 1 1 0,1 0 3 16,-1 1 5-16,0 0-2 0,1-1 1 0,0 2-4 0,-1 0 0 15,1 0-2-15,1 1-1 0,-1 0 1 0,0 1-3 0,0 1-1 0,1 0 0 16,-1 0-1-16,1 1-6 0,0 1-4 0,0 1-3 0,0 0-4 16,1 1-2-16,0 2 1 0,0-2-2 15,0 0-1-15,1 2-1 0,-1-1 0 0,1 2 2 0,0-2-3 0,-1 2 1 0,2 0 3 0,-1-1-4 0,1 3 3 16,0 0-1-16,0 0 0 0,-1 0 1 0,0-2-1 0,0-2 2 0,0 2-3 15,-1-2 1-15,1 0 1 0,-1 0 1 0,0 0 1 0,1 0 0 16,-2-3 0-16,0 1 2 0,1 0 6 0,-1 0 3 0,1-1 6 16,-1-1 2-16,0 0-1 0,0 0-3 0,0 1-4 0,0-3-2 0,0 3-3 15,0-2 2-15,-1 0 2 0,1 1-6 0,-1-2 2 0,0 1 2 16,1 1-5-16,-1-2 2 0,0 1 0 0,-1-1-10 0,1 1 2 0,0-1 3 16,0 0-3-16,-1-1 7 0,0 1-1 0,1-2-4 0,-1 2-1 0,1 0-1 15,-1-2 4-15,1 2-2 0,-1-1 9 0,0-1-8 0,0 0 4 0,0 2 2 16,1-2-3-16,-1 0 6 0,0-1 2 0,0-1-6 0,1 0 2 15,-1 1-3-15,1-1 2 0,-1 0 4 0,1-1-3 0,0-1 3 0,0 0-7 16,0 0 3-16,0 0 1 0,0 0-5 0,0-2 1 0,0-1 6 16,0 0 0-16,0-1 3 0,1 0-4 0,-1 2-3 0,1 0-2 0,0-2 1 15,0 0 8-15,0-1 1 0,0 1 4 0,1-1 1 0,0 1-2 0,0-1 3 16,0 0-10-16,1 1 5 0,1-1-2 0,0 0-8 0,0 0 2 16,1 0-6-16,0 0-1 0,1 0 4 0,0 0-6 0,0-1 9 0,2 1-8 15,0-1-4-15,0 1 5 0,1-1-6 0,0 0 1 0,0 1 3 0,1-1 0 16,1 0 3-16,1 1-2 0,0-1 2 0,-1 2-2 0,0-1 1 15,0 0-4-15,0 0 1 0,2-1-2 0,0 1 0 16,1 0 0-16,1 1 5 0,0 0 1 0,-1 0-2 0,2-1 6 16,1 1-4-16,0 0 0 0,-1 1-3 0,1-1-2 0,0 0 5 0,0 0 1 0,1 0 2 0,1 1-1 15,1 0 1-15,0-1-3 0,0 2-2 0,0-2 3 0,-2 1 2 0,1-1-3 16,0 0 1-16,-2 1 2 0,1-1-1 0,0 0 2 0,-1 0-2 16,1 1 0-16,1-1-6 0,-2 1 2 0,1 0 2 0,1 0-3 0,-2 0 5 15,-1 0-8-15,0-1 7 0,-1 0-3 0,-1 1 2 0,2 0 7 16,0 0-11-16,0 0 1 0,-3-1 0 0,1 0 1 15,-1-1 6-15,0 0-5 0,-1 1 5 0,-1-1-4 0,0 0 3 0,-2 0 4 0,0-1-6 0,-1 1 3 16,-1-2 2-16,0 0 4 0,0 0 0 0,-1-1 3 0,0 0 2 0,-1 1-2 16,0-1 3-16,-1 0-6 0,0 0 1 0,0-1-2 0,-1 0-2 15,1-1 2-15,-1 0 5 0,0-1-2 0,0 1-3 0,-1-2-2 0,1 0-4 16,-1-1 2-16,-1-1 1 0,1-3 3 0,-1 2 2 0,0-2 2 0,0 1-1 16,-1-1-7-16,0-2-1 0,-1 0 0 15,0 0-6-15,0 0 5 0,-1-1 2 0,0 1-3 0,-1-2-2 0,0 0-2 16,0-3-2-16,0 0-2 0,0 1 3 0,0-3 3 0,0 1 0 0,0 1-3 15,0-1-3-15,0-1 0 0,0 0 0 0,1-2 3 0,-1 0 3 0,0 0 0 16,1-1-2-16,0 0-2 0,-1 1 1 0,1 0 0 0,-1 1 0 0,1 0 0 0,-1 1-2 16,0-1 4-16,1 0-7 0,-2 0 5 0,1 0 3 0,-1 0-1 15,1 0-1-15,0 2 1 0,-1 0-4 0,1 1-4 16,0 2 6-16,0-1-4 0,1 1-1 0,-1 1 2 16,0 0-7-16,1 0 4 0,-1 1 2 0,0 0-4 0,0 2 2 0,0 0-10 0,-1 1 3 0,0 0 2 0,1 1-4 15,-1-1 9-15,0 1-4 0,0 0-2 0,0 1 2 0,0 0-2 16,-1 2 0-16,2 0 1 0,-2 0 4 0,0 1 1 0,1-1-2 0,-1 0-2 15,1 2 4-15,-1-1-2 0,1 1 4 0,-1 1 1 0,0 0-2 0,0 0 1 16,-1 0-3-16,0 0 1 0,1 1-3 0,-1 0 2 0,0 0-1 0,-1 0-4 16,0 1 5-16,0 0-5 0,-1 0 4 0,1 1 2 15,-1 0-7-15,0 0 6 0,0 1-2 0,-1 1 2 0,2-2 1 0,-2 2-1 16,0-1-2-16,-1 1 2 0,-1 0 1 0,0-1-1 0,0 1 3 0,1 0-2 16,1 1 2-16,-1-1-2 0,0 0 1 0,-2 1 0 0,-1-2 3 15,0 1-1-15,-2 1 0 0,0-1-4 0,-1 1 0 0,0 0-2 0,-2 0 1 16,0 0 1-16,0 1-3 0,0 0 6 0,-2 0-2 0,0 0 2 0,0 0 1 15,-1 0-1-15,-1 1 0 0,-1 0 3 0,-1 0 1 16,0 0-3-16,1 0 3 0,-1-1-1 0,2 1-4 0,1-1 5 16,0 0-4-16,1 0 0 0,0-1 4 0,-1 0 2 0,0 0 0 0,1 1 0 0,0 0-1 15,0 0-2-15,2 0 1 0,0 0 0 0,0-1 1 0,0 1-2 0,2 0-1 0,-2 0 0 16,-1-1-1-16,1 0 4 0,2 0 1 0,-2 0-1 0,1 1 2 16,0-1-3-16,2 1 0 0,-2-1 5 0,1 1-6 0,1-1 2 0,1 0-1 15,0 0-3-15,0 0 5 0,1-1-1 0,0 0-2 0,2 0 1 0,-1 0-2 16,2-1-3-16,-1 1-1 0,1 0-9 15,0 0-5-15,3 0-12 0,-1-1-8 0,2 1-15 0,0 0-11 0,1-1-13 16,0 1-22-16,1-1-16 0,1 1-19 0,0-1-18 0,1 0-13 0,1-1 16 16,0 0 37-16,1 0 38 0,0 0 38 0,1-2-377 0</inkml:trace>
  <inkml:trace contextRef="#ctx0" brushRef="#br0" timeOffset="18273.43">16703 5562 645 0,'-2'1'69'0,"0"0"9"0,-1 0-2 0,0-1-23 0,2 0-22 0,-1 1-13 0,2-1-10 0,-1 0-4 15,1 0 2-15,1 1-1 0,-1-2 5 0,0 1 3 0,0 0 4 0,0 0 0 16,1-1-1-16,0-1 0 0,0 1-5 0,0-1-1 0,1 0-4 0,-1 0-1 16,1-1-4-16,0 0 0 0,0-1 0 0,0-1-1 0,1 1-1 15,0-1 0-15,1 0 4 0,0 0-3 0,0 1 3 0,0-2 0 0,1 0-1 16,0 0 7-16,0 0 5 0,1-1 6 0,0 1 1 0,0 0 6 0,1-1-3 16,-1 1 4-16,0 0 0 0,1-1 0 0,0 1 2 0,0-1-2 15,-1 1-1-15,1-1-5 0,0 0-1 0,0 1-1 0,0-2-8 0,1 1-2 16,0 1-2-16,-1-2-5 0,-1 0-2 0,1 0 4 0,0 2-5 15,0 0 2-15,0 0 1 0,-1 1-5 0,0-1-1 16,-1 2-3-16,0 0-1 0,-1 0-1 0,0 0-8 0,-2 0-1 16,2 1-7-16,-2 0-10 0,0 0-4 0,1 1-8 0,-2 0-5 0,1-1-4 0,0 2-6 0,-1-1-10 15,0 1-11-15,-1 0-16 0,0 0 1 0,0 0 10 0,1 1 23 0,0 0 26 16,0-1 18-16,0 1 10 0,0 1 1 0,1 0-394 0</inkml:trace>
  <inkml:trace contextRef="#ctx0" brushRef="#br0" timeOffset="18773.65">16940 5346 576 0,'0'0'6'0,"0"0"0"16,0-1 2-16,0 0 2 0,0 1-1 0,1-1 1 0,-1 1-3 0,0 0-3 15,1-1-2-15,-1 1 0 0,2-1-1 0,-1 1-1 0,1 0 1 0,1 1 0 16,-1-1-1-16,2 0 0 0,1 0 1 0,0 0-1 0,1 0 0 16,0 0 4-16,0 0-1 0,0 0-1 0,1 0 1 0,1 1 1 15,1-1 1-15,-1 0 2 0,1 1 0 0,0-1 1 0,-1 0 1 0,1 1 0 16,2-1 0-16,0 0 2 0,0 0 1 0,2 1 1 0,-2-1 3 16,1 0-1-16,1 0-1 0,0 0 0 0,1 0-1 0,0 0 0 0,1 0 1 15,1-1-1-15,0 1-1 0,2 0-3 0,0 0 1 0,1 0-1 0,-1 0-2 16,1 0 0-16,0 0-3 0,-1-1 2 0,2 2-4 0,0-1 0 15,0 0 1-15,1-1-1 0,0 1 0 0,0 0 1 0,0 0-2 0,1 0 1 16,-3-1 1-16,1 1 1 0,-1 0 6 0,1 0 1 0,-1 0 4 0,2-1 3 16,0 1-1-16,-2-1-1 15,2 1 1-15,0 0-3 0,-2 0-2 0,1 0 1 0,0 0-3 0,-2 0 0 0,2 0-2 0,0 1-3 16,-1 0-1-16,1 0 1 0,0 0-3 0,-2 0 1 0,0 0-1 16,-1 0 1-16,0 0 1 0,-2 0 1 0,1 0-3 0,0 0 2 0,-1 0 5 15,0 0-1-15,0 0 5 0,0-1-3 0,0 1-5 0,-1 0 3 0,0 0-4 16,1-1 1-16,-1 1-1 0,-2-1 0 0,2 1-2 0,-3-1 3 0,0 1 1 15,-2 0-3-15,1-1 2 0,-2 1-3 0,2-1 0 16,0 1-2-16,-1 0 1 0,0-1-5 0,-1 1-2 16,0-1-5-16,-2 0-9 0,0 0-12 0,0 0-10 0,-1 0-11 0,-1 0-14 0,-1 0-12 15,0 0-6-15,0 0 0 0,-1 0 16 0,-2-1 20 0,0 1 18 0,0-1 16 0,-1 1 6 0,-1-2-16 16,-1 0-380-16</inkml:trace>
  <inkml:trace contextRef="#ctx0" brushRef="#br0" timeOffset="19694.73">18158 5314 608 0,'0'1'28'0,"0"-1"6"0,0 0 4 0,1 0-3 0,-1 1-12 16,0-1-7-16,0 0-8 0,1 1-6 0,-1-1 2 0,0 1-1 15,1 0-1-15,0 0 4 0,-1 1-5 0,1-1 1 0,-1 1-1 0,0 0-1 16,0 0 1-16,0 0-2 0,0 0-2 0,0 0 0 0,0 0-2 0,0 0 0 16,0 0-4-16,1 1 1 0,-1-1-4 0,1-1 0 0,0 1 1 15,-1 0 1-15,1 0 1 0,0 0 3 0,-1 0 1 0,0-1 1 0,1 1 2 16,-1 0 1-16,1 0 0 0,-1 0 0 0,0 0 1 0,0 0 0 0,0 1 0 15,0 0 2-15,-1 0 0 0,0 0 0 0,1 0 3 0,-1-1 2 16,0 1 1-16,0-1 1 0,0 0 2 0,0 0-2 0,1 0 4 0,-1 0 1 16,0 0 0-16,1 0 1 0,0 0-1 0,-1 0-2 0,1 0-2 0,-1 0-2 15,1 0-3-15,0-1 0 0,0 1-1 0,0 0-1 0,0 0-2 16,0 0 1-16,-1 0 0 0,1 0-3 0,0 0 1 0,0 1-1 0,0-1 0 16,0 2 2-16,0-1-1 0,0 1 0 0,1 1-1 0,-1-1 1 15,0 0-1-15,0 1 1 0,0 0 2 0,0 2-1 0,0-1-1 0,0 1 1 16,0 0-1-16,1 0 0 0,-1 1 3 0,0 0-1 0,0 1 1 15,0 0 3-15,0 1 2 0,0 0-1 0,0 1 2 16,0 0 1-16,0-1 0 0,0 1 0 0,0 1 0 0,-1 0-2 0,1 0-3 16,0-1 2-16,0 1-3 0,0 0 0 0,0 1 1 0,-1 0-1 15,1-1 4-15,1 1 0 0,-1 0 1 0,0 0 1 0,0 1-4 16,1-1 4-16,-1 0-1 0,1 1 1 0,-1-1 1 0,1-1 0 16,0 0-4-16,0 2 0 0,0 0-3 0,1-1 1 0,-1-1-1 0,0 1-1 0,0 1 0 15,0 0 4-15,0 0 4 0,-1 0-2 0,1 0 2 0,0 2 1 0,0 1-2 16,0-2 2-16,-1 1 2 15,1-2-2-15,0-1 0 0,0 0 2 0,0-1-6 0,0 0 0 0,1 1-2 0,0 0-3 0,-1-3-1 16,1 2 2-16,-1 0-2 0,1 0 0 0,1 0 0 0,-1-1 1 0,1 0-2 0,-1 0 1 0,0 0-2 16,0-2 1-16,1 1 4 0,-1-1-3 0,1 0 0 0,-1 1 0 0,-1-1-2 15,1 0 0-15,-2 0 1 0,0-1 2 0,1 0 0 0,-1-1 0 0,1 2 1 16,0 0 0-16,-1-1 4 0,1 0 2 0,0 1 0 0,-1-1 2 16,1-1 0-16,-1 2 5 0,0-2 1 15,0 2-8-15,0 0 8 0,0-2-5 0,0 0 3 0,0-2 2 0,0 0-5 0,0 0 0 0,0 1-3 16,0-1-1-16,1-1-2 0,-1 0-6 0,0 0 3 0,0 0-1 0,1-1 0 15,-1 0-3-15,1 0 1 0,0-1 4 0,-1 2-4 0,0-2 3 0,1 1 1 16,-1-1-4-16,0 0 2 0,0-1-2 0,0 0-5 0,0 1 0 0,0-2 0 16,0 1 5-16,0 1-2 0,0-1 1 0,0 0 3 0,0 0-3 0,0-1 3 15,-1 1-3-15,0 0-2 0,1 1 2 0,-1-1-3 0,0-1 3 16,1 1-3-16,0-1 2 0,0 2 1 0,-1-2 3 0,1 0 0 0,-1 0-4 16,1 0 1-16,-1 0-1 0,0 1 2 0,1-1 0 0,0 1 0 15,-1-1-1-15,1 1-1 0,-1 0-1 0,1 0-3 0,-1 1 4 0,2-2 4 16,-2 1-1-16,1 1 2 0,0-1-8 0,0 0 0 0,-1 1 3 0,0-1-1 15,0 0 6-15,0 1-1 0,0 0 0 0,0 0-4 0,1 1 2 16,-2-1-4-16,2 0-2 0,-2 0 5 0,1 0-2 0,-1 0 6 0,0 1-5 16,0 1 5-16,0 0-6 15,-1 0 1-15,0 0 4 0,0 0-3 0,-1-1 0 0,0 0 2 0,-1 1-1 0,0 1-2 16,-1 0 1-16,-1 1-2 0,2-1-1 0,-3 0 3 0,0 1-6 16,0-1-5-16,-1 0-7 0,0 0-13 0,-1 1 1 0,1 0-8 15,0-1-2-15,-2 0-5 0,2 0-10 0,-1-1-8 0,1 1-18 0,1-1-18 0,1 0-16 16,-1 0 2-16,1 0 15 0,1-1 26 0,0-1 30 0,0 0 19 0,0 0 10 0,1 0-382 15</inkml:trace>
  <inkml:trace contextRef="#ctx0" brushRef="#br0" timeOffset="27260.22">4646 12449 659 0,'-4'-2'2'0,"0"0"6"0,-1 0 0 16,1 0-4-16,1 0 0 0,0 1 0 0,1-1-2 0,1 0 3 15,0 0-6-15,0 1 1 0,0-1-3 0,0 0-1 0,1 1 5 0,-1 0-5 16,1-1 4-16,0 1 0 0,0-1-3 0,0 0 6 0,0-1-3 0,0 1 2 15,-1 0 1-15,1-1-3 0,0 0 1 0,0 0 1 0,1 1 0 16,-1-1 3-16,0 0-3 0,1 0 1 0,-1 0 2 0,1 0 3 0,0 0 2 16,-1 1 3-16,1 0 1 0,-1-1-1 0,1 2 4 0,0-1-1 15,0 0 2-15,0 0 2 0,1 0-2 0,-1 1-2 0,1-1-3 0,-1 0-5 16,1 1 1-16,0-1-2 0,0-1-2 0,-1 1 0 0,2-1-4 16,-1 1 2-16,1-1 0 0,-1 1 1 0,1 0 3 0,0 0-3 0,0 0 6 15,-1-1-4-15,1 1 0 0,1-1 1 0,-1 1-1 0,1 0 4 0,-1 1-2 16,1-1-5-16,-1 2 0 0,1 0 3 0,0 0 1 0,0 1-1 0,0 1-2 15,1 0-3-15,0 0 2 0,0 1-3 0,-1 0 3 0,1 0 1 16,0 1 1-16,1-1-3 0,-1 0-4 0,1 1 4 0,0-1-6 0,0 0 11 16,0 0-2-16,-1-2-5 0,1 1 3 0,-1 0-5 0,0 0 1 0,0 0 2 15,1 0 0-15,-1-1 5 0,0 1 1 0,1-1-1 0,-1 0 1 16,1 0 3-16,0-1-1 0,0 1-2 0,1-1-3 0,-2 0 1 16,2 0-3-16,0 0 3 0,0 0 0 0,1 0-2 0,0 0 3 0,0 0 3 15,0 0-3-15,-1 1 0 0,0-1 2 0,-1 0-7 0,1 1 4 0,-1-1 2 16,2 1-4-16,0 0 3 0,-1 0 6 0,2 0-6 0,-2 0 2 0,1 1 0 15,1-1-8-15,0 1 1 0,1 0-2 0,-1 0 2 0,1 0-1 16,-2 1 7-16,2-1 4 0,-1 1-9 0,1 0 7 0,-1-1-5 0,1 1-4 16,-2-1 14-16,2 1-4 0,-1 0 1 0,0-1 2 0,0-1-2 15,0 0-6-15,0 0 1 0,1-1 1 0,0 0-8 0,1-1 10 0,1 0 2 16,-1 0-5-16,1-1 8 0,2-1-10 0,0 0 0 0,0-1 2 0,0-1 2 16,-3 1-6-16,2-1 6 0,-1 0-9 0,0 0-5 0,1 1 10 15,-3 0-9-15,1 1 10 0,-1 0 2 0,1 0-11 0,-2 1 7 0,1 0-3 16,-1 2 0-16,0 0 1 0,0 0-1 0,0 2-1 15,1 0-3-15,-1 1 7 0,0 1-3 0,-1 1-2 0,1 0 2 0,1 2-1 0,-1-1 1 0,1 1-1 16,-1-1 0-16,1 0-1 0,-1-1 0 0,0 1 6 0,0-1-3 16,-1 0 0-16,0 0 0 0,0-1 2 0,1 0 0 0,1-2 4 0,0 1-4 15,1-2-6-15,1 0 4 0,0 1-2 0,-2-2 4 0,3 0 0 16,-2-1-2-16,1 0-8 0,0 0 3 0,0 0 5 0,-1-1-4 0,2 1 12 16,-2-2-6-16,1 1-3 0,-1 1 4 0,-1 0-9 0,2 0 3 15,-1-1 4-15,1 1-4 0,-1 0 2 0,0 1 8 0,2-1-2 0,-1 1-5 16,1 0-1-16,0 0-1 0,-2 0 0 0,0 1 4 0,0 1 1 0,0-1-4 15,-1 0 3-15,1 1 7 0,-2 1-7 0,2 0 7 0,-1 0-3 16,0 0-8-16,1-1 7 0,-1 0-10 0,0 0 1 0,1-1 2 0,1 0-2 16,0 0 10-16,1-1-5 0,0 0 8 0,1-1-5 0,1 0 0 15,1-2 1-15,-1 0-13 0,1 0 9 0,-1-1-13 0,0-1 13 0,0 1-7 16,-2-1 4-16,2 1 8 0,0 0-7 0,0 0-1 0,-2 1 1 0,1 0 1 16,0 1-1-16,-1-1 5 0,-1 1 2 0,0 1-4 0,-1-1-6 15,1 2 8-15,-1 0-11 0,-1 0 10 0,0 2 10 0,0-1-7 0,0 1 9 16,0 0-5-16,1 0-8 0,0 0 5 0,-1 0 0 0,1 1-3 0,1 0 4 15,1 1-10-15,-1-2 5 0,0 1-4 0,1-1 1 0,-1 0 10 16,0 0-12-16,1 1 7 0,-2-2-1 0,2 0-5 0,1 1 10 0,0-2-16 16,0 1 7-16,-1-1-3 0,2-1-4 0,-1 0 3 0,1 0 3 0,-1 1-1 15,1-1 0-15,-1 0 7 0,1 0-2 0,-2 0-7 0,0 0-4 16,0 0 5-16,-1 0-5 0,-2 1 16 0,1 0-4 0,-3 1-3 16,1-1-3-16,1 1-2 0,0 0 16 0,0 0-2 0,0 1 11 0,-1 0-3 15,1 1-5-15,0 0 4 0,0 0-6 0,0 0 2 0,1 0 1 0,-2 1-8 16,2 0-2-16,1 0 2 0,-1 0-9 0,2-1 10 0,-1 1 3 0,-1-1-5 15,2 0-6-15,0 0 11 0,2-1-8 0,-1 0 2 0,2 0-8 16,1-2-10-16,0-1 9 0,1 0-5 0,0-1 21 0,0 0-6 0,-2-1 2 16,-1-1 2-16,2-1-12 0,-1 1 14 0,-1-1-2 0,1 0-1 0,-1 0-1 15,0 1 5-15,1-1-6 0,-2 0-10 0,1 0 12 0,-1 1-14 16,0-1 7-16,-1 2 14 0,1 0-5 0,-1-1 3 0,1 1-6 0,-2 0-1 16,-2 1 2-16,2 0-2 0,-1 0 11 0,0 0-4 0,2 1-3 15,-1 0-8-15,1 0-3 0,0 1 5 0,1-1-2 0,-1 1 11 0,-1-1-12 16,2 1-2-16,0 0-2 0,1-1 1 0,-1 0-3 0,1 0 2 0,-1 1 8 15,2-1-13-15,-2 0 5 0,2-1 2 0,0 1 2 0,0-1-1 0,0 0 1 16,2 0-2-16,0 0-2 0,-2 1 15 0,-1-1-13 0,0 0-4 16,0 0-5-16,0 0-1 0,-1 1 13 0,1 0 4 0,-1 1-5 0,1 0-1 15,-1 0 0-15,1 0-1 0,0 0 3 0,0-1-11 16,-2 2 4-16,2 0 5 0,0 0-8 0,-1 1 13 0,2 0 1 0,-3 0-10 0,1-1 13 16,-1 1-8-16,0 0 0 0,0-1-9 0,2 0-2 0,2 1 21 15,-1 0-11-15,1-1-2 0,0 1 2 0,0-1-11 0,1 0 12 0,-2 1 2 16,1-1 1-16,0-1-9 0,0 0 4 0,1-1-4 0,0 1 10 0,1-1-1 15,0 0-10-15,1 2 16 0,-1-2-17 0,0 0 5 0,0 1 9 16,0-1-12-16,-3 0-3 0,2 1 8 0,-1 0-3 0,0 0-1 0,-1 1 11 16,0-1-11-16,1 1 5 0,-2 0-1 0,-1 1-5 0,3 0 11 15,-3-1-8-15,2 0 13 0,-1 1-2 0,-1-1-6 0,-1 0-2 0,-1 1-16 16,0-1 12-16,-1 0-1 0,3 0 9 0,-2 1 5 0,2 0-11 0,-1-1-4 16,0 0 1-16,-1 1 10 0,0-1 0 0,0 1-4 0,-1-1 7 0,1 1-18 15,0-1 10-15,-2 1 11 0,0 0-21 0,0-1 11 0,-2 1-11 16,1-1 6-16,-1 1 10 0,0-1-5 0,1 0-2 0,-2 1-8 0,0 0 12 15,0 0-18-15,-2 0 16 0,0-1-1 0,1 0-14 0,-1 1 15 16,0-1-8-16,0 0-9 0,0 0-12 0,-1 0-26 0,0 0-22 0,0 0-10 16,1-1-32-16,-1 0-18 0,-1 0-19 0,0 0-25 0,-1-1-5 15,0 0 22-15,-1 0 32 0,1-1 43 0,0 1 44 0,1-2 24 0,0-1-209 16,1 1-72-16</inkml:trace>
  <inkml:trace contextRef="#ctx0" brushRef="#br0" timeOffset="30357.96">10279 12402 592 0,'-4'3'4'0,"-1"0"0"0,0 0-1 0,3 0 2 0,0-1-2 0,1 0-5 0,-1 0 1 15,1 0-3-15,1-1 7 0,-2 0-2 0,1 0 0 0,1 0-1 0,-1 0-2 16,1-1-2-16,1 1-1 0,-2-1 7 0,1 0-1 0,0 0-1 0,0 0 1 16,0-1-2-16,0 0-1 0,0 0 2 0,0 0 0 0,0 0 3 15,0 0 0-15,-1-1 2 0,1 1 2 0,-1-1 1 0,1 0 0 0,0 1 7 16,0-1 4-16,-1 1 5 0,0-1 3 0,0 1-6 0,0 0-4 0,1-1-11 15,-1 1 3-15,0 0-9 0,1 0 4 0,-1 0-1 0,1 0-7 16,0 0 8-16,-1 0-4 0,0 0-1 0,0 1 2 0,0-1 2 0,0 0-1 16,1-1 2-16,-1 1 0 0,0 0-6 0,0 0 8 0,0-1 7 15,1 0-1-15,0 0 8 0,0 0 2 0,-1-1 0 0,1 1-4 0,0-1 0 16,0 0-7-16,1 0-2 0,0 1 0 0,0-2-3 0,0 2-1 16,0-2 0-16,1 0-2 0,-1 0-3 0,1 0 0 0,1 0 1 0,1 0-2 15,0 0 2-15,0 0 2 0,0 0-8 0,-1-1 3 0,2 1 1 0,0 0 0 16,0 0 2-16,1 1 0 0,1 0-3 0,-2 0-4 0,2 0 2 15,-1 0 4-15,1 0-4 0,0 0 5 0,-1 0 3 0,1 0-8 0,0 0 3 16,0 1 4-16,1-1-7 0,0 1 1 0,1 1 4 0,-1-1-3 0,-1 2 4 16,1 0-4-16,1 0 11 0,-2 1-2 0,1 0-1 0,1 2 7 0,0-1-9 15,-2 2-8-15,2 0 7 0,-1 0-5 0,-1 1 6 0,3 1 6 16,0-1 0-16,-1 2 0 0,1 0-4 0,-1 0 5 0,2 0-4 0,0 0 6 16,-3-1 1-16,2-1 5 0,-2 0-1 0,1 0 0 0,1-1 2 15,1 0-1-15,-1 0-2 0,-1-1-1 0,1-1 2 0,-2 0-2 0,2 0-2 16,1 1-3-16,1-2-5 0,0 1 2 0,0-1-5 0,-1-1 8 15,2 1-4-15,0-2-5 0,-1 0 2 0,1 1-4 16,-2-1-1-16,-1 0 1 0,3 0 7 0,-2-1-4 0,1 1 6 0,0 0-6 0,-1-1-3 0,3 0 3 16,-1 0-7-16,-1 1 6 0,-1 0-4 0,-1 0 3 0,1 0 8 15,2-1-6-15,-2 1 0 0,1-1 3 0,-3 0 1 0,1 2 12 0,1-2 0 16,1 1-2-16,2 0-5 0,-3-1-3 0,0 1 11 0,1-1-17 16,-1 0 13-16,0 0-9 0,0 1-8 0,-3-1 13 0,5 0-11 0,-2 1 9 15,2-1-1-15,0 1-3 0,-1 0 1 0,1 0-2 0,-1 0-5 0,0-1-6 16,1 2 0-16,0-1 4 0,0 1-3 0,-2 0 4 0,-3 1 16 15,3 0-16-15,-2-1 7 0,4 1 10 0,1 0-24 0,-1-1 13 0,-1 1-3 16,-1-1-11-16,3 0 14 0,-1 1-5 0,1-1-3 0,-1 0 3 0,-1-1-9 16,1 1 4-16,0-1 0 0,1 1 7 0,-1 0 6 0,-1-1-7 15,-1 1 9-15,3 0-11 0,0 0 1 0,-1 0 6 0,1 0-2 0,-1 0 4 16,2 0 0-16,-2 1-3 0,2 0 3 0,-1 1-3 0,-1 0 1 0,2-1 2 16,-3 1-11-16,2 0 9 0,1 0-4 15,1 0-5-15,-1 0 3 0,-1 0-4 0,2 0 4 0,-1 1-2 0,-1-2 7 0,-2 2-3 0,2-2-5 16,1 2 10-16,1-2-7 0,0 1 0 0,0-1 10 0,-2 0 1 15,1-1 3-15,-4 0 1 0,3 0 1 0,1-1 0 0,0 1-1 0,1-1 2 16,1 0 3-16,-1 0-18 0,1 0 9 0,-3-1-4 0,1 1-9 0,2-1 14 16,-2 1-11-16,0 0 0 0,1 0 8 0,1-1 4 0,-2 0-5 0,-1 1 2 15,1 0-4-15,0 1-10 0,2 0 14 0,-2 0-4 0,1 0-3 16,0 0 2-16,-1 0-3 0,-1 0-1 0,1 0-5 0,0 1 0 0,-1-1 4 16,-1 1 1-16,0 0 7 0,1 1 2 0,0-1-8 0,0 0 1 15,-1 1-4-15,1-1-6 0,0 1 0 0,1-1 2 0,0 2 6 0,-1-2 7 16,0 1-1-16,1-1-7 0,-2 0 1 0,-1 0-6 0,2 0 14 0,0 0-1 15,2-1-1-15,-1 1 11 0,1-2-13 0,1 0 11 0,-1 0-2 16,1-1 0-16,0 1-2 0,0-1-3 0,1 1 3 0,-1-1-8 0,1 0-4 16,0 0 8-16,-1 0-7 0,0 1 2 0,1-1-1 15,0 0-9-15,-2 0 12 0,3 1-2 0,-3 1 5 0,0-1-5 0,0 1-3 0,-1 0-3 16,1 0 0-16,-4 0 8 0,3 1-3 0,-2-1 4 0,1 1 0 0,1-1-4 16,-2 2-6-16,0-1 8 0,0 1-1 0,1-1 3 0,-2-1-2 15,-2 1-7-15,2 1 6 0,1-1 4 0,0 1 4 0,-1 0-8 0,-2 0-2 16,0-1-2-16,0 0-6 0,3 0 17 0,0-1-2 0,0 1-12 15,0-1 10-15,1 1-6 0,0-2-5 0,-1 1 13 16,1 0-6-16,1 0 1 0,1 0 3 0,0 0-6 0,-2 0 1 0,2-1 4 0,-3 1-13 0,1 0 8 16,-1 0 6-16,1 0-13 0,1 0 20 0,0 0-5 0,-1 0-8 15,1 1 12-15,1-1-9 0,-1 1 5 0,-1 0 2 0,0 0 2 0,0 0 1 16,0 0-12-16,-1 1 9 0,0-1-2 0,0 1-1 0,1 0 4 16,-1 0-8-16,1 0-6 0,-1-1 2 0,1 0-3 0,-1 1 14 0,1-2-9 15,-1 1 4-15,1 0 3 0,1 0-9 0,-1 0 16 0,0 0-9 0,0-1 5 16,-1 0-5-16,0-1-3 0,-1 0 2 0,-1 1-4 15,4-1-1-15,-1 0 3 0,-1 0 0 0,2 0-3 0,-3-1-3 0,2 0 13 0,1 0-7 16,-2 1 5-16,1-1 5 0,0 0-10 0,-1 1 8 0,0-1-4 0,0 1-2 16,-2-1-5-16,3 1 6 0,-1-1 3 0,0 1 1 0,1 1-1 0,-2-1-10 15,3 0-4-15,-1 1 4 0,2-1-5 0,-3 0 7 0,1 1-2 16,0 0 1-16,0 0 13 0,-1 0-7 0,0 0 5 0,1 1-8 0,-1-1-9 16,0 0 3-16,-1 1 4 0,0-1 2 15,2 1 8-15,-1-1-10 0,0 1 1 16,-1-1-1-16,1 1-2 0,0-1 7 0,0 0-9 0,1 1 1 0,-2 0 1 0,2-1 4 15,-1 1-5-15,-1-1-4 0,0 0 12 0,-1 0-6 0,2 0 7 0,1 0-7 0,0 0-7 0,-2 0 4 16,1 1 0-16,0-1 16 0,0 1-12 0,-1-2-5 0,0 2 14 0,1-1-16 0,1 0 9 16,-1 1 5-16,0-1-13 0,-1 0 11 0,1 0-6 0,1 0 0 15,0 0 0-15,1 0-1 0,-1 0 1 0,1 0-2 0,1-1 4 16,1 1-4-16,-2 0 4 0,1-1 2 0,-1 0-8 0,0 0 8 16,0 0 4-16,-1 1-10 0,2 0 5 0,-2-1-10 0,0 0-2 0,1 0 7 0,0 0 1 15,1 0 11-15,-2 1-8 0,1-1-4 0,1 0 4 0,-1 0-10 0,0 0 11 16,1 1 5-16,0-1-11 0,-2 0 12 0,0 0-6 0,0 0-6 0,1 0 8 15,1 0-13-15,0 1 6 0,-1-1 4 0,1 0 1 0,0 0 2 16,-1 0-7-16,2-1 1 0,-1 2 1 0,0-1 0 0,-1 1 9 0,1-1-8 16,-1 1-1-16,1 0 6 0,-1-1-19 0,2 1 10 0,-1-1 6 15,2 0-6-15,-1 0 9 0,1 1-2 0,0 0-4 0,-3 0 10 0,2 0 3 16,-1 0-13-16,0 0 0 0,-1 0-12 0,0-1 1 0,1 1 11 0,-1 0-6 16,-1 0 14-16,2 0 0 0,-1 0-10 0,0-1 2 0,0 1 5 15,-1 0-4-15,1 0 4 0,-1 0 2 0,0 0-11 0,-2 0-1 0,0 0 5 16,1 0-1-16,0 1 2 0,0-1-2 0,2 0 5 0,-1 0-1 0,0 0 2 15,-1 0-2-15,-1 1-4 0,1 0-1 0,1-1 0 16,-1 1 9-16,1 0 2 0,-3-1-9 0,1 1 0 0,-1-1-8 16,1 1 4-16,-1-1 5 0,-1 1-1 0,1-1 5 0,-1 1-1 0,-1-1-1 0,1 1 1 15,0 0-6-15,-2 0 4 0,2 0 8 0,-1 0-2 0,0 0 9 0,-1 0-9 16,-1 0-8-16,-1 1 5 0,0-1-13 0,-1 1 11 0,0-1 3 0,0 0-9 16,-1 0 8-16,-1 0 1 0,1 0-6 0,-1 1 0 0,0-1 6 15,0 0-9-15,-1 0-8 0,0-1 5 0,0 2-11 0,0-2-3 0,-1 1 3 16,0 0-3-16,0-1 1 0,-1 0-14 0,1 1-7 0,-1-1-20 15,-1 0-24-15,0 0-16 0,0 0-32 0,0-1-30 0,-1 1-47 0,-1-2-29 16,-1 0-24-16,0 0 38 0,-2-1 74 0,0-1 55 0,-1-1-345 0</inkml:trace>
  <inkml:trace contextRef="#ctx0" brushRef="#br0" timeOffset="32885.21">15809 10943 605 0,'-3'-1'11'0,"0"-2"5"16,-1 0-1-16,2 0 1 0,0 1-9 0,1-1-3 0,-1 1 0 15,1-1-1-15,-1 0 3 0,1 0-4 0,0-1 3 0,1 1-5 0,-1 0 3 16,0-1-1-16,0 0 0 0,1 1 3 0,-1-1 6 0,0 0 7 0,0 1 8 15,0-1 8-15,1 0 3 0,0-1-1 0,-1 0 3 0,1 0-8 16,0 0-7-16,0 0 2 0,0 0-4 0,1 0 3 0,-1-1 7 16,1-1-2-16,0 1-6 0,0 0 4 0,0-1-8 0,0 0-4 0,0 0 5 15,1-1-10-15,0 1 8 0,0-1-5 0,0-1 8 0,-1 2-3 0,1-1 2 16,0-1-8-16,0 1-1 0,1-2 4 0,-1 1-6 0,1-1 4 16,1 1-1-16,-2-1-3 0,2 0 2 0,-1 1 3 0,1-1-4 15,0 1-3-15,1-1-3 0,-1 2 1 0,0-2 4 0,1 1-6 0,0-1 2 16,-1 0 4-16,2 0-8 0,-1 2 6 0,0-1-2 0,-1 1-2 0,1 0-1 15,0 0-1-15,1 1 0 0,-1 0 0 0,2-3-1 0,-1 3-1 0,0-1 3 16,0 0-1-16,-1 1 2 0,2-1 2 0,-2 1-7 0,2-1 2 16,-1 1-4-16,1 1 1 0,-1 0 0 0,1 0 0 0,0 0 2 0,0 0-2 15,0 0 4-15,-2-1-2 0,1 1 0 0,0 0 0 0,0 1 0 16,-1 1 2-16,1 1-7 0,0 0 6 0,-1-1-1 0,1 0 1 16,0 0 0-16,0 0-6 0,0 2-1 0,0-1 4 0,1 0 6 0,0 0-6 0,0 1 1 15,0 0-6-15,-1 0 4 0,1 0 5 0,0 0 0 0,-1 1 0 0,2 0-11 16,-1-1 12-16,1 1-6 0,0-1 2 0,-1 0 4 0,1 2-11 0,0-1 5 15,0 0 0-15,0 0 0 0,1-1 0 0,-1 3 2 0,1-2 2 16,-1 0-6-16,0 1 6 0,0-1-6 0,-1 1 5 0,1-1 2 16,0 2-6-16,0-1 6 0,0 1-5 0,-2 0 3 0,1-1 0 0,-1 1-1 15,0-1 5-15,0 0-1 0,2 2-2 0,0-1 4 0,0 1-5 0,0 1-1 16,1-2 1-16,-1 1-3 0,0-1 3 0,0 1 4 0,1 0-5 0,-1 0-1 16,1 1 2-16,0 1-6 0,0-2 10 15,0 0 1-15,1 0-6 0,0 1 2 0,0-1-5 0,0 2 2 0,0-2 4 0,-1 0-1 0,-1 0 2 16,2 1-4-16,-1 0 5 0,1-1-2 0,0 0-5 0,-1 0 2 15,1 0-6-15,-1 0 8 0,1 0 5 0,0 1 1 0,-1 0-4 0,2 0-2 16,-1 0-2-16,-1 1-1 0,1-1 5 0,-1 2-4 0,-1 0 1 0,0-1 3 16,0 0-3-16,0-1 5 0,-1 0-3 0,1 1-3 0,0 1 1 15,0-1 3-15,-1 1 3 0,0 0-8 0,0-1 9 0,-1 1-7 0,-1 1-2 16,1-1 10-16,-1 0-5 0,0 1 3 0,1-2 1 0,-1 0-6 16,0 2 4-16,0-2-8 0,0 2 12 0,0-1-4 0,0 0-5 0,-1 0 8 15,0 0-4-15,-1 0-1 0,0 0 5 0,0 0-2 0,1-1-1 0,-1 0 4 16,0-1-6-16,0 1-1 0,-1 0 2 0,1-1-2 0,-1 1 8 15,1-1 1-15,-1 1-9 0,0-1 7 0,0 1-18 0,0-1 1 0,-1 0 6 16,1-2-6-16,0 1 1 0,-1-1-9 0,0 1-18 0,0 0-17 0,0-2-20 16,0 2-24-16,0-1-16 0,1-2-10 0,-1 0-3 0,-1 0 5 15,1 0 19-15,0 0 24 0,0 0 29 0,0-1 23 0,0 0 9 0,-1 0-405 16</inkml:trace>
  <inkml:trace contextRef="#ctx0" brushRef="#br0" timeOffset="35974.56">3890 12791 636 0,'0'0'22'0,"-2"0"-18"0,1 1 3 0,0-1-2 15,0 0-7-15,2 1 4 0,-1-1-3 0,1 1-3 0,0-1 4 0,1 0 1 16,0 0 4-16,0-1-2 0,1 1-3 0,0-1-1 0,1 1 0 0,0-1 1 16,0 0 5-16,1-1-1 0,0 0-1 0,1-1-1 0,0 0-1 15,1 0-1-15,0 0 0 0,2 0 3 0,-1-1-3 0,0 0 5 0,1 1-1 16,-1-3-1-16,2 1-2 0,0-1-4 0,0-1 3 0,1 1 0 15,0-2 6-15,2 0 1 0,0 0-4 0,0-1 0 0,2 0-5 0,-1-1-1 16,2 1 2-16,2 0-2 0,-1 0 5 0,0-1 1 0,1-1 2 16,1 0-1-16,-1 0-2 0,1 0 0 0,-1-1-7 0,-2 0 10 0,1 0-1 15,0 0 2-15,2 2 5 0,-2-1-2 0,2 0-3 0,-1 0 5 0,-1 1 0 16,1 0-3-16,-1 1 3 0,0 0-3 0,-2-1 2 0,1 2-3 0,-1 0-1 16,1 0-4-16,-2 0-2 0,1 2 1 0,-1-1 3 0,1 2 2 15,-2-1-3-15,-1 2 1 0,0 0-7 0,-2 0-1 0,0 1 5 0,-1-1 0 16,-1 2 4-16,1-1-9 0,-1 1-4 0,0 0-3 0,-1 0-2 0,0 0-3 15,-1 2 3-15,0-2-5 0,-1 1-6 0,-1 0 1 0,1-1-1 16,0 0 3-16,-1 1 6 0,0 0 8 0,0-2-4 0,-1 1 3 0,1-2-429 16</inkml:trace>
  <inkml:trace contextRef="#ctx0" brushRef="#br0" timeOffset="36294.74">4549 12266 506 0,'5'0'155'0,"0"0"-152"0,1 0-1 0,1-1 2 15,0 1-4-15,2-1 0 0,-1 1 6 0,2 0-2 0,0 0-3 0,0 0 3 16,0 0-1-16,0 0-2 0,0 0 4 0,0 0-10 0,0 1 3 0,1-1 1 15,-2 1 0-15,1 1 2 0,-1-1-5 0,-2 1 7 0,1 0-3 16,-1 0 5-16,0 2-1 0,0-1-4 0,-1 1-2 0,0 0 0 16,-1 1 7-16,-1-1 1 0,-1 2 8 0,-1 0 4 0,-1 1 4 15,-1 1 8-15,0 0 1 0,0 1 3 0,-1 0-11 0,-2 0-6 0,0 0-5 0,-1 1-7 16,-1 1 4-16,-1 1-6 0,-1 0-4 0,0 1 1 0,-1 0-15 16,0 1-8-16,0 0-7 0,1 0-14 0,0 0-4 0,-1 0 8 0,2 0 12 15,-1-1 7-15,1-1 13 0,0 1-7 0,1-1-425 0</inkml:trace>
  <inkml:trace contextRef="#ctx0" brushRef="#br0" timeOffset="37157.76">3799 16106 616 0,'0'-1'2'16,"-2"0"-1"-16,1-1 0 0,-1 1 1 0,1 0 1 0,1 0-3 0,-1-1 2 16,1 1 0-16,0 0-3 0,0 0 2 0,1 0-1 0,-1 0-1 15,0 1 0-15,1 0 2 0,-1 0-3 0,1 0 4 0,-1 0-1 0,0 0-2 16,1 0 2-16,-1 0-1 0,0 0 0 0,1 0 2 0,-1-1-3 0,0 1 2 16,0 0-2-16,1 0 1 0,-1-1 2 0,1 1-2 0,0-1 1 15,0-1 2-15,0 1 0 0,1 0-2 0,0-2 3 0,0 1 0 0,1 1-1 16,0-2 1-16,1 1 0 0,0-2 0 0,1 0 1 0,1 1 1 15,0-1-1-15,2 0-3 0,0 0-2 0,1-2 1 0,1 0 2 0,1 0 0 16,1 0-2-16,1-1 4 0,0-1-4 0,2 0 2 0,-1 0 0 0,1-1-2 16,-2 0 1-16,2-1-3 0,-1 0 3 0,1 1-3 0,0-1-1 15,0 0 6-15,-1 0-5 0,2 0 0 0,-2-1-3 0,0 1-6 0,1 1-2 16,-1 1 1-16,1 0 1 0,-2 0 3 0,0 1 2 0,0 0-1 0,0 0-270 16,-1 0-21-16</inkml:trace>
  <inkml:trace contextRef="#ctx0" brushRef="#br0" timeOffset="39176.19">4494 13964 622 0,'-9'0'11'0,"0"0"-4"0,-2 1-3 0,2-1 7 0,0 2-3 16,1 0 1-16,-1-1 6 0,1 1-3 0,0 0-6 0,0 0 3 0,1 1-1 15,-1 0-5-15,1 0 0 0,0 1-1 0,0 0-2 0,0-1 0 16,-1 1 5-16,1 0-2 0,1 1 0 0,-1-1 3 0,1 0 6 0,0 0 0 15,1 0 7-15,0-2 1 0,0 2 3 0,1-1 2 0,1 0 2 0,-1-1 0 16,1 1-4-16,0-1 3 0,1 1-3 0,1-1 1 0,-1 0-2 16,1-1-3-16,1 1-3 0,-1-1 1 0,0 1-2 0,1-1-4 0,1 1-1 15,-1 0-4-15,1 0-2 0,0 0 4 0,0 1 3 0,1-1-5 0,0 0 4 16,0 1 0-16,0-1 4 0,1 0 5 0,1 0-1 0,-1 0 0 16,2-1-1-16,-1 0 3 0,2 0-2 0,0-1 0 0,0 1 1 0,1 0-5 15,0-1 0-15,1 0 2 0,1 0-3 0,-1 0-8 0,1 0-1 16,0 0-6-16,1-1 2 0,0 1 6 0,1 0-4 0,0-1 6 0,1 1-3 15,-1 0-1-15,1 0 3 0,-1 0-9 0,1 1 0 0,0-1 4 0,1 0 3 16,1 0-4-16,-1 0-1 0,2 0-3 0,1 0 2 0,0 0 4 16,-1-1 2-16,0 1 6 0,0 0-9 0,0-1 0 0,-1-1 0 0,2 0-6 15,0 0 5-15,-1 0 3 0,0 0-7 0,1-1 7 0,0 2-4 0,1-1 6 16,-1 0 1-16,1 1 2 0,0-1-3 0,0 0-6 0,0 1 4 16,0-1 6-16,0 1 3 0,-3 1-4 0,1-1 9 0,0 1-3 0,1-1 1 15,0 1 8-15,1-1-7 0,0 0 6 0,0 0-2 0,-1 0 1 0,1-1-7 16,0 0-8-16,0-1 5 0,-1 1-12 0,0-1 2 0,1 0 6 15,-1 0-4-15,1 0 9 0,1 0-4 0,1 1-6 0,-1 0-5 16,0 1 2-16,0 0 5 0,-3-1-8 0,1 1 9 0,-1 0-1 0,1-1-9 16,-1 1 8-16,0 0-4 0,1-1 0 0,-1 1 8 0,-1 0 3 0,2-1 3 15,-1 1-3-15,2 0-4 0,-2 0 2 0,1 0-6 0,0 0 13 0,1 0-7 16,-2 1 0-16,0-1-2 0,0 1-1 0,-1-1 0 0,1 1-6 16,1 0 15-16,0 0-16 0,1 0 5 0,-1 0 3 0,-1 0-14 0,1 1 19 15,0-1-8-15,-1 0 5 0,1 1-3 0,-1-1 0 0,1-1 1 16,-1 1-5-16,1 0 3 0,1-1-4 0,0 0 10 0,1-1-3 0,1 1 3 15,-1-1 1-15,-1 1-10 0,0-2 5 0,0 0 2 0,1 1-11 0,-2-2 7 16,2 1-3-16,0-1-2 0,-1 1 6 0,1 0-7 0,0 0 6 16,0 0 5-16,-1 0-2 0,1 0-2 0,1 0-9 0,-2 1-4 0,0-1 4 15,0 1 3-15,-1 0-11 0,0 0 13 0,1 0 0 0,1 1 5 0,0 0 15 16,-2 0-18-16,2-1-10 0,0 0 9 0,0 1-6 0,0-1 6 0,1 1 0 16,-1 0-10-16,1-1 10 0,1 1-1 0,1-1 1 15,-1 0 7-15,3 0-3 0,-1 0-8 0,0 0 10 0,0 1-9 0,-2-1 2 0,2 0 13 16,-1 0-15-16,0 1 10 0,0-1-6 0,1 1-10 0,-1-1 12 15,1 1-9-15,-1 1 2 0,0-2 1 0,0 1-5 0,0 1 5 0,-2-1 0 16,1 0 2-16,1 0-1 0,-1 0 2 0,2 1-1 0,-1-1-1 16,-1 1 11-16,2 0-12 0,-1 0-2 0,-1 0 15 0,1 1-11 0,0-1-13 15,-1 0 22-15,3 0-14 0,0 1 1 0,-1 0 20 16,1 0-14-16,-2-1 0 0,0 1 4 0,0-1-14 0,-1 1 3 0,1 0 1 0,0-1 2 16,-1 1 8-16,2-1-7 0,0 0 1 0,-2 0 2 0,2 0 6 0,-3-1 0 15,0 1 12-15,0-1-8 0,0 0 0 0,1-1-5 0,-2 1 2 16,2 0-2-16,-2 0 6 0,0-1-2 0,1 1-4 0,-1 0 5 0,-2 0-14 15,1 1 3-15,-2-1-12 0,1 0 4 0,-2 1-1 0,1-1 8 0,-1 1 5 16,0 0 1-16,0 0 2 0,-1 0-1 0,-1 1-3 0,-1-1-6 16,-1 1 3-16,-1-1-13 0,-1 1 8 0,0 0 7 15,1-1-10-15,-1 1-1 0,-1 1 12 0,0-1-22 0,0 1-7 0,-1 0 5 0,0-1-29 0,-2 1-3 16,1-1-11-16,0 0-15 0,0 1-18 0,1 1-29 0,-2-1-36 16,1 0-25-16,0 0-14 0,1 0-7 0,0 1 26 0,0-1 40 0,1 0 46 15,1-1 45-15,1 0 24 0,1 0 13 0,2-1-51 0,2-1-324 0</inkml:trace>
  <inkml:trace contextRef="#ctx0" brushRef="#br0" timeOffset="43327.76">14526 14040 536 0,'8'0'25'0,"-2"0"-21"0,3-1 0 16,-1 1 0-16,0-1-2 0,1 0-1 0,0 0 0 0,3 0-2 0,0-1 4 0,0 1-3 15,1-1 1-15,0 1 0 0,2-1-3 0,1 0 2 0,0 1 1 0,0-1-2 16,0 0 3-16,-1-1-2 0,1 1 1 0,-1-1-1 0,0 1 2 16,1-1-1-16,0 1 2 0,-1-1 11 0,1 1 3 0,1-1 11 0,0 1 9 15,-1 0 4-15,1 0 12 0,0 0 2 0,1 0-2 0,-1 0-1 16,0 1-4-16,1-1-4 0,-2 0-4 0,2 1-6 0,1-1-15 0,0 1 5 16,0-1-8-16,0 1-4 0,1 0 0 0,-1 0-4 0,0 0-1 0,1 0 5 15,-2 1-1-15,1-1-4 0,0 1 11 0,0 0-1 0,2 0 10 16,0 0 3-16,0 0 0 0,0 1 0 0,0-1-4 0,-1 0 0 0,0 1-10 15,0-1 0-15,-1 1-3 0,1 0 3 0,1-1-2 0,-2 1-2 16,2 0-3-16,0 0-9 0,-2 0 0 0,2-1 7 0,-3 1-1 0,1-1 8 16,-2 0 0-16,1 1-6 0,1-1 12 0,0 0-7 0,0 1 7 0,0-1 1 15,-1 1-1-15,1-1 8 0,1 0-4 0,-1 0 4 0,0-1-7 0,1 1-19 16,0 0 6-16,-1-1-2 0,2 1-8 0,0-1 14 0,0 0-2 16,0 0-5-16,-1 0 6 0,-1-1-5 0,0 1-11 0,0 0 10 15,-2 0-6-15,1 1 2 0,0-1 17 0,-1 0-5 0,0 0 9 0,1 1-2 0,-1 0-10 16,0-1-3-16,1 1-2 0,-1 0 5 0,-1-1-1 0,-1 2 9 15,1-1 2-15,-1 0-5 0,2 1 6 0,0-1-5 0,0 0-19 0,0 1 16 16,-1-1-6-16,2 1-6 0,-1-1 15 0,1 1-12 0,-2 1-7 16,1-1 9-16,0 0-2 0,-1 0-4 0,2-1 4 0,0 1 1 0,0 0 5 15,1 0-2-15,0-1 4 0,0 1-5 0,-1-1-1 16,1 1-2-16,-1 0 6 0,-1 0-1 0,1 0 4 0,0 0 2 0,1 0-2 16,-1 0-3-16,1 0 6 0,1 0 2 0,-1 0-12 0,0-1-2 0,2 1-4 0,-3 0 2 15,0-1 13-15,1 1-2 0,0 0-4 0,0-1-1 0,0 0-8 16,0 0 4-16,-1 1 4 0,0-1-10 0,0 1 1 0,-1-1 10 0,0 1-3 15,0 0-2-15,-1-1 5 0,-1 1-13 0,1-1 5 0,-1 0 5 16,1 1-4-16,-2-1-2 0,2 1-2 0,1 0 8 0,0-1 3 0,-2 1 8 16,0 0-3-16,0 0 1 0,0-1-4 0,-1 1 0 15,2 0-1-15,-1 0-13 0,1 0 6 0,-1 0-1 0,1 0-7 0,-1 0 4 0,1 0-5 16,-1 0 9-16,1 0 9 0,0 1-3 0,-1-1-6 0,-2 0-1 0,2 1-11 16,-2-2 15-16,-2 2-3 0,1-1 0 0,-1-1 6 0,1 1-10 0,0 0 10 15,0 0-12-15,-1-1 3 0,0 0 2 0,0 1-7 0,0 0 2 0,0 1 1 16,0-1 4-16,0 0-2 0,0 1 20 0,1 0-20 15,0 0-2-15,0 0 7 0,1 0-19 0,-2 0 16 0,3 1-2 0,0-1-7 16,0 0 1-16,1-1 6 0,-1 1 0 0,2-1-1 0,0 0 7 0,0-1-8 16,-1 1 4-16,1-1-2 0,0 0 8 0,-1 0-5 0,0 0-6 15,0 0 1-15,0-1-10 0,0 1 19 0,0 0-5 0,0 0 6 0,1 0 0 16,-1-1-21-16,-1 1 24 0,2 0-14 0,-1 0-5 0,0 1 11 0,-1-1-11 16,2 0 10-16,-2 0 1 0,-1 0 0 0,-2 1 2 0,1-1 4 0,1 1-1 15,0-1-2-15,0 1 2 0,-1-1-17 0,0 0 7 16,1 1 2-16,-1-1 0 15,-1 0 13-15,0 0-12 0,1 0-7 0,0 0-2 0,0 0 8 0,0 1-5 0,0-1 9 0,-1 0-9 16,2-1 5-16,-1 1 5 0,1-1-4 0,0 0 15 0,-1 1-13 0,0-1 0 0,2 1-5 0,-1-1-4 16,0 0-6-16,0 1 10 0,0 0 2 0,-2-2 0 0,0 1 0 0,0 0 2 15,-2 0-5-15,0 0 1 0,-1 0 8 0,0 0-10 0,-1 1 5 0,-1-1 2 16,0 0-3-16,-1 1 0 0,-1-1 5 0,0 1 3 0,-1-1-10 16,0 1 4-16,0 0-5 0,-2 0-2 0,1 1 3 0,0-1-1 0,-1 0-6 15,0 0-2-15,-1 0 9 0,0 0 1 0,-1 1 1 0,0-1-6 16,-1 1-2-16,0-1 0 0,0 0 8 0,0 1-5 0,-2 0-8 0,1-1 13 15,0 0-5-15,-2 0-3 0,0 0 14 0,-1 0-15 0,-1 1-3 0,0-1 16 16,0 0-16-16,-1 0 9 0,-1 0 5 0,0-1-9 0,-2 0 18 16,0 1-11-16,0-1 0 0,-2 0-3 0,-1 0 0 0,2-1-3 0,-3 1-5 15,1 0 10-15,-1 1-11 0,1-1 5 0,-2 0 3 0,-1 0-8 16,0 0 3-16,0 1 0 0,-2-1 0 0,-2-1-2 16,0 1 5-16,-2 0-4 0,0 0-4 0,-1 1-2 0,0-1-1 0,0 0 3 0,-2 0 0 0,-1 0 11 15,-1 1-5-15,-2 0 15 0,1 0-6 0,0 0-4 0,0 0-1 16,-1 0-8-16,1 0 8 0,-3 0 1 0,1 0 6 0,0 1 4 0,0 0-10 15,1-1 5-15,1 1-7 0,-1 0 2 0,1 0 1 0,-2-1-9 16,1 1 7-16,0-1-12 0,1 1 13 0,-1 0 0 0,1-1-3 16,-3 1 6-16,1-1-4 15,-1 0-3-15,2 1 5 0,-1-1-1 0,0 1-1 0,-1-1 4 0,-1 0-4 0,0 0-2 16,0 0 2-16,2 1-3 0,1-1 5 0,-2 0-4 0,2 0-1 0,-3-1 3 0,2 0-7 16,-1 1 5-16,1-1-1 0,0 1 0 0,0-1 9 0,-1 0-7 0,0 0-1 0,0 0 3 15,3 0-1-15,-1 0 10 0,1 1-1 0,-1 0-2 0,1 0 4 0,-1 0-8 16,1 0 1-16,0 0 3 0,3 0-12 0,-1-1 1 0,1 1-6 0,1 0 0 15,-1 0 4-15,1 0-7 0,-1 1 4 16,2-1 0-16,-1 0-4 0,1 1 13 0,0-1-6 0,-1 0 5 16,0 1 3-16,-1 0-6 0,1-1 8 0,1 1-5 0,-1 0-2 0,1 0 7 0,0 0 1 0,-1-1 3 15,1 1 3-15,-2 0-10 0,2 0 3 0,-1 0 3 0,2 0-1 0,2-1-1 0,0 1 0 16,1 0-6-16,1 0-5 0,0-1 2 0,-1 0-10 0,3 0 2 16,-2 0 0-16,1 0 4 0,0-1-4 0,1 1 4 0,0-1-3 0,1 1-1 15,1-1 11-15,0 0-8 0,-2 0 4 0,0 0 9 0,0 0-3 16,0 0 5-1,1 0 3-15,-1 1-4 0,1-1-9 0,-1 0 8 0,1 1 2 0,0-1-4 0,2 1 4 0,-2 0-2 16,0 0-6-16,1-1 5 0,1 1-2 0,-1 1 1 0,-1 0 7 0,-1 0-5 0,2 0 1 16,-1-1-2-16,0 1-7 0,1 0 7 0,0 0 1 0,0 0 0 0,0 0-5 15,0 0-2-15,2 0-4 0,-2 0 8 0,1 0-2 0,-2 0 1 0,2-1 4 16,-1 1-4-16,1 0 4 0,-1 0-4 0,1 0-4 0,-1 0 7 0,0 0-5 16,0 0 1-16,2-1 5 0,0 1-9 15,-1-1 0-15,1 1 9 0,-2 0-7 0,1-1 1 0,-1 1 9 16,0 0-11-16,1-1 11 0,1 1-2 0,0 0-5 0,0 0 4 0,0 0 3 15,1 0-2-15,0 0 0 0,1 1 5 0,0 0-6 0,0-1 0 0,1 1 4 16,-1-1-13-16,2 0 8 0,0 0 1 0,-1 0-2 0,0 0 5 0,1 0-5 0,-1 0-2 0,1-1 0 16,0 1 2-16,0 0 2 0,-1-1-1 0,1 1 1 0,0-1-2 15,0 1 2-15,1-1 3 0,2 0-1 0,-1-1 5 0,-1 1-4 16,2 0 2-16,-1 0-6 0,0-1-1 0,0 1 0 0,1 0-1 16,0 0 4-16,1 0 4 0,-1-1-5 0,1 0 5 0,0 1-4 0,0 0 1 0,0-1-1 0,0 1-9 15,1-1 8-15,-1 0 0 0,1 0 1 0,0 0 1 0,0 0-1 16,0 0 2-16,1-1-1 0,1 0 2 0,-2 1 2 0,1-1-7 0,0 0 0 15,0 0 5-15,0 0-1 0,0 0-3 0,0-1 2 0,1 1 2 16,-1-1-3-16,0 1 6 0,1-1-1 0,-1 0-9 0,0-1 2 0,0 0 3 16,0 0 0-16,1 0-2 15,-1 0 2-15,0-1-2 0,-1 0-2 0,1-1 3 0,1 1-1 0,-2-2 2 0,1 0 4 16,-1 1-1-16,1-1-7 0,0 1 0 0,1 0-2 0,-1-2 3 0,1 1 3 0,0 0 3 16,0-1 1-16,0 1-1 0,0-1-3 0,1-1-5 0,-1 1 8 0,0-1-9 15,1 0 1-15,0-1 7 0,0 0-4 0,0 0 5 0,-1 0 2 0,1-1-1 16,0 0-3-16,0 0 3 0,0 0-3 0,0-1-8 0,0 0 9 0,0 0-7 15,1-1 3-15,-1 0 5 0,0 0-10 0,-1 1 6 16,1-2 2-16,0 0 0 0,0 0-3 0,0 1 0 0,0-1 1 16,-1-2-4-16,2 1 9 0,-2 0-3 0,1-1-1 0,-1 1 10 0,1 0-11 0,-1 0 7 0,1 0 0 15,0 0-15-15,0 0 11 0,0 0-14 0,0 0 4 0,1-1 13 16,0-1 3-16,1 3-2 0,0-1-4 0,0 0 0 0,1-1-4 0,0 1 2 16,0 1-1-16,0-1 4 0,0 1-5 0,0 0 8 0,1 2-2 0,-1-2-9 15,0-1 4-15,1 1-1 0,0 1 6 0,0 0 2 16,-1 0-4-16,1 0-4 15,0 0-2-15,0 0-3 0,0 1 5 0,-1-1 0 0,1 0 4 0,0 0 0 16,0 2-4-16,0-1 0 0,0 0-3 0,1 0 3 0,-1 0 2 0,0 1-2 0,0-1 2 0,1 0 5 16,0 0-6-16,-1 0 6 0,0 0-3 0,0 0-5 0,0 0 2 0,1 0 0 0,-1 2-1 15,0-2 0-15,0 3 7 0,0-2-3 0,-1 0 2 0,1 1-2 0,-1 0-8 16,0 1 2-16,0 1 0 0,0-1 0 0,0 0-3 0,-1 1 5 0,0 0 1 16,1 1-1-16,-2 1 12 15,2-1-6-15,-1 2-10 0,1 0 1 0,0 0-4 0,-1 0-5 16,0 1 8-16,2 0 1 0,-1-1-1 0,1 1 0 0,0 0 6 0,0 0-12 0,1 0-2 15,-1 0 12-15,1 0-8 0,0 0 8 0,1 0 3 0,-1 1-6 0,1 0 1 0,0 0 0 16,-1 0-2-16,2 0 3 0,-1 1 4 0,2-1-5 0,0 1 9 0,1 0-12 0,0 1 10 16,1-1-1-16,0 1-11 0,0 0 17 0,1-1-14 0,2 2 8 0,1-1 0 15,1 1-6-15,0 0 9 0,0 0-10 0,0 0 6 0,1 1-2 16,0-1-3-16,0 1-2 0,1 0 8 16,-1 1-3-16,2 0-1 0,-2 1 5 0,2-1-9 0,1 1 3 0,0 0 0 0,1-1 2 0,0 2 4 15,0-1-1-15,1 1 3 0,-1-1-7 0,0 0 0 0,0 1 3 0,1 0-3 16,2 0 2-16,0 1-6 0,0-1 2 0,0 0 4 0,0 0-2 15,1-1 6-15,-2 1 2 0,2 0 1 0,-1-1 1 0,1 0 7 0,3 0 0 16,-1 0 9-16,0 0 4 0,0-1-6 0,-1 0 0 0,1 1-8 0,0-2 3 16,1 1-4-16,1-1 7 15,0 1-9-15,0 0-3 0,0-1-3 0,0 0-6 0,-2-1 1 0,2 1-2 16,0 0 0-16,1 0 0 0,0-1 3 0,0 1 2 0,0 0 7 0,0-1-6 0,1 1 0 16,-1 0-6-16,3-1 4 0,-1 0-1 0,3 1-3 0,-2-1 4 0,0 0 1 15,-2 0 5-15,2 0-3 0,-1-1-3 0,1 1-5 0,0 0-3 0,0-1 8 16,-2 0 0-16,1 0-5 0,-2 0 4 0,2-1-5 0,0 1 1 15,0-1-2-15,0 0 0 0,-1 1 3 16,0 0 6-16,0-1 4 0,2 1-13 0,-1 0 2 0,1-1-9 16,-1 1 10-16,-1 0 4 0,-1 0 0 0,1 0 5 0,-2 0-13 0,2 0-1 0,-2 0 4 0,1 0-1 15,-1 0 2-15,-2 1 8 0,0-1-4 0,1 1 1 0,0-1 0 0,-1 1-9 0,1-1 5 16,-1 0 7-16,-1 1-11 0,1 0 1 0,-2-1 2 0,0 1-10 16,1-1 10-16,-1 1 3 0,2 0 1 0,-1 0-1 0,-2 0 0 0,-1 1 3 15,0-1-9-15,-3 0 5 0,0 0-5 0,1 1 3 0,-3 0 0 0,2-1 0 16,-1 2 6-1,0-1-3-15,-1 0-2 0,0 0-7 0,0 0 0 0,-1 0-1 0,0 0 7 0,0 0 3 0,-1 0 1 16,-1 0 4-16,0 0-4 0,1 0-2 0,1-1 5 0,0 1-4 0,-2-1-5 0,2 0 1 16,-2 1-6-16,1-1 4 0,-1 0 3 0,-1 1 9 0,1-1-8 0,-1 0-5 15,-1 1 5-15,0-1-2 0,-2 1 5 0,1-1 6 0,0 1-4 0,1-1-1 0,-1 1-4 16,-1 0 4-16,0 0-11 0,0 0 7 0,1 0 4 0,0 0-8 0,0 0 7 16,0 1-5-16,1 0 2 15,-2-1 1-15,1 1 2 0,0-1 1 0,0 0-4 0,-1 1 1 0,0 0-4 16,0 0 2-16,0-1-6 0,0 1 2 0,0 0 4 0,0-1-5 0,-1 1 14 0,0 0-3 0,-1-1-6 15,1 1 5-15,-1 0-4 0,1-1 1 0,-2 1 2 0,1 0 4 0,0-1-10 0,-1 1 10 16,1 0-7-16,-2 0 8 0,2-1-1 0,-1 0 1 0,1 1 1 16,0-1-8-16,0 1 7 0,1 0-6 0,0-1-5 0,0 1 2 0,-1-1 2 15,1 1-8-15,0 0 4 0,0 0 2 0,0 0-1 0,-1 1 8 16,1-1-5-16,-3 0-2 16,0 1 4-16,-2 0-5 0,1 0 2 0,2-1 1 0,-1 2-4 0,0-1 12 0,0 0-7 0,-1 0 12 15,0 1-6-15,-1 0 0 0,1-1-1 0,0 1-10 0,0 0-2 16,0-1-1-16,0 2 10 0,-1-1-1 0,0 1 6 0,1 0-10 0,-1 0-5 15,1 0 7-15,-1 0-7 0,1 1 3 0,0 0 2 0,-1-1 2 0,1 2 3 16,-1 0-1-16,1 0 2 0,-1-1-6 0,1 1 0 0,-1 0 2 0,0 1 1 16,1-1-8-1,-1-1 4-15,0 2-2 0,0-1 1 0,0 1 7 0,-1 1-2 0,1-1-5 0,0 1 2 16,-1 0-6-16,1 0 3 0,0 1 5 0,-1 0-9 0,1 1 3 16,0 0 5-16,-1 0 2 0,1 0-4 0,0 1-1 0,0 1-4 0,0 0-5 0,0 2 8 15,-1-1-3-15,1 2 2 0,-1 1-4 0,0-1-7 0,0 1 10 0,1 1-4 0,-3 1 3 16,2 0 11-16,-1 1-19 0,-1 1 10 0,1-3-2 0,-1 2 0 0,0 0 16 15,1-3-13-15,-1 2 6 0,0-1-4 0,0-1-4 16,0-1 7-16,1 2 1 0,0-1 7 0,0-1-2 16,0 2-2-16,0-2 3 0,0 1-8 0,1-4 7 0,-1 2 7 0,0-2-10 15,1 0 4-15,-1 0-12 0,1-2 1 0,0 0 7 0,0 0-4 0,0-1 9 0,0-1-9 0,0 0 2 0,-1-2-3 16,1 0-1-16,0-1-4 0,0 0-3 0,0-2 1 0,-1 0-13 0,0 0-7 16,1-2-20-16,-1 0-2 0,0-1-11 0,-1 0-17 0,0-1-1 0,0 0-33 15,0-1-17-15,-1 0-35 0,0 0-34 0,-1-1-25 0,-1-2-14 0,0 0 54 0,-1 0 54 16,0-1 59-16,0 0 46 15,0 0-380-15</inkml:trace>
  <inkml:trace contextRef="#ctx0" brushRef="#br0" timeOffset="44957.58">4631 15547 637 0,'1'0'13'0,"-1"1"-5"0,1-1-3 0,-1 0-1 0,1 1-3 0,1-1 0 0,0 0 0 0,0 1 1 15,1 0-3-15,0 0 1 0,1 0-2 0,0 1 2 0,0-1-3 0,1 1 1 16,1 0-1-16,-1-1-2 0,1 1 3 0,0-1 0 0,0 1-1 0,0-1 6 16,0 1-2-16,0 0 1 0,0 0-1 0,1 0-1 0,1 1 3 15,0-1 2-15,0 1 3 0,1-1 1 0,0 0 1 0,0 0 3 0,0 0 5 16,1 0 4-16,1 0 0 0,-1-1 1 0,2 0-1 0,0-1 1 0,0 0-2 16,2 1 0-16,-1-2 1 0,0 1-5 0,-1-1 2 0,1 0-1 15,1 0-1-15,2 0-1 0,0 0 2 0,0 0 0 0,1 0-1 16,1 1 0-16,-1-1 4 0,2 0-2 0,0 1-2 0,-1-1 6 0,0 1-8 15,1 0 5-15,1 0 3 0,-1 0-8 0,2 0 4 0,1 0-4 16,-1 0 0-16,2-1 1 0,-1 1 0 0,-2-1-2 0,1-1-4 0,0 1 0 16,0-1-1-16,0 0-2 0,0-1 11 0,2 0-5 0,-1 0-3 0,0 1 7 0,2-2-4 15,-1 0 1-15,-2 1 3 0,2-1 0 0,-1 0-5 16,1 1 6-16,1-1-2 0,1 0-3 16,0 1-3-16,-2 0 0 0,0 0-4 0,1 1 5 0,-2-1 4 0,2 1-3 15,0 0 3-15,1 0 3 0,0 1-3 0,1-1-1 0,-2 1 7 0,-1-1-3 0,0 0 4 0,1 0 1 0,0 0 2 16,-1-1-4-16,1-1-8 0,0 1-2 0,2-1-4 0,0 1 1 0,-2-1 0 15,1 0 1-15,-2 1 2 0,2-1-6 0,1 1 7 0,0 0-1 16,0 0-6-16,-1 0-1 0,2 1 7 0,-2 0-12 0,0 0 6 0,2 1 6 16,0-1-10-16,1 1 8 15,-1 0-7-15,0 1-3 0,-3 0 1 0,2 0 4 0,0 1-8 0,-2 0 0 0,2 0 7 16,-1 1-2-16,0-1-1 0,2 0 3 0,-3 0-2 0,1 0-2 0,-2 0 13 0,1-1 5 16,1-1 1-16,-1 0 5 0,2 0-9 0,-2 0-3 0,1 1-1 0,0-1-1 15,-1 0 2-15,0 0-5 0,0-1 2 0,2 0-4 0,0 1-4 0,-2-1 10 16,2 1-8-16,-3 0-1 0,2 0 2 0,-1 0-7 0,-1 0 11 0,1 1 0 15,-1-1 7-15,1 0-5 0,1 1-6 16,-1-1 10-16,0 1-5 0,0 1 1 0,-2-1 3 0,1 1-10 0,0-1 1 16,1 0 6-16,1 1-9 0,-1 1-4 0,0-2 10 0,0 2-12 0,0 0 12 0,0-1 2 15,-1 0-9-15,3 0 7 0,-1 0-5 0,2 0 2 0,-1-1 4 0,-1 0-1 16,0-1-4-16,0 1 2 0,1-1-7 0,-1 0 8 0,0 2 6 16,1-2-9-16,-1 1 4 0,1 0-2 0,-1-2-7 0,0 2 6 0,0-1 5 15,0 1-8-15,1 0 4 0,0 0-3 0,1 0-1 0,-2 0 3 0,0 0-1 16,-1 0 2-16,-1 0-4 0,3 0 3 15,0 1 2-15,-1-1-7 0,1 0 4 0,-2 0 1 0,-1 1 0 0,-1-1-2 0,0 1 1 0,-1-1-2 16,1 1-5-16,-2 1 14 0,1-1-4 0,1 0-2 0,-3 1 4 16,2-1-10-16,-1 0 9 0,-2 0 3 0,0 0-6 0,-1 0 6 15,0 1-9-15,1-1 0 0,1 0 2 0,-1 1-2 0,-2-1 3 0,0 0-5 16,1 1-2-16,-2-1-1 0,-1 0 1 0,0 0-8 0,-1 0-5 16,-1 0-5-16,-1 1-19 0,1 0-2 0,-1-1-10 15,-1 0-16-15,-1 1-8 0,-1-1-9 0,0 1-4 16,-2-1-20-16,1 0-5 0,-1 1-10 0,-1 0-3 0,-1 0 1 0,0-1-1 0,1 0-5 0,-2 1 6 15,1-1 24-15,1 1 36 0,-2 0 29 0,1-1 21 0,1-1-386 0</inkml:trace>
  <inkml:trace contextRef="#ctx0" brushRef="#br0" timeOffset="47053.61">14967 15648 543 0,'6'2'6'0,"-1"1"1"16,3-1-4-16,0-1-3 0,0 0 0 0,1 0-4 0,-1 0 0 0,2 0 5 16,1-1-1-16,1 1-1 0,3-1 5 0,-2-1-3 0,3 2-2 15,-1-2 2-15,1 2-2 0,-1-1 1 0,2 0 0 0,0 0 4 0,0 0-4 16,-1 0 3-16,0 0 2 0,2 0 1 0,-1 0 3 0,2 1 4 0,0-1 0 15,1 0-3-15,0 1-1 0,1-1 0 0,-1 0 3 0,-1 1-1 16,1-1-2-16,-1 0 1 0,0 1-2 0,0-1-3 0,1 1 2 0,-1-1-2 16,0 0 2-16,2 0 9 0,-3 0 3 0,2-1 11 0,1 1 1 15,-3-1 2-15,2 1 0 0,-1-1-3 0,0 0-1 0,1-1 1 0,2 0 2 16,-1 1-1-16,2-1-1 0,0 0-6 0,-1-1 0 0,1 1 1 0,1 0-3 16,-1-1-1-16,2 1-3 0,0-1-9 0,1 1 1 0,1-1-1 15,-2 0 2-15,0 1 0 0,-1 1 2 0,0 0-1 0,1-1 0 0,-2 0 0 16,1 0-1-16,0 1 1 0,0 1 2 0,0-1 0 0,-2 0 3 0,1 0 6 15,-1 1 2-15,0 0 9 0,2 0-2 0,-2 0 3 16,2 1-10-16,0 0-1 0,-1-1-6 0,0 1-4 0,0 0 0 0,-1-1-8 0,1 0 4 16,0 1-3-16,1 0 0 0,0-1-1 0,-1 1-5 0,0-1 4 15,-1 0-2-15,-1 0-2 0,1 0 8 0,1 0-5 0,-1 0 6 0,0 0 7 16,1-1-6-16,0 0 7 0,-1 0-2 0,0 0-7 0,0-1 4 0,-1 0-4 16,0 0 3-16,0 1 3 0,1-1 3 0,-1 0 0 0,1 0-1 0,0 0-4 15,-1 0-6-15,0 0 3 0,0 0-2 0,-1 0 0 0,1 0-1 16,1 0-2-16,-1 1-5 0,2 0 1 0,0-1 3 0,0 1-2 15,0 0 2-15,-1 0-1 0,0 0-6 0,0 1 6 0,0-1-2 0,2 0-1 16,-1 1 3-16,1-1-2 0,1 0-1 0,-1 0 0 0,1 0 0 0,-2 0 2 16,0 0-1-16,1 0 0 0,-1 0 6 0,3-1-4 0,0 1-3 0,-1 1 4 15,0-1-3-15,0-1 1 0,0 1 3 0,1 1-3 0,-1-1 3 16,3 0-2-16,-1 0 4 0,0 0 0 0,0 0-2 0,-1 1 2 0,-1 0-5 16,2-1 2-16,0 1 0 0,-1-1-3 15,1 1 5-15,-1-1-3 0,2 1-2 0,-3 0 10 0,1-1-5 0,0 1 2 0,0-1-1 16,1-1-5-16,0 1 3 0,1 0 4 0,-2 0-2 0,2 0 0 0,-1-1-1 0,0 0 5 15,2 1 4-15,0 1-4 0,1-1 3 0,-1 0-5 0,0 0 3 0,-1 0 1 16,0 0 8-16,-1 0-6 0,2 0-2 0,-1 0 5 0,1 0-18 16,0 0 16-16,-2 1-7 0,0-2 4 0,-1 1 2 0,2 0-3 0,0 0 2 15,1-1-11-15,-2 1 9 0,1 0-6 0,-1-1-5 16,0 0 5 0,0 0-7-16,1-1 7 0,1 1-5 0,-1-1 5 0,0 0 6 0,-3 0-10 0,1 1 5 0,1-1-4 0,-2 1 5 15,1-1-8-15,0 0 11 0,1 0-10 0,-2 1 4 0,0-1 6 0,0 1-5 0,-1 0 6 0,0 1-1 16,1-1-7-16,1 1 6 0,0-1-4 0,-2 1-2 0,1-1 4 0,-2 1-9 15,1-1 4-15,0 1 0 0,-1 0 0 0,2 0 5 0,1 0-2 16,-3 0-9-16,2-1 8 0,-3 1-5 0,0 0 0 0,1 0 6 0,-2-1-8 16,1 2 2-16,0-1-1 15,-1-1-2-15,0 1 7 0,1 0-7 0,-1-1 3 0,0 2 0 0,-1-2-1 0,0 2 7 0,0 0 2 0,2-1-7 16,-2 1 7-16,1-1-2 0,0 1-4 0,-1-1 2 0,0 0-7 0,0 1 2 16,-1-1 5-16,-1 1-4 0,1-1 0 0,-1 1 8 0,1-2-6 0,0 1 3 15,0 0 4-15,1 0-7 0,-1-1-4 0,-1 2 10 0,-2-2-6 16,1 1 2-16,0 0 6 0,-2-1-9 0,2 2 1 0,0-1 1 0,0-1 2 15,-1 1 0-15,0 0-4 0,0 0-1 16,0-1 0-16,-1 1-3 0,2 0 3 0,0 0 3 0,-2 0 0 0,-2 0-4 16,2-1 4-16,0 1-9 0,2 0-1 0,-1 0 9 0,0 0 3 0,1 0-4 15,-2 0 1-15,0 0-2 0,1 0-2 0,-1 0 4 0,-1 1 3 0,-1 0-4 0,-1-1 1 16,1 0 1-16,0 0-8 0,-1 0 5 0,-1 0-1 0,0 1 4 0,0-1-3 16,-1 1-5-16,1 1 8 0,-1-1-4 0,0 0 5 0,1 1 4 0,-2-1-4 15,0 1-1-15,0 0-2 0,-1 0 3 0,0-1-14 0,-1 0 10 16,0 0 0-16,0 1 2 0,0-1 9 0,-1 0-16 0,0 0 2 0,0 0-7 15,0 0 2-15,-1 1 15 0,0-1-1 0,1 0 0 0,-1 0-7 0,1 0-6 16,-1 0 6-16,0 0-2 0,0 1 9 0,1-1-3 0,-1 0-9 16,0 1 11-16,0-2-13 0,0 1 8 0,-1 0 0 0,1-1 0 0,-1 1 1 15,-1 0-2-15,1-1-1 0,-1 1-4 0,0 0 10 0,1 0-4 16,-1 0-1-16,-1 0 4 0,1 0-9 0,-1 0 7 0,0 1 1 0,1-1 1 16,-1 0-1-16,0 0-4 0,0 0-1 0,-1 1-4 0,1-1 7 15,-1 1 2-15,0 0 0 0,0-1-7 0,0 0 2 0,0 1-4 16,0-1 4-16,-1 1 6 0,0 0-1 0,0-1-1 0,-1 0-1 0,0 0-4 0,1 1 2 15,-1-1 2-15,1 0 0 0,-1 0 0 0,0 1-1 0,0-1-1 0,1 1 0 16,-1 0-2-16,0 0-6 0,0-1 4 0,0 0-1 0,0 0 0 16,-1 0 3-16,0 0-5 0,0 0-4 0,0 1 10 0,0 0-9 0,0 0 1 15,0-1-8-15,-1 1-7 0,0-1-3 0,-1 0-11 0,0 0-8 16,0-1-12-16,0 1-10 0,-1 0-16 0,0-1-5 0,1 0-12 0,-2-1-10 16,1 0-21-16,-1-1-29 0,1 1-30 0,0-1-25 0,-1-1 14 0,0-1 44 15,0-2 57-15,0 1 53 0,0-1-354 0</inkml:trace>
  <inkml:trace contextRef="#ctx0" brushRef="#br0" timeOffset="48547.62">20793 15651 539 0,'-3'3'10'0,"-1"-1"-8"0,-2 0 2 0,0 0-3 0,1 0-1 0,-1 0 2 0,-1-1-2 0,-1 0 1 0,0 0-1 0,-1 0 0 16,-1-1-3-16,0 1 4 0,-1-1 3 0,0 0 0 0,-1 0 3 0,-3 0-4 15,-1 0 1-15,-1 0 4 0,1 1 5 0,-1-2 10 0,-1 1 6 0,1 0 9 16,0 0 8-16,0 0 4 0,0 0 6 0,1 0-3 0,-1 0-4 16,1 0-6-16,-1 0-2 0,1 0-5 0,0-1 2 0,-1 1-1 15,1-1-11-15,1 0 1 0,-2 0-5 0,2 0-8 0,-1-1 4 0,2 1-7 16,-1-2 0-16,0 1 3 0,-1-1 5 0,2 0 2 0,-2 0 4 16,-1 0 0-16,1 0 2 0,2-1-3 0,-2 1 0 0,1-1-3 15,-1 1 2-15,1-1-2 0,1 0 1 0,1 0 4 0,0-1 1 0,2 1 6 0,-2 0 2 16,-1-2 6-16,1 1-10 0,0-1 1 0,2 0-7 0,-1 1-8 0,1-1 3 15,0 0-5-15,0 0-1 0,2-1-2 16,0 0 5-16,0 0-5 0,-1-1 1 0,2 0 3 0,0-2-10 0,1 2 7 16,0-2-1-16,0 0-5 0,1 0 4 0,0 0-4 0,-1-1 0 0,0 2 3 15,1-2-3-15,-1 1 3 0,1-2-3 0,0 1 2 0,0 0-2 0,1 0 5 16,0-1-1-16,-1-1-4 0,0 0 2 0,0 0-4 0,1 1-5 0,0-1 0 16,-1-1 0-16,2 0 0 0,-2 1 6 0,1 0 1 0,1 0 2 0,0 0-2 15,2-1-4-15,-1 3 5 0,0-2-3 0,1 0 1 0,0 0-1 0,0-1-3 16,0-1 1-1,1 0 0-15,0 0 4 0,1 0 0 0,0 2 0 0,0-1 6 0,0-1-1 0,1 1 0 0,0 0-3 16,0-1 2-16,0 1-3 0,1 0 2 0,-1-1 0 0,2 0-7 0,-1 0 3 0,1-1-4 0,0-1 1 16,-1 0-2-16,2-2 4 0,0 0 2 0,0 1-4 0,1 0 2 15,0 1-5-15,0 0-5 0,0 2 8 0,0-2-4 0,0 0 4 0,-1 1 3 16,1-1-5-16,-1 1-1 0,1 1 0 0,-2 1 5 0,1 0-13 0,0 0 10 16,1 1 1-16,0 1-6 0,0 1 12 15,0 0-9-15,0 1-2 0,-1 1 5 0,1-1 0 0,0 1 6 0,0 2-6 0,0-2 5 0,0 1-8 16,0 0-3-16,1-1 4 0,0 2-7 0,0 0 6 0,1 1 2 0,0 0-4 15,1 1 7-15,0-1-8 0,-1 0 3 0,2 1 3 0,0-1 0 0,1 1 6 16,0 0-5-16,0 0 1 0,0 1-2 0,0-1 4 0,1 0 2 16,1 1-1-16,-1 0 1 0,1-1-6 0,-3 0-1 0,2 1-2 0,-1-1 6 15,1 1-5-15,0 0 4 0,1 0-4 0,-2 0-5 16,1 1 5-16,1-1-2 0,-2 1-1 0,1 1 4 0,0-1-2 16,-2 1 0-16,2 0 0 0,-1 0 3 0,0 0-2 0,1 1-1 0,0 1 7 0,-1 0-9 15,1-1 0-15,0 0 4 0,1 0 3 0,0 1-4 0,0 0 1 0,1-1-2 16,1 1-3-16,-1 0 0 0,2 0 4 0,-1 1-6 0,1-1 12 0,0 0-4 15,0 0-5-15,-1 0 4 0,0 1-5 0,0-1 4 0,0 1-2 16,-1 0 1-16,1-1-7 0,0 1 7 0,-1 0 8 0,0 0-5 0,-1 1 0 16,1 0-3-16,-1 0 0 15,0 1 0-15,0-1 6 0,-2 0 4 0,1 0-9 0,0 1 5 0,1-1-6 0,-1 1 2 0,-1 0-4 0,0 0 7 16,-1 0-2-16,-1 0-9 0,0-1 6 0,0 2-14 0,2-1 9 0,0 1 12 16,-1 0 0-16,1 1-2 0,0-2-2 0,0 1-8 0,1 1 4 0,-1 0 4 15,-1 0 2-15,1 0-5 0,0 1-5 0,1-1 6 16,-1 1-2-16,1 0 2 0,-2 0-2 0,1 0 7 0,-1 0-7 0,0 0 7 0,0 1-8 15,1 0-4-15,-2 0 1 0,1 1-2 0,0-1 8 16,0 1 5-16,0-1-9 0,0 1 3 0,-1 0 2 0,1 0-14 0,-1 0 13 16,1 0-6-16,1 0 9 0,0 0-3 0,1-1 5 0,-1 1-6 0,-2 0-1 15,2 0 10-15,-1 0-8 0,0 1 1 0,0-1-4 0,-1 1-4 0,0-2 0 16,0 1 6-16,-1 1 2 0,0 0-1 0,0-1-4 0,-1 1 5 0,0 1-5 16,0-1 0-16,-1 1-1 0,0-1-9 0,0 1 6 0,-1-1-5 15,0 1 6-15,0-1 8 0,0 1 1 0,-1 1 4 0,0 0-8 0,1 1-10 16,-1-1 5-1,0 0-2-15,-1 3 12 0,1-1 2 0,0 1-5 0,-1-1 2 0,1-2 0 0,0 1-1 0,0 0 2 0,-1-1-2 16,1 1-1-16,-1-2 7 0,1 0 0 0,-1 1-4 0,0-1 1 0,-1 0 4 16,-1 1-3-16,1-1 5 0,-1 0-5 0,0 1-10 0,0-1 14 0,0 0-8 0,-1 0 0 15,1-1-2-15,-1 2-4 0,0 0 0 0,-1 1 5 0,0 0 4 16,-1 0-3-16,0 0 10 0,1 2-10 0,-1-1-9 0,-1 1-5 0,0 0 1 16,0 1 6-16,-1 2 9 15,0-1 0-15,0-1-2 0,-2 2-2 0,1 1 6 0,0-1-5 16,-1 0 4-16,0 1 3 0,-1 0-2 0,-1-1 2 0,1 1 3 0,-1 0-3 0,-1 1-2 15,1-1-2-15,-2 3 4 0,0 0 3 0,-1-2 0 0,0 1 0 0,1-1-7 0,-3-2-1 16,-1 1 5-16,0 0-4 0,-1-2 0 0,3-1-11 0,-2 1-9 0,1-1-1 16,-1-1-11-16,1-2-2 0,-2 0-7 0,0 0-12 0,0 0-4 0,0-2-12 15,-2 0-9-15,0-1-13 0,0-1-9 0,-2 0-8 16,-1-2-8 0,0 0-11-16,1-1-2 0,-1-1-20 0,0-1-13 0,-2-1-15 0,-3 0-7 15,1-1 35-15,-2-1 44 0,0-1 42 0,-1 0 31 0,0-1-370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5:56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4185 8551 648 0,'-2'-3'7'15,"-1"0"-2"-15,-1 0-4 0,1 0 3 0,0 2 1 0,1-1 0 0,0 0 3 16,0 0-4-16,0 0 2 0,1 1-4 0,0-1-2 0,-1 0 4 0,1 1-4 16,0 0 4-16,0 0 1 0,0-1-2 0,0 1 4 0,0-1-2 0,1 0 1 15,0 0 3-15,0 0 0 0,0 1 3 0,0-1 3 16,0 0-2-16,0 0 2 0,1-1 2 0,-1 1 2 0,1-1 1 0,-1 1 6 0,1 0-1 15,0 0 0-15,0 0-1 0,0 1-6 0,1-1-1 0,-1 0-4 16,-1 0-3-16,1 0-3 0,0 0-3 0,1 1-2 0,0-1 0 0,0 0 1 16,0 1-1-16,1-1 0 0,0 0-2 0,0 0-1 0,0 1 0 15,0-1 3-15,1-1 2 0,0 1 5 0,1 0 2 0,-1 0 1 0,1-1 2 16,0 0-5-16,0 0 3 0,0-1 1 0,0 2-2 0,0-1 3 16,1 1-2-16,1 0-1 0,-1-1-1 0,1 2-1 0,0-1 0 15,-1 1-2-15,1 1-2 0,-2-1 1 0,0 1-6 0,0 0 1 0,0 0-1 0,1 0 0 16,0 1 3-16,1-1-3 0,-1 1 3 0,0 1-6 0,1-1 1 0,-1 1 3 15,0 0-1-15,1 0 3 0,0 0-2 0,0-1-2 0,0 1 4 16,-1-1-4-16,1 1 1 0,1-1 2 0,-1 1-2 0,0 0 1 0,2-1 1 16,0 0 0-16,1 0 3 0,0 1 5 0,0-1-1 0,0 0-6 0,-1 0 6 15,1 0-9-15,0 0 4 0,0 1 2 0,1 0-4 0,0 0 8 16,-1 0 2-16,1 0 2 0,0 0 2 0,1 0-2 0,-1 1-4 0,0 0 0 16,1-2 0-16,-1 1 0 0,1 0 3 0,-1 0 2 0,-1 1 3 0,0 0-2 15,0-1 6-15,1 0 0 0,-1-1-2 0,1 1 2 0,-1 0-2 16,0-1 0-16,0 0-3 0,1-1 2 0,0 1-2 0,0-1-4 0,-1 0-2 15,1 0 5-15,1-1-10 0,0 1 2 0,-1 0 1 0,1-1-6 16,-1-1 5-16,2 1 5 0,-1 0-6 0,1-1-2 0,0 2 0 0,-2-2-5 16,0 1 8-16,1 0-7 0,-1-1 3 0,2 0 0 0,0 1 0 0,1-1 2 15,1 0-4-15,0 0 2 0,-1 0-4 0,1-2-3 0,1 1 4 16,0 0 2-16,-1 0 1 0,1 0 0 0,-1-1 0 0,1 1-7 0,0-1 3 16,0 0 0-16,0 1 1 0,1 1 2 0,-2-1 1 0,2 2 4 0,0 0-1 15,-2-1 2-15,-1 2 2 0,-1 0 1 0,0-1 5 0,1 2-2 16,-2-1 2-16,0 1 0 0,0 0-9 0,0-1 7 0,0 1 0 0,1-1-8 15,-2 1 5-15,2-1-6 0,0 0 2 0,1 0 0 0,-1-1-2 0,2 0-5 16,1-1-1-16,0 1 7 0,0-1-5 0,-1 0 7 0,1 0-4 16,-1-1-4-16,0 1 5 0,2-1-9 0,1 1 4 0,0 0 3 15,0-1-2-15,0 1 1 0,-1-1-6 0,0 1 4 0,-1 0-4 0,0 0 3 16,-1 0 2-16,-1 0 1 0,1 1-1 0,0 1 0 0,0-1 2 0,1 1-5 16,-2 0 9-16,2-1-1 0,0 1 2 0,-1 0 5 0,0 0-7 15,0 1-7-15,-1-1 1 0,1 1 2 0,-2 0-6 0,1 0 12 0,0 1-3 16,1-1-6-16,-2 0 1 0,2 1 5 0,0-1-3 0,0 0-11 0,-1 0 13 15,-1-1-8-15,1 1-3 0,1 0 15 0,0 1-11 0,-2-1 8 16,2 0-2-16,-2-1 1 0,0-1-3 0,-1 1 0 0,1 0 6 0,2 1-8 16,0-1 8-16,1 1 0 0,-1-1-11 0,0 1 5 0,1-1-4 0,-1 1 2 15,1 2 12-15,0-2-13 0,0 1 3 0,0 0 1 0,-2-1-8 16,1 2 10-16,0 0-5 0,1 0 3 0,-1 0 2 0,1-1-4 0,1 1-4 16,-1-2-1-16,1 2-1 0,0-1 8 0,-1 0 2 0,0 0-7 15,1-1 2-15,-1 2 3 0,1-2 1 0,-1 1 7 0,1 0-4 0,0-1 0 16,0 1 1-16,0-1 0 0,0 0 3 0,1-1-7 0,-1 1-1 0,1 0 3 15,0 1 3-15,-1 1-5 0,0-2 2 0,0 1-5 0,1-1-3 16,0-1 4-16,0 2-9 0,1-1 10 0,0 0 0 0,0 0-9 0,0 1 15 16,0-1-12-16,-2 1 7 0,2-1 5 0,-1 1-9 0,0-1 6 15,1-1-6-15,1-1-6 0,0 1 5 0,0 0 1 0,0 0-2 0,-2 1 1 16,0 0 5-16,-1-1-4 0,2 1 5 0,-3 0-2 0,2 0-3 0,-1 0-2 16,0-1-1-16,0 1 8 0,0-1 1 0,1 0-2 0,-2 0 8 0,2 0-4 15,0 1-2-15,-2-1 4 0,0 1-10 0,0-1 0 0,0-1 0 16,0 1 3-16,-1 0 2 0,3 1 2 0,-2 0-4 0,0-2-6 0,0 2 6 15,0-1 0-15,-1 1 5 0,0-1-5 0,-1 0 0 0,1-1-2 16,-2 1 1-16,1 0 13 0,-2 0-14 0,0 0 6 0,1-1 6 0,-1 1-13 16,1-1 11-16,-2 0 0 0,1 1-10 0,0 0 10 0,-2 0-10 15,0 0 3-15,-1-1 5 0,-2 0-9 0,2 2 15 0,-2-1-4 0,0 0-14 16,1 0 9-16,-1-1-3 0,0 0-4 0,0 0-2 0,-2 1-2 0,-1-1 0 16,1 2 8-16,-1-1-3 0,0 0 3 0,0 0-6 0,-1 1 0 15,1-1-8-15,-1-1-13 0,-1 1-20 0,2 0-27 0,-2 0-13 0,0-1-32 16,1 1-26-16,-2 0-40 0,1 0-43 0,-1 0-36 0,1-1-7 0,-1 0 64 15,0 0 65-15,0-1-347 0</inkml:trace>
  <inkml:trace contextRef="#ctx0" brushRef="#br0" timeOffset="1032.92">9981 8623 639 0,'-3'-1'92'0,"-1"0"16"16,0 1 3-16,0 0-27 0,1 0-26 0,1 0-17 0,0 1-14 0,1-1-9 15,0 0-7-15,0 1-5 0,0-1-7 0,1 1 5 0,-1 0-5 16,-1 0-1-16,1 0 1 0,-1 1 0 0,1-1 6 0,0 0-4 0,0 1 3 15,-1-2-4-15,1 1-4 0,-1 0 7 0,1 0-6 0,0 0 5 16,0 0 2-16,1-1-1 0,-1 0 12 0,1 0 2 0,0 0 10 0,0-1 12 16,0 1 1-16,0 0 12 0,0-1 1 0,0 1-3 0,0 0-2 0,0 0-10 15,0 0-3-15,1 0-9 0,-1-1-2 0,0 1-5 0,1 0-3 0,-1 0-2 16,1 0-2-16,0-1 1 0,0 2 6 0,0-1 0 0,1 0-3 16,0-1-8-16,1 0-4 0,1 1 5 0,-1 0-5 0,0 0 3 15,1 0-2-15,1-1-6 0,0 0 3 0,1 1 1 0,-2-1 0 0,2 1-3 16,-1-1 5-16,1 1-1 0,1 0 4 0,0 0 3 0,0-1-4 0,1 0 1 15,1-1-6-15,0 2 4 0,0-1 1 0,1 0-2 0,-1 0 5 16,0-1-7-16,1 1-2 0,0 0 4 0,0 0-5 0,1 0 3 0,0 0 1 16,-2 1 0-16,3-1-1 0,-1 1 7 0,0-1-14 0,1 0 2 0,-1 1 5 15,-1-1-9-15,2 1 12 0,-1 0 0 0,1 0 2 0,0 0-3 0,-1 0 4 16,1-1-8-16,2 1 6 0,-1 1-1 0,1-2-5 0,-1 1 3 16,-1-1-5-16,2 0 4 0,-1 2-1 0,-1-1 7 0,3-1-6 0,-3 0-1 15,1 1 5-15,0-1 0 0,-2 1-1 0,2 0-2 0,-1 0-2 16,2 0-5-16,-2 0 13 0,-1 1-2 0,1-1-5 0,-1 1 3 0,-1-1-2 15,1 1 0-15,-2-2 9 0,1 2-1 0,-1-1-5 0,1 1 3 0,-1 1 11 16,-2 0-6-16,1-1 1 0,-1 0 3 0,1 0-6 0,-1 0 13 16,1 0-2-16,0 0-6 0,0 0 1 0,0-1-8 0,-1 1 7 0,-1 0-3 15,1-1 0-15,-3 1 1 0,2 0 1 0,0 0-5 0,0 0 2 0,1-1 0 16,-1 1 4-16,-2 0 1 0,-1 0-5 0,0 0 0 0,2-1-11 16,0 0 6-16,0 1 1 0,-4-1-10 0,-1 0 7 0,3 1-2 0,-2-1-2 15,1 1 11-15,1 0-9 0,-1-1-8 0,-1 1 5 0,1-1-9 16,-1 1 6-16,-3-1-2 0,2 0 1 0,0 1 0 0,-2-1 4 0,3 0-15 15,-2 0-13-15,0-1-8 0,1 1-19 0,-1-1-9 0,2 1-14 0,0 0-26 16,-1 0-26-16,-1 0-36 0,1-2-50 0,-3 2-31 0,2-1-41 0,3-1 43 16,-1 0 77-16,0 0 59 0,1-1-327 0</inkml:trace>
  <inkml:trace contextRef="#ctx0" brushRef="#br0" timeOffset="2732.21">12469 8637 681 0,'-1'-1'100'0,"-1"0"10"0,0 1-26 0,-1 0-39 0,1 1-28 0,0-1-9 0,1 0-7 16,0 1-5-16,-1-1 4 0,0 2 3 0,0-1-6 0,-1 1-4 15,0 0-4-15,0-1-8 0,-1 0 1 0,0 1 2 0,-2 0 3 0,2-1 4 16,-2 1 3-16,-1-1 7 0,0 0 9 0,0 0-2 0,-1 0 9 16,0 0-5-16,0-2-3 0,-1 2 5 0,1-1 0 0,-1 0 9 0,0 0 4 15,0 1 8-15,0-1 5 0,0 0 4 0,-1 0 1 0,0 0 0 16,-1-1-3-16,-1 1 2 0,1-1 2 0,-1 1-2 0,1 0 0 0,-1-1-2 16,-2 1 4-16,-1-1-6 0,0 0-4 0,1 0-2 0,1-1-3 15,-1 1 2-15,1 0 3 0,0 0 0 0,0 0-1 0,0 0 0 0,-1-1-2 16,0-1-1-16,2 1-5 0,0-1-6 0,-2 1-3 0,3-2-5 0,-1 1-1 15,0 0-3-15,0-1-2 0,-2 1 2 0,1 0-4 0,1-1 7 0,0-1 2 16,0 0-1-16,0 2 16 0,1-2-10 0,1-1 0 0,0 2 9 16,-1-2-16-16,-1-1 12 0,-2 1 6 0,3-2-11 0,-2 0 5 0,3 0-6 15,-1-1-10-15,0 1 1 0,2-1 0 0,-4 1-7 0,5-1 8 0,-3 0-3 16,-2 1 2-16,4 0 5 0,-1-3-14 0,-2 2 7 0,3-1-4 16,-1 0-1-16,0 1 9 0,3-1-10 0,-1 0 7 0,-2-2 1 0,0 1 4 15,3 0 6-15,-1-2-12 0,0 3 1 0,0-2 0 0,-3-1-3 0,3 1 6 16,-2-1-2-16,0 0-9 0,2 0 2 0,-1-1-1 0,2 2-1 15,2-1 0-15,1 1 4 0,-2-1 0 0,2-1-4 16,-1 1 10-16,-2 0-5 0,2-2 4 0,0 1 7 0,-2 0-10 0,2 0 1 0,0 0-15 16,1-1 11-16,1-1-8 0,2 1 0 0,-1 2 17 0,1-2-17 0,0 0 10 15,0-1-7-15,1 2-6 0,-2-2 0 0,1 1 8 0,3-2 2 0,-3 1-2 16,4-2-5-16,-2 1 3 0,-3 1-6 0,6 1 2 0,-4 0 12 16,2-1-14-16,0 2 7 0,-1 0 4 0,1 0-9 0,2 0 4 0,-2 1 10 15,2 1-11-15,0-1 1 0,-3 1 5 0,4 0-14 0,1 1 11 16,-3 0 0-16,-1 0-8 0,3 0 10 0,-2 0-8 0,2 1-4 0,1 0 4 15,0 1-4-15,-2 0 6 0,4-1-1 0,2 1 3 0,-5-1-7 0,3 0 3 16,0 0 3-16,-1 2-8 0,5-2 14 0,-1 1-9 0,-2 0 1 0,1-1-1 16,-1 1-2-16,1 1 3 0,-2-1-2 0,1 0 13 0,0 1-12 15,2-1 0-15,0 0-1 0,2 1 4 0,-2 0 5 0,-2 2-4 0,4-1 1 16,-3 0-4-16,0 1-3 0,3 0 12 0,-4 0-6 0,4 1 2 16,0-1 3-16,-3 1-3 0,1 1 6 0,1-1-6 0,-1 2-3 0,1-2-3 15,-1 2 1-15,-2-1 2 0,2 0 6 0,-1 1 5 0,2-1-11 0,0 0 3 16,0 1 2-16,1 1-7 0,1-1 11 0,0 1-6 0,0 0-5 15,-2 0 5-15,3-1-7 0,-1 0 1 0,0 0-1 0,1 0 6 0,1 0 4 16,1 1 6-16,-1 0-6 0,-1 0-7 0,2-1-1 0,0 1 4 0,0-1-3 16,-1 0 4-16,2 1-6 0,-1 0 0 0,-1 1-3 0,-2 0 3 15,0 1-2-15,-1-1-4 0,0 1 14 0,-1 1-5 0,1 0 4 0,-1 0 2 16,0 1-4-16,-1 0 2 0,0 0-5 0,1 0 10 0,0 0 0 0,0 0-3 16,1 0 3-16,-1 0-11 0,1 0-4 0,1-1 5 0,0 1 2 15,1 1 1-15,-4-1 4 0,3 2-5 0,-2 0 1 0,1-1 4 0,1 1 0 16,-3-1-2-16,2 0-1 0,-1 1-1 0,0 1 5 0,0 0-7 15,-2 0-1-15,2 0 5 0,-2 0-8 0,2-1 11 0,-1 1 2 0,1 1-4 16,1-1 9-16,-1 1-8 0,0 0-3 0,-3 0 0 0,1-1-11 0,0 1 8 16,1-1 4-16,0 2-4 0,2-3 3 0,-1 2 3 0,-1 0-6 15,1-1 3-15,0 1 5 0,0 1-5 0,-1-1 0 0,2 1 0 0,-1-1-2 16,0 1-4-16,-2-1 8 0,0-1-7 0,-1 2 5 0,0 0 5 0,0-1-7 16,0 1-1-16,1 1-3 0,-1-1 6 0,0 1 0 0,-1-1 5 15,-1 0 2-15,1 1-8 0,-1 1 5 0,0 0-5 0,-1-1-1 0,-1 1 2 16,2-1 5-16,-1-1 4 0,0 2-4 0,-1 0-2 0,0 1-5 15,1 0 4-15,0 0-5 0,1-1 3 0,-2 1 3 0,1-1-11 16,-1 0 13-16,-1 0-2 0,3-1 3 0,-3 1-3 0,2 0-2 0,0 0 4 16,-1 0-10-16,1 1 7 0,-1-1-1 0,1 0-8 0,-2 0 13 0,2-1-9 15,-3 1 4-15,1 1 5 0,-1 0-9 0,-1 1 11 0,1-2-14 0,-1 1 7 16,0-1-1-16,0 0 2 0,-1 2 7 0,0-1-10 0,2 2-1 16,-2-1 2-16,1-2-3 0,-3 2 6 0,2 0 2 0,-1 0-5 0,-1 0 4 15,2-2-5-15,-2 2 5 0,2-1 3 0,-1 0-12 0,-2 1 8 0,3-1-12 16,-3-1 1-16,0 0 8 0,0 1-8 0,-1-1 5 0,0 2 9 15,2-1 1-15,-1 1 0 0,1-2 1 0,0 1-6 0,-1 0-6 0,1-1 8 16,-2 0-6-16,1 0 2 0,-1-1 2 0,1 0-2 0,0 1 0 0,0-1 0 16,1 1 1-16,-3 0 1 0,2 0 4 0,-2-1-9 0,0-3 1 15,1 2 1-15,0 0 2 0,-1 1 4 0,1 1 2 0,2-1-3 0,-4 0-4 16,-1 0 1-16,2 0 1 0,-2 0-1 0,0 0-1 0,1 0 5 0,1-1-7 16,-1 1 10-16,0-1-5 0,0 0-4 0,0-1-1 0,0 0-9 15,0 1 5-15,0 0 6 0,0 1-3 0,0 0 8 0,-1 0-5 0,0 0-2 16,-1-1 0-16,1-1-2 0,1 1 7 0,-2-1-5 0,0 1 2 15,1-1 0-15,-2 1-4 0,1-1-1 0,2 1 8 0,-3 0-4 0,1-2 2 16,1 2 5-16,-1-1-4 0,1 0 1 0,-2 0-8 0,-1 0 2 0,1-1-1 16,1 0 7-16,0 2 6 0,-2-2-6 0,0 1-1 0,1-2-4 15,0 1 1-15,0 1 2 0,0 0 2 0,-1-1-1 0,-1 0 1 16,0 0-3-16,2-1 1 0,-1 1 2 0,0-1-4 0,-1 0 7 0,1 1-7 16,-1-2-1-16,2 1 7 0,3-1-12 0,-4 1 15 0,2 0-3 0,-3 0-5 15,1-1 1-15,1 0-7 0,-2 1 9 0,1-2-4 0,-1 2 5 0,-1-1-2 16,2 0-5-16,-1 1 4 0,1-1-2 0,1 0 2 0,-1-1-2 15,0 2 1-15,-2-2 0 0,0 1 1 0,1-1 1 0,1 0-5 0,0 1 0 16,0 0-2-16,0 0 2 0,0-1 3 0,-1 1 5 0,1-1-7 0,-1 0 10 16,0 1-2-16,0-1-11 0,0 0 4 0,0 0-1 0,0 0-2 15,0 0 8-15,1 0 4 0,0 0-9 0,-1 0 7 0,1 0-2 0,0 0-5 16,-1 0-4-16,2 0 5 0,-1 0-6 0,-1-1-8 0,2 0 0 0,-1 0-14 16,0 1-4-16,0-1-16 0,1 0-21 0,-2 1-20 0,0-2-36 15,0 1-31-15,0-1-40 0,0 0-45 0,0 0-37 0,-2 0 18 0,-2-1 71 16,-1 0-348-16</inkml:trace>
  <inkml:trace contextRef="#ctx0" brushRef="#br0" timeOffset="4220.18">20843 5678 355 0,'-4'0'254'0,"1"-1"-248"0,-2 0 0 0,1 0 0 0,1 0 4 15,-1 0 6-15,0 0 6 0,0 1 2 0,0-1 4 0,2 1-2 0,-2 0-1 0,-1 0-1 0,2 0-3 0,-1-1-3 16,0 2-1-16,0-1-2 0,0 1 2 0,1 0 2 0,0 0 0 16,0 1 1-16,0-1 1 0,1 0 1 0,0 0 2 0,0 0 3 0,0-1 0 15,1 1 1-15,1-1 4 0,-1 1 2 0,1-1 5 0,1 1 0 16,-1 0 0-16,0-1 2 0,1 1-5 0,0 0-4 0,0 0-4 15,1 0-4-15,0 0-3 0,0 0-2 0,0 0-2 0,2 1-3 0,-1 0 0 0,2-1 2 16,0 0 1-16,0 1-2 0,0 0 1 0,2 0 1 0,-1-2 0 16,2 1 3-16,2 1 0 0,1-1 3 0,1 0 1 0,2 0 1 15,-1-1 7-15,3 2-2 0,1-2 6 0,1 1-2 0,1 0-6 0,2-1 0 16,3 1-4-16,0-1-1 0,3 0-3 0,0 1 3 0,2-2-5 0,-2 2-4 16,3-1 5-16,1 0-7 0,2 1 1 0,1 0 0 0,2 0-1 0,0-1-5 15,1 0 1-15,2 0 0 0,2 0-4 0,2 0-1 0,1-1 3 16,2 1-6-16,2 0 0 0,1-1-2 0,3 1 1 0,-1-1 7 0,0 0-4 15,2 0 4-15,-1 0-7 0,2 0-4 0,1 0 7 0,0 0-6 0,2 0 8 16,1 0 0-16,2 0 1 0,0-1 0 0,0 1-3 0,-2 0 1 16,1 0-3-16,0 0 0 0,2-1 1 0,-2 1-1 0,-1-1 0 0,1 2 3 15,2-1-3-15,0 0 0 0,0 1 2 0,0 0-2 16,-2 1 0-16,0-1-2 0,0 1 1 0,0 0-1 0,0-1 2 0,1 2 5 0,1-1-1 16,1 0-1-16,-1 0 1 0,0-1 1 0,-1 2-1 0,0-2 4 0,0 1-3 15,0 2 0-15,0-2 1 0,0 1-6 0,1 1 1 0,2-2 1 16,-2 2-1-16,1 0 2 0,-2 0-4 0,-1 0-1 0,-1-1 1 0,-1 0-1 15,0 1 1-15,-2-2 1 0,1 2 0 0,-2-2 0 0,1 2 0 16,-2-1 0-16,0 0-2 0,-3-1 4 0,-2 1-1 0,-1 1-2 0,-2-1 2 16,-3 0-2-16,-1 1 1 0,-1-1 0 0,-2 1-2 15,-1-2 2-15,0 1-1 0,-3 0 2 0,0 0 1 0,-2 0-1 0,0 0 4 0,-2 1-5 0,-1 0 0 16,-4-1-3-16,-1 2-5 0,-4-1-3 0,0 0-14 0,-2 0-18 16,-2 2-17-16,-2-1-25 0,-3 0-24 0,-1 0-25 0,-3 0-32 0,-2 0-24 15,-2 1-26-15,-2-2 2 0,-4 1 45 0,-1 1 50 0,-5-2 57 0,-4 1 28 16,-3-1-378-16</inkml:trace>
  <inkml:trace contextRef="#ctx0" brushRef="#br0" timeOffset="5966.39">20755 5751 682 0,'0'-1'82'0,"1"-1"25"0,1 0 15 0,-2-1-9 0,2 2-19 0,-1 0-12 16,0-1-14-16,1 1-8 0,-1 0-12 0,1 0-6 0,-1 1-10 0,1-1-9 15,0 1-7-15,-1 0-5 0,1 1-3 0,-1 1-3 0,1 0 0 16,0-1-3-16,-1 1 3 0,1 0 0 0,-1 1-1 0,1-1 2 0,-1 2-2 15,0 0 1-15,1 1 3 0,-1 0-1 0,0 1 0 0,1 2 2 16,-1-1 0-16,0 2 1 0,0 0 0 0,0 0 0 0,0 2 5 0,0 1 0 16,0 0 5-16,-1 1 1 0,1 1 0 0,-1 0 4 0,0 2 2 0,1 0 3 15,0 2 2-15,-1 1-6 0,1 2-2 0,1 1-5 0,-2 0-6 0,2 3-1 16,1-1-1-16,-1 2-4 0,1 1 2 0,1 1-4 0,0 0 1 16,-1 1-2-16,1 3-2 0,0-1 2 0,0 3-1 0,0 1 1 0,-1 1-3 15,1 2-1-15,-1-1 2 0,1 3-4 0,-1-1 2 0,-1 0 2 16,0 3 2-16,-1 0-1 0,-1-2 1 0,0 1-2 0,-1-2 2 0,0 0 0 15,0 3 5-15,-1-1-1 0,-1-1 0 16,1 2 4-16,-1-2-10 0,0 0 2 0,0 2 1 0,0-2-3 16,0 2 7-16,1 2-6 0,-1-1 4 0,1-2-10 0,0 2 8 0,1-4 2 0,-1 0-7 0,1 1 4 15,0-1-1-15,0-1-1 0,1 2 6 0,-1-2 4 0,1 0-6 0,-1 0-2 16,0-1-5-16,1 1 4 0,-1-1 0 0,0 2-3 0,0-2 1 0,0-1 2 16,1 1-1-16,-1-3 9 0,-1-1 4 0,0-2 6 0,1 0 6 15,-1-1-2-15,0 1 10 0,1-2-8 0,0-1-1 0,-1-2-8 0,0 0-7 16,1-2-5-16,0 0 2 15,0-1 4-15,0-3-2 0,1 1 8 0,-1-3-4 0,2 0 0 0,-1-3-3 0,1 0-1 0,-1-2-6 16,1-1-2-16,0 0 4 0,1-1-9 0,0 2 8 0,-1 0 4 0,1-2-7 0,0 0 9 16,1-1-6-16,-1-2-7 0,1 2 7 0,0-3-2 0,0 1 3 0,0 0-1 15,0-1 2-15,0-2-6 0,0 1 4 0,1-1-3 0,-1 0 1 0,1 0-2 16,-1 0-4-16,1-1 2 0,1 0 5 0,-1 0-4 0,1 0 7 16,0 0 2-16,1-1-12 0,0 1 11 15,0-1-6-15,1 0 4 0,1-1 2 0,0 0 0 0,-1 1-1 16,1-1-3-16,1 0 0 0,1 0-4 0,1-1 1 0,0 0 1 0,2 1 3 0,-1-1 3 0,3 0-2 15,1-1 2-15,1 0-4 0,0 1-1 0,2-1-3 0,-1 1 0 0,0-1-5 16,2 0 7-16,1 1 4 0,0-1-9 0,2 0 6 0,2 0-8 0,0 0 2 16,1 0 6-16,1 0 1 0,1 1-3 0,0-1-6 0,0 0-1 15,2 0 7-15,2 0-1 0,1 0 7 0,-1 0-4 0,1-1-1 16,1 1-1 0,1-1-2-16,2 1 4 0,1 0 4 0,1 0-7 0,-2 1 6 0,0-2-9 0,2 2 1 15,1-1 2-15,2 0-1 0,0 2 2 0,1-1-2 0,0 0-3 0,2 0 3 0,0 1 1 16,0 0-2-16,3 0 4 0,0 0-2 0,1 0 0 0,1 0-4 0,-1 0 3 15,0 1 1-15,2 0-2 0,2 0 7 0,-1 1-5 0,0 0 0 0,1 0 2 0,1-1-1 0,0 2 1 16,3-1-4-16,0 1 4 0,0 0-7 0,-1 0 10 0,-1 0-5 0,-1-1-15 16,0 0 2-16,0-1-6 15,0 1 3-15,-1-1 13 0,0 0-9 0,1-1 9 0,-1 0 0 16,-1 0 5-16,1 0 2 0,-2 0-4 0,0 1 0 0,1-1-3 0,-2 1-2 0,0-1 4 16,1 1-1-16,-1-1-1 0,2 1 6 0,0 0 0 0,0 1 1 0,-1 0 2 0,1-1-3 15,-1 1-1-15,0 0-2 0,-1 0 3 0,-2-1-11 0,0 1 3 0,0 0 2 16,0-1-2-16,-2-1 0 0,0-1 7 0,0 1-8 0,0 0 7 15,-1 1 2-15,-2-1-4 0,-1 0 6 0,-2 0-12 0,-1 0 4 16,1 0 3-16,-4-1-14 0,-2 1 12 0,1-2-3 16,-2 1-6-16,1-1 14 0,-1 0-3 0,-2 0-1 0,-2 0 2 0,0 0 2 0,-2-1-1 0,1 1-2 15,-2-1 2-15,1-1-9 0,-2 1 1 0,-2 0 7 0,-1-1-2 0,-2 1 7 16,-1 0-7-16,0-1-1 0,0 1 2 0,-1-1 0 0,-1 0 5 16,1 0 1-16,-2 1 1 0,0-1-6 0,0 1 1 0,-1-2-2 0,0 0 1 15,-2 0 6-15,-1 0-6 0,-1 0 6 0,0-2-2 0,-1 1-5 0,0-2 4 0,0 1 1 16,0-1 0-1,-1 0 6-15,0 0 4 0,-1-1 2 0,0 1 1 0,-2-3-6 0,0 0-3 16,0-1-9-16,-1 0 7 0,0-1 6 0,0 1 3 0,0-1 9 0,-2-2-10 0,1 1 2 16,-2-1-3-16,0-1-4 0,1 0 15 0,-1 0-1 0,0-2-9 0,0 1 2 15,-1-3-10-15,0 0 5 0,0-1 6 0,0 0-1 0,1-2-5 0,-1 1-5 16,-1 0-2-16,0 0 0 0,1 0 7 0,-1 0 2 0,1 0-2 0,1-1-5 16,0 0-2-16,0-2 2 15,-1-1-7-15,0 2 7 0,1-2-7 16,0 1 0-16,0-1 2 0,0-1-11 0,0 0 11 0,-1-1-6 0,1 0 8 0,-1-1 3 0,1 0-7 15,-1 0 5-15,1 0-3 0,0-1-1 0,-1-2 3 0,1 0-4 0,0-2-7 16,0 1 5-16,0-1-3 0,-1 3 3 0,1-2 9 0,1 1-12 0,-1-2 12 0,1 1-11 16,0 0 3-16,-1 1-1 0,1 0-8 0,0 1 4 0,-1-2-4 0,0 3 7 15,1-2 4-15,0 3-4 0,0-2 1 0,1 3-6 0,-1-1 1 16,0-2 0 0,0 2-3-16,0-2 1 0,0 1 4 0,-1 1 7 0,0 2-11 15,-1 0 4-15,0-1-4 0,-1 2-1 0,0-1 7 0,-1 1 1 0,0 0-5 16,-1 0 2-16,0 2 2 0,-2-2-2 0,1 0 1 0,0 0-1 15,-1-1 2-15,1 3-2 0,0-1-2 0,0 0-5 0,0 1 4 0,0 1 1 16,1 0-5-16,0-2 9 0,0 2-5 0,0 0-6 0,0-2 1 0,1 1 1 16,-1-1-2-16,0 1 0 15,-1 2 1-15,1 1-2 0,0-1 9 0,0 0-6 0,0 1 7 0,0 0 0 16,-1 0-3-16,0 1 7 0,-1-1-4 0,1 0-2 0,-1 2 1 0,-1 1-2 0,1 1 0 16,-1-1-2-16,0 2 0 0,2 1 2 0,-2-1-5 0,0 2 4 15,0-1-1-15,0 1-1 0,0 1 1 0,0-2 2 0,0 1 3 0,0 1-1 0,0-1 4 16,0 3 1-16,1-3 1 0,-1 2 1 0,2-1 1 0,-2 0-2 0,1 2 0 0,0-1 3 15,0 1-3-15,1 0-1 0,1-1-1 0,-1 1 2 0,1-1 0 16,0 1 3-16,0 1-3 16,0 1-3-16,0-1 1 0,1 1-2 0,0-1 0 0,0 0 3 0,-1 0-7 0,0 0 3 0,0 2-4 15,0-1-2-15,1 1 4 0,-1-1 1 0,0 1 6 0,0 1 2 0,1-1-2 16,-1 1 1-16,0 0-2 0,1 1 2 0,-1-1 1 0,-1 2 1 0,1-1 2 0,0 1-9 0,0 0 6 0,1-1-4 16,-1 1 1-16,0-1 2 0,0 0-2 0,0 1 2 0,0 0-1 0,1 0 7 15,0 0-6-15,0 0 6 0,0 0-7 0,0 0 9 0,0-1-4 0,0 2-2 0,0-2 2 0,0 1-5 16,1 2 8-16,-2-1-5 0,1-1 3 0,0 0-1 15,-1 0-6-15,1 0 4 0,0 0 2 0,-1 0-5 16,1 0 3-16,-1 1 0 0,0-1-6 0,0 1 6 0,0 0-5 0,1 0 4 0,-2 0 0 16,1 0-1-16,0-1-1 0,0-1 2 0,0 2-2 0,0 1 0 0,0-1 0 0,-1 0 0 0,0 0-8 15,0-1-3-15,0 1-16 0,-2 0-18 0,0 1-17 0,-1-1-30 0,0 1-29 16,0 0-26-16,-2 0-23 0,0 0-30 0,-1-1-41 0,-2 0-31 0,-2 0 8 16,-1 0 69-16,-2-1-323 0</inkml:trace>
  <inkml:trace contextRef="#ctx0" brushRef="#br0" timeOffset="7167.51">20859 6203 618 0,'0'1'26'0,"1"-1"11"0,-1 0 12 0,0 0-2 0,1 0-10 0,-1 1-12 16,1-2-11-16,1 1-6 0,0 1-3 0,1-1-2 0,0 1-3 0,1-1 3 0,0 1-2 0,0-1-1 0,1 1 1 0,0 0-2 0,0 0-1 0,1 0 2 0,1-1-1 15,0 0 1-15,0 0 2 0,1 1 2 0,1-1 7 0,2 0 6 0,0 1 8 16,1-1 4-16,1 0 1 0,0 0 2 0,3-1 2 0,0 1 0 15,1-1 3-15,-2 0-1 0,2 0-2 0,0 0 1 0,-1 0-2 0,2 0-1 16,0 0-2-16,1 0-2 0,-1 1-2 0,2-1 0 0,1 1-3 31,0-1-4-31,1 0-2 0,0 0-2 0,-2 0-6 16,2 0 4-16,1 0 2 0,-1 0-2 0,2 1 3 0,-2-2-3 16,2 2-2-16,1-1 1 0,-1 0 2 0,3 1-3 0,-2-2-1 0,1 2-2 15,0-1-1-15,1 0 5 0,2 1-1 0,-2-1 4 0,2 1 1 0,-2-1-2 0,0 1 4 16,0 0 4-16,1 0 6 0,1-1 3 0,1 1-1 0,1-1-5 15,-1 0-2-15,1 0-5 0,0 0-2 0,1 0-4 16,2 0-2-16,0 0 1 16,1 0-4-16,0 0-2 0,3 1 4 0,0-1-1 0,1 1-1 0,1-1-2 15,-2 1-3-15,0-1 1 0,0 0-5 0,1 2 4 0,1-1-1 16,-1 2-2-16,0-2 1 0,1 1 0 16,-2-1 0-16,2 0 0 0,0 1 1 0,0 0 0 15,0 1-1-15,3-1 2 0,-1 1-2 0,1-1 1 0,0 0-1 0,-2 0 2 16,1 1-1-1,2 0 2-15,-3-1-3 0,1 0 1 0,2 0 2 0,-1 0-2 16,1 0 1-16,1 0 1 0,0-1-2 0,1 1 3 0,0 0 0 16,0 0-1-16,0 0 0 0,-2-1-6 0,0 0 5 0,1 0-2 0,-1 1-6 15,-1 0 5-15,0-1-2 0,1 2-1 0,-1-1 8 0,1-1-4 0,0 2 1 0,1-1-1 0,0 0 2 16,1 0 0-16,1 0 0 0,-2 0 1 0,0 0-1 0,1 1-2 16,0-2 5-16,-2 1-5 0,1 0 0 15,0 1 0-15,0-2-2 0,0 2 1 16,-2-1 4-16,2-1-3 0,-1 2-3 0,0-3 4 0,0 2-4 0,-2 1 3 0,-2-1 0 0,1 1-1 15,-1 0 0-15,-3-2-4 0,1 1 7 0,-1 0-2 0,-1-1-2 0,3 1 2 16,-3-1-2-16,-1 0 0 0,-1 0 4 0,1 0-4 0,-1 0 2 0,0 0 0 0,0 1-3 0,-2-1 2 16,-1 0 4-16,-2 0-3 0,0 0 3 0,-1 1-1 0,0 0-2 15,0 1 2-15,-2-1-1 0,-1 1-2 0,-1-2-1 0,0 1 0 0,0 1-1 16,-1 0 4-16,0 0 2 16,-1-1 0-16,0 2 1 0,0-2-3 0,-3 1 1 0,1 0-2 0,-3-2 1 15,0 2-1-15,-1-1 2 0,-1 1-1 0,1 0-1 0,-2 0 0 0,-1 0-3 16,-1-1 2-16,0 0-6 0,-1 0 3 0,-2 1 1 0,0 0-6 0,-3-1 1 0,-1 0-7 0,0 0-9 15,-1 1-5-15,-2-1-5 0,0 0-11 0,0 0-8 0,-2 0-15 0,-1 0-11 0,0 0-7 0,-2 1-13 0,-1-2-12 16,-1 1-15-16,-2 1-14 0,-1-2-2 0,-3 2 8 0,-2-2 23 0,-3-1 38 0,-2 1 25 16,-2-2-366-16</inkml:trace>
  <inkml:trace contextRef="#ctx0" brushRef="#br0" timeOffset="8095.16">20841 6746 622 0,'0'1'43'0,"1"-1"15"0,-1 1 17 0,0 0 5 0,1-1-9 15,0 2-10-15,1-2-8 0,0 1-12 0,1 0-3 0,0 0-11 0,1 0-3 0,0 0-5 0,0 1-9 0,0-1-1 0,1 1-2 0,0 0-4 0,0-1 3 16,1 0-2-16,0 0-4 0,-1 1 4 0,1-1 0 0,0 0 0 16,1-1 1-16,-1 0-2 0,0 1-1 0,1-1 5 0,0 0 10 15,1 1 6-15,0-1 11 0,0 0 10 0,1-1 4 0,0 1 4 0,1 0-2 0,1-1-2 16,1 1 0-16,0 0-5 0,2-1-4 0,-1 1-10 0,0 0-4 15,2 0 0-15,0-2-4 0,0 3-1 0,2-2 0 0,0 1-6 16,2 0 8-16,-1-1-4 0,3 0 1 0,1 1 3 0,-1-2-1 16,3 2-3-16,0-1-4 15,0 1-2-15,1-1-3 0,0 1-2 0,1-2 6 0,1 1-2 0,2-1-1 16,-1 0 3-16,2 0-2 0,0 1 4 0,-1 0 5 0,3 0-3 16,0 0-1-16,1 0-7 0,2 0-2 0,-2 0-2 0,1 0 0 15,0-1 1-15,2 1-3 0,0 0 2 0,1 0-2 0,-1 0-5 0,1-1 5 16,0 1-2-16,1-1-1 0,1 0 6 0,2 1-3 15,0 0-3-15,1-1 5 0,2 1-4 0,-1-1-1 16,1 1-1-16,1 1-1 16,-2-1-1-16,2 0 2 0,0 1 4 0,2-1-6 0,-2 0 4 0,1 1-1 15,0-1 3-15,2 1 0 0,-1 0 8 0,2 0-7 0,0 1-3 0,1-1 2 0,-2 1-3 16,-1 0 3-16,-1 1 0 0,2-2 0 0,-1 2-1 16,0-1-2-16,1-1 0 0,-1 1 0 0,2-1 1 0,-1 1 4 0,2-1-2 15,0 0-2-15,0 1-1 0,1-1 0 0,-3 1-1 0,1-1 7 16,0 0-2-1,-1 1-7-15,1-1 6 0,-1 1-4 0,0-1-1 0,0 0 8 16,1 1-1-16,2 0-4 0,-1 0 1 0,1 1-2 0,-1-1 0 0,-1-1 0 16,1 1-2-16,-1 0 5 0,-1-1-6 0,1 1 5 0,-2-1 2 0,2 0-5 15,-1 1 5-15,-1 0-5 0,1-1 1 0,0 1-3 0,-1-2 1 0,-2 0 5 16,-1 2-1-16,0-1-1 0,-1 1-2 0,-2-1-4 0,0 0 2 0,-1 0 2 16,-1-1-4-1,2 2 7-15,-2 0-1 0,-2-1 4 0,0 1-1 0,-1-1-7 0,2 1 3 0,-3 0 0 16,0 0 2-16,-2 0 2 0,-1 0-1 0,-1-1 0 0,-2 1-3 0,1 1 0 0,-1-1 5 15,-2 1-5-15,0-1 3 0,-4 0 1 0,2 0-2 0,-2 0 4 16,-1-1 0-16,1 2-5 0,-3 0 4 0,0-1-4 0,-1 1-4 0,-1-2 8 0,-3 1-4 16,0 1 1-16,-1 0 1 0,0 0-2 0,-3 1 1 15,0-2-7-15,-1 1 4 0,-2-1-4 0,-1 1 4 0,0-1-7 0,-1 0-7 0,-1 0-4 16,-3 1-13-16,1-1-3 0,-2 0-8 0,0 0-13 0,-1 0-6 0,-1 0-19 16,0 0-16-16,-1 0-15 0,0 0-32 0,-4 0-26 0,0-1-23 0,-2 1-16 0,-2-1 17 15,-3 0 49-15,-1 1 49 0,-2-2-4 0,-2 0-291 0</inkml:trace>
  <inkml:trace contextRef="#ctx0" brushRef="#br0" timeOffset="9100.27">20971 7361 719 0,'0'1'110'16,"-1"0"10"-16,0 0-25 0,1 0-43 0,0 0-31 0,0 0-10 0,1 0-9 0,0 1-4 0,1 0 3 0,-1 0 1 0,1 0-3 0,-1 0-3 16,-1 0-2-16,1 0-8 0,-1 0 0 0,0 0-3 0,-1 0-1 0,1 0 8 0,0 0 0 15,-1-1 7-15,1-1 4 0,0 1-3 0,0-1 3 0,0 1 0 0,0-1 3 16,1 1 13-16,0-1 4 0,1 0 9 0,-1 0 10 0,2 0 7 16,-1 0 11-16,2 0 8 0,-1 0 5 0,3-1-4 0,0 1-11 0,2-1-5 15,1 0-3-15,1 1-7 0,1 0-1 0,0-1-7 0,1 0-6 0,1 1 1 16,1-1 0-16,2 0 0 0,-1 1-6 0,3-1-3 15,1 0-4-15,0 0 2 0,2 0-4 0,1 0 0 0,0 0-4 16,2 0-3-16,2 0 8 0,-3 0-9 0,3 1 6 0,-1-1 3 16,2 1-5-16,1-1 7 15,2 1 4-15,0-1-7 0,0 0 4 16,2 1 0-16,0-1-4 0,2 0-2 0,2 0 1 0,-1 0-5 0,2 1-1 0,-2-1-2 16,2 0-5-16,-1 1-1 0,1-1 5 0,2 1 0 0,-2-1-2 15,0 1-3-15,1 0 3 0,0 0-5 0,3 0 9 0,-2 1 0 0,1-1-4 16,1 0 2-16,1 0-6 0,1 1 2 0,1-1-1 0,-1 1 1 0,-2 0 4 15,3 1 1-15,-1-1-1 0,-1 0 1 0,3 0 8 16,0 0-2-16,0 0 3 0,1 0 4 0,0 0-1 16,2 0-2-16,0 0 3 0,1 0-7 0,0 0-5 15,1 1 5-15,-1-1-1 0,0 0-4 0,1 0-1 0,0 0-8 0,0 0 1 16,2 0 6-16,0 0 3 0,0 0 1 0,1 1-7 0,0-1-3 16,0 1 6-16,-1-1-7 0,-1 2 8 0,-2-1 4 0,0-1-8 0,0 1 3 15,0-1-3-15,-1 1 1 0,0-1-7 0,0 1 12 0,-1 0-1 0,3 0-4 16,-2 0 10-1,0 0-13-15,0 0 7 0,-2 0-4 0,0-1-4 16,0 1 9-16,-2-1-3 0,2 1 0 0,-2 0 0 0,-1 0-4 0,1 1 1 0,0-1-3 16,-1 1 9-16,1-1-8 0,0 0 5 0,-2 0-3 0,-1 1 5 0,0-1-2 0,-3 1-3 0,1 0 8 15,-1-2-18-15,-2 2 9 0,-1-1-1 0,-1 0-4 0,-1 1 6 0,1-1 0 16,-2-1 0-16,-1 1 0 0,-1 0-1 0,0 0 5 0,-2 0-2 0,2-1 2 16,0 1 1-16,-2 0 1 0,-1-1-3 0,-2 0 0 15,-1 1-4-15,-2-1-1 16,1 1 7-16,-1-1-5 0,-2 1 7 0,1 0 1 0,-2 0 1 0,0 0-4 0,0 0 1 15,-2 0 5-15,0-1-4 0,-3 1 9 0,0 0-5 0,0-1-2 0,1 2 5 0,-2-1 0 16,1 0 2-16,0 0-10 0,-2 0-1 0,0 0-4 0,-2 0 1 0,1-1 4 16,-1 1 0-16,0 0-4 0,-1-1-4 0,1 1 1 0,-2-1 1 0,-1 0 9 0,0 0-7 15,0 0 1-15,-1-1-8 0,0 1 2 0,-1 0 0 0,-1 0-2 0,0-1-1 0,0 0-10 0,-2 1 5 0,0-1-9 16,0 0 3-16,-1 0-9 0,0-1-4 0,0 1-3 16,-1 0-14-16,-1 0-6 0,-1-1-21 0,1 0-20 0,0 0-28 0,-1 0-32 15,0 0-44-15,-1-1-44 0,-1-1-38 0,0 1 37 0,-1-2 69 0,-1 0-343 16</inkml:trace>
  <inkml:trace contextRef="#ctx0" brushRef="#br0" timeOffset="12467.63">4431 11249 617 0,'-3'-4'349'0,"-1"0"-219"0,0-1-56 0,1 1-43 0,2 1-24 0,1-1 0 15,2 0-5-15,-1 0-1 0,1 0 0 0,1 0-6 0,-1 0 8 0,1 0-3 16,0-1 3-16,1 1 1 0,-1 0-2 0,1 0-2 0,-1 0 0 0,1 0 2 16,-1 1 0-16,0-1-2 0,1 2 0 0,-1-1 0 0,1 0-4 15,-1-1 0-15,1 1 0 0,2-1 3 0,-1 1-3 0,1 0 4 0,1 0 1 16,-1 1-5-16,2-2 9 0,-1 1-5 0,2 1-8 0,-1 0 3 0,1-1-5 15,1 0 10-15,2 0-1 0,1-1 4 0,0-1 6 0,1 2-10 16,0-1 9-16,1 0-1 0,0 0-8 0,0 0 11 0,1 1 3 0,1 0-3 16,0 0 11-16,0 0 4 0,2 0-12 0,0 1 9 0,1 0 1 15,0 0-15-15,2 1 7 0,-1 1-2 0,1-1-9 0,0 2 13 0,-2-1-10 16,2 1 3-16,-1 1 14 0,2-1-6 0,0-1 8 0,1 1-10 0,1-1-11 16,0 1-1-16,0 0 4 0,0 0 6 0,0 0 3 0,3-1-6 15,0 1-4-15,1-1-4 0,0 1-1 0,-3-1 3 0,1 0 3 0,0-1-6 16,1 2 7-16,-1-1-3 0,2 1 2 0,0 0 8 0,1 0-6 15,-2 0 6-15,1 0 4 0,1 2 6 0,-1-1 10 0,3 0-7 0,-1 1 3 16,0-1-3-16,-2 2 5 0,1-2 16 0,-2-1-11 0,3 1 11 0,-2 0-9 16,-1 0 0-16,-2-1-1 0,-2 1-4 0,-3-2-1 0,1 0-27 0,-2 1 8 15,-1-1-15-15,-1 1 5 0,-1 0 12 0,0-1-20 0,-2 0 8 16,1 0-4-16,0 0-11 0,-1-2 10 0,-2 2-15 0,2-2-28 0,-2 0-6 16,0 0-36-16,0-1-34 0,0 0-25 0,3-1-56 0,1-1-58 15,2-1-8-15,0 0 48 0,4-1 68 0,-1-1-358 0</inkml:trace>
  <inkml:trace contextRef="#ctx0" brushRef="#br0" timeOffset="12965.83">8249 10985 680 0,'-11'1'69'15,"1"-1"6"-15,-4 0-23 0,3 0-25 0,3-1-10 0,2 1 3 0,0-1-12 0,1 1 0 0,2 0 1 0,-1 0-12 0,4 0-8 0,-1 0-8 16,0 0-7-16,1 0-13 0,0 0 7 0,1 0 12 0,-1 0-6 16,2 0 13-16,0 1 2 0,1 0-1 0,0 1 10 0,2 0 1 0,-1-1 4 15,2 2-3-15,1-2 1 0,0 2 8 0,3-2 6 0,1 1 13 0,-1-1 8 16,3 0 10-16,0 1-5 0,1-2-1 0,1 1 2 0,1-1 0 0,2 0 13 16,3 0 6-16,0 0-1 0,2 1 3 0,-1-1 6 0,2 1-7 15,0-1-5-15,1-1 7 0,2 0-8 0,0 1-3 0,3-1 6 0,-1 2-11 16,4 0-3-16,-3-1-2 0,2 1-14 0,-1-1 8 0,3 2-16 0,0-1 6 15,4 0 7-15,-3 0-30 0,2 0 17 0,-1 1-21 0,2-1-4 16,2 2 23-16,0-1-23 0,-2-1 27 0,0 0-8 0,-1-1-15 0,1 0 29 16,0 0 1-16,-1 1-11 0,0-1 4 0,0 0-13 0,0 0 8 0,-1 0-4 15,1 0-6-15,-2 0-4 0,-2 1-21 0,0-1 20 0,-1 1-8 16,1 1 26-16,-1 0-24 0,-2 1-8 0,-2 0 6 0,0 0-45 0,-3 0-5 16,0 0-29-16,0 1-37 0,-2 0-33 0,0 0-42 0,-1 0-34 15,1 0-24-15,-2-1 38 0,-1 1 67 0,2 0 53 0,1-3-336 0</inkml:trace>
  <inkml:trace contextRef="#ctx0" brushRef="#br0" timeOffset="15118.5">4449 12691 692 0,'-5'3'22'0,"-1"0"-2"0,0 0 2 0,1 0-1 0,2 0-2 0,1 1 3 16,1-1-5-16,0 0 1 0,1 0-11 0,0-1-7 0,1 1 4 0,1 0-5 16,0 0 2-16,1 0-2 0,0 1 2 0,1 0-1 0,0 0 1 15,1-1 7-15,0 2-5 0,0-1 4 0,1 0 0 0,1 1 0 0,-1-1-2 16,1 0 0-16,1 0 3 0,0 1 0 0,1 0 6 0,1-1-1 0,0 1 4 15,0-1 2-15,0 0 1 0,2 0 0 0,0 0 0 0,1-1-3 16,-1 0 4-16,2 0 0 0,-1-1 4 0,1-1 3 0,-1 0 0 0,0-1-4 16,2 1-5-16,0-2 2 0,0 0-6 0,-1 0 0 0,2-1 2 15,0 0-1-15,0 0 2 0,0 1 1 0,1-2 2 0,0 1-8 16,1-1 6-16,-2 0 4 0,3 1-5 0,-2 0 3 0,-1 0-5 0,2 0-11 0,-1 0 7 16,2 1 1-16,-1-1-6 0,2 1 9 0,0-1-21 0,-1 1 3 15,1 1 1-15,0-1-2 0,0 2 9 0,1-1-4 0,0 0 10 16,-1 0-7-16,2 0 2 0,1-1 2 0,-1 0-18 0,2 0 12 0,-1 0-7 0,-2-1 5 15,0 0 0-15,-1 0-2 0,2-1 1 0,-1-1 8 0,0 1 8 16,2-1-8-16,-1 0 5 0,0-1-12 0,1 1 0 0,-1 0 2 0,-1 0 4 16,1 0-5-16,1 1-4 0,-1-1 0 0,1 2 6 0,1 0 7 15,0 0-1-15,0 1 0 0,-1-1-17 0,1 0 7 0,0 2 0 0,-2-1-2 16,2 1 7-16,0 0-5 0,0 0 8 0,0 0-11 0,-1 0 5 0,0-1 0 16,-1 1-4-16,-1 0 9 0,1-1 0 0,-1 0-1 0,1-1-5 0,0 0 5 15,-1 1-1-15,2-2-4 0,0 1 8 0,-1-1-1 0,-1 0 5 16,1 0 3-16,-2 0-4 0,3 0-8 0,0 0-4 0,0 0 5 0,1 0 0 15,-2 0 3-15,2 0 8 0,-1 1-24 0,-1-1 10 16,2 2 8-16,0-1-9 0,1 1 9 0,1 0-4 0,-2-1-6 0,1 1-6 0,-1 0 11 16,-1 1 3-16,1 0-4 0,-1 0 15 0,1 1-18 0,0-1-5 0,0 1-1 15,0 0-7-15,0 0 12 0,-1 0-2 0,0 0 9 0,-2 0-7 16,1 0-3-16,2-1-3 0,-2 1 14 0,1 0 6 0,0 0-7 0,-2-1 10 16,2 1-21-16,-3-1 0 0,3 0 6 0,0 1-13 0,-1-1 8 0,3 1 2 15,0 1 6-15,-2 0 5 0,2-1-8 0,-4 1-8 0,2 0 7 16,-1 0-2-16,0 0 2 0,2 1 11 0,0-1-17 0,-1 1 3 0,1-1 0 15,0 1-4-15,-1 0 6 0,0 0 3 0,-2 1 9 0,1 0-1 16,2 0 0-16,-2 0-7 0,3 0-3 0,-2 0 3 0,0 1 1 0,0 0 1 16,-2 0-3-16,2-1-1 0,-1 1-3 0,-2-1 9 0,2 0 2 15,-1 0-6-15,0-2 10 0,0 1-8 0,-1-1 17 0,-2 0 0 0,-1 1 12 16,1-1-4-16,-2-1-11 0,1 1 2 0,0-2-11 0,0 0 2 0,-1 1 3 16,1-1 1-16,-1 1-4 0,-1-1 0 15,-1-1-1-15,1 1-2 0,0-1-2 0,0 1-8 0,-4-1 7 0,0 0-3 0,-1 1 7 0,0 0 6 16,2-1-12-16,-1 1 5 0,-1-1-10 0,-1 1 5 0,1-1-7 0,1 1 25 15,-1-1-13-15,-2 0 7 0,1 1-1 0,-3-1-26 0,1 1 14 0,1 0 7 16,-2-1-22-16,0 1 20 0,0-1 5 0,0 0-14 0,0 1 18 16,0-1-10-16,-2 1-1 0,0-1-4 0,1 1 13 0,-1-1-18 15,1 0 7-15,-1 1 4 0,-1-1-11 0,1 1 1 0,-2-1 2 0,0 1 2 16,0-1 2-16,1 1-3 0,-1-1-10 0,2 0-4 0,-3 1 10 0,0 0 13 16,1 0-28-16,-2-1 3 0,2 1-9 0,0 0-17 0,-2 0-5 0,1-1-12 15,-1 1-8-15,0 0-14 0,0 0-11 0,0 0-24 0,0-1-31 16,1 1-28-16,-1 0-18 0,0-1-12 0,0 1 8 0,0-1 39 15,0 0 49-15,1 1 44 0,0-2 11 0,0 0-361 0</inkml:trace>
  <inkml:trace contextRef="#ctx0" brushRef="#br0" timeOffset="16753.32">10025 12837 592 0,'5'-1'3'0,"1"-1"-1"15,0 0 0-15,1 0 0 0,-1 1 1 0,1-1-3 0,1-1-3 16,1 0 0-16,-1 1 4 0,2-1-1 0,1 0 5 0,0 1-1 0,1 0-2 16,-1 0-2-16,0 0 0 0,2 0-2 0,-1 0 1 0,2 0-1 0,-1 0 2 15,1 0 3-15,1 0-3 0,1 1 7 0,-1-1-6 0,2 0 1 16,1 0 3-16,0 0 1 0,-3 0 4 0,2 0 3 0,-1 0 1 0,1 1 5 15,-1-1 0-15,1 0-3 0,0 1 5 0,-1 0-4 0,2 0 4 16,-1 0 1-16,2-1 0 0,-1 1 2 0,0 1-4 0,2-1 6 0,-4-1-1 16,1 1 6-16,1 0 6 0,-2 0-6 0,4 0 12 15,-1 1-4-15,3-1-2 0,-2 0 1 0,0 1 0 0,2-1-7 0,-3 0 1 0,4 0 0 0,-4 1-16 16,1-1 3-16,4 0-5 0,-3 0-5 0,5 0 2 0,-2 0-1 16,-1 0 1-16,0 0 0 0,-3 0-2 0,0 0-11 0,1 0-3 0,2 0 3 15,0-1 2-15,1 1 4 0,-1 0 3 0,-2 0 0 0,0 0 0 16,2-1-4-16,-5 1 2 0,8-1-3 0,-3 1-4 0,-4 1 18 0,8-1-11 15,-8 0 2-15,3 0 12 0,4 0-13 0,-5 0 6 16,2 0-6-16,-3 0 0 0,-1 0 4 0,6-1 4 0,-5 1 3 0,4 0 9 0,0 0-10 16,-5-1 13-16,5 1 8 0,-4 0-13 0,0 0 7 0,3-1-7 0,-2 0-13 15,0 0 6-15,1 0-1 0,1 0 2 0,-1 0-2 0,3 1 1 0,-2-1-14 16,-2 0 7-16,1 0 1 0,0 0-15 0,1 0 22 0,2 0-12 16,-1 1 3-16,0-1-7 0,0 1 4 0,1 0-6 0,-2 0-2 0,0 0 11 15,-1-1-19-15,2 1 13 0,-1 0 1 0,1 1-7 0,-1-1 6 16,-1 1-2-16,-1-1-1 0,-1 1 0 0,0 1 4 0,0-1-6 15,-1 1-1-15,1-1 3 0,0 0 1 0,0 1-4 0,0-1 1 0,1 1 2 0,-2 0 2 16,2-1-3-16,-1 1 5 0,-1-1 3 0,-1 0-3 0,1 0 13 16,2-2-8-16,-1 1 11 0,1 0-4 0,0 0-2 0,-2 0-3 0,2-1-4 15,-2 1-1-15,1 0-5 0,0 0 12 0,-1 0-7 0,-1 1-1 0,1 0 7 16,2-1-10-16,-3 0 1 0,2 0-7 0,-2 1 1 0,-2 0 0 16,1-1 10-16,0 1 3 0,0 0-11 0,-1 0 12 15,-1 0-22-15,0 0 20 0,1 0 6 0,0 0-15 0,1 0 10 0,-1 0 2 0,-2 0-2 16,-1 0-7-16,1-1 11 0,0 1-17 0,-1-1-5 0,0 1 5 0,-3 0 1 15,0 1 12-15,0-2-8 0,-1 1 17 0,1 0-17 0,2 0-3 0,-2 1 24 16,1-1-18-16,-1 0 12 0,-4 0-12 0,2 0-21 0,-1 0 21 16,1 0-8-16,0-1 8 0,-3 1 23 0,-1 0-22 0,2 0 11 0,0 0 4 15,1 0-13-15,-2 0 25 0,-2 0-23 0,2 0 4 16,-2 0 5-16,2 0-20 0,-2-1 14 0,0 1 4 0,1 0-6 0,0 1 0 16,0-1 6-16,0 0-13 0,-1 0-1 0,-2 0 0 0,4-1-13 0,-2 1 2 0,-1 0 5 15,1 1 7-15,-1-1 12 0,-2 0 5 0,1 0-11 0,2 1 4 16,-3-1-22-16,2 0 5 0,0 0 11 0,-3 0-16 0,2 0 17 0,-2 0-12 15,2 0 5-15,-2 1 1 0,3-1-2 0,0 0 5 0,-1 1-1 16,0-1-2-16,-2 0-1 0,0 0 10 0,1 1-6 0,0-1 4 0,0 0-12 16,-1 0-2-16,2 1 0 0,-1-1 3 0,0 0-5 0,0 0 7 0,-1 0-4 15,2 0 0-15,0 1 20 0,-1-1-18 0,0 1 10 0,-1-1 4 16,0 0-20-16,2 0 12 0,-2 0-7 0,0 0-10 0,2 0 15 0,-2 1-3 16,3-1-9-16,-1 0 2 0,-1 0-7 0,0 1-3 0,0-1-9 0,-2 1-5 15,1 0-12-15,0 0-22 0,-2-1-23 0,2 1-24 0,0 0-23 16,-2 0-23-16,1 0-14 0,-1 0-11 0,-1 0-8 0,1-2-11 0,1 1 27 15,0-1 28-15,1 0 48 0,1 0 52 0,1-2 7 0,1 0-359 0</inkml:trace>
  <inkml:trace contextRef="#ctx0" brushRef="#br0" timeOffset="20063.21">14920 12854 543 0,'-10'-2'18'0,"1"-1"-16"0,-2-1 2 0,2 1 1 0,0 0-2 15,0 0-4-15,-1 0 3 0,1 1-1 0,0-1-5 0,0 1 5 0,0 0-4 16,0-1 4-16,-1 1 2 0,0-1-1 0,0 1 2 0,-1 0-5 16,2 0 0-16,-2 0 2 0,0 0-2 0,1 1 7 0,-1-1-5 0,0 1 2 15,0 1 8-15,0-1 0 0,0 1 15 0,0 0 2 0,2 0 3 0,0 1 8 16,2-1-9-16,-1 0 3 0,0 1-5 0,0 0-9 0,0-1 1 15,1 1-4-15,-1 0-2 0,2 0-3 0,0 0-3 0,0-1 6 0,1 2-3 16,-1-1 2-16,0-1-2 0,1 1-1 0,-1 0 11 0,0-1-5 0,1 0 14 16,0 1-2-16,0-1-4 0,2 0 7 0,-1 0-6 0,0 1 4 15,0-1 2-15,2 0 2 0,-1 0 3 0,1 0 0 0,0 0-9 0,0 0-3 16,1 0-2-16,0 0-8 0,0 0 10 0,1-1-5 0,0 1-11 16,0 0-2-16,0 0-1 0,1 0-5 0,-1-1 0 0,1 1 0 0,0 0-5 15,1 0 9-15,1 0-2 0,0 0 0 0,0 0 1 0,2-1-2 16,0 0 4-16,-1 0 0 0,2 0 10 0,1 0-8 0,1 1 2 0,0-1 1 15,0 0-5-15,1 1 3 0,0-1-5 0,0 0-2 0,2 0 6 0,1 0 9 16,0 1 5-16,1-1-2 0,-1 0-5 0,2 0-4 0,2 0 4 16,0 0 6-16,0-1-10 0,1 0 9 15,-1 1-5-15,0 0-7 0,0-1 3 0,0 0-1 0,1 0 0 0,1 0 5 0,-1 1-3 16,1-2-5-16,0 1 9 0,-1 0-7 0,2 0-1 0,-1 1 5 0,1-1-17 0,-1 0 13 16,-1 1-3-16,0 0-9 0,-1 0 12 0,1 0-9 0,1 0 5 0,0-1 1 15,-1 1-6-15,1 1 6 0,0-1 0 0,-1 0-1 0,1 1 7 16,0-1-6-16,0 0 2 0,-1 0 9 0,0 0-14 0,2 1 10 0,-1-1-8 15,1 0-7-15,1 1 13 0,-1-1-20 16,1 1 17-16,0 0-4 0,-1 0 4 0,-1-1 1 0,0 1-8 16,1-1 8-16,-1 1-5 0,2 0 0 0,-1-1-2 0,-1 1 4 0,2-1-7 15,0 1 0-15,-2 0 4 0,2-1 0 0,0 1 10 0,-2 1 4 0,-1-2-5 0,1 1-2 16,1 0-4-16,0-1-1 0,0 0 5 0,1 1 3 0,-2 0-5 0,1 0 6 0,0 1 4 16,-1-1-7-16,1 1 11 0,-1-1-12 0,1 0-6 0,-1 0-7 15,1 0 5-15,2 1 13 0,-1-1-8 0,1 0 13 0,0 0-13 16,-2 0-14-1,0 0 17-15,0 0-12 0,-1-1 12 0,1 1 2 0,0 0-2 0,0-1 7 16,-1 0-7-16,1 0 6 0,1 0 1 0,-1 0-3 0,1 0 8 0,0 0-8 0,-3 0 2 0,1 0-3 0,1 0-1 16,-2-1-5-16,3 1 0 0,-1 0-5 0,0 0-4 0,-1 1 17 0,1-1-5 0,0 0-5 15,-1 0 11-15,1 0-13 0,-1-1-2 0,-1 2 12 0,1-1-12 0,0 0 2 16,1 0-2-16,-1-1 4 0,3 1-1 0,-1 0 6 0,-2-1-1 0,1 2 6 16,0-2-13-16,-1 1 3 0,1 1 6 15,-1-1-10-15,1 0 2 0,-1 0 6 0,1 0-8 0,1 1 0 16,-1 0 10-16,0-1-19 0,2 1 6 0,-4 0 8 0,2 0-7 0,-1 0 10 0,-1 0-5 15,4 0-11-15,-1 1 4 0,-1-1 4 0,0 1-10 0,1-1 26 0,0 1-15 0,-1-1-2 16,0 1 7-16,1-1-20 0,-1 1 17 0,0-1-6 0,2 0 1 16,-2 1 13-16,3 0-3 0,0 0 1 0,-1 1-7 0,1-2-10 0,-2 1 2 0,-1 0 11 15,0 0-4-15,1 0-1 0,-1 0 2 0,0 0-10 16,1 0 11-16,-1 1 0 16,1-1 0-16,0 0-6 0,-1 0 5 0,1-1 1 0,-1 0 3 0,0 1 11 0,-2-1-6 0,2 0-5 0,1 0-3 15,-1 0-1-15,2 1 4 0,-1 0-1 0,-1-1 1 0,1 1 4 0,0 0 2 16,0 0 6-16,0 0-15 0,0 0-3 0,0-1-2 0,1 1-4 0,0 0 12 15,0 0 2-15,0 0-8 0,0 0 16 0,-1-1-5 0,0 1-6 0,0 0-3 16,-2 0-10-16,2 0 8 0,0 0 3 0,-1-1 5 0,1 1-8 0,1 0-3 16,-2-1 9-16,2 1 5 15,-2 0 0-15,-1-1 1 0,-1 1-17 0,1-1-2 0,1 0 4 0,1 0 6 0,0 0 9 0,0 0-4 16,-1 0 3-16,2 0-6 0,0 0-4 0,-2 0 1 0,1 0 9 16,1 0 7-16,-2 0-6 0,4 0-9 0,-1 0-2 0,0 1-9 0,1-1 10 15,-1 1 0-15,-1-1-1 0,1 1 6 0,-1 1 11 0,0-1 5 0,1 0-12 16,0 0 1-16,-1 0-21 0,2 0 9 0,-1-1-3 0,0 1-2 0,1 0 18 15,-2-1-4-15,1 1 7 0,2 0-11 0,-2-1-11 16,3 0 9-16,-2-1-10 0,1 1 14 0,0 0 6 0,-1 0-18 0,1 0 20 0,0-1-12 16,0 1-13-16,1-1 20 0,1 0-18 0,0 1 16 0,-1-1-4 0,1 1 4 0,-1 0-5 15,-2-1 7-15,2 1-5 0,0-1-18 0,-2 1 26 0,2-1-18 0,0 1 24 16,1 0-6-16,-2 0-18 0,1-1 5 0,0 2-8 16,-1-1-1-16,2 0 16 0,-1 0 3 0,2 0-8 0,-1 0 13 0,-1 0-17 15,1 0 11-15,-2 0-6 0,2 0-3 0,0 0 12 0,1 0-25 0,0 0 14 16,0 0 1-1,0 0-11-15,-1 0 28 0,0 0-4 0,1 0-8 0,-1 0 2 0,1 0-3 0,0-1 5 0,0 1-11 16,-1-1 5-16,0 0-7 0,0 0-15 0,0 1 19 0,1 0 3 0,-2 0-2 16,2-1 2-16,-2 0-1 0,1 0 1 0,0 0-14 0,-2 0 23 0,1 1 0 0,0-1-26 15,1 0 13-15,-1 0-7 0,0 1 4 0,1 0 14 0,-2-1-7 0,0 1-5 16,1 0 2-16,-2 0 6 0,2 0-11 0,0 0 8 0,1 0 4 16,0-1-27-16,-2 1 42 0,0 0-13 15,0 0-27-15,1 0 21 0,1-1-22 0,-1 1 21 0,1 0-1 0,-1-1 16 0,0 1-21 16,0-1-17-16,1 0 19 0,0 1-12 0,-1-1 14 0,3 1 15 0,-1-2-13 0,1 1-4 15,-2 0 12-15,1 0-23 0,-1 1 13 0,-1-1-2 0,0 0 7 0,0 1 2 16,1-1-9-16,1 0 15 0,-2 1-22 0,0-1 7 0,-1 0 5 0,1 0-17 16,0 0 31-16,-1 1-24 0,1-1-2 0,-2 1 12 0,2 0-30 15,0-1 33-15,-2 1-1 0,2 0-5 0,-2 0 12 0,2 0-18 16,1-1 15-16,-1 1-17 0,1-1 6 16,-2 1 6-16,1 0-24 0,-1 0 25 0,0 0-9 0,1 1 6 0,-1-1 3 0,1-1-9 15,1 1-10-15,-1 0 19 0,1 0-16 0,-2 1 2 0,1-1 30 0,0 1-27 16,2-1 17-16,0 1-17 0,-1-1-5 0,0 1 4 0,-1-1 5 0,2 0 19 15,-2 1-24-15,0 0 12 0,3 1-9 0,-2-2-1 0,2 0 1 16,-2 1 4-16,0 0-2 0,0 0-4 0,-1-1 3 0,0 1-5 16,-1 0 8-16,2 0 3 0,-1 0-1 15,0 0 3-15,1-1 1 0,-3 1-18 0,1-1 13 0,1 0-11 0,-2 1-10 16,1-1 13-16,0 1 7 0,0 0-12 0,0-1 25 0,-1 0-8 0,0 1-3 16,0-1 4-16,0 1-8 0,2 0 7 0,-1-1 4 0,2 1-4 0,-1 0 3 15,1 0-6-15,-1 0-3 0,-2 0 5 0,1-1 2 0,-1 2 3 0,0-2-22 0,1 1 4 16,-2 0 0-16,1-1 4 0,0 1 8 0,-1 0 2 0,-1 0-5 0,0 0-7 15,-1 0 8-15,0 1 8 0,1-1-11 16,-1 1-2-16,1-1 11 0,0 0-18 16,-1 0 11-16,1-1-6 0,0 1 2 0,-2 0 18 0,1 0-25 0,1 0 20 15,-1 0-20-15,3 0 13 0,0-1-10 0,-2 1 10 0,2 0 6 0,-2-1-22 0,0 1 23 16,1 0-17-16,-2-1 12 0,1 1-10 0,0-1 18 0,0 1-5 0,0 0-16 16,0 0 12-16,0-1-17 0,0 0 12 0,0 0-11 0,-2 0 8 0,1 1-1 0,0-1 11 0,0 1 6 0,1-1-12 15,0 1-4-15,-2-1-8 0,2 0 10 0,-1 0 2 0,-1 0 6 16,1 1-7-1,0-1 2-15,0 1-2 0,-1-1-2 0,2-1-5 0,0 1 2 0,0 1 14 0,0-2-7 16,0 1 6-16,-3 1 1 0,2-2-25 0,-1 1 18 0,-1 0 3 0,1-1-12 16,0 2 25-16,-1-2-18 0,1 1-2 0,0 0 4 0,-1-1-2 0,0 1-2 0,0 0 13 15,-1-1-11-15,0 1 3 0,0 0 8 0,0 0-25 0,1-1 14 0,1 0-25 16,-1 1 15-16,1-1 13 0,-2 1-19 0,2 0 25 0,0 0-9 0,-1 0-5 0,0 0 21 16,1 0-20-16,-1 1 4 15,1-1 5-15,0-1-6 0,1 1 1 0,0 0 3 0,1 0-5 0,0 0 8 0,-2-1-15 0,0 1-5 16,-1 0 21-16,0-1-14 0,-1 2 26 0,1-1-5 0,0 0-17 0,-2 1 11 15,2-2-15-15,0 1 0 0,-2-1 13 0,2 1-19 0,-1 0 19 0,-1 0-5 0,-1 0-15 16,1 1 28-16,0-2-28 0,1 1 14 0,-1 1 6 0,2-1-1 16,0 1 7-16,-2 0-15 0,2-1 3 0,-1 1 12 0,1 0-14 0,-2-1 7 0,2 1-1 15,0-2-15-15,-2 1 15 0,2 1 3 0,0-1-7 16,-1 0-11 0,1 1 13-16,0-1 0 0,1 1 7 0,-2-1 7 0,0 0-18 0,0 0 0 15,0-1-1-15,-2 0-3 0,2 1-3 0,-1-1 13 0,0 1-18 0,-1-1 14 0,0 1 14 0,1-1-25 16,0 1 15-16,-1-1 3 0,1 1-18 0,1 0 13 0,-1 0 16 15,0 0-20-15,-1 0 9 0,0-1 6 0,0 0-17 0,0 1 2 0,2 0 6 0,0-1-25 0,-1 1 24 0,1-1-3 0,0 0 0 16,-1 1 9-16,1-1-13 0,-1 0 6 0,1 0-9 0,-1 1 14 0,-1-1-16 16,2 0 13-16,-1 1-2 15,1-1 15-15,-1 1-18 0,1-1-5 0,1 0 1 0,-2 1-22 0,1 0 31 16,-1-1 5-16,0 1 5 0,-2 0-7 0,2 0-18 0,0-1 8 0,-1 1-13 16,0-1 18-16,0 1 12 0,0 0-14 0,0-1 9 0,-1 1-11 0,2 0 0 15,-1 0 4-15,1-1-11 0,-1 1 14 0,0-1-6 0,0 0-3 0,-1 1 6 0,-1-1-7 16,0 0-11-16,1 1 19 0,1 0-10 0,0 0 9 0,-2 0 23 0,2-1-17 15,-1 2 17-15,0-2-21 0,0 0-17 0,0 0 3 16,0-1-4-16,1 1 1 0,-1 1 31 16,-1 0-9-16,1-1-7 0,0 0-1 0,1 0-6 0,-2 0-9 0,2 0 26 0,-1 1-5 15,2-1-12-15,-1 1 14 0,0-1-16 0,1 0 1 0,-1 1 12 0,-1 0 6 0,0 0-12 16,0 0 0-16,1 0-5 0,-1-1-15 0,-1 1 19 0,1 1 6 0,-1-1-5 16,2 0-5-16,-2 0 6 0,3 0 6 0,-1 1 8 0,0 0 10 0,-1-1-25 0,0 1-8 0,1 0 0 15,-1-1 8-15,0 0-2 0,-2 1 7 0,1-1-3 0,1-1-7 16,1 1 3-1,-2-1-9-15,2 0-1 0,-1 1-1 0,-1-1 4 0,1 1 27 0,-2 0 0 0,2 0-9 16,1 0-2-16,-2-1-16 0,0 1 2 0,-2 0 7 0,1 0 7 0,1 0-5 16,0 0-13-16,0 1 16 0,0-2-19 0,0 2 14 0,0-1 7 0,2-1-19 0,-2 2 14 15,2-1 5-15,-1 0-16 0,-1 0 5 0,0 0 17 0,-1 0-29 16,1 0 25-16,-1 0-9 0,1 0 0 0,0 1 0 0,-1-2 1 0,1 1 3 16,0-1-16-16,0 1 17 0,-1-1-7 15,2 1-1-15,-1-1 15 0,0 1-17 16,1 0 8-16,-2-1 6 0,1 1-14 0,1 0 14 0,-1 0-2 15,1-1-7-15,-2 1 7 0,0-1-16 0,0 0 0 0,0 1 16 16,2 0-12-16,-1 0 10 0,1-1 4 0,-1 1-11 0,1 0-10 0,-2-1 7 0,1 0 3 0,0 0 4 16,1 1 6-16,-1 0-6 0,0-1-7 0,-1 1 5 0,1-1 0 0,0 1 3 0,1-1-1 15,-2 1-11-15,0 0 6 0,1-1 3 0,0 0-2 0,0 0 11 0,1 1 0 16,1 0-13 0,0-1-1-16,-1 1-6 0,-2-1 4 0,2 0 18 0,-1 1-4 0,1-1-9 0,-1 1-1 15,1 0 1-15,-1-1-9 0,1 0 8 0,0 0 3 0,-1 1 1 0,1 0 12 16,0-1-3-16,1 1 1 0,-2-1-13 0,2 0-12 0,-1 1 11 0,0-1-8 0,1 0 6 15,-2 0 5-15,2 0-6 0,-2 0 5 0,0 1 8 0,-1-1 1 0,2 1-9 0,-1-1-1 16,1 0-5-16,-1 0 14 0,0 1 2 0,0 0-6 0,0-1-3 0,0 0 2 16,-1 0-2-16,0 0-7 0,1 0 5 15,0 0-3-15,-1-1-6 0,1 1 27 0,-1 1-5 0,1-2-11 0,0 2 9 16,0-2-20-16,0 0 2 0,1 1 6 0,2 0 1 0,-1 0 5 0,1 1-3 0,-2-1 6 16,1 1 1-16,-1 0-11 0,0 0 17 0,0-1-27 0,-1 1 8 0,1-1 1 0,-1 1-15 15,0-1 22-15,0 1 9 0,1 0-4 0,0-1-9 0,-1 1 11 0,0-1-14 16,0 0 3-16,1 1 18 0,0 0-23 0,0-1 1 0,-1 0 3 15,1 1-4-15,-1-1 5 0,0 0 4 0,0 0 5 0,-1 1-4 0,1-1-3 16,1 1 8-16,-1 0-12 16,0-2-8-16,-1 2 20 0,1-1-18 0,-1 0 1 0,0 0 27 0,0 0-36 0,0 0 18 0,1 1 9 15,-1-1-27-15,0 0 34 0,-1 1-19 0,2-1 3 0,0 0 12 0,0 1-19 16,0-1 5-16,-2 0-12 0,2 0-11 0,-1 0 13 0,1 1 5 0,1-1 9 16,-1 1 12-16,0 0-18 0,0 0-1 0,-1 0 3 0,-1-1-8 0,-1 1 22 0,1 0-8 15,-1 0-1-15,1 0 8 0,0 0-18 0,0 0 3 0,-1 0-3 0,1 0 4 16,0 0-4-1,0 1 10-15,0-1 6 0,-2 0-28 0,2 0 31 16,0 0-17-16,-1 0-6 0,0 0 22 0,0 0-11 0,-2 1 7 0,0-1 0 16,1 0-14-16,-1 0-11 0,1 0 8 0,-1 1 1 0,-1-1 18 15,0 1 8-15,-2-1-12 0,-1 0-5 0,2 1 2 0,-3-1-12 0,2 2 22 0,0-1-3 0,-1-1-11 0,0 0 12 16,-1 0-17-16,0 0 14 0,0 1 11 0,-1 0-11 0,0 0-9 0,-1-1-7 0,1 0-13 0,-2 0 9 16,1 0 15-16,-1 0-18 0,0 0 8 0,-1 0-19 0,0 0 7 0,1 1 13 0,-1-2-2 15,1 2 4-15,-2-1-26 0,2 0 0 16,-1 0-8-16,-1 0 5 0,1 0 22 0,-1 0-16 0,0 0 9 0,0 0-9 0,-1-1-7 0,0 1 14 15,1-1 1-15,-1 0-6 0,-1 1 11 0,2-1-2 0,-1 1-24 0,0-1 4 16,0-1-10-16,0 0-13 0,2 1 5 0,-1 0-5 0,-1-1-35 0,0 0-11 0,-2-1-26 16,1 0-5-16,0-2-20 0,-2 0-27 0,1-1-24 0,0-2-23 0,0 0 6 15,-1-1 45-15,0 0 64 0,0-2 44 0,1 0-327 0</inkml:trace>
  <inkml:trace contextRef="#ctx0" brushRef="#br0" timeOffset="21981.97">24934 5832 727 0,'-1'1'110'0,"0"-2"22"0,-1 2-12 0,1-1-17 16,0 0-15-16,1 0-13 0,0 0-5 0,0 0-15 0,0 0-12 0,0 1-7 15,1-1-10-15,-2-1-9 0,1 2 1 0,0-2-3 0,-1 2-4 16,0 0 3-16,-1 0 1 0,1-1 2 0,-1 1 3 0,1-1-1 0,-1 0-2 16,1 0-2-16,-1 0-5 0,1 0 2 0,1-1 1 0,-1 1-1 15,0 0 0-15,1 0-2 0,0 0-1 0,1 0 0 0,-1-1 2 0,0 1-1 16,0 0-9-16,1-1 2 0,-1 1-1 0,0 0 1 0,0 1 2 0,-1-1 4 15,1 1-1-15,0 1 3 0,-1-1 5 0,1 0 5 0,-1 0 2 0,0 1 1 16,1 0-2-16,-1 0-6 0,1 3 1 0,0-2-4 0,-1 1-3 16,1 1 2-16,0 0-3 0,0 1 4 0,0 1-6 0,0-1 2 0,1 0-5 15,0 2-1-15,-1 0-2 0,1 3-2 0,-1 0-1 16,1-1 5-16,0 0-1 0,-1 3-1 0,1 0-1 0,0 0-1 0,-2 3 2 16,1-1 1-16,-1 1-2 0,0 1 0 0,0 0-3 0,-1 0 3 0,0 2 0 0,0 1 1 15,-1-1 2-15,0 3-3 0,1 2 0 0,-1 0-1 0,0 3-1 16,1 1 1-16,1 1 2 0,-1 1 1 0,1 3-2 0,0-4 1 0,0 3 2 15,1-1-2-15,-1 1 5 0,0-1-4 0,0 2 2 0,0-2 0 16,1 1-1-16,0 0 9 0,-1 0-8 0,1-3-4 0,0-1 5 0,0-2-4 16,-1 0 4-16,1-1 0 0,0 1-3 0,-1 1 1 0,1-2-5 0,0 2 10 15,-1-1 2-15,-1 0-4 0,0 1 0 0,0-1-3 0,-1 3-5 0,1-1 1 16,-2 2 13-16,1 0-5 0,0 1 9 0,0 0-5 0,0 3 1 16,0 1 1-16,-1 0-16 0,1 0 20 0,-1-1-4 0,1-2-7 0,1-1 8 15,-1 0-10-15,1-2 2 0,1 0-1 0,-1-2 3 0,1-1-7 16,0-2-6-16,1-1 12 0,-1 0-3 0,1 1 1 0,0-2 2 0,1 1-2 15,1-1 1-15,-1-1 6 0,0 1-7 0,1-3-5 16,-1 1 1-16,0 1 7 0,0-2-6 0,-1 4 5 0,2-1-2 0,-1-1-5 0,-1 0 15 16,1-1-2-16,1-2-1 0,-1 0 4 0,0-1-11 0,0 1-2 0,0-2 0 15,0 2 0-15,0 0-2 0,1-1 4 0,-1 0-5 0,1 1-3 16,-1 1 6-16,1-1-1 0,-1 2-1 0,0-1-1 0,1-1 2 0,-1 0-1 16,1 3 3-16,0-2-1 0,0 2-2 0,1-1-10 0,0-2 6 15,0 2 7-15,0-2-5 0,0 1 12 0,0-2-13 0,0 1-1 0,2 0 0 16,-1-1-5-16,1 3 13 0,-1 0-5 0,0-2 3 0,-1 1-9 15,0-1-1-15,1-1 4 0,-1 0 6 0,-1-1-3 0,1 0-4 0,-1 0 2 16,0-1-1-16,1 0 8 0,-1 0-5 0,0 0-2 0,0-1 2 0,-1-1-6 16,1 0 17-16,-1-1-2 0,0 0-4 0,-1-3 4 0,0 0-7 0,1-1 4 15,-1-1-3-15,0-1 2 0,-1-1-2 0,1-1 4 0,0-1 7 16,0-2-5-16,0 0-2 0,0-1-2 0,0-1-12 0,0 0-7 0,0 0-11 16,0-1-18-16,0 0-5 0,0-1-1 0,0-1 1 15,0 1-15-15,0-2-20 0,0-1-46 0,-1-1-59 0,0-2-41 0,-1 1-27 0,0-2-20 16,0-1 39-16,0-2 72 0,0-1 56 0,0 0-338 0</inkml:trace>
  <inkml:trace contextRef="#ctx0" brushRef="#br0" timeOffset="23768.5">25202 5917 611 0,'-2'1'22'0,"-1"-1"5"0,0 0 0 0,1 0-6 16,1 0-11-16,1 1-6 0,0 0-4 0,2 0-1 0,-1-1 0 0,1 1-1 15,0 0 2-15,0 0 0 0,1 0 0 0,0-1 1 0,1 1 2 0,0-1 1 16,1 0 4-16,0-1 0 0,2 1 2 0,0-1 2 0,0 1-1 0,1-1-1 16,1-1 0-16,1 0-1 0,0 1-2 0,0-1-2 0,0 0-1 15,0 0-1-15,0 0-1 0,2 0 1 0,0 1-2 0,-1-1 1 0,1 0-2 16,-3 1-1-16,2 0 0 0,-1 0-5 0,0-1-7 15,0 0-5-15,-1 1-5 0,-2 1 1 0,0-1 6 0,-1 1 4 0,-1 0 6 0,-1 0 2 16,0 0 4-16,-2 0 0 0,0 0 4 0,-1 0-3 0,0 0 2 16,-1 0 0-16,1 1 1 0,-2-1 3 0,1 0 0 0,0 1 2 0,-1-1-2 15,0 0-1-15,1 0-1 0,-1 0-2 0,0 0 0 0,0 0-3 0,0 0 0 16,0 0 0-16,0-1-3 0,0 1-3 0,-1-1-2 0,1 1-5 0,0 0-2 16,-1-1-1-16,0 1 0 0,-1 0 3 0,0-1-2 0,0 1 2 15,0 0 1-15,-2-1 2 0,2 1 1 0,-2 0 2 0,-1 0 0 16,1 0 2-16,-1 0 3 0,0 0 1 0,0 0 1 0,0 0-2 0,-1 1 2 15,1 0-1-15,0 0 0 0,1-1 2 0,-1 0 0 0,0 1 0 0,-1 0 2 16,1 0-1-16,0 0-2 0,1 0 1 0,0-1 1 0,1 2 1 16,0-1 3-16,0 0 1 0,0 0 4 0,3 0 3 0,-2 0 2 0,1-1 1 15,0 1 2-15,0 0 3 0,0 0 1 0,0 1 3 16,1 0-1-16,0-1 2 0,0 0-6 0,0 0-1 0,0 1-5 0,0 0-1 0,1-1-4 16,-1 1-4-16,1-1-1 0,0 1-3 0,0 1 0 0,1-1 0 0,-1 0-1 15,1 0-1-15,-1 0 0 0,1 0-1 0,-1 0 1 16,0 0 0-16,1 1 0 0,-1 0-1 0,1-1 2 0,-1 0-1 0,1 1-1 0,-1 1 2 15,0-1 1-15,0 2 3 0,1-1 3 0,-1 1 1 0,0 1 5 0,1 1 4 16,-1-1 5-16,1 1 4 0,0 1-2 0,0 0-1 0,0 0-1 16,0 1-3-16,0-2-1 0,0 0-4 0,0 1-1 0,0 0 0 0,1-1-1 15,-1-1-1-15,0-1-2 0,1 1 1 0,-1-1 0 0,1 0-1 0,0 0 2 16,0-2 0-16,0 1 2 0,0 0-2 0,0 0-1 0,0-1 1 16,0 1-4-16,-1-2 1 0,1 1-1 0,-1-1-3 0,0-1 0 0,0 1-2 15,0 0 1-15,-1 0-1 0,1 0 1 0,0 0-3 0,-1-1 1 0,1 0-1 16,0 1 1-16,-1-1-1 0,1-1-1 0,0 1-4 0,0 0 1 15,1-1-12-15,-1 2-6 0,0-2-9 0,1 1-20 0,-1-1-12 0,1 0-26 16,1 1-29-16,-1-1-10 0,0-1 11 0,0 1 32 0,0-1 33 16,0 0-379-16</inkml:trace>
  <inkml:trace contextRef="#ctx0" brushRef="#br0" timeOffset="26054.58">21838 5783 581 0,'-2'2'40'0,"-1"-1"-34"0,-1 0 2 16,0 1 6-16,2-2 9 0,0 1 6 0,1-1 6 0,1 0-1 0,-1 0-5 15,1 0-5-15,0 0-7 0,1 0-6 0,-1 0-5 0,1 0-2 0,0-1 0 16,-1 1 0-16,1 1-1 0,0-1-1 0,0 1 0 0,0-1-1 16,0 0 2-16,-1 0-2 0,1 0 0 0,-1 0 0 0,0 1 1 0,1 0 2 15,-1-1 3-15,0 1 3 0,0-1 4 0,0 0 9 0,1 1 0 16,-1-1 2-16,0 1 5 0,0-1 1 0,0 1 5 0,0-1 0 0,0 1 0 16,0 0-2-16,0 0 0 0,0 0-2 0,0 0-4 0,0 0-2 0,0 0-3 15,0 1-4-15,0-1-2 0,0 2 1 0,0 1-3 0,0 0 0 16,0 0 2-16,0 0-2 0,-1 2 1 0,1 0 0 0,0 2-3 15,0 0 0-15,-1 0-1 0,1 2 5 0,0 0-1 0,0-1 2 0,1 2-2 16,0 0-2-16,0 1-1 0,0 1-2 0,0-1-3 0,0 3 2 0,0 2-3 16,1 0-1-16,-1 2-2 0,0 1-3 15,1 0 1-15,-1-2-1 0,0 2 0 0,0 1 0 0,-1-1 1 0,1 3-4 0,-1 0 0 0,0-1 2 0,0 1 1 16,0 2 2-16,0-2 3 0,0 2-5 0,-1 0 3 0,1-1 6 16,0 1 3-16,-1-1 8 0,0 2 3 0,0 0-5 0,0 1-3 0,1-1-4 15,-1 2 4-15,1 0 0 0,-1 0-7 0,1 4-1 0,-1 0-5 16,0 2 1-16,1-1-1 0,-1-1-5 0,0 2 1 0,-1-1 1 0,1 0 0 15,-2-1 5-15,1-1-6 0,0 0 0 16,-1 0 6-16,1 0-6 0,-1 0 5 0,-1-1-2 0,1 2-3 0,-1-4 1 16,1 0 10-16,0-1-2 0,1-1-2 0,0 1 12 0,0 0-7 0,2 1-3 0,-1-2 2 0,0 0-2 15,1-2-4-15,0-1 6 0,1 0 0 0,0-1 4 0,-1 0 0 0,0 0-2 16,1-2-5-16,-1 1-1 0,0-1-1 0,0-1-5 0,0 0 6 16,-1-1-3-16,1 0 4 0,-1-1 0 0,0 2-4 0,0 1 7 0,0 0-12 15,1 2 2-15,-2 0 2 0,1-1-11 0,0 2 8 0,-1-1-1 16,0 1 4-16,0 1-1 0,0 0 3 0,-1 2-1 0,1 0 0 0,-1 0 4 15,1 0-7-15,1-3-3 0,-1 0 2 0,1 0 4 0,0-1 5 16,1 1 5-16,0-2-3 0,1 2 3 0,-1-2-9 0,1-2 1 0,0 1 5 16,0-2-9-16,0-1 11 0,0 0 5 0,-1-1-7 0,1 0-1 0,0-1 4 15,0 0-5-15,-1 0 1 0,1-1 1 0,0 1-12 0,0 0 5 0,-1 1 3 16,1 0-1-16,-1 0 2 0,0-1-3 0,0 0-4 0,0 0-1 16,0 0-1-16,0 1 2 0,0 1 3 0,1 3 2 15,-1-1-7-15,0 0 1 0,0 2 1 0,0-3-2 0,0 1 8 0,0 0-3 0,0-2 2 16,1-1-1-16,-1 2 10 0,0-2-1 0,0 0-2 0,1-1 1 0,-1-1-12 15,0-1 6-15,0-2 1 0,1-1-5 0,-1-1 4 0,1-2-5 0,0 0-2 16,-1-2 10-16,1 0-8 0,0-2-1 0,0-1-4 0,-1 0-13 16,1-2-4-16,0 0-7 0,-1-1-2 0,1-1 0 0,0-2-11 0,-1 0-12 15,1-1-18-15,-2-2-20 0,1-1-37 0,-1-3-53 0,0-2-49 16,0-2-50-16,0-2 41 0,0-1 74 0,0-2-363 0</inkml:trace>
  <inkml:trace contextRef="#ctx0" brushRef="#br0" timeOffset="26917.98">22849 5764 673 0,'0'1'55'0,"0"0"4"16,-1 0 0-16,2 0-18 0,-1-1-19 0,1 1-9 0,1 1-3 0,-1 1-2 0,1 0 1 0,0 0 2 0,0 1 0 0,0 0 3 0,0 1-3 0,0 0-2 0,-1 0-2 0,1 1 0 0,-1-1 0 0,1 1-1 0,-1 0 2 15,1 0-4-15,0 1-1 0,0 1 0 0,0-1-6 0,1 2 4 0,-1-1 2 16,0 2 4-16,0-2 8 0,0 1 7 0,0 2 4 0,0-1 1 16,-1 2 1-16,0 1-3 0,1 0-1 0,-1 1-1 0,1 2-1 0,-1 2-5 15,0-1-4-15,0 3-4 0,1 0-5 0,-1-1 1 0,1 3-2 16,0 1-1-16,0 1 0 0,-1 2-2 0,0 1 1 0,0 3-1 0,0 0-1 16,0 3-1-16,0-1 3 0,-1 3 0 0,1 0-1 0,-2 2 4 15,1 0-4-15,-2 0-1 0,0 1 6 0,-1 2-5 0,0 0 3 0,-1 1 9 16,1-2 10-16,-2-1 12 0,0-4 2 0,0 0 0 0,0 0-8 15,0-2-1-15,0 1-6 0,0-1-5 0,0 0 6 0,0 0-12 0,0 0 5 0,0 0-4 16,0 1-4-16,1-2 3 0,-1 1-4 0,-1-1 5 0,1 1-11 16,-1 1 3-16,0 0 3 0,2-1-6 0,-1 0 11 15,-1-1-5-15,1 2-2 0,0 0-2 0,0 0-2 0,2 1 0 0,-2-2-3 0,0 0 9 0,-1 0 0 16,0 0 0-16,-1-1 5 0,0 0-7 0,1-2 1 0,-1 0 8 16,0-3 10-16,2 1 18 0,-2 0 11 0,1-1 5 0,0 0-11 0,0-1-9 15,0 1-2-15,1-2-11 0,0-1 6 0,0 1 4 0,-1-1-7 0,1 0 5 16,1 0-7-16,0-2-9 0,-1 1-7 0,1 0-3 15,0 0-3-15,0 1 0 0,1 0 4 0,0-1-1 0,1 2 0 16,-1 0 3-16,0 1-12 0,1 0 3 0,0-2 3 0,0 0-3 0,0-2 0 16,-1 3 3-16,1-2-3 0,-1 0-9 0,0 3 15 0,-1-1-3 0,1-2-3 0,0 2 12 15,1-3-15-15,0-1 5 0,-1 1-4 0,1 0 4 0,0 0 10 0,0 0 3 16,-1-1 9-16,1 0-3 0,1 0-6 0,-1 0 0 0,0-1 4 16,0 2-12-16,1-1 9 0,-1-1-1 0,1 0-4 0,1 0 6 0,-1-1-6 15,1 0-2-15,-1 0 2 0,0-2-3 0,0 1 0 0,0 0-5 16,0-2-2-16,1-1 7 0,-1 0-5 0,0-1 2 0,0 0 1 15,0-1-2-15,-1-2 0 0,1 0-5 0,0-1-6 0,1-1-10 16,-1-1 0-16,1-1-5 0,0-1-7 0,1-3-10 0,-1-1-11 0,0-1-21 0,1-1-13 16,0-1-13-16,1-1-12 0,-1-3-10 0,1-1-31 0,-1-4-32 0,0-2-29 15,0-3-43-15,0-5 42 0,-1-3 59 0,0-2-367 0</inkml:trace>
  <inkml:trace contextRef="#ctx0" brushRef="#br0" timeOffset="27598.24">23712 5910 773 0,'1'-1'73'0,"0"-1"-17"0,-1 0-31 0,1 1-19 0,0 0-7 0,1 1-4 0,0 1 3 0,-1-1 0 0,1 1 6 0,-1-1 1 0,0 1 2 15,-1-1-1-15,1 0 3 0,-2 0 3 0,1 1-3 0,-1-1-1 0,0 0-2 16,1 1-4-16,-1-1-2 0,0 0 0 0,0 0-3 0,0 0-5 15,0 0-3-15,0 0-4 0,0 1-3 0,1 0 3 0,-1 1 1 0,1-1 3 16,0 1 4-16,0 1 5 0,0 0 4 0,1 1 6 0,0 0 3 0,0 1 4 16,0 0 2-16,0 0 5 0,1 1-3 0,0 1 6 0,0 1 1 15,0 1 1-15,0 1 4 0,1 3-3 0,-1 1 1 0,1 2-2 16,0 2-3-16,1 1 0 0,0-1-5 0,0 3 0 0,-1 1-7 0,1 2-2 16,0 2-3-16,-1 2-4 0,0 4 1 0,0 1-3 0,0 3 3 0,0 2-5 15,0 1 5-15,-1 1-3 0,-1 2-6 0,1-1 6 0,-2 0-4 0,-1 0-3 16,0 1 5-16,-1 0-2 0,0-1 0 15,-1-2-1-15,0-2 1 0,0-1 3 0,0 1-1 0,0-1 0 0,1 0 0 0,-1-1-3 16,0 1 5-16,0 1-1 0,-1 0 1 0,1 3-6 0,-1 0-1 0,1 2 10 0,-1 3-4 16,0 1 6-16,-1-2 5 0,1 2 4 0,1-1 9 0,0 0 4 15,0 1 1-15,1 0-3 0,-1 2-5 0,2-1-3 0,-1 0-4 0,0-3-9 16,2 0 5-16,-2-3-7 0,0-1 2 0,-1 0 5 0,0-3-10 0,0 0 4 16,-1-2 6-16,1-1-8 15,0 0 8-15,0-3 1 0,0 0 13 0,-1-1 13 0,1-2 8 0,0 1 10 16,-1 0-8-16,0-1 3 0,1 0 0 0,-1-1-6 0,0-1 0 15,1 0-3-15,0-2 1 0,-1 0-4 0,1 0 3 0,-1-1-1 0,1 1 1 16,0-1-5-16,1 1 7 0,1-1-7 0,-1-1-3 0,0-2-6 0,0 0-5 0,0-2-5 16,1 0-9-16,-1 0 7 0,1-2-10 0,0-1 4 0,0 0 6 0,0-2-7 0,0-1 0 15,0-2-5-15,-1-1-6 0,1-1-6 0,-1-1 2 0,1-2-8 16,-1-1 1-16,1-1 5 0,-1-2-8 0,1 0 0 0,0-2-8 0,0 0-11 16,0-2-8-16,0-1-7 0,0-2-8 0,-1-3-20 0,-1-2-15 0,2-2-14 15,-2-4-24-15,0-2-11 0,0-3-21 0,-2-5-27 0,1-3-20 16,-2-2 26-16,1-5 51 0,-2-5-45 0,0-1-214 0</inkml:trace>
  <inkml:trace contextRef="#ctx0" brushRef="#br0" timeOffset="28649">22490 5821 760 0,'-2'0'81'15,"-1"0"-8"-15,0 0-29 0,0 0-25 0,2 1-13 0,0 0-5 0,0-1-1 16,1 2-1-16,0-1 0 0,-1 1 0 0,1 0 0 0,0 1 1 15,-1 1-1-15,1 0 2 0,-1 2-2 0,0 0 1 0,1 0 0 0,-1 1 1 16,0 0 2-16,-1 1-1 0,1 1 0 0,-1 0 0 0,0 2-1 0,0 0 1 16,0 1 1-16,0 0 2 0,0 0 4 0,0 0 3 0,0 0 1 15,0-1 1-15,-1 0-3 0,1-1-1 0,-1 0 2 0,2-2 0 0,-1-1 2 16,1-2 1-16,1 0-3 0,-1-2-4 0,1-1-3 0,1 0-2 0,-1-1-4 16,1 0-1-16,0 0-9 0,0-1-5 0,0-2-5 0,0 0-6 15,1-1 1-15,-1-1-5 0,0 1-7 0,1-2-5 0,-1 1-9 0,0-2-1 16,0-1 5-16,0-1 8 0,1 0 11 0,0-1 7 0,0 0 5 15,0 1 7-15,0-1 3 0,0 0 3 0,1 1 3 0,0 0-1 0,-1 0 1 16,0-1 1-16,1-1 1 0,0 1 2 0,0-1 0 0,0 1 0 0,1 2 0 16,0-2 0-16,0 1-1 0,1 0-1 0,1 0-1 0,0 2 0 0,1 0-2 15,0 1 1-15,0 1 2 0,0 0-1 0,0 3 0 0,0-1 1 16,0 2-1-16,-1 1-1 0,2 1 0 0,-2 1-1 0,-1 2-3 0,-1 1 0 16,-1 2 1-16,0 0-2 0,-1 2 6 0,0-1 0 15,-2 2-2-15,-1-1 1 0,-1 1-1 0,0 0 2 0,-1-1 0 0,-1 1 3 0,-1-1-4 16,-1-2 2-16,-1 0 0 0,0 0 5 0,1-1 3 0,-1 0 6 15,1-1 5-15,0-1 3 0,0-1 1 0,3-1-2 0,-1-1-4 0,1-1-6 0,0 0-5 16,2-1-7-16,1 0-10 0,0-1-8 0,2 0-8 0,-1-2-3 16,1 1 5-16,1-1 5 0,0 1 8 0,-1-1 3 0,1 0 4 15,0 1 3-15,0 1-1 0,-1 1 1 0,1 0 0 0,-2 1 0 0,1 0 3 16,-1 2 1-16,0 0 4 0,-1 1 4 0,0 2 0 0,-1 0 1 0,-1 2-1 16,0 0-5-16,-1 0-1 0,-1-1-1 0,0 0-1 0,0 0 0 15,-1 0 0-15,-1 0 0 0,0-1 4 0,-1 1 1 0,-1-1 4 0,1 0 6 16,-1-1 0-16,0 1 6 0,0-1 3 0,0 0 1 0,-1 0-1 15,1-1-2-15,1 0-6 0,0 0-9 0,1-2-3 0,0 1-12 0,2-1-22 16,-1 0-24-16,3 0-22 0,-1-1-1 0,0 1 19 0,2 0 19 0,0-2-402 16</inkml:trace>
  <inkml:trace contextRef="#ctx0" brushRef="#br0" timeOffset="29066.32">23589 5753 906 0,'-3'-3'203'0,"-1"0"-49"0,0 0-92 0,0 1-41 0,0 2-20 0,1-1-3 0,-1 2-1 0,1 0-1 0,-2 2-2 0,0 0 2 0,-2 1-2 0,-2 1 1 15,0 1 0-15,-1 0-3 0,-2 2 4 0,0-1 1 0,0 2 2 0,-1 0 2 16,2 0 0-16,-2 2 5 0,1-1 5 0,1 2 4 0,0 1 2 0,2-1-2 16,2 0-2-16,-1 0-1 0,2 1 1 0,1-1 4 0,2 2 0 15,1-2 0-15,1 0-6 0,1 1 0 0,1-3-1 0,1 1-2 0,2-2-1 16,2 1-4-16,1-1-4 0,0-1 2 0,1-1-1 0,1-1-3 0,1-2-4 15,1 0-15-15,1-2-17 0,-1-1-12 0,0 0-10 0,1 0-4 16,1 0 0-16,-1-1-2 0,0-1-5 0,0-1-5 0,1 0-2 16,-1-1 2-16,-1 1 11 0,0 0 15 0,-2 0 16 0,1 0 15 0,0 1 7 15,1-1 7-15,-1 1 3 0,0 1-2 0,0 0 2 0,2 0-2 0,0 0 0 16,0 1-411-16</inkml:trace>
  <inkml:trace contextRef="#ctx0" brushRef="#br0" timeOffset="30488.75">22874 5768 618 0,'-5'1'14'0,"0"-1"3"0,-3 0 6 0,2-1 6 15,-1 0 5-15,2-1 3 0,-2 1 4 0,1 0 0 0,1-1-3 0,-2-1-4 16,2 0-4-16,-2-1-5 0,1 0-3 0,-1 0-8 0,1-1 0 0,0 0-3 16,-1 0-2-16,0-1 5 0,-1 1-1 0,1-1 6 0,-1 1 4 0,1 0-1 15,0 0 4-15,0-1-3 0,1 0 2 0,-1 0-1 0,1 0 2 16,0-1-3-16,0 1-3 0,0 1 0 0,0-1-1 0,0 1 2 15,1 1-1-15,1-1 1 0,1 0-3 0,1 0 0 0,0 0-2 0,0 1 3 16,2-1 1-16,0-1 2 0,1 1-1 0,1-1-5 0,0-1-2 0,1 0-4 16,2 0 0-16,1-1-3 0,1-1-2 0,1 1 0 0,0-1-2 0,1 1 0 15,0 0 0-15,0 1-1 0,2 1 4 0,0-1-4 0,0 1 1 16,1 1-1-16,-1 0 1 0,-1 1-1 0,2 0 2 0,0 1 0 0,0 1-2 16,1 0 3-16,-1 1-1 0,2 0 0 0,1 1-1 15,0 1-1-15,0 0 1 0,0 1-2 0,1 1 0 0,-2 0-2 0,0 1 1 0,-2 0 0 16,0 1 0-16,0 1-1 0,-1 0 1 0,0 1 1 0,-3 0-2 0,1 1 2 15,-1 1-2-15,-1 1-1 0,1 1 4 0,0 0 0 0,0 1-3 0,-1-1 4 16,-2 2-5-16,2-1 1 0,-1 1 5 0,-1-1-7 0,0 0 3 16,0 0 3-16,0 1-3 0,0-2 5 0,0 0 4 0,-1-2 6 0,0 1 10 15,0 0 6-15,0-1-2 0,-1 1-2 0,0-1 2 16,1-1-3-16,-1 0 4 0,0 0 0 0,0-1-1 0,1-1-3 16,-1 0 1-16,0-1-1 0,0 0-1 0,-1-1-3 0,1 0 0 0,-1-1 2 0,0 0-5 15,-1-1 1-15,1-1-1 0,0 1-5 0,0 0 2 0,0-1-3 0,-1 0-4 16,0 0 1-16,1-1-4 0,0 0 2 0,0-1-1 0,0 1 2 0,-1-1 0 15,1 1-3-15,0-2 0 0,0 1-1 0,0 0-1 0,1 0-1 16,-1 0 0-16,0 0-3 0,0 0 5 0,-1 0-1 0,1 0 1 0,0 0 1 16,-1 0-2-16,0 0 8 0,0 0-1 0,1 0 4 0,-1 0 2 15,0 1-3-15,0 0 1 0,0 0-4 0,-1-1 3 0,1 1-5 0,-1-1 2 0,0 1-2 16,1-1-2-16,-1 1 0 0,0 0 1 0,1 0 0 0,0 0-2 16,-1-1 4-16,0 0-9 0,1 1 4 0,0 0-3 0,-1-1-4 0,1 1 5 15,0 0 0-15,-1-1-1 0,1 1-1 0,-1 0-1 0,1 0-3 16,-1 0 6-16,0 0-3 0,1 0 0 0,-1-1 2 0,1 1-4 0,-1-1 4 15,0 1 0-15,1 0-1 0,-1 0 2 0,1 0-1 0,-1 0-4 0,0 0 2 16,-1 1-1-16,1-2-1 0,0 1 4 0,0 0-1 0,0 1 1 16,0-1 3-16,0 0-2 0,0 0-2 0,0-1 3 0,0 1-3 0,0 0 1 15,0 0-2-15,0 0 0 0,-1 0 5 0,1 0-5 0,-1 0 6 16,1 0-6-16,-1 0-2 0,1 0 4 0,-1 0-7 0,0 0 5 0,0 0 2 16,0 0-4-16,-1 0 2 0,1 1 3 0,-2-1-1 0,1 1-2 0,0 0 3 15,-1 0-5-15,1 0 1 0,-1-1 2 0,0 1-4 0,0 0 5 16,-1 0-4-16,-1-1 4 0,1 1 4 0,-2 0-6 15,1-1 3-15,-2 1 5 0,0 0-1 0,0-1 2 0,-1 0-1 0,-1 0-1 0,1 0-1 16,0-1-1-16,-1 0 1 0,0 1-4 0,-1-1 1 0,0 0 4 0,-1 0-6 16,0-1 1-16,0 0-2 0,-1 1-2 0,0-2 4 0,1 1-1 0,-1 0 1 15,1 0 1-15,-2 1-1 0,0-1 0 0,-1 0-2 0,2 1 0 16,-2-1-2-16,0 0 7 0,-1 0-4 0,-1-1-1 0,2 0 4 0,-1 1-9 16,1-1 5-16,0-1 0 0,2 1-2 15,-1-1 1-15,0 1-3 0,3-3-1 0,-1 1-4 0,2-1-7 0,1-1-10 0,0-1-7 16,0 0-19-16,1 0-19 0,0-1-31 0,2 1-46 0,-1-2-58 0,2-2-80 15,0 0-83-15,0-1 46 0,1 1-404 0</inkml:trace>
  <inkml:trace contextRef="#ctx0" brushRef="#br0" timeOffset="31547.15">22509 5980 831 0,'-3'2'122'0,"-2"-1"-24"15,0 1-53-15,1 0-29 0,1-1-16 0,1 1-6 0,0 0-2 0,1 0-6 16,0 0-5-16,0-1-8 0,0 1-14 0,0 1-14 0,-1-1-11 0,0 1-2 16,0-1 4-16,0 0 13 0,0-1 16 0,-1 0 14 0,0 0 9 15,0-1 5-15,0 0 1 0,0-2-8 0,1 1-401 0</inkml:trace>
  <inkml:trace contextRef="#ctx0" brushRef="#br0" timeOffset="31930.58">23513 6024 1477 0,'-1'1'499'0,"-1"0"-266"0,0-2-135 16,0 3-68-16,1-2-25 0,1 1-5 0,0 2-11 0,2-1 1 0,-1 1-1 0,2-1 1 16,0 1-4-16,0-1-2 0,0 0-11 0,0 1-11 0,0 0-9 15,0 1-6-15,-1-2 4 0,0 0 4 0,-1 0 6 0,0-1 7 0,-1 0-2 16,1 1-7-16,-2-2-16 0,1 1-21 0,0-1-13 0,-1 0-4 15,1 0 6-15,0 0 14 0,-1 0 18 0,1 0 15 0,0-1 9 0,-1 0 5 16,1 0 2-16,-1 0 0 0,1-1-4 0,-1 0-7 0,0 0-10 16,1 0-11-16,-1 0-12 0,0 1-3 0,0-1 4 0,0 0 8 0,0 1 15 15,0-1 16-15,0 1 10 0,-1 0 8 0,1 0 4 0,0-1-211 0,-1 2-92 16</inkml:trace>
  <inkml:trace contextRef="#ctx0" brushRef="#br0" timeOffset="32404.47">22302 5747 927 0,'1'2'168'0,"-2"-2"-49"0,1 0-63 0,0 0-39 0,0 2-15 0,1 0-4 16,0 2 0-16,1 2-3 0,0-1 3 0,0 3-1 0,1 0 3 15,-1 0-2-15,1 1 0 0,-1 2-1 0,0 1-9 0,1 2-10 0,0 3-11 16,-1 1-11-16,1 2-15 0,0 3-7 0,0 2-8 0,0 4-2 15,0 5 7-15,0 0 11 0,0 4 12 0,0 1 11 0,1 2 11 0,0 2 8 16,-1 3 8-16,1 0 5 0,-1 2 0 0,0 0 1 0,0 3-2 16,-1-2-1-16,1 2 1 0,-1 3 1 0,-1 1-7 0,-1 5-401 0</inkml:trace>
  <inkml:trace contextRef="#ctx0" brushRef="#br0" timeOffset="32547.37">22303 7551 615 0,'-10'65'24'0,"0"0"11"0,-4 17 21 0,0-6 21 0,2-9 11 15,0 0 3-15,1-2-8 0,0-1-8 0,0-1-12 0,0-1-11 0,2 0-5 16,-1-2-6-16,2-2-5 0,0-1 2 0,0-1-2 15,-1-2-8-15,1-2-6 0,-1-3-6 0,0-2-5 0,2-4-9 0,-2-3-13 0,2-2-23 16,0-5-30-16,1-2-22 0,1-4-21 0,0-2-14 0,2-5-11 0,1-1 8 16,0-4 18-16,2-3 30 0,0-4 35 0,0-3 22 0,2-2 11 0,-1-4 1 15,1-3-4-15,1-2-396 0</inkml:trace>
  <inkml:trace contextRef="#ctx0" brushRef="#br0" timeOffset="33012.69">23463 5853 698 0,'-5'17'67'0,"-1"0"-10"16,-1 5-26-16,1 3-17 0,3 2-11 0,1 6-4 0,2 3 1 15,0 6-1-15,2 0 0 0,0 2 0 0,0 3-1 0,0 4 2 0,-1 1 0 16,0 4-6-16,0 1-6 0,-2 0-6 0,-1 2-5 0,-1 2-6 16,0-1-5-16,-2 1 2 0,-1 2-6 0,0-1 8 0,-2 2 6 15,-2 1 8-15,1 1 10 0,-3-2 0 0,1 1 8 0,-1-1-5 0,1-3 6 16,0-1-3-16,3-2 2 0,-1-3 5 0,2-1 2 0,-1-1 3 0,1 0 6 0,1-2-1 16,-1 1-2-16,2 0 5 0,0-2 0 15,1 1 7-15,0 1 5 0,1-2 1 0,0 1-4 0,0-3-2 16,0-1-6-16,1-1-4 0,-1-1-3 0,0-2-10 0,0-2-11 0,0-1-16 0,0-4-20 15,0-2-12-15,0-1-3 0,-1-4 4 0,1 1 15 0,0-2 17 0,0-3 9 0,0-1 9 16,1-3 0-16,1-3-1 0,-1-2-4 0,1-2-92 0,-1-4-255 0</inkml:trace>
  <inkml:trace contextRef="#ctx0" brushRef="#br0" timeOffset="34245.87">22673 6279 595 0,'-7'2'12'0,"-1"-1"3"0,-1 1 7 0,1-1 9 0,2 1 8 0,-1-1 4 0,1 0 4 0,0 0 4 0,-1 1 0 0,2-1-3 0,-1 0-8 0,2 0-7 0,0-1-11 15,-2 0-9-15,0 1-5 0,-2 0-2 0,1 1-4 0,0-1 0 0,0-1 2 16,0 1-2-16,-1-2 4 0,0 0 0 0,-1 0-1 0,0-1 0 16,-1 0-1-16,0 0-1 0,0 0-2 0,0 0 1 0,-1 0 0 0,0 0 0 15,-1-1 2-15,1 0 3 0,0 0 5 0,1-1 7 0,0-1 14 16,-1 1 8-16,1 0 8 0,1-2 1 0,-1 0-7 0,2-2-2 0,-1 0-7 16,0-1-6-16,1 0-4 0,0-1-5 0,0 1-1 0,1-2-2 15,0-1-2-15,1-1-3 0,0 1-4 0,0-2-3 0,1 0-6 0,1 0-1 16,1-2-2-16,0 2-1 0,0-2-1 0,1-1-3 0,1 0 3 0,0 0-1 15,1-1 3-15,0 1 2 0,1 1-4 0,1 0 2 0,1 0 0 16,0 0-2-16,1 0 1 0,1 0-3 0,2-2 2 0,1 1-1 0,-1 0-2 16,3 0-1-16,1 0-1 0,0 1 0 0,2 1 3 0,1-1-4 0,0 3-1 15,2-1 2-15,1 2-3 0,-1 1 0 0,2 0 0 16,0 1-5-16,1 1 0 0,-1 0 0 0,1 1-1 0,0 2 2 0,-1 2-1 16,0 0-1-16,-2 2 0 0,1 1-4 0,-2 1 0 0,0 3 4 0,1 2 1 0,-1 1 5 15,-1 2 2-15,1 2 2 0,-2 2 3 0,0 1-1 0,-1 1 3 16,0 0 2-16,0 4-1 0,-1 1 2 0,0 1-2 0,0 4-2 0,-2 1-5 15,0-1-10-15,-1 2-9 0,-1 0 1 0,0 2 3 0,-1 1 9 16,-1 2 9-16,-1 0 2 0,-2-1 4 0,-1-1 0 0,-2-1 0 0,-2-2 5 16,-1-1 4-16,-2-3 5 15,0 0 10-15,-2-3 11 0,-1 2 11 0,-1-2 9 0,0-1 6 0,-3-1 8 0,0-1 1 16,-2-1-1-16,0-2-3 0,2 1-9 0,-3-1-5 0,0-2-2 0,0 0-13 0,2-1-6 16,-2-2-10-16,3 0-9 0,1-4 2 0,0 1-6 0,1 0-2 0,-1-3-16 0,1 1-15 15,0-2-21-15,1-2-19 0,1 0-13 0,0-2-7 0,-1-1-3 16,2-2-5-16,-1 0-2 0,2 0-2 0,0-1 10 0,1 1 17 0,0-2 23 15,1 1 20-15,0 0 11 0,1-2-361 0</inkml:trace>
  <inkml:trace contextRef="#ctx0" brushRef="#br0" timeOffset="35294.23">23631 6335 747 0,'-1'0'105'0,"-1"0"-6"0,-1 1-46 16,1-2-44-16,-1 2-22 0,1-1-10 0,0 0-5 0,-1 0 0 0,1 1 6 15,-1 0 3-15,0 0 4 0,0 0 4 0,-2-1 0 0,1-1 1 0,-2 2-1 16,0-2 3-16,0 1 2 0,-2-2 6 0,-1-1 4 0,0 0 4 16,-2 0 7-16,0-2 5 0,1 0 7 0,-2 0 3 0,1-1-1 0,0 1 5 15,-1-2 3-15,1 1 3 0,0-1 6 0,0 2 0 0,-1-1 2 0,1 0-3 16,-1-1-7-16,0 0-6 0,-1 0-8 0,0 1-3 0,0-1-5 15,0 1-5-15,1-2 0 0,-2 1-1 0,1 1 1 0,0-2 4 16,0 3 2-16,2-2-2 0,-1 0 1 0,1 0-2 0,1-1 1 16,1 1 0-16,0-2 5 0,1 0-2 0,0 1 3 0,0-2-1 0,1 0 2 0,0-1-3 15,1 1-3-15,0-1-4 0,1 0-6 0,0-1-2 0,1-2-2 0,0-2 2 16,0 2 0-16,1-2 1 0,-1 2-2 0,1 0-1 0,0-1 2 16,1 2 0-16,1-3-1 0,0 2 1 0,1-1-4 15,1 0 1-15,0-2 0 0,2-2-1 0,1 1 3 0,1-1-6 0,1 0 1 0,1 0-1 16,1 1-1-16,2-1 3 0,1 1-1 0,1 1 1 0,0 1 0 0,-1-1 0 15,1 2 2-15,0 2-1 0,1 0 2 0,0 1 1 0,1 1 1 0,0 1-3 16,1 1 2-16,-1 1-2 0,0 0-1 0,0 1 3 0,1 1-3 16,0 1 1-16,-1 0 0 0,0 0 2 0,0 2 1 0,0 0-6 0,1 1 2 15,-2-1-1-15,1 1-3 0,1 0 4 0,0 0-1 16,0 2 0-16,0 0-3 0,0 0-4 16,0 1-5-16,-1 2-6 0,-1 0-4 0,1 1 2 0,-1 1-2 0,1 2 3 0,-2 0 3 0,1 0 2 0,-1 3 2 15,0 0 4-15,-1 1-1 0,-1 2 0 0,0 2 3 0,-1 1-5 0,0 0 0 16,-1 3 0-16,-1 0 0 0,-1 1 6 0,-1 2 2 0,0 2 1 0,-3 0-2 15,1 1-2-15,-2 2-4 0,0-1-1 0,-1 3 0 0,-2-1-1 0,0 2 0 16,0-1 5-16,-2 3 1 0,0-1 5 0,-1 0-1 0,0-2 5 16,-1-2-2-16,0-2 1 0,0 0 1 15,-2-2 1-15,0-2 7 0,0 0 2 0,-1-1 9 0,-1-4 9 0,0 1 3 0,0-2 6 16,-1 0 0-16,-1-2-1 0,0 1-3 0,-1-3-1 0,0 0-2 0,-1 0 1 16,1-3-1-16,-3 1-5 0,0 0-4 0,0-1-7 0,0-1-2 0,0 0-3 0,0-1-2 15,1-1-2-15,1 0-2 0,-1-3 9 0,1 1-6 0,1-2 0 0,-1 2 0 16,3-3-5-16,-1 2 4 0,0-3 0 0,2 0-5 0,1 0 3 0,1-1 4 15,0 1-6-15,2 0 4 16,-1-1-5-16,2 0-8 0,0-1-4 0,1 0-5 0,1 0-3 0,0 0-9 0,1-1-6 0,0 0-22 16,0 1-14-16,1 0-17 0,-1-1-13 0,1-1-10 0,1 0-7 0,-1 0-7 15,1 0-13-15,0 0-3 0,0 0 15 0,1-2 30 0,1-1 37 0,-1 0-313 16</inkml:trace>
  <inkml:trace contextRef="#ctx0" brushRef="#br0" timeOffset="36752.85">23404 5901 613 0,'2'-8'31'0,"0"1"-7"0,0-4 3 0,1 1 0 16,1 0-4-16,1 0 3 0,1 0-1 0,1 0-1 0,0 0-4 0,1-1-5 15,1 0-4-15,1-2 0 0,0 0 0 0,2 2-5 0,0-2-1 0,1 1-6 16,1 0 0-16,1-1 1 0,1 1-3 0,1-1 2 0,-2-1-1 16,2 0-3-16,0 1 0 0,0-2-1 0,2 1-5 0,1-1-4 15,0 0-2-15,0 1-4 0,3-2 2 0,-2 1 0 0,2 0 4 0,1 2 4 16,-3-1 3-16,1 1 4 0,0 0 4 0,-1 1 0 0,3 1 1 0,0-1-2 15,0 0 1-15,0 1-1 0,0-1 1 0,0 0 1 0,2-1-1 0,-1 1 0 16,1 1 1-16,1 1-2 0,0 2-1 0,0-1-1 0,1 1-1 16,-2 0-1-16,-1 1-1 0,0 0 0 0,-1 1 1 0,2 1 0 0,-1 1 1 15,-1 1 0-15,1 0 1 0,-3 2-2 0,0 0 1 16,0 0 4-16,-2 1 4 0,2 1 7 0,-1 0 0 0,-1 0 2 0,1 1-1 16,-1 0-3-16,-1 2-1 0,0-1-2 0,-1 1-3 0,-1 0-1 0,2 1-1 15,0 1-1-15,0 1 1 0,-1 0 1 0,2 0-3 0,1 2 1 0,-2-1-2 16,0 3 2-16,-1 1-1 0,-2 1-6 0,1 2-3 0,0-1-3 0,-2 2-3 15,-1 1 1-15,1-1 0 0,-2 0 4 0,0 2 1 0,-1-1 4 0,-2 0 1 16,0 2 0-16,0-1 2 0,-2 0 2 0,0-2 0 0,-1 1 2 16,0 0 3-16,-2-2 2 15,1 2 2-15,-1-1 5 0,0 0 0 0,0-1 6 0,0-1 3 0,-1 0 0 0,1-1 9 0,-1 2 1 0,-1-3 2 16,1 0 3-16,-1-1-5 0,0-1-1 0,-1 0-4 0,0-1-5 0,0-2 0 16,-1 0-6-16,0-1-1 0,-1 0-2 0,1-1-3 0,-1-2 1 0,0 0 1 15,0-1-2-15,0 0-1 0,-1-1-3 0,1 0-6 0,0-1-9 16,-1 0-11-16,0 0-20 0,0 1-22 0,0-2-20 0,-1 1-9 0,0-1 3 15,-1-1 18-15,-1 0 27 0,0 0 18 16,-1-1 13-16,1-1-391 0</inkml:trace>
  <inkml:trace contextRef="#ctx0" brushRef="#br0" timeOffset="37032.14">25195 5661 588 0,'7'3'16'0,"-2"1"-2"0,3 1 2 0,-1 1-2 15,0 0 0-15,-1 0 3 0,1 0 3 0,-2 0 0 0,1 2 4 0,-1 1 3 16,0 0 1-16,0 2 3 0,-1 1-3 0,-1 0-1 0,-1-1-5 0,-1 1-1 16,-1-2-5-16,-1 2-3 0,0-2 0 0,0-1-4 0,-2 0 4 15,1-1 1-15,-2 1 1 0,-1-1 4 0,0-1 6 0,-1 0 9 0,1-2 11 16,-2-1 9-16,-1-1 6 0,-1 0 0 0,0-1-8 0,-2 0-10 0,-1 0-14 15,1-1-17-15,-3 0-18 0,0 0-16 0,-1-2-24 0,0 1-18 16,-2-2-15-16,-2 0-15 0,-1-1-14 0,0 0-12 0,-2 1 10 0,1-2 16 16,0 0 31-16,-1-1 31 0,2 0 15 0,2-2-236 0,0 1-23 0</inkml:trace>
  <inkml:trace contextRef="#ctx0" brushRef="#br0" timeOffset="41214.89">26889 12655 643 0,'3'-1'146'0,"0"-1"-16"0,0-2-26 0,0 1-55 15,-1 1-38-15,1 0-5 0,0 0-6 0,-2 0-5 0,2 0 4 16,-1 0-14-16,0 0-1 0,-1 0-18 0,1 0-11 0,-2 1-6 0,0 0-5 16,-1 0 7-16,-1 0 18 0,0 0 9 0,-1-1 11 0,-1 1 14 15,0 0-8-15,-3 0 8 0,0 0 2 0,0 0-7 0,-2 0 8 16,0 0-3-16,0 0 2 0,0 1 8 0,-1-1-4 0,-1 1 4 0,0 1 3 16,0-1-5-16,-1 1 8 0,1 1-1 0,-1-1-6 0,-1 1-5 0,0 0 1 15,-1 0-2-15,-1 0-5 0,-1 0 10 0,0 1-6 0,-1-1 0 0,2 0 10 16,-1 0 2-16,0 0 3 0,0-1-5 0,1 0-2 0,-2 0-8 0,0-1 0 15,0 1 0-15,-1-1-2 0,0 1 5 0,-1-1-4 0,2 1 7 16,-2 0-3-16,0-1-10 0,2 1 9 0,0 0-4 0,-1 0 3 0,0 0 1 16,1 1-9-16,-2-1 1 0,0 0 1 0,2 1 3 0,0 0 2 15,1-1-1-15,1 0-4 0,1 0 0 0,-1 0 2 0,2-1 2 0,0 0 7 16,2-1 0-16,0 0-7 0,0 0 8 0,1-1-1 0,0 0 9 0,1 0 19 16,1 0 1-16,1-1 2 0,0 1 4 0,0 0-9 0,0-1-6 0,1 0 6 15,-1 1-12-15,1-1 7 0,-1-1-9 0,1 1-13 0,2-1 6 16,-2 0-16-16,1-1 13 0,0 2 2 0,-1-1-14 0,2-1 1 15,-1 1-2-15,0-2-4 0,0 1 6 0,0 0 1 0,0-1-2 0,0 0-2 16,0 0 1-16,0 0 4 0,-1-1-2 0,0 2 5 0,0-2-5 0,0 1 5 16,-1-1-2-16,1-1-2 0,-1 1 14 0,1-1 2 0,0 0-6 0,0 1 12 15,0 0-2-15,-1-1-7 16,1 1 14-16,0 0-4 0,1-1-13 0,0 1 2 0,0 0-13 0,0-2-2 0,1 2 3 0,0-2 1 0,0 1 0 16,0-1-3-16,0 0 5 0,-1 0-2 0,0-1 1 0,1 1 3 15,-1-2 5-15,1-1-1 0,0 0 19 0,0-1-5 0,0 1-1 0,0-1 10 16,1 0-20-16,0 0 19 0,0 1-8 0,1 0-4 0,-1-1 9 0,2 0-12 15,-2-1 5-15,1 0-5 0,0 0-4 0,0-1-2 0,1-1-4 0,0 1 2 16,-1-1 0-16,1 0-1 0,-1-1-1 0,1-1-8 0,0 0-1 16,-1-1 2-16,2-1-7 0,-2 2 7 0,1-3 2 0,0 0-8 0,0 0 0 15,0-1 1-15,0 1-3 0,0 0 3 0,1-1 4 0,-1 1-1 16,1-2 5-16,0 1-11 0,0 1 6 0,1-2-3 0,-1-1-6 0,1 3 9 16,0-2-10-16,-1 2 11 0,1 1-1 0,0 1 0 0,0 1 7 15,0 0-9-15,0 0-3 0,-1 1 11 0,2 0-10 0,-1 3 11 0,1-1-4 16,1 1-13-16,-1 0 13 0,1 1-14 0,0 1 16 0,0 0-2 0,0 1-6 15,1 1 7-15,-1 0-8 0,1 3 1 0,1-2 9 0,-1 0-8 16,0 1-1-16,0 1 0 0,1 0-3 0,0 0 3 0,-1 1 1 0,2 1 6 16,-1 0-10-16,1-1 6 0,0 2 3 0,1 0-6 0,1 0 18 15,0 1-11-15,1-1 2 0,0 1-2 0,2 0-11 0,0 1 6 0,1 0 1 16,2 0 3-16,2 0 5 0,-1 1-14 0,3 0 6 0,2-1-2 0,1 1-1 16,1 0 8-16,2-1-9 0,-1 1 8 0,1 0-11 15,1 0 3-15,-2 0 4 0,3-1 0 0,-1 1 4 0,2 0-8 0,1 1 4 0,-1-1 6 16,0 0-5-16,0 0 9 0,2 0 2 0,0 0-2 0,3 0 8 0,0 0-6 15,2 0-6-15,-1 0 5 0,2 0-11 0,1 0 12 0,1 0 3 16,3 1-12-16,-1-1 6 0,0 0-11 0,1 0-7 0,-1-1 2 0,3 1 5 16,-2 0-2-16,1-1 2 0,2 0 7 0,-1 0 1 0,1 0-8 15,1-1-2-15,1 1-1 0,0 0 5 0,2 0 2 0,1 0 7 16,1-1-6-16,1 1-3 0,-2 0 1 0,0-1-8 0,0 1 10 0,2 0-14 0,0 0 10 16,0 0 4-16,3 1-3 0,-1-1 1 0,2 0-7 0,2 2 2 15,-1-2 10-15,0 1-3 0,-1-1 1 0,0 0 5 0,2 1-22 0,-2-1 13 16,1 0 1-16,-2 0-2 0,2 0 11 0,-1 1-13 0,1-1 0 0,0 0 2 15,0 1-1-15,0-1 1 0,-1 1-4 0,-1 0-1 0,1-1 11 16,-1 1 2-16,-1 0-7 0,2 1 14 0,-2-1-25 0,2 1 10 0,0 0 2 16,0-1-22-16,1 1 21 0,-3 0-9 0,1-1 14 0,-2 1 1 0,0 0-11 15,0 0 2-15,1 0-6 0,1 0 5 0,-2 1 5 0,3-1 1 16,-1 2-10-16,2-1 5 0,-1 1 5 0,0 0-8 0,-1 0 4 0,-1 0 1 16,-1-1 8-16,0 2 10 0,-1 0-2 0,1 0-6 15,0 1-15-15,-2 0 0 0,1-1 3 0,-1 1 6 0,0 1 1 0,0 1-8 16,-3-2 8-16,0 2-5 0,-2 0 4 0,1 0 1 0,-1 0-8 0,-1 0 7 15,1 0-12-15,-1 0-6 0,-2-1 13 0,1 1-10 16,-1-1-1-16,0 1 10 0,1-1-12 0,-4 0 0 0,-1 0 5 0,-1 1-7 16,-2-1 3-16,0 0 16 0,-1 0-6 0,-1-1 23 0,-2 1 0 0,2 0-9 0,-3-1 11 15,3 1-24-15,-2 0 3 0,0-1-2 0,-1 2-8 0,0-2 8 0,0 2-12 16,0-1 6-16,0 1 1 0,2 0 1 0,-4-1 8 0,1 1 2 16,-3 1-7-16,-2-1 6 0,0 0-2 0,-3 1 1 0,1-1 15 0,-2 2-11 0,-2-1-6 15,0-1-6-15,-2 2 2 0,0-1 1 0,-2 1 6 0,-2 0 3 16,1 0-13-16,-1-1 4 0,-1 0 7 0,-1 0 30 0,-1-1 0 0,-2 3-4 15,2-1-4-15,0 0-31 0,0 0 1 0,0 0 4 0,-1 1 0 16,-1-2 7-16,0 1-8 0,-1 0 1 0,-1 1 0 0,1 0-14 0,-1 1 13 16,1 0 1-16,-2-1-2 0,0 2 7 0,1 1-2 0,-2-1-8 15,2 1-4-15,-2 1-4 0,0-1 5 0,0 2 5 0,0 1 0 0,0 1 9 16,1-3-6-16,-2 2-4 0,1 1-4 0,-2 0 8 0,1-1-7 0,0 2 7 16,0 0 0-16,0 1-6 0,-1-1 1 0,-1 2 4 0,0 1 4 0,0-1-8 15,1 2 5-15,-1-1-9 0,0-1 8 0,0 1 5 0,-1 1 5 16,1 0 0-16,0 1-10 0,1 1 1 0,0-1-3 0,0 2-2 0,1 0-2 15,-1 1-2-15,2-1-1 0,1 1 10 0,-2 1 4 0,2 0-14 16,-1 0-6-16,2-1 8 0,-1-3-8 0,2 0 13 0,0 0 8 0,-1-4-23 16,1 1 8-16,-2 0 13 0,1-3-13 0,-1 1 13 0,-1-1-3 15,0-1-8-15,0-3 5 0,-1 1 5 0,-1-2 1 0,-1 0-8 16,0-2 13-16,-1 0-11 0,0-2 7 0,-1 1 2 0,-2-1-10 0,-1-2 8 0,1 1-4 16,-3-1 3-16,1 0 8 0,-2 0-5 0,-3-1 2 0,0 0 0 15,-1 0-9-15,-1-1-14 0,-2-1 9 0,-2 1-5 0,-1-2-22 0,0 1 4 16,-3 0 7-16,-1-1-3 0,-2 0 21 0,-1 0 9 0,-4 0-15 0,-1 0 6 15,-3 0 15-15,-4 1-6 0,-1-1 6 0,-3-1-1 0,-4 0-7 16,-2 0-2-16,-1 0 4 0,-2-1 2 0,-4 0 7 0,-1 0-25 0,-4-1 1 16,-2 1-6-16,-2-1-8 0,-5-1 28 0,-3 0-3 0,-1-1 6 15,-3 1-2-15,0-1-14 0,-2-2-9 0,-3 0-2 0,1 0-2 0,-6 1 5 16,-3-1-2-16,1 0-9 0,-4 0-18 0,3-2-21 0,-2 1-13 16,1 1-23-16,-4-2-13 0,0 1-26 0,-1-1-31 0,0 0-11 0,0-1 1 0,0 1 49 15,-2 0 47-15,-1-2-162 0,0 1-54 0</inkml:trace>
  <inkml:trace contextRef="#ctx0" brushRef="#br0" timeOffset="42698.62">4487 15094 878 0,'-14'8'126'0,"2"1"-57"0,-3 1-28 0,4 0-32 0,3-3-6 0,1 1-4 0,2 0-2 0,0-1 0 0,3 0-3 0,0-1-3 15,0 0-11-15,3 0-5 0,0 0-13 0,1-1 0 0,0 0 4 16,1 0 6-16,0 0 15 0,2-1 7 0,0 0 2 0,0-1 1 0,0-1 3 16,1-1 2-16,0 0-2 0,1-1 3 0,1 0-3 0,0-2-2 15,2 0 2-15,1 0 3 0,0 0 3 0,2-1 9 0,1 0 6 0,-1-1-4 16,3 2 6-16,1-2-4 0,0 1-8 0,-1 0 6 0,0-1-3 0,1 1-2 16,0 0 9-16,1 0-4 0,0 0-3 15,1 0 6-15,0-1-3 0,2-1-5 0,1 1 8 0,0-1-7 0,2 1 4 0,1-2 0 0,1-1-7 16,0 0-6-16,1 1-5 0,1-2 5 0,1 0-10 0,2 0 9 0,0 0 0 15,0 1 3-15,0 0 3 0,1 2-4 0,2 0-4 16,1 2-1-16,0 1 8 0,-2 0-9 0,0 0 9 0,-3 2 0 0,2 1 1 0,-1 1 6 16,0 1 4-16,0 0-2 0,-1 0-1 0,0 0 5 0,0 1-4 15,-1-1 2-15,1 0 4 0,-1 0-6 0,3-1 8 0,-3 0-7 0,2-1-1 16,-1 0 3-16,-1 0-6 0,3-1-1 0,-1 1 1 0,1-1-6 16,-2-1 0-16,-1-1 6 0,0 1-9 0,0-2 1 0,-2 2 4 0,2-1-2 15,-1-1-1-15,2 1 0 0,-3-1-1 0,1 0-10 0,-1 1 10 0,1-1 2 16,1 2-3-16,-1-1 13 0,1 0-15 0,-2 0 8 0,1 0-2 0,-2 0 3 15,1 0 8-15,1 1-3 0,0 0 2 0,-1 0-3 0,0 1-5 16,-2 1-4-16,-1 0-3 0,1 1 1 0,-1 1 8 0,0 1-5 16,-1 0 11-16,0 2-9 0,1 0-8 0,0 1 9 0,-3 1-16 15,1 2-1-15,-2 0 16 0,0 1-3 0,1-1-1 0,0 0 9 0,1 0-13 0,-1 0-2 16,0-1 4-16,1 0-7 0,0-2 6 0,0 1-2 0,0-1 1 0,3-2 2 16,-1 1-6-16,3-1 2 15,-1-2 4-15,1 1-4 0,-1-2 6 0,-2 1-9 0,2-1 3 16,-1-1 0-16,1 0-1 0,-1 1 2 0,1-1 3 0,0 2-2 0,0-2-2 0,0 1 5 0,-1 0 2 15,1-1-7-15,0 1 4 0,-1-1 0 0,2 0-2 0,0 1 5 0,0-1-3 0,0 0 0 16,0 0-1-16,0 0 1 0,3-1 2 0,0 1-2 0,-1-1 8 0,1-1 0 16,-2 1-5-16,1-1 4 0,0 0-7 0,1 0 3 0,0 0 2 0,2 1-7 15,-1-1 10-15,1 0-11 0,-2 0 6 0,2 0-1 16,-1-1-12-16,2 0 9 0,1-1 0 0,-1 1 0 0,1-1-2 0,1-1 2 0,1 1-4 16,1-2 2-16,2 2 8 0,-1-1-3 0,0 0 1 0,-2 1-2 0,1-1-7 15,1 0 10-15,-2 1-2 0,1 0-3 0,1 1 13 16,-2 0-23-16,3 1 7 0,-2 0 10 0,-1 0-18 0,2 1 14 0,-3-1 0 0,3 2-9 15,-1-1 12-15,0 1-14 0,-1 0 5 0,-2-1 2 0,1 1-1 0,-1-1 11 16,1 0-8-16,-2-1 2 0,-1 1-6 0,-1 0 0 0,-1 0 3 16,0 0-7-16,-2 1 17 0,0-1-16 0,0-1 2 0,-2 1-4 15,0 0-36-15,-2 1 10 0,-1-1-33 0,1 0-18 0,-4 0-23 0,2 0-34 16,-1 0-27-16,-2 1-33 0,-1 0-13 0,-3 0 0 0,-1 1 41 0,-2 1 55 16,-2 1 48-16,-1 0 42 0,-2 3-353 0</inkml:trace>
  <inkml:trace contextRef="#ctx0" brushRef="#br0" timeOffset="44918.09">4312 16745 574 0,'5'1'5'0,"0"0"-3"0,1 0 2 0,0 0 3 0,0 0-7 16,0-2 7-16,1 3 4 0,0 0-6 0,0 1 8 0,2 2-3 0,0-2-3 15,0 2 0-15,1 2-7 0,-1 0 3 0,1 2 1 0,-1-1-1 16,0-1 2-16,0 1 1 0,-2-1-3 0,1 0 5 0,-1-1 2 0,0 1-2 16,1-1 10-16,-1-1 0 0,1 0 3 0,0-2 9 0,-1 3 0 15,0 1-5-15,0 0 2 0,2-1-4 0,0 0-2 0,0-3-2 0,0 1-8 16,1 0-3-16,-1 1 0 0,0-1 1 0,-1 0-4 0,1 1 2 0,-1-4-6 15,1 2 0-15,1 1 2 0,-1-2 0 0,-1 1-1 0,2-1-1 0,-2-2 4 16,2 0-5-16,-1 2 4 0,1-3 1 0,0 2-6 0,-1-1 4 16,1-3 2-16,0 2-2 0,0 0 8 0,0-2 3 0,0 2 4 0,0-2 7 15,1-1 6-15,0 3 1 0,0-3-2 0,1-1 4 16,0 2-9-16,-1-4-1 0,2 3-4 0,-1 0-4 0,1-1-3 0,0 0-3 16,-1 1 2-16,2-2-8 0,1 0 4 0,0 1 0 0,-1 0-7 0,1 0 3 15,0 1-5-15,1-1 3 0,-2-1 0 0,2-1 0 0,0 0 1 0,-1 4-3 16,-1-3 2-16,1 0 2 0,0 1 1 0,0 0-1 0,0 2-4 0,1-1 0 15,1-1-1-15,1-2 1 0,-1 1 5 0,0 1-6 0,-2 0-3 0,0 3-3 16,-1 0 6-16,1-2 1 0,-1 2 0 0,1-3 6 0,0 3 0 16,1 1-3-16,0-2 1 0,0 2-11 15,0-1-3-15,1-1 16 0,1 1-1 0,0 0 7 0,1-1-2 0,-1 0-8 0,0 1 11 16,-2-2-3-16,2 2-7 0,0 0 10 0,0-1-3 0,1 2-4 0,-1 0 6 0,0 0-11 16,0-1-6-16,0 0 16 0,-1 1-12 0,-1 1-1 0,0 1-2 0,1 1-2 15,-1-1 7-15,-1 1 8 0,2-2 1 0,0 3-4 0,1-2 3 16,-1 2-12-16,1 1 3 0,0-2-1 0,-2 1-6 0,1 1 6 0,0-2 1 15,0 0 1-15,-1 1-2 0,1 0 1 0,1 2-1 16,0-2-5-16,-1 1 6 0,1-1 2 0,0 0-3 0,0 2-4 0,0-1 6 0,1 3-3 16,-2-1 2-16,0-1 8 0,0 1-10 0,0-2 3 0,0 0-5 0,2 0 0 15,0 2 13-15,-1-2-8 0,1-1 5 0,-1 2-8 0,1-2-6 0,-2 2 2 16,2-2-2-16,-1 0 17 0,0-1-7 0,1-1 4 0,0 1 6 0,1-2-9 16,0 1 12-16,1 0 4 0,-1-3-11 0,-1 2 11 0,-1-1-15 15,1-1 2-15,0 0 9 0,0-1-15 0,2-1 8 0,-2 0-5 16,1 1-11-16,1 0 10 0,-1 1 6 0,0-2-10 15,2-1 8-15,-3 3 7 0,1-2-12 0,0 3 7 0,-2 0-3 0,3-1-9 0,0 2 5 0,-1-3 4 16,1 1-9-16,-1 3 4 0,-1-1-3 0,1 1 3 0,-1 1 3 16,0-2-4-16,0 1 2 0,1 1-7 0,-1 0 9 0,2 0-1 0,0 1-8 15,-1 1 20-15,1-2-13 0,-2 2 1 0,-1-2 5 0,0 1-12 0,1-1 6 16,-1 3-2-16,0-4-3 0,0 2-5 0,0-1 1 0,0-2 19 16,1 3 1-16,0-2-8 0,0 0 10 15,0-2-15-15,-1 0 5 0,0 0 15 0,-1-1-15 0,0 4 2 0,2-1-10 0,0-1 3 16,-1 0 6-16,1 0 1 0,0-1 7 0,0 2-11 0,0 0-2 0,0-2-4 15,-1 1 6-15,0-2 1 0,1 1-3 0,0-1 1 0,1 0-3 0,1 0 3 16,-2-1-1-16,1 2 12 0,-2-1-8 0,0 2 3 0,0-2 0 0,0-1-8 16,0 2-2-16,0-2 2 0,-1 3 10 0,0 0-9 0,0 1 6 0,0-1 0 15,0-2-10-15,1 1 8 0,-1-1 0 0,0 2-4 0,1 0-4 16,-3 0 6-16,-1 3-4 0,1-2-1 0,1 0 10 0,1 0-10 0,-1 0 3 16,1 2 7-16,0 0-6 0,0 1-4 0,-1-1 6 0,1 0 1 0,0-2-7 15,-1-1 6-15,1 0-5 0,0 0-3 0,1 1 10 0,-2-1 2 0,3 1-8 16,-2-2 11-16,3 0-2 0,-3 1 3 0,2 0-10 0,-2 0-2 15,-1-1 0-15,1 1-6 0,0-1 22 0,0 1-17 0,-2 0 5 0,2-2 1 16,1 2-8-16,-2 0 9 0,1 0 5 0,1 0-9 0,-1 2 6 16,-1-3-6-16,3 3-13 0,-2 1 19 0,-1-1-9 0,-1-1 1 15,1-1 2-15,-1 1 1 0,2 0-8 0,0 0 17 0,1 0-8 0,-2 0-7 0,0 1 1 16,0-1 3-16,0 3-3 0,2-3 5 0,-2 1 8 0,0 0-14 16,-1-3 7-16,0 3-10 0,0-2 5 0,1-1 6 0,0 2-10 0,1-1 14 15,-1 1-6-15,1 0-6 0,1-3 5 0,-3-1-13 0,2 0 3 16,0 1 5-16,-1 0 2 0,-1-1 16 0,1 1-13 0,-1-1-4 0,1 0 10 15,-1 1-7-15,1 2 7 0,1-1 3 16,-1-2-12-16,-2 2-5 0,2-2 12 0,0-1-13 0,0 6 6 16,0-4 3-16,-2 1-9 0,0 0 16 0,0 0-9 0,-2 1 14 0,1 0-13 0,1 2 5 0,0 0 1 0,1-1-16 15,-2 2 20-15,0-1-17 0,0 1 11 0,-1-1 4 0,2 0-5 0,-3-1-3 16,2 1 0-16,0 1-3 0,-2-1 7 0,1 2-2 0,-1-2-1 16,1 0 8-16,0 0-10 0,0-2 13 0,0 2-6 0,-1-1-8 0,1 0 2 15,2 0 0-15,-1-1 4 0,0 0-5 0,0 0 5 0,-2 0 0 0,2-1-1 16,-1 2 1-16,0-1-3 0,-1 0-9 15,1 0 12-15,1-2-5 0,-1 1 5 0,1 0 8 0,-2 1-16 0,2 0 10 0,0-1-4 16,0 2-6-16,0 0 17 0,-2 0-9 0,3 0 6 0,0-1-6 0,-1-1-13 16,1 0 18-16,-2 2-19 0,2-2 18 0,-2 4-8 0,0-3-5 0,0 1 10 15,-2 1-2-15,3-2 11 0,-1 3-4 0,0-4-6 0,1 2-11 0,-3-1 7 16,2 0-6-16,0 1 5 0,-2-2 5 0,2-1-4 0,-1 2 4 0,0-1 0 16,0 1 9-16,-1 0-5 15,0 0 4-15,1-2 2 0,-2 1-17 0,1 1 4 0,0-1 3 0,0 0-8 0,0 0 10 16,0 1 5-16,-1 0-7 0,2-1 12 0,-1-1-12 0,1 0 3 15,-1 0-4-15,0 2 0 0,0-2 4 0,0 2-5 0,0 1 3 0,0-3 0 16,-2 3 2-16,1 0-9 0,1-2 10 0,-4 0-6 0,1 1 4 0,0-2 0 0,-1 1-10 16,0 3-1-16,1-2-6 0,0 1 11 0,-1 0 11 0,2-1-2 0,-3 0 3 15,0 2-11-15,0-1-13 0,-1 1 11 0,3 0 1 0,-2-3 13 16,2 2-9-16,-1-1 2 0,-1 2-9 0,1-1-3 0,-1-2 6 16,2 2-2-16,-3-3 7 0,0 3-6 0,1 0 4 0,1-1 10 0,-1 1-6 0,2-1 8 15,-2 1 1-15,-1-1-22 0,0 1 13 0,2-2-11 0,-1 1 1 16,1 0 16-16,0 0-16 0,-2-1 21 0,1 2-5 0,1-3-10 0,-2 2-1 15,2 1-10-15,-1 1 8 0,0-2-3 0,0 0 14 0,-2 1-3 0,-2 1-12 16,3 0 17-16,0-1-14 0,0-1 1 0,1-1 6 0,-1 0-12 0,2 1 10 16,0 0 4-16,-1 0-1 0,0 1-13 15,2-1 12-15,-1-2 5 0,2 1-14 0,-1 0 15 0,0 1-14 0,3-1 2 0,-2 0 2 0,3-1 13 16,-4 2-11-16,0-1-5 0,2 0 1 0,0 0 1 0,1-3 2 16,3 1-1-16,-3 0 2 0,-1 2-4 0,-1 0-1 0,0 1-4 0,-1 0 13 15,3-3-7-15,1 1-2 0,1 1 14 0,-1 1-19 0,-1-1 3 16,-3-1 12-16,3 0-16 0,0 0 8 0,1 1-8 0,-1 2-2 0,2-1 10 15,-1 1-2-15,0-2 14 0,1 2-5 0,-2-1-5 16,0 0 0-16,-1 1-14 0,-1-2 7 0,-1 1 5 0,1-2-5 16,3 3 10-16,-1 0-3 0,-1-1-8 0,0 1 16 0,-4-1-7 0,3-1 7 0,2 0-4 0,0 1-19 15,1 0 9-15,-1-1-1 0,-2 1 4 0,-1 1 6 0,2-2-6 0,-1 2-3 16,0 0 0-16,2 0 7 0,-2-1-8 0,-1 0 4 0,3 0-2 16,-3 0-1-16,1 3 11 0,1-2-5 0,-4 0 3 0,2-1-8 0,1 1-5 15,-1 0 7-15,-1 0 0 0,-2 0 10 0,2 1-13 0,-1-1-1 16,1 1 1-16,0 0-2 0,1-2 10 0,0 3 4 0,0 0-8 15,0 0-4-15,-1-1 6 0,-1-1-15 0,2 0 2 0,-4-1-4 0,-1 0-10 16,5 2-7-16,-5-1-14 0,4 1-28 0,0-2-25 0,-6-1-13 0,4 2-28 16,-4-3-24-16,2 4-27 0,0-3-18 0,-2-2-7 0,-1 3 22 0,-3-2 53 15,2 0 46-15,-4 1 44 0,3-3 34 0,-4 0-365 0</inkml:trace>
  <inkml:trace contextRef="#ctx0" brushRef="#br0" timeOffset="50363.9">21048 6462 620 0,'2'0'17'0,"-1"-1"5"0,0 1-1 0,-1 0 3 0,1 0-4 0,0 0-4 15,0 1 0-15,0-1-6 0,0 1 0 0,1 0-2 0,-1 0-4 0,0 0 0 16,0 1 2-16,0-1-2 0,0-1 1 0,-1 1-3 0,1 0 1 0,-1-1 4 15,0 1 1-15,0-1 5 0,1 0 6 0,-1 1-1 0,1-2 11 16,-1 2 5-16,0-2 0 0,1 1 6 0,-1 1-6 0,1-1-7 0,0-1 2 16,0 1-6-16,0 0 2 0,0-1 1 0,0 1-2 0,1 0 1 15,-1 0-1-15,1-1-4 0,0 0-1 0,0 1-2 0,0 0 2 0,0 0 2 16,0 1-3-16,0-2 0 0,1 1-8 0,0 0 4 0,0-1-3 0,1 2-1 16,0 0 3-16,1-1-8 0,-1 1-1 0,2-1 2 0,1-1 0 15,0 1-4-15,0 0 2 0,0-1-2 0,1 1-1 0,1 0 3 0,0-1 3 16,-1 0-4-16,1-1 0 0,1 1 2 0,0 0 5 0,1 0 9 15,0 0 2-15,-1 0 7 0,1 0-2 0,0 0 3 0,1 0-2 0,0 0-7 16,0 1 5-16,0 0-6 0,1-1-2 0,1 2 1 0,-3-2-9 0,1 1 1 16,0 1-3-16,1-1 4 0,2 0-2 0,0 0-2 0,0 0-4 0,0 1-2 15,1-1 6-15,0 1-6 0,-1-1 4 0,1 1-1 0,1-2-4 16,-1 1 6-16,1-1-4 0,1 0 2 0,1 0-1 0,-1 0-4 0,2 0 3 16,0 0 0-16,1 1 0 0,0-1 2 0,0 1 0 0,-2-1 6 15,2 0-5-15,-1-1 2 0,-2 1 1 0,3 1-3 0,-2-1 6 0,0 1 2 16,1-1-9-16,-1 0 8 0,0 3-2 0,0-2 1 0,0-1 4 15,-1 2-11-15,-1-2 6 0,1 1-2 0,-1 1 5 0,2 0 2 0,1-1-1 16,0-1-1-16,-1 1-9 0,2-1 9 0,0 1-5 0,-1 1 5 16,2-1 4-16,-1 0-9 0,0 0 4 0,2 0-3 0,1 0 0 0,0-1 7 15,1 1-6-15,-2-1-3 0,0 1 3 0,-1 0-7 0,0 1 5 0,0-1-3 16,1 0-2-16,0 1-3 0,-1 1 8 0,1-1-4 0,-2 1-5 0,2-2 2 16,0 1-4-16,-2-1-3 0,1-1 11 0,-1 2 2 0,1-1-10 15,1 1 5-15,-2-1 0 0,1 0-10 0,0 1 3 0,-2-2 11 0,0 1-4 16,1 0 1-16,-1 0 10 0,2 0-10 0,0 1 0 0,0 0 4 15,0-1-4-15,1 0-3 0,-3 1 7 0,1-1 8 0,0 1-4 0,-2-1 5 16,2 0-5-16,0 2-7 0,-2-2 10 0,2 1-10 0,0 0 1 0,-1 0 1 16,1-1-6-16,-1 1 9 0,0-1-5 0,0 1-8 0,0 0 10 15,-1-1-2-15,2 0-4 0,1 1 17 0,-1-2-14 16,0 1 0-16,1 0 2 0,-1-1-5 0,0 2 7 0,0 0-5 0,-1 0 4 0,2 0-5 0,0-1-2 16,1-1 1-16,0 1-3 0,0-1 3 0,0 1 4 0,0 0 0 15,-2 0-1-15,1-1 0 0,0 1 0 0,0 0-5 0,1 1 5 0,-1-1-3 16,0 0-1-16,1 1 8 0,-1-2 0 0,1 2-1 0,-1-2 1 15,0 2-5-15,1 0-2 0,1-1 5 0,-1 1-4 0,1-1 7 0,-2 1-2 16,1-1 5-16,-1 1-5 0,-2-1-7 0,1 2 2 0,0-2-4 0,-2 0 6 16,1 1 0-16,-2-2 5 0,0 3 0 0,0-1 0 0,0-2 1 15,-2 2-9-15,-1-1 3 0,1 1-8 0,-1 0 4 0,0 0-1 0,-1-1 1 16,1 0 7-16,0 1 3 0,0-2 4 0,-2 3-4 0,2 0-5 16,-1-2-4-16,-1 1-7 0,0 0 7 0,-2-2 3 0,1 1-3 0,0 1 10 15,0 0-13-15,-1 1 1 0,-2-1 1 0,-1 1 1 0,0-2 0 0,-1 0 4 16,2 1-4-16,-1-2 4 0,0 1 2 0,0 1-1 0,-2 0-4 0,0 0-4 15,-1 0 9-15,0 0-6 0,0-1 8 0,0 1-5 0,-1-1 2 16,-1 0 5-16,0 0 4 0,-1 0 1 0,0 1-7 0,-1-1 3 0,0 1-11 16,-1-2 8-16,0 1-5 0,0 1 0 0,0-1 10 0,0 0-14 0,-1 0 4 15,1 1-5-15,-1-2-4 0,1 2 14 0,-1-2-7 0,0 1 6 16,0 0-14-16,-1 1 4 0,0 0-3 0,-1 1-17 0,-1-2 2 16,0 0-14-16,1 0-8 0,-2-1 1 0,0 2-15 0,-1 0-17 0,0 0-13 15,-2-1-28-15,0 0-28 0,-1-1-40 0,1 0-56 0,0 0-34 0,0-1-9 16,0 0 63-16,-1-1 74 0,-1 0-346 0</inkml:trace>
  <inkml:trace contextRef="#ctx0" brushRef="#br0" timeOffset="51097.12">25379 6591 619 0,'-4'-3'33'0,"-1"-1"5"0,0-1 5 15,-1 1-12-15,0 1-11 0,2 0-4 0,-2 0-7 0,2 1-1 0,-1 0-1 16,0 0 1-16,0 0-7 0,1 1 2 0,-1-1-3 0,0 0-1 0,2 0 3 16,-2-1 1-16,0 1 0 0,1-2 4 0,0 1-2 0,1 0 8 15,0-1 3-15,-1 0-1 0,2 0 9 0,0-1 2 0,1 1 9 0,-1 0 10 16,1-2 0-16,0 1 5 0,0-2-5 0,1 1 0 0,0 0-2 15,0 0-8-15,1-1-1 0,0 2-5 0,1-2-8 0,0 0-6 0,1 1-3 16,1 0-5-16,1 0-6 0,0 0 0 0,1 0-2 0,1 0-6 16,0 1 3-16,1-2-4 0,0 1 1 0,2 1 1 0,-1 1-4 0,1 0 3 15,1 2 3-15,-2 0 0 0,2-1 2 0,-2 0-2 0,1 3-4 0,0 0 2 16,-1 1 8-16,0 2-2 0,0-1 5 0,1 1 0 0,-2 1-4 16,0 1 2-16,-1 2-3 0,0-1-2 0,0 2 1 0,-3-1-1 15,2 1 2-15,-2 1-3 0,-1-2 2 0,0 3 1 0,-1-1-7 0,-1 1 9 0,0 0-5 16,-2-1 0-16,0-1 7 0,-1-2-7 0,-1 2 5 0,-1 0 1 15,-1-3-2-15,-1 1 7 0,1-1 5 0,-3 0 9 0,0 1 11 0,-1-2 7 0,-1 1 6 16,-1-3 2-16,0 0-3 0,1 1-2 0,-1-1-7 0,1 0-7 16,0 0-7-16,1-1-8 0,-1 0 1 0,1-1-5 0,0 0-4 15,0 0 1-15,1 0-5 0,1-1 3 0,0-1-1 0,1 0-12 16,1 1-9-16,2-1-16 0,-2 0-13 0,2-2-13 0,0-1-19 0,1 1-16 0,0-1-16 16,1 0-18-16,0 0-15 0,1-1-5 0,0-1 14 15,1 2 34-15,0-1 37 0,1-1 25 0,0 0-375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6:51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2770 4919 733 0,'-5'-1'38'0,"0"0"0"0,-1 0-5 16,2 0-6-16,2-1-6 0,0 0-3 0,1 0-6 0,0-1-6 0,1 0-2 15,1 1-2-15,-1-1 0 0,1-1-1 0,0 1 0 0,1-1 1 0,-1 0-3 16,0 1 2-16,0-1-2 0,-1 1 2 0,1 0 0 0,0-1-2 16,-1 0 1-16,1 1-2 0,0 0-2 0,0-1 1 0,0 1 2 0,0 0-1 15,0-1 1-15,0 1 1 0,1-2-2 0,1 1 1 0,-1-1 1 16,1 0-2-16,0 0 2 0,1 0-1 0,0 1-2 0,0-1 1 0,1 0-2 15,0 0 3-15,1 0 1 0,-2 0 1 0,2 2 2 0,0-2 0 0,-1 1 1 16,1 0 1-16,-1 0 1 0,2 0 1 0,-1 0 1 0,1 1 5 0,-1 1 3 16,1 0 0-16,0 0 4 0,1 1-2 0,0-1-2 0,0 1 3 15,1 1-2-15,0 0 1 0,1 0 0 0,-1 1 1 0,1-1-2 0,1 1-1 16,0 1-2-16,1-2-4 0,0 1 2 0,0 0-2 0,1-1-3 16,0 1-5-16,-1 0-4 0,0 0 2 0,1 0-2 0,0 1 7 0,2-1 2 15,0 0-2-15,-1 1 0 0,2 0 2 0,0 1-3 0,0-1 3 0,-1 1 0 16,0 0 1-16,0-1 3 0,0 1-2 0,0-1 2 0,2 0 0 15,0-1 1-15,-1 1 1 0,1 0 3 0,2-1 1 0,0 0-1 16,-1 0 0-16,1 0-3 0,-1-1-1 0,-1-1 1 0,1 1 0 0,0 0-2 0,1-1 6 16,-2 2-6-16,2-1-1 0,1 1 8 0,-2-1-9 0,0 1 6 15,1 0-1-15,-1 0-2 0,0 0 0 0,0 1 0 0,-1 1 1 0,-1 0 3 16,1 0 0-16,0 1 0 0,1 0 1 0,-1 0 1 0,0 0-1 0,1 0 1 16,-1 0 2-16,0-1-6 0,1 0 0 0,-1 0 2 0,-1 0-5 15,1-1 0-15,1 0 1 0,0 0-4 0,1 0 1 0,2-1-1 0,-1 0 0 16,1-1 0-16,0 1 0 0,-1-1-1 0,0 0 1 0,0 1-5 15,0-1 2-15,-1 0 2 0,2 1-4 0,0-1 4 0,-1 0-2 0,0 1 2 16,1-1 4-16,-1 0-1 0,1 1-1 0,-1-1 7 0,-2-1-2 0,2 1 0 16,-1-1 2-16,1 0 0 0,1 0-3 0,1 0-2 0,-2 0-1 15,1-1-6-15,0 0 3 0,-1 0-2 0,1 1-1 0,0-1 0 0,0-1-1 16,1 1-2-16,1 0 1 0,-1 0 1 0,1 0-3 0,-1 1 1 0,0-1-1 16,-1 0 0-16,-1 1 0 0,1-1-3 0,0 1 2 0,0-1 2 15,0 1-2-15,1-1 5 0,-2-1-2 0,1 1-4 0,1-2 2 0,-2 1 2 16,1-1-1-16,-1 0 6 0,0 1-3 0,2-1-5 0,0 0 5 0,0 0-7 15,1 2 2-15,-1-2 2 0,-1 0-2 0,1 0 1 0,-1 0 4 16,1 1-5-16,1 0-1 0,0 1 4 0,1 0-4 0,0 0 1 0,-1 0 1 16,0 1-4-16,-1 0 2 0,-1 0 4 0,1 0-4 0,-1 0 5 15,2 0-6-15,-1 0 3 0,0 0 0 0,1 1-1 0,0-1 1 16,-1 0-2-16,0 0 0 0,0-1 2 0,-1 0 1 0,3 1-1 0,0-1 1 0,1 0-2 16,0 0 0-16,-2 1-2 0,2-1 3 0,-2 0 0 0,2 0 1 15,1 1-1-15,-1-1 0 0,2 1 0 0,-2-1-3 0,2 0 2 0,-2 1-2 16,0-1 2-16,1 0 2 0,-1 1-1 0,1 1 0 0,0-1 1 15,1-1-1-15,2 1-1 0,-3 0 0 0,1 0 1 0,0 0 2 0,0 0 3 16,1-1-4-16,1 2-1 0,0-1-3 0,0 0-1 0,0 1 4 0,0-1 0 16,1 1 0-16,0-1 4 0,2 1-2 0,-2 0-1 0,0-1 2 15,-1 2-4-15,0-1 3 0,-1 1-3 0,1 0 1 0,-1-1 1 0,1 1-1 16,-2 0 2-16,0 1-1 0,-1-1 4 0,1 0-4 0,0 0 5 16,0 0-5-16,2-1 2 0,-2 1-3 0,0 0-3 0,0 0 5 0,0 0-1 15,1 0 2-15,0 0 0 0,3 0 0 0,-2 0-3 0,1 0 1 0,-2 1-2 16,0-1 5-16,-1 1-1 0,1-1-2 0,0 1 2 0,1-1-4 0,-1 0 2 15,1 1 1-15,-2 0 1 0,1 0 1 0,1 0-1 0,-2 0 3 16,2 0-2-16,0-1-1 0,0 1 3 0,-1-1-2 0,1 0-4 0,-1 0 5 16,1 0-5-16,1 0 1 0,0 0 2 0,-1 0-2 0,-1 0-1 15,-1 0-1-15,-1 0 2 0,2 0-2 0,-1 0 4 0,1 1 1 0,0-1-4 16,0 0 5-16,-1 1-2 0,1-1 1 0,0 2 6 0,-2-1-8 0,3 0 4 16,0 0 4-16,1 1-4 0,-1-1 3 0,1 1-6 0,0 1 1 15,0-2 2-15,2 1-1 0,1-2-1 0,-2 2-4 0,0-1 3 0,-2 1 0 16,1-1-1-16,0 1 2 0,1 0-5 0,-2-1-1 0,3 0 1 15,-4 0 5-15,0 1-1 0,0-1 2 0,-2 0 2 0,2 0-7 0,-1 0 0 16,0 0 3-16,-1-1 0 0,0 0 2 0,-2 0-2 0,-1 1 0 0,1-1-2 16,-1 0 4-16,0 0 1 0,0 0-2 0,-2 0 7 0,-1 0-10 15,-1 0 5-15,-3 0 2 0,1-1-4 0,-1 1 3 0,-1 0-4 0,1 0 0 16,-1 1-5-16,0-1 2 0,0 1-3 0,-2-1-8 0,-1 0-11 0,0 1-23 16,1-1-25-16,-2-1-38 0,-1 2-43 0,1 1-57 0,-2 0-67 15,-1 0-48-15,1 0 51 0,-4 1 77 0,1 0-317 0</inkml:trace>
  <inkml:trace contextRef="#ctx0" brushRef="#br0" timeOffset="2961.71">3594 8273 686 0,'0'-2'26'0,"0"1"-2"0,0-1-7 0,1 2-5 0,-1-1-7 16,1 0-6-16,1 0 6 0,0-1-11 0,1 0 4 0,1 0 4 16,-2 0-5-16,1 0 6 0,1 0-6 0,-1 1 0 0,1-1-5 0,-1 1 4 15,0 0 1-15,0-1-1 0,0 0 5 0,1 1-3 0,-1-1 1 16,-1 0 1-16,1 1-1 0,0-1 1 0,0 1 1 0,0-1 7 16,0 1 3-16,-1 0 9 0,1 1 8 0,-1-1 2 0,0 0 2 0,-2-1-1 15,2 0-3-15,-1 1 2 0,1 0-3 0,-2 0 0 0,1 1-5 0,1-1-5 16,-1 0-2-16,1 0-8 0,0-1 1 0,1 0-8 0,1 0 3 15,0 0 3-15,0 1-6 0,1-1 5 0,0 1 1 0,1-1-4 0,0 1 5 16,0-1-2-16,0 0 0 0,1 1 1 0,0 0 3 0,1 0 2 0,0 0-3 16,0 0 1-1,0 1 1-15,0-1 0 0,0 1-2 0,0-1 4 0,1 0 0 0,1 0-1 16,1 1 2-16,-1-1-3 0,1-1 1 0,-2 0-2 0,2-1 1 0,1 0 1 0,0 1-1 16,1-1 7-16,0 0 2 0,1 0-3 0,1 1-1 15,0-1-6-15,1-1-1 0,0 2 1 0,1-1 0 0,-1 0-1 0,-2 1-4 0,2 0 2 16,-1 0-4-16,0 0 3 0,-1 2-1 0,1-1 3 0,0 1 1 0,0 0 1 15,-1-1-3-15,1 1 1 0,1-1-1 0,-1 0-2 16,1 0 4-16,1-1-7 16,0 1 6-16,0-1-1 0,-2 0 2 0,1-1-5 0,1 0 3 0,0-1-1 0,1 0-1 0,2 1 6 15,-1 0-3-15,0 1 1 0,0-1-2 0,1 0-4 0,-1 0 6 16,0 1 1-16,0-1 3 0,-1 2 3 0,1 0-2 0,0 0 1 0,1 1 5 16,-1 0-7-16,1 0 1 0,0 1 2 0,-3-1-4 0,1 2 4 0,-1-1-1 0,-1 1-6 15,1 0 2-15,1 0 9 0,-1-1-14 0,0 1 8 0,1-1-10 16,1-1-3-1,-1 2 9-15,0-1-6 0,2 1 3 0,-1 0 0 0,-2-1-6 0,1 1 5 0,0 1-1 0,-1-1 0 0,3 0 1 0,-1 1-5 0,0-1 4 0,0 1 0 16,0-1-2-16,0 1 2 0,-2-1-4 0,2 1 5 0,-1 0-1 0,-1 0 5 0,3 0-3 0,-1-1-3 0,0 0 7 16,1 0-6-16,0 0 10 0,0-1 0 0,-1 0-6 0,0 0 10 0,-1-1-13 15,0 0 8-15,0 0-8 0,1-1-3 0,-1 0 0 0,1 0-6 0,0 1 6 16,-1-1-1-16,1 0 6 0,1 0-6 0,0 0 5 0,-2 1-8 16,1 0 8-16,-1 1 7 0,0 0-6 15,1 0 1-15,2-1-5 0,-1 0-6 0,-1 1 6 0,1 0 1 0,-1 1-3 0,0 0 9 0,1-1-3 0,-1 0-7 16,0 1-1-16,2-2 2 0,-1 1-11 0,1-1 9 0,0 1 1 15,1-1-7-15,-1 1 14 0,0-1-1 0,-2-1-5 0,1 0 2 0,-1 1-2 16,1-1-2-16,-2-1 8 0,2 0-9 0,0-1 4 0,-1 1 2 16,1 0 3-16,1 0 9 0,-2 0-9 0,2 0 4 0,-2-1-5 0,-1 1 1 15,0-1 2-15,2 1-1 0,0 0 3 0,0-1-4 16,0 2 6-16,0-1-7 0,0 0-5 0,1 0 8 0,-2 0-8 0,1 0 2 0,0 1 10 16,1 0-10-16,-1-1 7 0,2 1-1 0,-1 0-7 0,2 0 1 0,-1-1-11 15,-2 1 11-15,0-2-6 0,1 1 2 0,-2 1 2 0,2-1-5 0,0 2 7 16,0-2-3-16,1 0 3 0,1 0-2 0,-1-1 2 0,1 0-1 15,-2 0-5-15,-1 0-2 0,2 0 5 0,-1 0 3 0,1 1 0 0,0-1-1 16,0 1-2-16,-1-1-5 0,1 1 11 0,-1 1 1 0,-1-1-2 16,1-1-4-16,0 1-5 0,-2 0 4 0,2 0-3 15,1 0 1-15,-2 1 8 0,2-1-10 0,-2 0 4 0,0 1 9 0,-1 0-8 0,0 1 5 0,-2 0-1 16,2 0-7-16,-1-1 1 0,0 0-1 0,0 1-1 0,1 0 3 16,-1 1 3-16,0 0-6 0,0-1 6 0,-1 1-6 0,-1 0 2 0,0 0-2 15,0 1-2-15,0 1 10 0,0-2-5 0,1 2 9 0,-1-1-1 16,0 0-12-16,-1 0 6 0,1 0-1 0,1-1-4 0,-2 1 0 0,0 0 3 15,0-1-6-15,0 1 8 0,0 0 7 0,-2 0-7 16,2 0 6-16,0-1-7 0,-1 1 8 0,0-1-7 0,1 1 11 0,0-1-5 0,-1 1-4 16,0-1-2-16,0 1 2 0,0 1 7 0,-1-1-13 0,0 1 14 0,-1-1-9 15,1-1 0-15,0 1 6 0,-1 0-7 0,1 1 2 0,-2-1-1 0,2 1 2 16,0 0 10-16,0-2-17 0,1 2 8 0,-2-1-6 0,2 0-4 16,0 1 10-16,-2-1 2 0,1 2 4 0,-1-3-8 0,0 2 7 0,0-1-6 15,-1-2 4-15,1 3 3 0,0-2-1 0,0 1-5 0,-1-1 8 16,1 0 0-16,0 0-3 0,-2 0-3 0,2 1 4 0,-3-1-6 0,0 0-3 15,-2 1 12-15,2-3-23 0,-1 0 11 0,-2 1 0 0,1 0-17 16,0 1 19-16,-2 0-5 0,1 1-4 0,0 0 9 0,-1-2-17 0,0 1-12 16,-1-2-8-16,0 2-21 0,-2-1-16 0,1 0-37 0,0 0-30 0,0-1-32 15,0 1-42-15,0-1-42 0,0 1-22 0,-1-2 19 0,2 0 73 0,-1 0 72 16,0-1-343-16</inkml:trace>
  <inkml:trace contextRef="#ctx0" brushRef="#br0" timeOffset="5898.09">11658 8269 559 0,'-3'3'9'0,"1"0"-5"0,0 0 0 0,-1 0-1 0,1 0-2 16,-3 0 1-16,0-1-2 0,4 0 1 0,-1-1 3 0,2 1-1 15,-2 1 2-15,1-1 0 0,-1 0-3 0,0-1 2 0,2 0-1 0,-3-1 2 16,3 1-1-16,0 0 3 0,1-1 0 0,1 0-2 0,-3-1 2 0,0 1-2 16,1 0 6-16,-2 0 1 0,4 0 0 0,-2-1-1 0,-1 1 3 15,2-2-5-15,0 1 4 0,-1 0 2 0,0-1-2 0,-1 1 5 0,0-1-3 16,2 0-2-16,1 0-2 0,-2 0 2 0,0-2 0 0,-3 1 3 16,2 0 1-16,1-1-3 0,1 0 6 0,0 1 1 0,1-1 5 0,-2 0 7 15,0 1-1-15,1-2-3 0,-2 1-4 0,2 0-6 0,-1-1-7 0,0 1 6 16,2 0-7-16,0 1-3 0,0 0 1 0,-1-2-8 0,1 1 1 15,0 0 3-15,1 0 1 0,0-2-6 0,-2 2 5 0,1-1-6 16,-1 0-6-16,1 2 7 0,1-2-3 0,0 1-1 0,-1 1 9 0,2 0-2 0,-1 0-3 16,1 1 6-16,1-2-7 0,-2 1-4 0,1-1 4 0,-1 1-4 15,1-1 4-15,0 1 7 0,-1 0-1 0,3 1 3 0,-3 0-3 0,3-1-5 16,2 0 5-16,-2 1-3 0,3-1-2 0,-4 0 0 16,3 1-2-16,-2-1-5 0,2 0 8 0,2 1-2 0,-2 0 3 0,1 0 2 0,1 1-5 15,-1-1 6-15,1 0-7 0,0 1 8 0,1 0-2 0,-3-1-3 0,2 1 13 16,-2 0-6-16,-1 0 9 0,2 1 4 0,-2 0-8 0,2 0 3 0,0 1 2 15,1-2-7-15,1 3 6 0,0-1-2 0,-1 0-1 16,1 0 3-16,-2 1-6 0,2 0-5 0,0 0 2 0,-1 0-4 0,3 0 3 0,-1 0 14 16,0 1-7-16,2 1 4 0,-2-2-12 0,0 1 1 0,1-1-2 15,0 0 0-15,1 1 5 0,0-1-4 0,3 0 5 0,-1-1 0 0,0 1 7 16,2 0 1-16,0 0 0 0,0-1 0 0,-3-1-8 0,2 1 5 0,-1 0 3 16,1 0-2-16,-1 0 3 0,0-1-3 0,1 1 2 15,0 0-2-15,-1 0 4 0,1 0-5 0,0 0-4 0,-1 0-3 0,1-1-9 16,0 1 4-16,0 0-2 0,-2 0 2 0,1 1 1 15,1-1-2-15,-1 1 10 0,0-1-5 0,2 0 0 0,-1 1 0 0,0-2-5 16,1 0 1-16,0-1-4 0,0 0-3 0,0 1 10 16,1 0-6-16,-1-1 11 0,1 0 6 0,1-1-6 0,-2 0 7 0,3 0 5 0,-1 1-5 0,0 0 6 0,1 0 5 15,-2-1-6-15,1-1-10 0,-1 1 13 0,-1-1-6 0,-2 1-3 0,1 0 12 16,1-1-14-16,0 2 1 0,2 0 4 0,-1 0-9 0,-1 0-2 0,0-1-8 16,1 2 6-16,-6-1-5 0,7 1 5 0,-3 1 1 0,-2-1-11 15,1 0 7-15,0 0-11 0,0 0 0 0,3 1-5 0,1 0 7 0,-5 1 10 16,3 0-3-16,-5 0 13 0,3-1-14 0,2-1-5 0,-4 2 9 0,1-1-3 15,2 0-2-15,-1 0 5 0,2-1-9 0,-2 0 0 0,3 1 14 16,0-2-14-16,-1 0 3 0,1 0 0 0,-2-1-5 0,-2 1 11 0,2 0 0 16,-1-1-6-16,0 1 5 0,1-2-10 0,1 1 1 0,0 0 7 0,-2 1-8 15,0-1 4-15,1 0 2 0,2 1 1 0,-1-1-2 16,1 1 7-16,-3 0-7 0,0 0 3 0,-1 1 3 0,3-2-12 0,1 1 17 0,0 1-10 16,0 0 4-16,-2 0-4 0,1 0-8 0,-1 0 4 0,2 0 0 15,0 1 0-15,-3 0 7 0,1-1-4 0,0 2 6 0,1-2-1 0,1 1-2 16,1-1 1-16,0 0-4 0,0-1 8 0,0 1-4 0,1 1 4 0,-2-1-5 15,0 1 6-15,2-2-12 0,-2 0 10 0,2 1-7 0,0 0 2 16,0 0 4-16,2 0-3 0,0 1 8 0,0-2-13 0,0 1 11 16,0 0-4-16,-1 0 2 0,1 1 6 0,0 0-13 0,1-1-5 0,1-1-6 15,-1 2 10-15,0-2-1 0,0 2 7 0,0 0-5 0,-1 0-2 0,0 0-1 16,1 1 2-16,1 0 12 0,0-1-15 0,-1 1 8 0,0 0-1 0,-1-1-6 16,0 2 13-16,-1-2-10 0,1 0 0 0,-1 0-6 0,2 0-5 15,0 1 13-15,-1 1 3 0,2-1 4 0,-2 0-8 0,-1-1 1 0,2 0-7 16,-1 0 8-16,2-1 3 0,0 1 5 0,0 0 0 0,1 0-3 0,-1 0 4 15,0 0-9-15,1-1 0 0,-2 1 4 0,3-1-11 16,0 0 0-16,1 1 5 0,-1-2-8 0,1 1 8 0,-2 1 1 0,-1 0 1 0,1 0-6 16,-2 1 6-16,2-2 0 0,0 1-8 0,0-1 7 0,0 0-4 15,-3 1 5-15,2 1 5 0,-2-1-11 0,2 0 11 0,0 0-10 0,-1 0 2 16,1 0 5-16,-2-2-11 0,1 2 3 0,0 0-5 0,-2 0 16 0,2-1-5 16,2 1-2-16,-1-1 4 0,2 1 0 0,-2 1-2 0,1 0 1 0,-2-1 1 15,1-1-14-15,0 0 16 0,-1 1 3 0,2-1-7 0,-1 1 6 16,0-2-17-16,1 2 8 0,-3-1 8 0,1 1 0 0,-1-1-5 15,0-1-4-15,2 1 2 0,-2-1-4 0,2 1 8 0,-1 0-4 0,-1-1-4 16,1 1-1-16,-1-1 8 0,1 2-2 0,0-2-2 0,0 1 9 0,2 0-12 16,-1-1 11-16,0 0-2 0,0 1 2 0,-3-1-5 0,2 2 7 15,-1-1-8-15,-1-1-2 0,1 0 0 0,-1 0-10 0,1 1 10 0,-1 0-3 16,1 1 6-16,-1-1 5 0,-1 0-10 0,0 2 7 0,-1-2-3 0,3 2 1 16,-2-3-5-16,2 1-4 0,-1-1 3 15,0 1-2-15,1 2 13 0,-2-2-5 0,2 1 5 0,-1-1-3 0,0 0 1 0,2 1-1 0,1 0-7 16,-2-1 6-16,2-1-6 0,-2 0 5 0,1 0-4 0,-1 1 1 0,0 0 3 15,0-1-2-15,1 1 9 0,-1-1-2 0,1 2 3 0,0-3-14 0,0 2 9 16,0 0-9-16,-3-2 6 0,2 2 5 0,-1-1 0 0,2 0-8 16,0 1-1-16,-1-1 2 0,1 0-4 0,-1 1 5 0,1-1-5 0,0 1 1 15,0 0-1-15,1-1 9 0,2 1-6 16,-2 0 0-16,2 0 3 0,0 0-1 0,-1-1 4 16,-1 1-6-16,1-1-3 0,0 0 6 0,-1 2-3 0,1-1 0 0,0 0 2 0,2-1 0 0,-3 0-7 15,-1 2 10-15,2-1-7 0,-2 0-8 0,2 0 14 0,0 0-6 0,0 1 5 0,0 0 0 16,-1 0 1-16,1-1-3 0,-1 1-7 0,0 0 11 0,1 0-5 0,0 1 1 15,1 0 9-15,0-2-13 0,0 1-2 0,-3-1 3 16,2-1-6-16,0 2 15 0,-2-1-7 0,1-1-7 0,-1 2 19 0,0-2-22 16,0 0 13-16,-2 2 7 0,1-2-18 15,2 1 14-15,-2 1-4 0,3-1 1 0,-2 0 2 0,2 0-5 0,-1 0 3 16,0 0 2-16,1 0-2 0,-2-1-6 0,1 0 6 0,0 1-8 0,3-1 2 16,-1 3 10-16,-1-2-7 0,0 0 0 0,-3 0-2 0,2-1 5 0,-1 1 4 0,-2-1-11 0,2 2 11 15,-3-2-15-15,2 0 5 0,-1 2 7 0,-2-2-4 0,0 2 7 0,-2-1-1 16,0 0-4-16,-2 0-2 0,1-1 0 0,1 1-2 0,-2 0 7 15,0 0-1-15,0 0-13 0,-1 0 11 0,-1 1 1 16,0-1 1-16,0 1 2 0,-1 0-1 0,-1-1-8 0,-1 2 9 16,0 0 11-16,0-1-14 0,-1 1-1 0,0-1-14 0,-1-1 7 0,-2 2-1 0,1 0 15 0,0 0 5 15,-1 0-19-15,0 0 16 0,-1-1-16 0,-1 0 5 0,0 0 8 0,-1 1-4 16,1 0-8-16,-2-1-1 0,-1 1 5 0,1-1-3 0,-2 0 3 16,0 0-5-16,0-2-8 0,0 2-6 0,-1 0-6 0,0-1-12 0,-1 0-19 15,0-1-15-15,0 1-16 0,-1 1-11 0,-1-1-25 0,0 0-31 0,-1-2-36 16,0-1-42-16,-2 0-28 0,0 0-24 0,-1 0 40 0,-1-1 76 15,-1-1-338-15</inkml:trace>
  <inkml:trace contextRef="#ctx0" brushRef="#br0" timeOffset="8129.52">20765 8290 614 0,'-3'0'44'0,"-1"0"3"0,0 0-5 15,0 0-16-15,2 0-10 0,-1 0-6 0,3-1-12 0,-2 0 5 0,1 0-9 16,-1 1 5-16,1 1 3 0,-1-2-6 0,1 1 2 0,0 0-5 0,-1-1 0 15,0 1 0-15,0 0 4 0,0 0 3 0,2 0 1 0,-2-1 2 0,2 0-4 16,-1 0 4-16,0-1 2 0,0 2 5 0,0-1 7 0,1 0 7 16,-1 0 2-16,2 1 5 0,-1-1 3 0,0-1-8 0,1 1 1 0,0 0-4 15,0 0-6-15,-1 1-2 0,2-2-8 0,-1 2-2 0,-1-1-5 16,3 0-3-16,-2 1 1 0,2 0 2 0,0-2-3 0,0 3 9 0,0-1-5 16,-1-1-4-16,2 1 6 0,-1 0-2 0,1 0 8 0,1 0 4 0,0 1 9 15,0-1-7-15,0 0 6 0,0 0 3 0,1 0-1 0,0 1 5 16,1-1 3-16,0 0-4 0,0-1 3 0,1 1-4 0,0-1-5 0,2 1 4 15,-1-2-10-15,1 1 1 0,0 1 0 0,2-2-4 0,-1 2 0 0,2-1-3 16,-1 0 1-16,1 0-6 0,-1 1 5 0,2-1-4 0,1 1-4 16,0-1 5-16,0 0-4 15,1 0-3-15,2 0 5 0,-1-1-4 0,0 1 1 0,-1 0 0 0,1 1 4 16,-1 0 2-16,2 0-1 0,-1-1 8 0,0 0-3 0,0 1 3 0,1-1-2 0,1 1 8 16,0 0-5-16,1 0 0 0,0 0 3 0,-1 1 1 0,1-1-1 0,-1 0-5 0,1 1 1 15,-1-1-5-15,2 0 2 0,0 0 2 0,-1 1 3 0,1 0-2 0,1 0 8 16,-2 0-3-16,1-1-1 0,0 0 5 0,-1 0-11 0,1 0 9 0,0 0-6 15,1 0-7-15,1-1 11 0,-1 1-8 16,0-1 4-16,1 1-1 0,-3 1-6 0,1-1-1 16,-1-1-8-16,0 0 4 0,0 1-1 0,0 0-2 0,0 1 9 0,1 0-8 0,0-1 2 15,-2 0-2-15,2-1-4 0,-3 1 8 0,0 0-3 0,1 1 1 0,0 0 4 0,1 0-3 16,-2-1-5-16,2 0 5 0,0 0-3 0,-2-1-5 0,2 1 6 0,0-1-7 0,-2 1 7 16,1 0 5-16,1 1-6 0,-2-1 6 0,3 0-7 0,0-1 0 0,0 1 6 15,0-2-6-15,0 1 0 0,-2 0-2 0,1 0 2 0,-1 1-1 16,-1-1 2-1,0 1 2-15,1-1-8 0,-1 1 7 0,0 0 7 0,0-1-8 0,0 1 1 0,-1-1 0 0,2 0-11 0,-1 0 4 16,0 1 14-16,-2-1-6 0,1 0-1 0,0 1 5 0,0-1-7 0,2 0-7 16,-1 1 12-16,1 0-5 0,-1-1-3 0,0 1 13 0,1-1-16 0,-2 0 3 15,1 2 3-15,-1-1 0 0,0 0 3 0,-1 0 4 0,2 0-7 0,-1-1-6 0,0 1 4 16,1 0-4-16,0-1 3 0,0 1 7 0,-3-1 2 0,1 0-5 16,0 1 5-16,0-1-5 15,-1 1 5-15,0-1-10 0,0 1 2 0,1-1 0 0,-2 0-4 0,1 0 7 16,1 0-5-16,-1 1 4 0,-1 0 4 0,2 0 1 0,-1 0 0 15,0 0-5-15,-1 1-3 0,0-1 1 0,-1 0-1 0,1 0 1 0,-1 0 0 16,1 1 9-16,1 0-5 0,0-1 4 0,0 0 4 0,-1 0-11 0,0 1 9 0,0 0-7 16,1 0 1-16,-1-1 4 0,1 0-12 0,0 0 12 0,-1 0-5 0,-1 1-1 15,2 0 4-15,-1-1-9 0,0 0-1 0,0 0 6 0,-1 0 3 0,1 0-2 16,0 0 11-16,1 0-5 0,-2 1 0 16,0-2-1-16,0 2-4 0,-1-2 6 0,0 1-1 0,0 1 1 0,0-1 7 15,0-1-12-15,0 1 5 0,-1 0 8 0,1-1-14 0,0 2 11 0,1-2-6 0,0 1-4 0,-1 0 3 16,0-1-6-16,1 2 6 0,0-2-2 0,0 1-5 0,-1 0 4 0,0 0-8 15,1 0 1-15,-2 0 10 0,0 1-2 0,0-1-10 0,0 1 9 0,-1-1-1 16,2 0-5-16,0 1 10 0,-1-1-3 0,1 1-1 0,-1-1-1 0,0 0 4 16,1 1-6-16,-1-1 3 0,1 0 4 15,-1 1-13-15,1-1 11 0,0 0-11 0,0 0 6 0,0 1 9 0,0-1-6 0,-1 1 7 16,1 0-7-16,0-1-2 0,1 1-1 0,-2 0-4 0,0 0 7 16,0-1 0-16,1 1 4 0,-1 0 4 0,1 0-8 0,-1 0 9 0,2 0-9 0,-1 0 9 15,-1 1 1-15,0-1-10 0,0 0 3 0,-1 0-4 0,1-1 1 0,-1 1 0 16,1 0-3-16,0 0 1 0,-1 0-7 0,-1 1 14 0,1-2-7 0,1 1 2 15,0-1 2-15,-1 1-7 0,0 0 1 0,-1 0 7 16,2 0 0-16,-1 1 1 0,0 0 9 0,1-1-4 0,-1 1 3 0,-1-1-6 16,2-1-9-16,-1 2 3 0,-1-1-6 0,0 1 11 0,-1-1-5 0,-1-1-12 0,1 1 15 15,0 0-9-15,1-1 5 0,-1 1 5 0,1-1-11 0,-2-1-1 16,1 1 2-16,-2 0 4 0,1 1 7 0,0-1-6 0,0 1 2 0,0-1-4 16,-1 1 6-16,0-1-1 0,-1 0 1 0,1-1-3 0,-1 0-12 0,-1 2 12 15,2-1 0-15,-1 2 2 0,0-2 1 0,-1-1-9 0,1 0-3 16,0 0 7-16,0 1-1 0,0 0 5 0,0 0-3 0,0-1-1 15,0 0-2-15,0 0-1 0,0 1 10 0,0-1-13 0,0 1 11 0,1-1-7 0,-1 0-4 16,1-1 5-16,0 1 0 0,1 1 5 0,-1-1-2 0,0 1-11 16,0-2-3-16,-1 2 8 0,1-1-5 0,0 1 19 0,0 1-5 0,0-2-15 15,0 1 15-15,-1 0-13 0,1 0 4 0,0 0 4 0,0 0-4 0,-1 0 5 16,2 0-9-16,-1-1 6 0,1 0-4 0,-1 1-1 0,0 0 17 16,0 0-10-16,0 2 7 0,0-2-3 15,0 0-10-15,-1 0 7 0,1-1-7 0,1 1 3 0,0-1 2 0,0 1 0 0,0 0-3 0,1-2 2 16,0 3 7-16,0-1-11 0,-1 0 8 0,1 0-4 0,1 0-1 0,0 1 5 15,0 0-1-15,1 0 6 0,-1-1-10 0,-1 0 2 0,2 0-4 0,-1-2-4 16,0 3 5-16,-1-1-5 0,1 1 5 0,-1 0 5 0,0-1-9 16,1 0 0-16,0 0-10 0,0-1-11 0,-1 1-5 0,0-1-7 0,0 1-4 15,-1-1-13-15,-2 0-4 0,0 0-20 0,1 1-16 0,-1-2-14 16,2 0-17-16,-1 1 0 0,0-1-16 16,1 0 4-16,0 0 2 0,0-1-4 0,0-1 16 0,1 1 19 0,0-1 20 0,0 1 31 0,0-1 23 15,1 1 13-15,-1 0 14 0,-1-1-1 0,1 1 3 0,0-2-3 0,0 1-4 16,0-1-381-16</inkml:trace>
  <inkml:trace contextRef="#ctx0" brushRef="#br0" timeOffset="9620.73">25277 8254 757 0,'-9'0'127'0,"1"0"0"0,-3 0-34 0,2-1-36 0,1 0-19 0,-1 0-15 0,0 1-5 0,1 0 2 0,-1 0-1 15,0-1-7-15,1 0-6 0,-1 0-2 0,0 0-5 0,-1 0 10 0,1 0-4 16,1 0-2-16,-1 0 5 0,2-2-10 0,-1 0 3 0,-2 1 3 16,1-1-4-16,0 1 0 0,1-1 4 0,1 0-2 0,0 1-3 0,1 0 6 15,0 1-2-15,2-1 4 0,0 0 6 0,0 0 3 0,2 0 13 16,0 1 11-16,2 0 15 0,0 0 9 0,1 0-5 0,0 0-7 15,2 0-5-15,0-1-11 0,1 1-5 0,0-1-4 0,1 0-3 0,1 0 6 0,0 0-3 16,2 1 3-16,1-1 1 0,1 1-4 0,1-2-3 0,-1 1-9 16,0 0 0-16,1 1 2 0,1 1 2 15,3-1-5-15,1 1 1 0,-1-1-11 0,3 1 3 16,0 0-6-16,-1 0-1 0,2 0 9 0,1 0-6 0,0-1 7 0,0-1-10 16,1 1 0-16,1 0 0 0,0-1-4 15,2 1 4-15,0 0 0 0,2 0 6 0,-1 0 5 0,0 0 2 16,0-1-3-16,0 1 8 0,2-1-8 0,-1 1 5 0,3-1-8 0,-1-1-13 15,1 2 18-15,-1-1-13 0,1 1 5 0,1 1 12 0,0 0-19 0,3-2 9 0,-1 1-1 0,1 0-7 16,-1 0 1-16,2 2 2 0,-1-1 2 0,2-1-6 0,1 0 0 0,-1 0-3 0,1 1 2 16,-2 0 4-16,1 0 0 0,-1 1 3 0,1-1-3 0,1 1 0 0,-3 0 0 0,2 0 3 15,-1 0 1-15,3 0-5 0,-2-1 1 0,2 1-2 16,0 0 5 0,-1 0-3-16,2 0 0 0,0 0 2 0,0 1 1 0,1 0-8 0,-1 1 11 0,-1-1-4 0,0 0-10 15,0-1 8-15,1 2 3 0,-3-2-6 0,3 3 5 0,-2-1 5 0,1 0-8 0,1 1 4 16,-2-1 1-16,1 1-7 0,-1-3-3 0,1 1 8 0,1 0-5 0,-1 0 10 0,2 0 1 15,-4 0-10-15,0 0 5 0,1 0-7 0,-1-1 1 0,2 2 10 0,-3-3-11 0,1 1 2 16,-1 1 7-16,0-2-7 0,2 2 10 0,-1 0 2 0,0-2-8 0,-1 2 1 16,1-2-9-16,1 2 0 15,0 0 10-15,1 0-1 0,-1 0 6 0,-1 1-7 0,-1-1-2 0,0 0-5 16,0 0-2-16,0 0 7 0,0 0-8 0,-1 0 2 0,0-1 2 16,-2 0 1-16,2 1 6 0,-2 0 1 0,0 0-1 0,-1 1-1 0,0-2-2 0,-1 1 3 15,1-1 1-15,0-1-2 0,0 0-4 0,-2 1 4 0,-1 1-1 0,-1-1 2 16,-3 2 3-16,1-2-3 0,-1 0-1 0,0 1-1 0,-1-2-5 15,-2 2 4-15,0-1 4 0,0 0-4 0,-5 2 2 16,2-2-2-16,-2 1-6 0,-1-1 4 16,1 1 8-16,-2-1-12 0,0 1 8 0,-1 1-1 0,-2-2-5 0,0 1 13 0,-2 0 0 0,0-2-3 0,0 1 7 15,-2 1-2-15,1-1-11 0,-3 1 9 0,1-1-3 0,0 0-5 16,-1 0 4-16,0 0-2 0,-1-1-3 0,0 1 2 0,-2 0 2 0,1 0-7 16,-1 0 12-16,0-1-12 0,0 0 9 0,-1 1-4 0,0-1-5 0,1 1 9 0,-1-1-6 0,-1 0 9 0,1 1-6 15,-1-1-4-15,1-1-3 0,-1 1-3 0,1-1 7 0,-1 2 0 16,0-1 4-16,0 0-2 0,1 0-2 0,-1 0 1 0,0 1 3 0,0-1-1 15,-1 0-3-15,1 0-3 0,-2 0 3 0,1-1-5 0,-1 1 10 0,1 0-4 16,0 0-2-16,-1 1 7 0,0-1-5 0,0 0-2 0,1 0 4 0,0-1-8 16,0 1 5-16,0 0 2 0,0-1-7 0,0 1 13 0,0 1-11 0,0-1 4 15,0 0 2-15,1-1-12 0,0 0 1 0,1 1 7 0,-1 0 1 16,1 0-2-16,0 1 10 0,-1-1-6 0,2 0-2 0,-1 1 4 0,-1-1-5 0,1 0-6 16,0-1 3-16,1 1 1 0,-1 0 4 0,1 1 5 0,-1 0 1 0,0-1-6 15,0 0 1-15,-1-1-7 0,1 1 2 0,0 0 1 0,0 0-5 16,0 0 4-16,0 0 0 0,0 0 1 0,1 0 1 0,-1 0 1 0,-1 1-3 15,1 0 3-15,0-1 0 0,0 2 4 0,0-1-2 0,0-1-2 0,0 1 3 16,0 0-2-16,0 0 4 0,-1 0-10 0,1-1-2 0,0 0 5 16,1 0 2-16,-1 1 5 0,0 0 2 0,0-1-5 0,0 0-7 0,0 1 11 15,1-1-9-15,-1 0 5 0,0 0 2 16,1 0-4-16,-1 1 7 0,0 0 0 0,1-1-5 0,-1 0-2 0,0 0 0 0,0-1 0 16,1 2 3-16,-2-1 0 0,2 0 3 0,-1 1-1 0,0-1-2 0,0 0 1 0,0 0 0 15,0 0 0-15,0 1 4 0,0-1-8 0,-1-1 0 0,1 2 3 0,0-1-3 16,0 1 8-16,-1 0 0 0,1-2-4 0,0 2 2 0,0-3-1 0,-1 2-2 15,1-1 0-15,0 1 0 0,0 1 4 0,0-2-3 0,0 2-1 16,-1-1-1-16,1-1-5 0,0 2 9 0,-1-1-1 0,0 0-2 0,1 1 2 16,-1-1-5-16,0-1-5 0,0 1 7 0,0 0-6 0,0 0-2 15,0 0 14-15,0-1-14 0,1 1 4 0,-2 0 5 0,1 0-6 0,1 1 3 16,-1-1-1-16,0 0 1 0,1 0 1 0,0 0-1 0,-1 0 5 0,1 0-4 16,0 0-1-16,-1 0 10 0,1 0-2 0,0 0 3 0,0 0 1 15,0 0-2-15,0 1-2 0,0 0 0 0,-1-2-8 0,1 1 1 0,0-1-1 16,0 1-3-16,-1 0 8 0,1 0-3 0,0 0-2 0,0-1 3 15,-1 2-6-15,0-2 1 0,1 2 5 0,-1-1 0 0,1-1-4 0,-1 1-1 16,0-1-4-16,0 1 7 0,1 0 1 0,-2-1-7 0,1 1 7 16,0 0-4-16,-1-1-1 0,1 1 8 0,0 0-2 0,0-1-8 0,-1 1 10 15,0 0-2-15,1-1-8 0,-1 0 7 0,1 0-8 0,-1 1 6 0,0-1 0 16,0 1 6-16,1-1 0 0,-1 0-7 0,0 1 7 0,1-1-11 0,-1 0 9 16,0 1-9-16,0-1 3 0,0 0-4 0,0 1 7 0,0 0 1 15,0-1-7-15,0 1 13 0,0 0-1 0,-1-1-11 0,2 1 8 16,0-1-8-16,-2 0-7 0,1 1 14 0,-1 0-4 0,1 0 6 15,0 0-2-15,-1 0 2 0,1 0-9 16,-2-1 4-16,2 0-3 0,0 1 3 0,-1 0 7 0,1 0-15 0,0 0 11 0,0 0 2 0,0 0-5 16,0 0 11-16,1 0-3 0,-1-1-13 0,0 1 8 0,0 0-3 0,-1-1-6 15,1 1 4-15,0 0-1 0,0-1-2 0,0 1 5 0,0 0 2 0,1 0-2 16,-1 0 0-16,2 0 6 0,-2 0-7 0,-1 0 1 0,1 0 4 0,0-1-8 16,-1 1 2-16,2-1 0 0,-2 1-2 0,1-1 4 0,0 2 9 0,0-1-7 15,-1 0-5-15,0 0 3 0,1-1-7 0,-1 1 7 0,1 1 7 16,0-2-12-16,-1 0 6 0,1 2 4 0,-1-1-5 0,0 1 5 0,1-1-8 15,0-1-2-15,0 1 2 0,-1-1 0 0,1 2 4 0,0 0-1 16,2-1-3-16,-3 0 6 0,1 1-1 0,0-1 1 0,0 0-6 0,0 1-7 0,0-2-3 16,0 2-6-16,0-1 0 0,0 1 7 0,-1-1-9 0,0 0 1 15,0 0-3-15,0 0-8 0,0 0 0 0,-1 0-10 0,0 0-6 0,0-1-14 32,0 1-5-32,-1-1-16 0,0 0-14 0,0 0-13 0,-2 0-24 0,1-1-11 0,-1 0-17 15,0-1-22-15,1 2 2 0,-2-3-5 0,1 0 31 0,-1 0 49 0,0-1 37 0,-1 0-351 16</inkml:trace>
  <inkml:trace contextRef="#ctx0" brushRef="#br0" timeOffset="12021.34">2860 11674 676 0,'-4'1'16'0,"0"-1"-9"0,0 0 6 0,1 1 0 0,0 0-1 16,1-1 4-16,1 0-3 0,-1 0-3 0,0 1-1 0,1-1-4 0,-1 1-7 15,1 0 6-15,-1 0-4 0,0 0-2 0,1 0 3 0,-2 1 0 0,1 0 2 16,0 0 0-16,-1 0 6 0,1 0-8 0,-1 0-5 0,0 0 6 16,0 0-7-16,2-1 4 0,-2 1 1 0,1-1 3 0,-1 0-1 15,0 0 9-15,1-1 6 0,-1 1-2 0,1 0 13 0,-1 0-11 0,0-1-1 16,0 1 4-16,0 0-7 0,1 0 5 0,-1-1 0 0,0 1 0 0,0 0 0 15,0 0-4-15,0 0-6 0,0 1 0 0,0-1-5 0,0 0 4 16,0 0 2-16,1 0-7 0,1 0-1 0,-1 0 3 0,0 0 1 0,1 0 2 16,0-1 4-16,1 0-4 0,-1 0-10 0,2 0 3 0,-1 0-1 15,1-1 1-15,-1 1 8 0,1 0 0 0,0-1-3 0,0 1-1 0,1-1-4 16,-1 1 0-16,1-1 0 0,1 0-5 0,0 0 4 0,0 0 2 0,1 1 1 16,0-1 0-16,1-1-4 0,-1 1 4 0,1 0-4 0,1-1 6 0,0 1-1 15,1-1-3-15,0 0 3 0,0 1-6 0,0-1 0 0,1 0 5 16,0 0 1-16,1 0 6 0,0 0-7 0,0 0-1 0,0 0-3 0,1 0 0 15,0 1 6-15,1 0-6 0,-1-1 9 0,0 2 3 0,0-1-4 0,0 0 4 16,1 1-4-16,0 0 4 0,0 0 7 0,1 0-2 0,-1 0 2 16,1 0-11-16,0 0-7 0,-1 0-1 0,0 0 0 15,0-1 8-15,2 1 3 0,1 0 5 0,1 0 2 0,-1-1-16 0,1 0 1 0,0-1-4 16,1 0-3-16,1 0 14 0,-2 0-3 0,1 0 8 0,0-1-5 0,0 1-7 16,0-1 3-16,1 0 4 15,1 0 0-15,-2 1 4 0,3-1 4 0,1 1-5 0,-1-1 7 0,0 1 1 16,-2 0 0-16,1-1 1 0,-1 2-11 0,0-1 0 0,1 1-1 0,0 1-3 0,-2-1 4 0,2 1 5 0,0 0-14 15,-1 0 0-15,1 1 6 0,0-1-5 0,0 1 13 0,0 1 0 16,0-1-7-16,0 0-6 0,0 0-10 0,0-1 7 0,1 1-4 0,1 1 20 16,0-1-9-16,0-1 0 0,0 1 1 0,1-1-12 0,-1 0 11 0,-1 0-8 15,1-1 2-15,0 0-2 0,0 0 2 0,0 0-3 16,2 0 9-16,-2-1-1 0,1 1 5 0,0-1-6 0,-2 1 0 0,0 0-4 0,0-1-9 16,0 2 9-16,-2-1-9 0,3 1 15 0,-1-1-3 0,0 1 7 0,0-1-1 15,0 0-6-15,0 1 4 0,1 0-9 0,0 0 8 0,-2-1-1 16,0 1 0-16,0 0 4 0,0-1-13 0,1 1 4 0,2 0-8 0,-1 0 8 15,0 0 9-15,0 0-7 0,0 0 6 0,-1 0-7 0,1 0-7 16,1 0 2-16,-2-1 5 0,3 1-6 0,0 0 16 0,0 0-3 0,0 0-13 16,1 0 17-16,-3 0-17 0,0 0 15 0,1-1-7 15,-2 0-2-15,3 0 3 0,-1 0-16 0,-1 1 18 0,2-2-10 0,-1 0 0 0,0 0 5 16,2 0-1-16,-2 1 5 0,-1-1-7 0,0 1 7 0,0-1-2 0,1 0-9 16,1 0 7-16,0 0 0 0,0 1-8 0,1-1 18 0,-2 1 3 0,1 0-12 15,-1-1 8-15,0 0-18 0,2 0 2 0,1 0 3 0,0 1-1 16,1-1 0-16,-1 0 2 0,0 1 5 0,0-1 1 0,-2 0 5 0,2 1-3 15,0-1-4-15,-1 0 3 0,2 1-7 16,-1 0 7-16,2 0 0 0,-1 0-13 0,-1 0 8 0,1 1-4 0,-2-1-6 0,2 0 14 0,0 1 2 16,1-1 2-16,0 1-6 0,-1-1-6 0,0 1 9 0,0-1-13 15,0 1 3-15,1-1 11 0,0 1-9 0,1 0 9 0,0 0 2 0,0 0-9 16,-2 0-1-16,-2 0 3 0,2 0-1 0,-2 0 0 0,2 0-4 0,0 1-1 16,-2 0 2-16,2-1 7 0,0 1-2 0,-1 0-4 0,0-1 5 0,-1 1 2 15,1 0 6-15,0 0-7 0,1-1 9 0,0 1-9 0,0 0 1 16,0 0 7-16,-2-1-10 0,2 1 3 0,0 0 5 0,0-1 1 0,2 1 6 15,-2 1-5-15,1-2-2 0,0 1-9 0,-2 0-7 0,0 0 15 0,0 0-8 16,1 0 11-16,0 0 2 0,-2 1-14 0,1 0 8 0,-1 0-13 16,0 0 2-16,-1 0 6 0,-1 0-1 0,0 1 8 0,-1-1-4 0,2 2 3 15,0-2-8-15,-1 1 1 0,0 0 6 0,0 0-3 0,-1 1 4 16,-1-2 6-16,0 1-6 0,0 0 2 0,-2 0-3 0,2 0-2 0,0 0 2 16,1 0-3-16,-2 1 1 0,1-1-10 15,-2 1 4-15,-2-1-6 0,1 1 8 0,-1 0 6 0,1-1-8 0,-2 1 6 0,0 0-12 0,1 0-7 16,0 0-11-16,-2-1-25 0,2-1-44 0,0 1-52 0,0 0-61 0,0-1-31 15,2-1 33-15,2-1 65 0,0-2-341 0</inkml:trace>
  <inkml:trace contextRef="#ctx0" brushRef="#br0" timeOffset="13122.38">9973 11545 591 0,'-8'1'31'0,"0"-1"12"0,-2 0 4 0,-1 0-5 0,2 0-1 0,0 1-11 0,1 0-9 0,1 0-4 0,1 0-12 0,1-1-3 15,1 1 5-15,-1-1-7 0,1 0 3 0,1 1 5 0,0 0-11 16,2 0 5-16,-1-1-3 0,1 1-5 0,0-1 3 0,1 1 2 0,0 0 0 16,0-1 1-16,1 1 3 0,0 0-6 0,1-1-1 0,0 1 1 15,1 1 0-15,0 0 3 0,0 0 8 0,2 1 4 0,1 0 5 0,-1-1 4 16,2 0-1-16,0 0 1 0,1 0-1 0,2 0 2 0,0 0 5 0,0-1-1 15,1 1 1-15,1-1-4 0,0 1-2 0,2-1-1 0,0 0 0 16,2-1 3-16,1 1 0 0,1-1-7 0,0 0-2 0,1 0-3 0,1 0 1 16,0 0 6-16,0 0-6 0,1 0 1 0,0 0 4 0,1 0-7 0,4 0 0 15,-3 1-3-15,2-1-7 0,1 0 0 0,-4 0 6 16,2 1-3-16,0 0 2 0,2 0-8 0,-1-1 7 0,-1 1 4 0,2 0-2 0,-4-1 13 16,4 1-9-16,1-1 2 0,-2 0 7 0,2 0 5 0,-2-1 1 0,2 0 8 15,-3-1-6-15,4 1 1 0,-2-1 1 0,1 1-14 0,1-1 5 0,-2 1-8 16,2-1-6-16,1 1 11 0,2 0-11 0,-2 0 7 0,1 0-5 15,-3 0-4-15,2 0 6 0,-1 0-5 0,-1 0-1 0,2 0 5 0,-1 0-6 16,2 0 0-16,-3-1-1 0,2 0-4 0,-3 1 4 0,3-1-2 16,-1 1 0-16,-2 0 15 0,4 0-11 0,-2 0-2 15,5 0 3-15,-3 0-10 0,-1 1 7 0,2-1 0 0,-2 1-3 0,0 0 1 0,-1 0-3 0,-1 0 19 16,0 1-8-16,1-1-3 0,3 1 10 0,-3-1-26 0,1 0 25 16,1 0-13-16,-2 0 2 0,-1 1 19 0,1-2-12 0,-1 2 11 0,2-1-10 15,2 0-6-15,-3 0-3 0,1 1-6 0,-1-1 13 0,0 1-1 0,2-1 6 16,0 1 1-16,0-1-8 0,1 1-8 0,-3-1 8 0,1 0-9 15,0 0 5-15,1 1 12 0,-1-2-13 0,1 1 2 16,-1 0 4-16,-2-1-11 0,0 1 19 0,0 0-4 0,0-1-8 0,1 1 10 0,2-2-12 16,-2 1 8-16,2 0 7 0,-2-1-10 0,0 1 8 0,1 0-10 0,1 1-4 15,0-1 8-15,0-1-11 0,-1 1 9 0,-2 0-2 0,2 0-8 0,-1 0 1 16,2-1 7-16,0 1-10 0,1-1 24 0,-1 1-6 0,1 0-5 16,-3 0 11-16,2-1-17 0,-2 1-2 0,3-1-6 0,0 1-4 0,-1 0 13 15,-1 0 10-15,1 0 10 0,-2-1-13 0,2 1-16 0,0-1-1 16,0 1-13-16,2 0 27 0,-1-1-4 0,-1 1 6 0,-1 0-2 15,0-1-12-15,-1 1 0 0,2-1 8 0,-1 1-1 0,0-1 7 0,-2 0 6 0,-1 0-24 16,-2 0 11-16,3 0-10 0,0 1 5 0,0-1 15 0,1 1-3 16,-3-1 7-16,2 1-3 0,-2-1-2 0,1 1 0 0,0 1-8 15,0-2 11-15,1 1 1 0,-1 0-2 0,0 1 2 0,-2-1-16 0,2 1 4 16,-1-1 9-16,-1 1-5 0,1-1 16 0,-1 1-6 0,1 0-13 0,-1 0-4 16,-1 0 8-16,-1-1-14 0,0 1 6 0,-2 0 13 15,2 1-3-15,-1-1 0 0,0 0-2 0,-1 1 0 0,0-1-5 0,-3 1 8 0,1 0 4 16,-2 0-10-16,0 0 7 0,-1 0-9 0,0 0-12 0,-1 0 12 0,0 0 8 15,-2 1 0-15,1-1-2 0,0 0 2 0,0 1-8 0,-2-2-12 16,-1 2 15-16,0-1 0 0,-2 0-12 0,-1 0 11 0,0 1 4 0,0-1-17 16,-2 1 4-16,1-1 8 0,-2 0-2 0,-1 0-4 0,0 1 4 0,0-1-29 15,-2 0-12-15,1 1 10 0,-1-2-12 0,0 1 0 0,-1 0-9 0,0 0-23 16,0 0-7-16,-1 0 10 0,0 0-19 0,0 0 1 0,-1 1-24 16,0-1-33-16,-1 0-11 0,-1-1-22 0,0 0-5 0,-1 1-5 0,-2-1 22 15,-2 1 54-15,-1-2-38 0,-2 1-230 0</inkml:trace>
  <inkml:trace contextRef="#ctx0" brushRef="#br0" timeOffset="15013.25">8009 9894 653 0,'1'0'35'0,"0"-2"1"0,1 0-9 0,0-1-7 0,1 0-7 0,2 1 1 0,-1-1 2 16,2 0 3-16,-1-2 2 0,1 1 1 0,-1 0-7 0,2 0-3 0,0 0 0 16,2 1-11-16,-1-1 5 0,0-1-5 0,2-1 1 0,-1 0 6 15,2-3-8-15,1 0 4 0,2 0-4 0,1 0 0 0,-1-1 0 0,2 1-2 16,1 0 2-16,-1 0-1 0,1-1 1 0,1-1 4 0,-1 0-5 0,1 1 1 15,0 0 1-15,1 2-3 0,0-2 5 0,0 0-3 0,1 1 0 16,0-2-3-16,-2 1 5 0,1 1-2 0,0 0 2 0,-1 0 10 0,2 0-5 16,0 1 7-16,-1-2 3 0,2 2-1 0,0-1-1 0,0 1 1 0,1 0-6 15,0 1 4-15,0-2 2 0,0 2 2 0,-1 0 3 0,-1 1-7 16,2 2-4-16,1-1-1 0,0 0 1 0,2 2-5 0,-3-1 5 0,1 2-4 16,1 0 1-16,-2 0-4 0,2 1-2 0,1 1-1 0,0 0 2 15,1 0-1-15,-1 1-3 0,2 1 3 0,-3 0-6 0,-1 0 6 0,2-1 2 16,-1 2-5-16,1 0 1 0,1 1-3 0,-2 1 5 0,2-2 1 15,-1 1-6-15,-1 1 8 0,1 0-8 0,-3 1 3 0,0-1 6 0,1 0-2 16,0 1 3-16,0-1 1 0,-2 0 3 0,0-1 8 0,-2 1 6 0,-1 1 7 16,0-3 3-16,-1 2-9 0,0 0 5 0,-1-1-9 0,0 0-1 0,1 0 2 15,-1 0-3-15,-1 0-1 0,0 0 3 0,-2 0-11 0,-1 0 5 16,-2 0-4-16,1 0-10 0,-1-1 8 0,0 1-8 0,0-1 2 0,-1-1 0 16,0 1-3-16,0 0-10 0,0 0-13 0,-1 0-14 0,1-2-19 0,0 1-22 15,-1 0-19-15,1-2-21 0,-2 1-5 0,1-1-7 0,0 0 12 16,0-1 31-16,-1 0 28 0,3-1-378 0</inkml:trace>
  <inkml:trace contextRef="#ctx0" brushRef="#br0" timeOffset="16936.25">3345 13072 625 0,'2'1'7'0,"-1"-1"-4"0,1-1-1 16,0 2-1-16,0-1 2 0,0 0-2 0,0 1 1 0,0-1-2 0,-1 2 1 16,0-1-1-16,1 0-2 0,-1 1 1 0,0 0 0 0,0 0 0 15,0 1 2-15,0-1 2 0,0 0-3 0,-1 0 1 0,1 1-1 0,-1-1 0 16,0 0 4-16,0-1 1 0,-1 1-3 0,1 0 3 0,-1-1-1 0,1 1-4 15,-1-1 7-15,0 0-5 0,1 1 2 0,-1-1 3 0,0 0-2 16,0 1-3-16,-1-1 8 0,1 1 0 0,0 0-3 0,-1 0 9 0,0-1-9 16,0 1 4-16,0-1 1 0,0 1-6 0,0-1 7 0,0 1 1 15,-1 0-2-15,0 0 0 0,0-1-6 0,1 0 0 0,-1 0-4 0,0-1 5 16,0 0 0-16,0 0-3 0,0-1 2 0,1 1-2 0,0 0-2 0,0 0 0 16,1 0 2-16,-1 0-4 0,1-1 4 0,-1 1-1 0,1 0-6 15,0-1 4-15,0 1-2 0,1 0 2 0,-1-1 4 0,1 1-1 0,0 0 1 16,0 0-5-16,0-1 3 0,0 1-1 0,0 0-1 0,0-1 0 0,1 1-1 15,0-1 2-15,1 1-3 0,0-1 2 0,0 0 0 0,1 0-1 16,0 1 1-16,2-1 0 0,-1 1-6 0,1-1 9 0,1 1-1 0,-1-2 2 16,0 1 5-16,0 0-8 0,0-1 3 0,0 1 1 0,2-1-3 15,0 0 6-15,0 0-2 0,1 0 3 0,1 0 3 0,-1 1-1 0,1-1 0 16,-1 0 0-16,2 0-5 0,-1 0-3 0,1 0 1 0,-1 0-3 0,2 0 1 16,-2 0 7-16,3 0 1 0,-1 1 2 0,1 0 2 0,0 0-6 15,0-1 2-15,0 1 4 0,2-1-6 0,-1 1 6 0,1 0-5 0,-2-1 2 16,1 1-2-16,1-1-2 0,-1 1 0 0,-1 0-1 0,1 0 5 0,2 0-5 15,-1 0 5-15,1-1-6 0,-1 1 7 0,0-1 3 0,0 1-8 16,1 0 6-16,-1 0 2 0,0 0-2 0,0 0 3 0,0 0 1 0,-1 0-4 16,0 0-5-16,1 1 7 0,1 0-3 0,0-1-2 0,0 1 6 15,-1 0-8-15,3 1-2 0,0 0 2 0,-1 0 0 0,0 0 4 0,-1 0-7 16,0 0 2-16,-1 1 1 0,1-1-10 0,1 1 1 0,-1 0 6 0,0-1-8 16,-1 0 16-16,1 0-4 0,0 0-8 0,1 0 8 0,-1 0-8 15,0 0 3-15,2 0 0 0,-1 0-4 0,-1-1 1 0,0 0 0 0,1 1-2 16,-1 0 1-16,0 0-1 0,2-1 1 0,0 1-2 0,0-1 4 0,1 0-1 15,-1 1 8-15,1 0-6 0,-1-1 2 16,1 1-7-16,-1 0 2 0,0 0 5 0,0 0-5 0,1 0 8 0,-1 1-11 0,0-1 2 16,2 1-7-16,1 0 5 0,-2 0 9 0,1 0-2 0,-1-1 4 0,-1 1-3 15,-1-1-2-15,1 1 10 0,0-1 0 0,-1 1 4 0,0-1 1 0,0 0-5 16,0 0 7-16,0 1-6 0,0-1 4 0,0 0-6 0,0 0 0 16,-2 0-8-16,3 0 0 0,-2 0 7 0,0 0-6 0,-2 0 12 0,1 1-10 15,0-1 2-15,0 0 4 0,0 0-10 0,-1 0 6 0,2 0-7 0,-1-1 3 16,0 0-2-16,-2 0-2 0,1-1 3 0,0 1-10 15,0-1 3-15,0 0 4 0,-2 0-2 0,0 0 0 0,1 0-2 16,-2-1-17-16,2 1-9 0,-1 0-20 0,-1-1-18 0,1 1-16 0,1-2-31 0,0 1-26 0,0 0-21 16,1 0-16-16,1 0 14 0,0-1 35 0,0 1 44 0,-2-1 34 0,2-1-387 15</inkml:trace>
  <inkml:trace contextRef="#ctx0" brushRef="#br0" timeOffset="19132.91">6597 13298 605 0,'-3'1'10'0,"0"-1"5"0,-1 0-1 0,1-1 4 0,1 1 4 15,0 0-7-15,1-1 1 0,-1 1 1 0,1 0-12 0,1 0 6 0,0 0-3 16,0-1-11-16,0 1 2 0,0-1-4 0,0 1-1 0,1-1 2 0,0 1 2 15,0 0 2-15,0-1 2 0,-1 1 2 0,1-1 2 0,0 1 2 16,0-1-1-16,-1 0 2 0,1 1 3 0,-1-1-3 0,1 0 6 0,-1 0 2 16,0 1 6-16,0-1 6 0,0 1 1 0,0 0 0 0,0 0-1 15,1 0-11-15,-1 0 1 0,0 0-2 0,1 0-2 0,-1 0-1 0,1 0-2 16,-1 0 1-16,1 0-3 0,0 0-2 0,0 0 3 0,1 0-4 16,-1 1-1-16,2-1 0 0,-1 1-2 0,1 0 1 0,0-1-1 0,1 1-5 0,0-1-4 15,0 0 2-15,1 0 3 0,0 0 4 0,0 0 2 0,1-1-5 16,1 1 3-16,0-1 1 0,1 0-4 0,0 0 7 0,0 1 1 0,1-1 0 15,-1 0 0-15,2-1 1 0,0 2 5 0,1-1-7 0,0 0 9 0,0 0-9 16,0 0-2-16,2-1 8 0,-2 1-6 0,1 1 11 0,-1-1-4 16,0 0-4-16,2 0 3 0,0 0-2 0,0-1-2 15,1 1 3-15,-1 0 1 0,2-1-5 0,0 1 1 0,0-1-1 0,0 0-9 0,0 1 15 16,1-1-6-16,0 0-2 0,-2 0 5 0,3 0-6 0,0 0 3 0,0 0 3 16,0 0 2-16,3 0-4 0,0 0-9 0,-1 0 2 0,0 0 2 15,0 0-10-15,-3-1 10 0,2 2-1 0,1-1-5 0,-1 0 12 0,0 0-5 16,0 1-5-16,1 1-3 0,-1-2 0 0,0 1-4 0,1 1 7 0,0 0 10 15,0 0-14-15,0 0 13 0,-1 0-13 16,-1 0 3-16,1 0 7 0,1 1 5 0,0-1 4 0,0 0-4 0,1 1 7 0,-1-1-7 0,1 0 5 16,0 0-1-16,0 0-3 0,-1 0-2 0,1-1-1 0,0 1-2 0,0 0-4 15,3 0 5-15,-1 0-5 0,1 0 4 0,0 0-6 0,-2 0-2 0,0 0 9 16,2 1-9-16,-2-1 5 0,1 0-1 0,1 0-19 0,0 1 15 16,1-1 0-16,0 0-2 0,2 0 8 0,-3 0-1 0,-1 0-5 0,1 0 9 15,0-1-7-15,1 0-3 0,1 1 9 0,0-1-7 0,2 1 11 16,-1-1-7-16,-1 0-3 0,2 0 4 0,-2 1-6 15,2-1 4-15,1-1-3 0,0 2-3 0,1-1 2 0,0-1 5 0,-2 1 2 0,-1-1 1 0,1 0-12 16,-2 1-3-16,3-1 15 0,-1 0-13 0,1 1 11 0,-1 0 4 16,0-1-14-16,0 1 5 0,-2-1 0 0,3 0 2 0,-1 0-2 15,2 0 10-15,-3 1-2 0,2 0 2 0,-2 0-4 0,-1-1 6 0,2 1 3 16,0-1 2-16,0 0 12 0,-2 0-11 0,-1 0-5 0,0 0 1 16,-2 1 4-16,1-1 7 0,0 1 4 0,-3 0-8 15,2 0-8-15,0 0-8 0,-2 0 2 0,1 0-3 0,-1-1-8 0,0 2 11 0,-1 0-3 0,-3-1-5 16,0 0 10-16,1 1-9 0,0-1 5 0,1 1-2 0,-2-1-8 0,-2 1 10 15,2-1-9-15,-3 1 1 0,-1 0 11 0,2 0-13 0,-1 0-2 16,0 1 13-16,0-1-7 0,-1 1 0 0,0 0 4 0,1-1-7 0,-1 0 6 16,1 0 5-16,-2 0-10 0,1 0 9 0,0 0-1 0,0 0-6 15,0 0 7-15,-1-1-15 0,0 1 8 0,0-1-2 0,-1 0-5 16,0 0 20-16,-1 0-20 0,-3 0 17 0,3 0-4 0,-2 0-14 0,1 1 20 16,0-2-18-16,-2 1 11 0,2 0 2 0,-2 0-11 0,0 0 11 0,-1 0-3 0,0 0-5 15,0 0 4-15,0 0-6 0,0 1 6 0,0-1-6 0,0 1 4 16,1 0 8-16,-2-1-24 0,1 1 29 0,-1 0-16 0,1 0-4 0,-1 0 22 15,0 0-26-15,0 0 12 0,0 0-4 0,-1 1-2 0,1 0 15 0,-1-1-5 16,0 1 2-16,0-1-7 0,0 0-7 0,0 1 2 0,-1-1-4 16,0 0 11-16,0 1-4 15,-1 0 2-15,0-1 4 0,0 1-8 0,-1-1 7 0,0 0-11 0,1 0 4 0,-1 1 0 0,1-1-3 0,-2 0 14 16,0 0-6-16,1 0-4 0,-1 0 6 0,1 0-10 0,-1 1 5 0,0-1 2 16,-1 0-4-16,1 0 10 0,-2 0-7 0,0 0 2 0,1 0 1 0,-1 0-12 15,0 0 0-15,0 0 14 0,0 0 3 0,-1 0 0 0,-1 0-1 16,0-1-13-16,1 1 6 0,0-1-7 0,-2 1 7 0,1 0 10 0,-1 0-7 15,-1 0 12-15,1 0-11 0,-1 0-10 0,0-1-2 16,1 1 2-16,-1 0 14 0,1-1-6 0,-1 1-2 0,0-1-7 16,0 0 2-16,-1 1 14 0,0-1-6 0,1 0-5 0,-1 0-2 0,2-1 0 0,-2 1 10 15,-1 0-1-15,1-1-5 0,-1 1-3 0,-1-2 1 0,2 1 4 0,-1 0 6 16,-2-1-2-16,1 0-5 0,0 0 4 0,0 0-2 0,1 0-2 0,-2-1 2 16,2 0 7-16,-2 1-8 0,1-1-2 0,0 0 4 0,-1 0-14 0,0-1 5 15,1-1 10-15,-2 0-14 0,1 1 18 0,0-1 4 0,-2 0-10 16,2 0 12-16,-2-1-12 0,2 0 2 0,-1-1 2 0,0 0 14 15,2 0 6-15,-1-1-13 0,1 0 7 0,-1 0-6 0,1 0 1 0,1 0 13 0,1-1-17 16,0 0-15-16,0-1 9 0,0 1-4 0,-1 0 4 0,1-2 8 16,-1 1-11-16,-1-1-1 0,2 0-2 0,-2-1-8 0,1 0 13 0,-1-2-4 15,2 0-5-15,-1 1 18 0,2 0-21 0,1 0 1 0,-1-1 8 16,0 0-12-16,0 0 1 0,0 0 12 0,1 0-3 0,1 0 5 0,-1 2 3 16,2-2-7-16,0-1 7 0,0-1-8 15,1 2 6-15,-1-2-4 0,1 0-1 0,0 1 9 0,1 0-9 0,0 0 7 16,0-1-3-16,0 1-2 0,0 0-3 0,1-2-5 0,0 0 2 0,0 0-8 15,0 1 23-15,0-3-8 0,1 0-3 0,2 1-7 0,-1 0 7 0,1 0-2 0,0 1-2 16,1 0 22-16,0 1-30 0,0 1 15 0,1 0-7 0,0 0-2 0,0-1 2 16,1 1 0-16,0-1 8 0,1 0-8 0,0 0 14 0,1 1-18 0,0-1 1 15,1 0 3-15,0 2-3 0,1 0 6 0,0 0 12 0,0 0-5 16,0-1-17-16,0 2 18 0,1-1-17 0,1 0 1 0,0 1 9 0,0 1-4 16,0 0 13-16,-1 1-12 0,1 1 16 0,-1 0-6 0,0 2-14 0,2 0 18 15,0-1-26-15,1 1 11 0,0 1 9 0,-1-1-12 0,1 2 22 16,0-1-26-16,0 3 9 0,1-1 2 0,-1 0-10 0,2 1 12 0,0 0-12 15,1 1 2-15,-3 0 4 0,2 2 6 0,-1-1-15 0,1 2 18 0,-1-1-15 16,0 2-4-16,2 0 26 0,0 1-26 0,-2 0 18 0,1 1-3 16,-3 1-2-1,1 0-3-15,-1 0 3 0,-1 0-8 0,0 1 0 0,-1 1 11 16,1 0 0-16,-1 1 11 0,0 0-17 0,-1-1 11 0,0 2-11 0,-1-1-8 0,2 2 20 0,-1-1-26 16,0 1 23-16,1 0-10 0,-3 1 2 0,2-1 8 0,-1 2-18 0,1 0 17 0,-1 0-9 0,1 0 4 15,-1 0 5-15,-1-1-11 0,2 2 6 0,0-1 0 0,-1 1-3 0,0 1 4 0,0-1-7 16,-1 0-3-16,0 0 17 0,-2 1-7 0,1-1 2 0,0 1 8 15,0-1-5-15,1 1 11 0,-1 0-13 16,0 1-3-16,0 0-13 0,0-1 2 0,0 2 7 0,-1 1 8 0,1-1 1 16,0 2-4-16,0-1 4 0,-1 1-11 0,0 0 10 0,-1 0-10 0,-1-1 2 0,1 0-2 0,-2 2-2 15,1-1 11-15,0 2-2 0,-1 0 7 0,-1 0-6 0,0 0-3 16,-1 0-1-16,0 0-1 0,0-2 8 0,0 0-2 0,-1 0 3 0,0 1-7 16,0-3 2-16,0 2-2 0,-1 0 5 0,2-1-12 0,-2 0 6 0,1 0-4 15,-1-1 4-15,1 2 13 0,0-2-18 0,0 2 9 0,1 0-9 16,-3-1 10-16,0-1 4 0,0 1-9 0,-1-1-1 15,1 1-7-15,0 0-1 0,0-1 9 0,0 0 16 0,0 1-19 0,-2-1 11 16,1-1-2-16,-1 1-19 0,0 0 22 0,1 0-10 0,-1 0 4 0,0-2 1 16,0 2-8-16,-1 0 13 0,0-1-8 0,1 0 0 0,-1 0 8 0,2-1-14 15,-1 1 7-15,2 1 4 0,-1-1-8 0,-3 0-7 0,1 1 3 0,-1-2 5 16,1 0 4-16,0-1 12 0,-1 0-10 0,1-1 3 0,0 0-6 16,1-1 2-16,-2 1 0 0,1-3-6 15,0 2 0-15,0-1 11 0,0 0-6 0,-1 0-9 0,0 0 21 0,0-1-17 16,0 1 8-16,1-2 11 0,-2 1-15 0,1 0 6 0,-1 0-6 0,0-1 6 0,1 0-7 15,1 0-4-15,-2 0 12 0,3-1-1 0,-3 1 2 0,1-1 4 0,1 0-7 16,-1 1 2-16,-1-1 10 0,1-1-8 0,1 0 12 0,0 1-12 0,2-1-12 0,0 0 13 16,-2 0-17-16,1-1 9 0,-1 0 4 0,0 0-12 0,1 0 6 0,1 0 4 15,0-1-14-15,-1 0 10 0,2 0-2 0,-1 0-12 0,0-1 8 16,0 0-24-16,0 1 7 0,2-1-23 0,-1 0-13 16,-1-1-4-16,1 0-39 0,0 0-11 0,0-1-36 0,1 0-39 0,0-1-51 0,0-2-37 0,-1 1-25 15,2-2 54-15,0-1 87 0,0-3-341 0</inkml:trace>
  <inkml:trace contextRef="#ctx0" brushRef="#br0" timeOffset="21543.32">12247 13147 564 0,'0'1'12'0,"0"0"-12"0,0 0 3 0,0 0 2 0,1-1-7 0,-1 1 4 0,1 0-2 16,0 0 1-16,0 0-1 0,0 1 2 0,1-1 1 0,-1 0-5 16,0 1 2-16,1-1-1 0,-1 0-3 0,1 1 4 0,0 0-1 0,0 0 4 15,-1-1-1-15,0 1-1 0,0-1 1 0,-1 0-1 0,1 0 0 16,0 0 1-16,-1 0 1 0,1 0 6 0,-1 1 1 0,0-1 6 0,1 0 7 16,0-1-2-16,-1 1 12 0,0 0 6 0,0-1 1 0,1 1 7 0,-1-1-6 15,0 1 2-15,0-1-6 0,0 0-9 0,1 1-4 0,0-1 0 0,0 0-10 16,0 1 7-16,0-1-3 0,0 0-11 0,0 1 0 0,1 0-4 15,0-1 0-15,0 1 9 0,1 0-4 0,-1 0 1 0,2-1 2 0,-1 1 0 16,1 0 4-16,1 0 2 0,0 0 3 0,1 0 7 0,1-1-3 16,1 0-6-16,0 0 2 0,0 0-4 0,1 0 9 0,0 0 1 0,1 0-4 15,1 0 2-15,0-1-6 0,0 1 1 0,1-1 1 0,-1 0-1 16,1 1-1-16,1-1 6 0,-1 1-2 0,0-1-9 0,-1 0-6 0,2 0 4 0,0 0 0 16,1 1 4-16,1-1 7 0,0 1-11 15,2-1-8-15,-2 1 7 0,-1-1-6 0,0 1-3 0,1-1 7 16,1 1-11-16,-1-1 3 0,0 1-1 0,1 0 3 0,-1 0 3 0,0 0 7 0,-1 1-2 0,3-1-2 15,-2 0-6-15,1 1 0 0,2-1 4 0,-3 1-2 0,3-1-1 0,-3 1 6 16,0-1-1-16,1 1 1 0,-1-1 5 0,-1 0-7 0,2 0 7 16,0 0 2-16,3 0 5 0,-3 0-6 0,2-1-2 0,1 0 10 0,-2 1-3 15,2-1 4-15,0 0-8 0,0 1-1 0,-2-1 0 0,2 1 2 16,1-1 7-16,2 1-17 16,0-1 5-16,-1 0-8 0,0 0-1 0,1 1 14 0,1-1-7 0,-2 0 0 0,2 1-2 15,-1-1-12-15,2 0 6 0,2 1 9 0,-2-1 0 0,0 1 8 0,0 0-3 16,0-1-5-16,-1 1-12 0,0 0 5 0,1-1-2 0,0 1-4 0,0-1 14 15,0 1-6-15,-1-1-2 0,1 1 9 0,-1 0-10 0,-2 0 12 0,0 0-4 16,1 0 1-16,0 0 12 0,1-1-10 0,0 0 7 0,0 1 2 0,0-1-13 16,-1 1 5-16,0-1-1 0,2 1-1 15,-2-1 2-15,1 0 2 0,2 0-6 0,0 0-4 0,-1 0 6 0,0 0-7 0,0 1-6 16,-1-1 8-16,-1-1-4 0,2 0 1 0,-2 1 6 0,1 0-10 0,1 0-2 16,-2 0-1-16,1 0 4 0,0 0 7 0,-2 1-6 0,0-1 0 15,1 0-3-15,-2 1-9 0,3-1 15 0,0 1-9 0,-2-1 4 0,1 1 7 0,-1 0-2 16,1 0-1-16,0 0 1 0,-2 0-7 0,2-1-4 15,-1 1 16-15,1-1-11 0,0 0 6 0,1 0 0 16,-2 1-7-16,1-1-2 0,-1 1 6 0,0-1-3 0,0 1 6 0,0-1-1 16,0 0-11-16,0 0 7 0,1 0 1 0,-1 1 7 0,2-1 7 0,-1 0-7 0,0 1-14 0,0-1 5 15,0 0 0-15,1 0-11 0,1 0 13 0,-1 1-10 0,1-1 8 0,0 1 8 16,0 0-6-16,1-1 5 0,-2 1-11 0,1-1-3 0,1 1 4 0,1 0 8 16,0-1 4-16,-1 1 6 0,1 0-14 0,-2 0-7 0,-1-1 1 0,1 0 5 15,-2 1 3-15,2-1 10 0,-1 0-8 0,0 0-10 0,1 1 21 0,-1-1-24 16,0 0 13-16,-1 0 9 0,-1 0-13 15,1 0 15-15,0 0-6 0,1 0-13 0,0 0 0 0,0 0 1 0,-2 1 5 0,2-1-3 0,-2 1 13 16,2-1-8-16,-1 0-2 0,0 1 11 0,0-1-9 0,2 1 2 0,0-1-14 16,0 1 6-16,-1-1-3 0,-1 1-2 0,1 1 20 0,-2-2-10 15,1 1 4-15,0 1-2 0,-1-1-1 0,1 0 0 0,0 0 3 0,-1 0-2 16,1 0-11-16,-2 1-1 0,-2-1 0 0,1 1 6 0,1-1-9 0,-2 0 13 0,3 0-1 16,-2 0-3-1,-1 0 13-15,1-1-12 0,-1 1-4 0,1-1 5 0,-2 1-9 0,0-1 9 0,0 1 8 16,-1 0-14-16,1-1 6 0,-1 1-5 0,1 0-2 0,-1-1 13 0,1 1-8 0,0-1 15 15,-2 1-15-15,0 0-2 0,-1 0 10 0,2 0-18 0,-1 0 23 0,-2 0-9 16,2 0-8-16,-1 0 4 0,1 1-17 0,-1-1 8 0,1 1 13 16,0 0 4-16,-1-1 3 0,1 1-14 0,-2 0-5 0,2 0 9 0,-1 0 4 15,0 0 7-15,-2-1-7 0,1 1-18 0,-1-1 1 0,-1 1 19 0,0 0-2 16,-1-1 4-16,1 0-4 16,0 1-13-16,0-1 10 0,-1 0 3 0,0 1-2 0,-1-1 2 0,-1 0-7 0,0 1 4 0,-1-1 3 0,1 0 4 15,-1 0-7-15,-1 0 0 0,0 0-9 0,-1 0-1 0,0 0 11 0,-2 0-9 0,1 0 4 16,0 0 4-16,-1 1-6 0,0-1 8 0,-1 1 5 0,0-1-7 15,0 1 5-15,0-1-4 0,-1 1 0 0,1-1-6 0,-1 0 0 16,1 1 6-16,-1-1-13 0,0 1 5 0,0-1 7 0,0 1-2 0,0-1-3 0,-1 0 11 16,1 1-8-16,-1-1-8 0,1 1 21 0,-1-1-7 0,0 1-1 15,1-1-2-15,-1 0-9 0,0 0 6 0,0 0 2 0,-1 0-2 16,1 1 6-16,0-1-4 0,0 0-7 0,0 1 10 0,0-1 1 0,-1 0-2 16,1 0 4-16,0 1-10 0,0-1-1 0,0 0-2 0,0 0 0 0,0-1 8 15,-1 1-9-15,1 1 9 0,0-2 7 0,0 1-2 0,0 0 4 0,0-1-11 16,0 2-1-16,0-1 2 0,0 0-2 0,0 1-7 0,0-2 9 15,0 1-7-15,0 0 8 0,0 0 11 0,0 0-11 0,0 0-5 0,0 0 2 16,0-1-15-16,0 1 9 0,0 0 12 0,0 0 3 0,1 0-3 16,-1 1 3-16,0-1-18 0,0 0 3 0,0 0 7 0,0 0-2 0,0 0 7 15,0 0 3-15,-1 1-8 0,2-1 4 0,-1 0-2 0,0 0-11 0,0 0 3 16,-1 0 5-16,1-1-5 0,0 2 4 0,0-1 6 0,0 0-5 16,0 1 1-16,-1-1 4 0,1 0-6 0,0 0 4 0,0 0-3 0,0 0 5 15,0 0-2-15,0 0-1 0,0 1-1 0,-1-1-1 0,1 0 9 0,-1 0-4 16,1 0-5-16,-1 0 1 0,1 1-7 0,0-1-6 0,0 0 1 15,-1 0 15-15,1 0-10 0,0 0 9 0,-1 1 7 0,1-1-7 0,0 0 1 16,-1 1-14-16,1-1 8 0,-1 0-4 0,0 0 2 0,0 1 17 0,1-1-13 16,-1 1 4-16,1 0-3 0,-1-1 3 0,0 1-11 0,0-1-1 15,-1 0 14-15,2 1 4 0,-2 0-5 0,1-1-5 0,0 0-3 0,0 0-15 16,-1 1 29-16,0-1-7 0,1 1-13 0,-1 0 11 0,0-1-13 16,0 1-1-16,0 0 20 0,1-1-13 0,-2 1 14 0,0-1-6 0,0 0-15 15,0 0 6-15,0 1-8 0,0-1 14 0,-1 1 5 0,1 0-6 16,-1-1 4-16,0 0-6 0,0 1-7 0,0-1 13 0,0 1-3 0,-1-1-2 15,1 1-9-15,-1-1-2 0,1 1-10 0,-1 0 20 0,-2-1 7 0,1 1-12 16,-1 0 20-16,0 0-35 0,0-1 13 0,0 1 2 0,-2 0-3 16,2 0 22-16,-1 0-27 0,1 0 14 0,0-1-4 0,-1 1-10 0,0 0 25 15,-1 1-12-15,1-1-2 0,-1 0-1 0,0 0-2 0,-1 0-7 0,0-1 3 16,-1 1 2-16,0-1 0 0,2 1-1 0,-2 0-1 16,0 0 10-16,0-1-4 0,-1 1 4 0,1 0 4 0,0-1-6 15,-1 1 0-15,1-1 8 0,-1 1-8 0,0-1-3 0,0 1 1 0,0-1-8 16,-1 0 8-16,0 0-1 0,0 1 4 0,1-1-3 0,-3 1-8 0,1-1-8 15,-2 0 7-15,2 0 8 0,0 0 3 0,0 1 2 0,0-1-18 16,0 0 6-16,0 0 13 0,0 0-15 0,0 0 23 0,0 0-12 0,1 1-4 16,-1-1 19-16,0 1-6 15,0-1-1-15,1 0-10 0,1 0 6 0,-1 1-8 0,0 0 12 0,1-1 4 16,1 1-11-16,-2 0 2 0,2-1-13 0,1 1 1 0,-1-1-1 0,1 1 3 0,-1 0 2 16,-1-1-1-16,0 2 10 0,0-2-17 0,0 1 10 0,2 0-10 0,-2 0-4 0,0 0 3 15,0-1-5-15,0 1 11 0,0 0 6 0,1 0 5 0,0 0 2 0,-1 0 3 16,1 0-3-16,0 0 6 0,2-1-2 0,-2 1-5 0,0 0 1 15,1 0-9-15,0 0 12 0,-1-1-1 0,2 1-1 16,-1 1 6-16,0-1-11 16,0 0 5-16,0 0-1 0,-1 0 3 0,2 1 3 0,-1-1-7 0,1 1 5 0,0-1-5 0,1 0-4 0,-1 0-2 0,1 0-3 15,0 0-1-15,1 1 1 0,-1-1-4 0,-1 1-4 0,1-1 1 0,0 0 4 0,0 1 6 16,0 0 9-16,2-1 6 0,-2 1-12 0,0-1 10 0,1 0-1 0,-1 0-5 0,1 1 2 16,1-1-4-16,-1 1 8 0,2-1-9 0,0 0 3 0,-1-1 7 0,1 1-10 15,1-1 9-15,-1 0 1 0,1 0-11 0,0-1 7 0,-1 1-19 16,1-1 9-16,0 0-9 0,0 0 3 0,0 0 13 15,1 0-2-15,-1 0 12 0,1 1-13 0,0-1-4 0,0 0-5 0,0 0 1 0,-1 1 1 16,1-1 8-16,0 0 1 0,0-1-2 0,-1 1 10 0,1 0-17 0,-1 0 9 0,0 0-5 16,0 0 1-16,1 1 3 0,-1-1 0 0,1 0-4 15,1 1-1-15,-1 0 8 0,2 0 6 0,-1 0-1 0,-1 1 4 0,1-1-3 16,1 0-3-16,-2 1 3 0,1-1-10 0,0 1 3 0,-1 0-1 0,1-1-1 16,0 1 5-16,0 0 3 0,0 0-3 0,1 1 1 15,-2-1-3-15,1 0-3 0,0 0-8 0,0 0 4 16,1 0-4-16,-1 0-5 0,0 1 12 0,0-1-17 0,0 0-3 0,0 0-4 0,0 0-18 15,0-1-7-15,0 0-8 0,0 1-15 0,0-1-19 0,0 0-35 0,-1-1-32 0,0 0-29 16,0-2-15-16,0-1 40 0,-2-1 49 0,0-3 40 0,-1 0-337 0</inkml:trace>
  <inkml:trace contextRef="#ctx0" brushRef="#br0" timeOffset="24296.15">17177 9742 585 0,'-13'1'7'0,"0"-1"0"0,-3 0 1 0,2 0 1 0,3 0 3 0,2 0 0 0,-1 1 0 15,2 0 0-15,0 0-4 0,1-1 2 0,1 0 0 0,1-1 0 16,2 2 0-16,0-1-4 0,1 0-2 0,1 1-2 0,1-1-2 0,2 0 1 16,-1 0 2-16,1 0-1 0,2 0 3 0,0 0 1 0,1 1 0 15,1 0 5-15,2-2 5 0,1 1 3 0,1-1 11 0,0 0-1 0,3 0-2 16,0 1 4-16,1-1-6 0,2 1 1 0,0-2 5 0,3 2-8 16,1 0 5-16,1 0 0 0,2 0 0 0,0 0 9 0,0-1-8 0,0 1 1 15,1 1-10-15,1-2-4 0,1 1 2 0,1-1-4 0,2 0 3 0,0 1-6 16,0 0 1-16,0 0-1 0,2 0 3 0,-2 0 4 0,4 0-7 15,-1-1 3-15,2 1 1 0,-1-1 0 0,2 0 8 0,-1-1 0 0,2 1-6 16,2 0 5-16,-1 0-3 0,1 1-2 0,-2-2 5 0,0 1-10 16,3 1-4-16,-1-2 1 0,0 2-7 0,-1-1 4 0,1 0 3 0,0 2-3 15,1-1 0-15,1 0 3 0,-2 0-1 0,1 0-2 0,1-1 7 16,0 3-5-16,-1-1 1 0,1-1 11 0,-3 0-4 0,0-1 5 0,1 0 6 16,-1 1-9-16,0 1-3 0,-3 0-1 0,1 0-6 0,-2-1 14 0,-1 0-9 15,3 0 12-15,-2 0-3 0,-1 2-7 0,-1-2 5 0,1 1-11 16,-2-1 3-16,2 0-5 0,-2 0 1 0,1 0-1 0,-4 0 5 0,0 0-7 15,-1 1 0-15,-1-1 3 0,-1 0-3 0,-1 0 7 0,0 0-12 0,-1 1-1 16,-3 0 1-16,1-1 1 0,-4 1 1 0,0-2 10 0,-1 1-6 0,-1-1-1 16,0 1 9-16,0 1-9 0,-2 1 5 0,0-1 8 0,-1-1 2 15,0 0 4-15,-2-1 1 0,0 1 1 0,-2 0 3 0,1 1-4 0,-1 0 6 16,0-2-4-16,-2 0 0 0,1 1-10 0,-1-1-2 0,-1 2-8 16,0 0-5-16,-1-2 10 0,-1 2-11 0,1-1 2 0,-1 0 5 0,-1 1-17 15,0-2 18-15,-1 2-12 0,0-2-11 0,0 0 2 0,0 1-13 0,0 0 1 16,-1 1-11-16,0-1 6 0,0 0-18 0,-2 0-14 0,1 0-13 0,-1 1-20 15,-1-2-20-15,0 0-18 0,-1-1-22 0,-1-1-31 0,0 1-21 16,-1-1 0-16,0 0 39 0,-1-1 53 0,2 0 46 0,-2-1-361 16</inkml:trace>
  <inkml:trace contextRef="#ctx0" brushRef="#br0" timeOffset="25049.68">20539 9636 604 0,'-3'-2'6'0,"0"-1"1"0,-1-1 1 0,1 1-3 0,0 0-2 0,1 0-2 0,0 0-3 0,-1 0 0 0,1 0 1 0,0 0-5 16,-1-1 4-16,1 1-2 0,-1 0 1 0,0 0 2 0,1 0-2 0,1 1 2 15,-1 0 1-15,0-1 0 0,0 0 1 0,0 0 2 0,-1 1 3 16,2 0 0-16,-1 0 6 0,0 0 2 0,0 0 3 0,1-1 6 0,-1 1 3 16,0 0-2-16,0 1 2 0,0-1-3 0,0 0-5 0,0 0 4 15,0 1-12-15,0 1-2 0,-1 0-6 0,1 0-3 0,-1 0 2 0,1 0-1 16,-1 0 1-16,0 1 1 0,0 0 0 0,0 0 2 0,0 1 0 15,1 0-1-15,-2-1 7 0,1 1-6 0,0-1 6 0,-1 1 5 0,1 0-1 16,-1 0 8-16,0 0 4 0,0 1 4 0,1-1 4 0,-1-1-4 16,1 2-2-16,0 0-8 0,0 0-8 0,0 0-2 0,0 0-1 0,1 1-4 15,0 0-3-15,0 1-2 0,0 0-1 0,1-1-1 0,0 2 3 0,0-1 0 16,0 0-4-16,1 1-3 0,0 0 5 0,0 0-7 0,1-1 4 0,-1 1 2 16,2 0-2-16,-2 0 4 0,3 0-2 0,-1 0 4 0,1 1-2 15,1 1-1-15,-1-1 3 0,1 1-1 0,0 1 0 0,1-1 3 0,1-1 4 16,0 0-3-16,1 1-3 0,-1-1-5 0,1 1-1 0,-2-2 2 0,2 0 7 15,0 0-1-15,0 1-3 0,1-2 0 16,0 0 1-16,0-1-2 0,0-1 2 0,0 1 4 0,1-2-5 0,0 1 6 0,0-2-3 16,0 0-4-16,0-1 1 0,1 0-3 0,-2 0 2 0,2-1 6 0,0-1 0 15,-1 0-3-15,1-1 6 0,-1 0-4 0,0 0 1 0,-1 0 2 0,1-1 1 16,0 0 2-16,-1-1 0 0,-1-1 8 0,1 0-4 0,-1 0 5 0,-1 0 2 16,0 0-3-16,-1-2-1 0,0 1-5 0,0 1-3 0,-1-2 6 15,0 1 0-15,-1 0 2 0,-1 0 2 0,-1 0-12 0,1 0 2 0,-1 0-1 16,-1 1 8-16,0-1 0 0,-1 0 2 0,-1 1 0 0,1 0-12 15,-2 0 5-15,1 2-7 0,-2-2-2 0,1 1-2 0,-1 1-2 0,0 0 1 16,-1 1-1-16,0 0-1 0,1 0-6 0,-2 1 0 0,-1 0 7 0,0 1-1 16,0 0 5-16,-1 1 3 0,1 0-6 0,-1 0 0 0,0 2 3 0,1-1-2 15,-1 1 0-15,-1-1 3 0,1 1-3 0,0-1-4 0,0 1 3 16,0-1 1-16,0 1 1 0,2-1 0 0,0 0 4 0,0 1-7 0,0-1-1 16,1 0 7-16,0 0-8 0,0 0 9 0,2 0-1 0,0-1-3 15,0 1 1-15,0-1-7 0,1 1 4 0,0 1-8 0,0-2-1 0,1 1-6 16,-1-1-4-16,1 0 0 0,0 0-7 0,1 0-2 0,-1 0-14 15,1-1-2-15,0 1-7 0,0 1-13 0,1 0-2 0,-1 0-7 0,0-2-9 0,1 0-5 16,-1 0-10-16,1 1 4 0,1 1 17 0,-1-1 27 0,0 0 21 16,1-1-395-16</inkml:trace>
  <inkml:trace contextRef="#ctx0" brushRef="#br0" timeOffset="26112.29">17130 10484 608 0,'-3'0'21'0,"-1"0"6"0,0-2 6 0,0 1-3 16,2 1-8-16,-1-1-10 0,1 2-4 0,0-2 6 0,0 1 0 0,1 1 1 16,-1-3 4-16,1 2-11 0,0 0 1 0,1 0-6 0,0 1-3 0,0 0 0 15,1-1-1-15,0 0-4 0,0 0-4 0,0 0 3 0,0 1 0 16,1-2 5-16,0 0 1 0,0 0-1 0,1 1-1 0,0 1 2 16,1-1 5-16,0 1-1 0,1-1 2 0,1 0 6 0,0 1 2 0,0-1 8 0,1 0 5 15,1 0 2-15,0 0 3 0,1 0 2 0,1-1 0 0,0 0-1 16,2 1-3-16,1 1 0 0,0-2-6 0,1 1 4 0,2 0 1 15,-1-1 11-15,0 3-3 0,1-3 4 0,1-1 0 0,1 1-9 0,0 0-1 16,1 1-6-16,2 0-3 0,1 0-7 0,2-1 0 0,1-1-1 0,0 2-11 16,0-1 1-16,0 0-2 0,1 1-2 0,0-2 9 0,3 2-11 15,-1-1 6-15,0 0-3 0,1 1 0 0,0-1 7 0,0 0-2 0,-1 0-10 16,1 0 2-16,0 0 7 0,1 2-11 0,-1-2 14 0,-1 0-2 0,-1 0-12 16,1 0 7-16,1 0-3 0,-3 0 0 0,3-1 2 0,-1 0-2 0,0 0 6 15,-3 1-6-15,2 1 0 0,-1 0 2 0,0 0 3 0,3-1-1 16,-1-1 8-16,0 1-7 0,0 1-10 0,0 0 14 0,0 1-2 0,1-1 13 15,1-1 7-15,1 1-7 0,-1-1 6 0,1-1-9 16,-2 2-2-16,2 0-4 0,-1 2-3 0,2-2 2 0,-1 2-6 0,2-2 1 0,-4 0-3 16,3 1-7-16,-2 0 4 0,0-1 8 0,1 0-6 0,0 1 0 15,-2-1 1-15,1 0-8 0,-2 0-2 0,-1 0-2 0,0 0-3 0,-2 0 3 0,2 0 1 16,-3-1 11-16,-1 2 2 0,-1-1-4 0,-3-3 9 0,1 2 4 16,-1 0-2-16,-2-1 5 0,1 2-7 0,-1 1 0 0,1-2 3 0,-1-1 7 15,0 1-3-15,1 1-3 0,-2 0-9 0,2 1-7 0,-2-2 6 16,-1-1-3-16,0 1 11 0,0 1-12 0,2 0 3 0,-1-1 3 15,-2 2-3-15,1-2 2 0,-2 1 2 0,-1 0-2 0,0-1-5 16,-2 1-1-16,1 0 3 0,-1 0 3 0,-1 1-4 0,-1-1 7 0,-2 0-6 0,1 0-2 16,-3-1 8-16,1 2-3 0,0 0 8 0,-1-1 2 0,0 1 0 0,-1 0 0 15,0 0 5-15,0 1-3 0,-2-2 4 0,1 1 5 0,-2-1-5 16,1 0 9-16,0 2-3 0,0-1-8 0,-1 0-2 0,0 0-1 0,0 0-4 16,0-2 10-16,-1 3-5 0,1-2 0 0,0 1-7 0,-1 2-3 0,0-3 0 15,0 3-5-15,0-1 9 0,1-2-2 0,-1 2-4 0,1-1 6 16,0 0-5-16,-1 0 1 0,1-2 9 0,-1 1-9 0,1 0 1 0,-1 0-4 15,1 1 1-15,0-1-2 0,0 1 1 0,0 0-1 0,0 0 0 0,0 0 1 16,0-2 4-16,0 0 3 0,0 2-5 0,0-1-1 0,0 1-2 16,-1-1 0-16,1-1-6 0,0 1-1 0,-1-1 7 0,1 2-6 0,-1-1-1 15,1 0-13-15,0 0-6 0,-1 1-19 0,1-1-4 0,-1-1-13 16,0 2-28-16,0-1-6 0,0 1-31 0,0 0-24 0,0-1-13 0,1-1-22 16,-1-1 9-16,1 1 34 0,0 0 45 0,0 0 46 0,1-2-380 0</inkml:trace>
  <inkml:trace contextRef="#ctx0" brushRef="#br0" timeOffset="27578.23">20530 10256 816 0,'0'-1'182'0,"-1"0"19"0,1-1-28 0,0 0-54 0,1 0-47 0,-1 2-30 16,1 0-23-16,0 0-19 0,0 2-5 0,-1-2-2 0,1 0 0 15,0 1-3-15,0 0-8 0,-1 3-14 0,1 2-14 0,-1-2-2 0,1 2 0 16,-1 0 7-16,0 0 16 0,-1 2 4 0,1 1 6 0,-1-1 14 16,0 1-8-16,1-1 10 0,-2 1 4 0,1 1-7 0,0 1 8 15,-1 0-6-15,1-1 3 0,0 0 5 0,0 2-7 0,-1 1 4 0,1 1 1 16,0-1 8-16,0-2 0 0,0-2 9 0,0 1 5 0,-1 1-11 0,2-1 18 15,-1 0-8-15,0-1 6 0,0-1 8 0,0 0-6 0,0-1-1 16,1 0-1-16,0 0-13 0,-1-2 7 0,1 2-3 0,0-3-5 0,0 0 0 16,1 2-12-16,-1-2-4 0,0 2 1 0,1 0 3 0,0-2-6 0,-1-1 8 15,0 0-6-15,0 0 1 0,0 0-5 0,0 0 2 0,0 0-1 0,1 0-5 16,-1-1 14-16,0 1-12 0,0-1 5 0,-1 0-1 0,1 0-4 16,0 0-1-16,-1 1 3 0,1-1-4 0,0 0 1 0,0-1 1 0,0 0 7 15,-1-1 1-15,1 1-3 0,-1 2-2 0,1-3-2 0,-1 1 8 0,1-1-2 16,0 0-2-16,-1 0 2 0,0 3-9 0,1-2 1 0,-1 1 4 15,1 1-7-15,0-3 10 0,0 0-4 0,-1 0 6 0,1 0-4 0,0 1-1 16,-1 0 0-16,1 1-12 0,1-1 4 0,-1 0-1 0,0 0-5 0,0-1 10 16,0 0 0-16,0 0 4 0,0 0-5 0,0 1-5 0,0 0 6 15,0-1-5-15,0 1 4 0,0-1 8 0,0 0-8 0,0 1 6 0,0 0 0 16,1-2-5-16,-1 0 2 0,0 1-5 0,0 0-2 0,0 1-1 16,-1-1-2-16,1-1 2 0,1 1-1 0,-1 1-5 0,0-1 6 0,0 1-2 15,-1-2-1-15,2 0-1 0,-1 2-7 0,0-2-8 0,1 1-6 0,-1 1-3 16,0-1 0-16,0 1-2 0,1 0 1 0,-1-1 0 0,1 0-2 15,0 1-4-15,-1-2 2 0,1 0 0 0,0 1 1 0,0 0 0 0,0 0-6 16,0 0-12-16,0 0-1 0,0 0-3 0,0-2 10 0,0 1 7 16,0-1 4-16,-1 1 15 0,0 2 4 0,1-2 11 0,-1 1 7 0,0-1-2 15,0 0 5-15,-1 1 0 0,1-2 0 0,0 1-1 0,-1-2-356 0</inkml:trace>
  <inkml:trace contextRef="#ctx0" brushRef="#br0" timeOffset="28344.06">20640 9876 675 0,'2'-1'117'0,"-2"-2"30"16,2 1 5-16,-1 0-26 0,-1 0-37 0,1-1-25 0,0 0-19 15,1 1-17-15,-1-1-13 0,1 2-9 0,-1 0-6 0,0 0-7 0,1-1-24 16,-1 0-9-16,1 1-18 0,-1 1-9 0,0-1 5 0,-1 1 1 15,0 0 0-15,0-1 8 0,-1 0 4 0,1 2-1 0,-1-2 8 0,0 1 4 16,0 1 9-16,-1-1 12 0,0 1 3 0,0 0 5 0,0 0 2 16,0 0 0-16,0 0 4 0,0-1-1 0,0 1 2 0,1 0-3 0,0-1-9 15,1 2-6-15,-1-3-9 0,1 2-5 0,1-1 10 0,-1 0 6 0,1 0 5 16,0 1 9-16,1 1-297 0,-1 0 48 0</inkml:trace>
  <inkml:trace contextRef="#ctx0" brushRef="#br0" timeOffset="28918.29">20744 10490 730 0,'0'2'146'0,"-2"0"25"0,0-1-16 0,1-1-63 0,1 0-42 16,-1 0-31-16,1 2-19 0,0-2-13 0,1 0-15 0,-1 1-18 0,0-1-19 0,1 2-27 15,-1-1-22-15,0 0-6 0,0 2 6 0,-1-2 30 0,1 0 34 16,-2 0 19-16,1-1 20 0,-1 1 8 0,1-1-1 0,-1-1 4 0,1 1-3 15,0 0-3-15,0 1 2 0,0-1 3 0,1-1-2 0,0 1-12 16,0-2-374-16</inkml:trace>
  <inkml:trace contextRef="#ctx0" brushRef="#br0" timeOffset="30516.31">20806 9782 628 0,'-2'0'40'0,"1"-1"11"0,-1 0-1 0,2 0-11 0,0 0-12 0,0 0-11 16,0 0-9-16,1 1-8 0,0-1-2 0,1 1-7 0,-1-1-1 0,-1 0-3 15,1 1-5-15,-1 0-5 0,2 0 3 0,0 0 0 0,0 1 5 16,1-1 4-16,-1 0 3 0,0 1 5 0,1-1 2 0,0 2 1 0,1 0-2 15,-1-1 2-15,1 1 2 0,0 0 2 0,0 0 1 0,0 0 2 16,1 0 2-16,-1 2-2 0,1 0 4 0,-1 0-4 0,-1 0 1 0,2-1 3 16,0 1 5-16,0-1-3 0,0 1-1 0,0-1 3 0,0 3-12 0,0-1 6 15,-1 2-3-15,0-1 2 0,1 0 1 0,-1 0-2 0,1 1-4 16,0 1-6-16,0-1 7 0,1 0-4 0,-1 0 4 0,1-1 2 0,0 3-5 16,0-1 1-16,1 0 2 0,-2 1-2 0,1-1 1 0,-1 1-1 0,-1 0-4 15,1 2-2-15,-1-2 5 0,0 1 0 0,0-1-1 0,-1 0 0 16,-1 1-4-16,-1 1 1 0,0-1 4 0,-1 2 0 0,0 0-6 0,-1 2 4 15,-1-2-5-15,0 2-1 0,-1-2 7 16,0-1-2-16,0 1-2 0,-1 0 2 0,1 1-2 0,-1 2-6 0,1-1 4 0,-1-3-2 0,0 2 0 16,-1-1 6-16,1 0 0 0,-1-1 2 0,0 1 2 0,0-1-1 15,0 1-2-15,0 0 1 0,0-1 0 0,-1 0 2 0,0 0-2 0,1 1 2 16,0-1-1-16,-1 0 0 0,-1 0 5 0,1 0-1 0,-1 0 0 0,0 1 3 16,-1 1-6-16,0-2 0 0,1 0 0 0,-1-2-3 0,0 1 3 0,0 0 1 15,1-1 3-15,0 0-2 0,-1 0 1 0,1-1-2 0,1-1 3 16,0 0-3-16,-1-1 2 0,2 0-1 0,-1 1-4 0,1-2 1 0,0 0 1 15,1 0-2-15,-1 0 3 0,1-2 2 0,0 1-2 0,-1-1-1 0,1-2 0 16,1 3-4-16,-1-1 4 0,0 1 0 0,0 0-1 0,1 0 1 16,0-1 0-16,0 0-3 0,0 0 5 0,-2 0 0 0,2 0-1 0,-2-1 4 15,1 2-9-15,0-1 0 0,-1 0 4 0,1 0-4 0,0 0 1 16,1-1-3-16,-1 1 4 0,0-1-1 0,1 0-1 0,0 1 4 0,-1 0-6 16,1 0-2-16,0-1 1 0,1 1 0 0,-1 0-1 15,0 0 3-15,0 0-3 0,1 0 1 0,-1 0 3 0,1 0-1 0,-1-1 4 0,0 1 1 16,1-2 0-16,-1 0 3 0,1-1 2 0,-1 1-4 0,1-1 6 0,-1 0-4 15,0 0 1-15,0-1-2 0,-1 2-3 0,0-2 4 0,-1 2-1 16,1-1-3-16,-1-1-2 0,0 0 1 0,0-1-4 0,-1 0 2 0,0 1-1 16,-1 0 4-16,2 0-1 0,-1 1 3 0,0-1 1 0,0-1-3 15,0 0 0-15,0 1 1 0,-1-2 0 0,2 1 3 0,-1-1 9 0,1-1 8 16,1 0 9-16,-2-1 1 0,1 0 2 0,-1-2-1 0,1 0-3 0,-1 0-1 16,0-2 1-16,1-1-1 0,-1-2 2 0,0 2 4 0,0-3-10 0,1 1 0 15,-1-1-11-15,-1-2-9 0,0 2-3 0,-1-2-7 0,-1-1-3 16,1-1-6-16,0 0-6 0,0-3-3 0,1 0-5 0,-1 1-2 0,-1 0 2 15,0-1-3-15,-1 1 6 0,1 0 8 0,-1 0 6 0,2 0 6 0,-1 1 4 16,0-2 2-16,1 1-2 0,-1 1 6 0,1-1 7 0,0 1-1 16,2 1 4-16,-1 1 1 0,0-2 1 15,1 1-4-15,-1 0 5 0,1-1-10 0,1 1-3 0,0 0 1 0,0 2-5 0,1-2 4 0,1-1 0 0,-1 1-1 16,2-1 0-16,-1 0-4 0,0 2-6 0,1 0 7 0,-1-1-5 16,2 0 6-16,-1-1 1 0,0 0-7 0,1-1 3 0,0 0-4 0,1 2 1 15,0-2 2-15,-1 1-3 0,2 1 1 0,-1 0-2 0,1 2-1 0,0-2 2 16,1 2-2-16,0-1 1 0,0-1 0 0,1 2-3 0,1 0 4 15,0 0-3-15,0 1 5 0,2 0 3 16,1 2-5-16,1 0 2 0,0 0-4 0,1 1 1 0,1 0 0 0,1 0-1 0,-1 2 1 0,2-1 0 16,0 1-1-16,0 0 2 0,2 0 1 0,-1 2 4 0,1-1-1 0,2 2 0 15,0-1 1-15,0 1 0 0,2-1 1 0,0 1 3 0,-2 0-2 16,1 1-3-16,-1 0 3 0,1 1-3 0,-2 0 2 0,1 0 3 0,-1 1 2 16,1 2 2-16,-2 1 2 0,1 0 4 0,0 0-2 0,-1 0 1 0,-1 2-4 15,1 1-2-15,0 1 1 0,-1 1-4 0,1 1 1 0,-2 0 0 16,1 2-3-16,-1 0 1 0,-1 2-2 0,0 0 0 0,-1 0 8 0,2 2-3 15,1 1-1-15,0 1 6 0,-1 0-8 0,0 1-1 0,0 1 4 0,0 0-4 16,-1 1-3-16,1 3 3 0,-1 0 0 0,-1 1-6 0,0 0 5 16,0 2-4-16,-1-1-3 0,-1 3 2 0,0 0-4 0,-1-1-1 0,-1 4-1 15,0 0-5-15,0 2-3 0,-1 0-2 0,0 0-1 0,-1-2 1 16,-2 3 1-16,-1-1 1 0,-2 2 3 0,0-1 2 0,-1 1 5 0,-2-1 4 16,0-1 1-16,-1 0-4 0,-1 0 5 15,0-1 2-15,0 0-1 0,-2-1-3 0,-1-1-4 0,0 0-6 0,-1-1-8 0,-2 0 2 0,1 0-1 16,-1-2 1-16,-1 0 10 0,0-3 1 0,-1 0 0 0,1-2 5 0,-1-2-15 15,0-3-378-15</inkml:trace>
  <inkml:trace contextRef="#ctx0" brushRef="#br0" timeOffset="33059.81">18348 13174 533 0,'-12'1'9'0,"-1"-1"-6"15,-4 0-6-15,1 0 2 0,3 0 0 0,-1 1-1 0,-1-1 5 0,-1 0-2 16,1 1 1-16,-1 0 1 0,1-1-3 0,0 0 1 0,0-1-1 16,0 0 1-16,-2 0 0 0,-1 1 0 0,1-1 3 0,-1-1-3 0,0 1 3 15,0 0-1-15,2-1 0 0,-1 1 2 0,1 0 1 0,1 0 4 16,0-1 4-16,-1 1-4 0,1 0 4 0,0-1-5 0,1 1-6 0,0 0 6 15,-1 0-3-15,0 1 0 0,2-1 7 0,-1 1 2 0,1 0 3 16,0 0 6-16,2 1 0 0,1-1 1 0,0 1 5 0,1-1 1 0,0 1 2 16,1-1 4-16,0 1 0 0,2-1-2 0,0 1-1 0,1-1-1 0,-1 0-7 15,2 0 5-15,0 1-4 0,1-1-9 0,1-1-4 0,0 1 1 16,1 0-1-16,1-1-2 0,0 1 1 0,0 0-7 0,1-1-1 0,0 1-4 16,0 0 1-16,0-1 2 0,1 1-9 0,0 0 12 0,1-1-4 0,1 1 6 15,0 1 12-15,1-1 0 0,0 0-2 0,0 0 0 0,1 0 0 0,1 0-2 16,1 0 5-16,1 0-3 0,1 0-4 0,0 0 1 0,1 0-2 15,1 0 6-15,2-1-5 0,1 1 6 0,0 0 6 0,0-1-9 0,2 1-4 16,0-1-7-16,-1 1-6 0,1-1-2 0,1 1 8 0,0-1-6 16,0 0 14-16,1 0 3 0,2 0 6 0,-1 1 13 0,1-1-21 0,1 0 11 15,0 0-6-15,0 0-4 0,1-1 9 0,-2 1-12 0,2-1-2 16,1 1-2-16,1 0 5 0,1 0-7 0,0 0 0 16,-1 0 0-16,0 0-11 0,1 0 17 0,0 1 1 0,-1-1-9 0,4 1 8 0,-1 0-8 0,2-1 3 15,-1 1 1-15,-1 1-1 0,0-1-3 0,1 0-17 0,-1 0 11 16,1 1-4-16,0-1 2 0,1 0 4 0,-1 1-2 0,-2-1 1 0,1 0 0 15,-1 0 6-15,2 0 4 0,0-1-6 0,0 0 6 0,-1 0-3 0,1-1-5 16,-2 0 8-16,3 1 7 0,-1 1-8 0,2-1 4 0,-1 1 0 0,1-1-17 16,-2 0 9-16,-1-1-18 0,1 1 14 0,-1 0-4 15,1 0 2-15,-1-1 15 0,1 1-18 0,-3 0 3 0,1 1 3 0,-2-1-6 0,2-1-6 16,0 2 12-16,-1-1-4 0,2 0-1 0,-3 1 12 0,1-1-13 0,0 1 2 16,0 0-2-16,1 0-5 0,1 0 6 0,0 0-6 0,-1 0 8 15,1 1 7-15,-3-2-3 0,0 1 6 0,0 0-7 0,-1-1-5 16,0 1-1-16,0 0 2 0,0 0 7 0,0 1-6 0,-1 0 1 15,-1 0 10-15,-1 0-5 0,0 0 1 16,0 0 3-16,2 0-7 0,-2 0-9 0,1 0 5 0,-1-1-2 0,0 1 3 16,-1-1 7-16,0 1 0 0,-3-1-4 0,1 1-7 0,-1 0 5 0,-1 0-3 15,0-1 0-15,0 1 5 0,-1 0-10 0,-2 0 11 0,-1 1-4 0,0-1-3 0,-1 0 5 16,-2 0-7-16,-1 0-3 0,-1-1 12 0,0 2-2 0,-1-2-2 0,0 1 1 0,-1 0 0 16,-1 0-2-16,-1-1 5 0,-2 1 1 0,1 0-10 0,-1-1-2 0,-1 0 3 15,0 1-2-15,0 0 10 0,-1-1 1 0,-1 1 0 0,0-1-2 0,0 0-13 16,-1 0 13-16,0 1-11 0,-1-1 6 0,-1 0 2 0,1 0-13 15,-1 0 5-15,-1 0-2 0,1 0-1 0,-1 0 8 0,-1 0 3 0,-1 0-6 16,0 0 4-16,0-1-7 0,-2 1 6 0,1-1 5 0,-2 0-5 16,0 0 7-16,-1 0-5 0,0 0-3 0,0 0-2 0,0 0-1 0,-1 0 0 15,0 0-3-15,-1 1 12 0,0 0-6 0,0-1-3 0,-2 1 4 16,-1-1-4-16,1 1-8 0,-2 0 0 0,0 0-4 0,-1 0-8 0,1 0 4 16,-3 0-5-16,1 0 1 0,1 0-1 15,-2 0 9-15,-1 0-1 0,-1 0-2 0,-1 0 4 0,-1 0-1 0,-2 0-7 16,0-1 10-16,1 1-2 0,-2 0 7 0,0-1 7 0,-2 1 4 0,0-1 10 15,-2 1-8-15,2-1 6 0,1 1-5 0,0-1-6 0,0 0 3 0,0 1-1 0,-1-1 5 0,0 1 0 16,0-1-6-16,1 0 4 0,-1 0-12 0,1 1-3 0,-2-1-2 16,0-1-7-16,-1 2-1 0,2-1 3 0,-2 0-8 0,1 0 3 0,-1 0 6 15,-1 0-4-15,-1 0 12 0,2 0 1 0,-1 0-4 0,3 0 4 16,-1 0-2-16,2 0-4 0,-2-1-4 0,2 1 2 0,-2 0-6 0,4 0 3 16,-2 0 1-16,0 0 2 0,2 0 4 0,-2 0 3 0,1 1 1 0,0 0-3 15,1 1 5-15,0 0 0 0,2 0 8 0,0 0-2 0,0 0 2 0,2 1 1 16,-2 0-2-16,1 0 2 0,1 1-7 0,1-1-4 0,2-1-9 0,0 0 3 15,1 1 0-15,0-1-1 0,0 1 9 0,1 0 2 0,0-1 6 16,3 1 5-16,-1-1-5 0,0 0 5 0,1 0-5 0,1 0-2 0,0 0 7 16,1-1-9-16,2 1 9 0,0 0 0 0,2 0-2 15,-3 0 3-15,1-1-10 0,-1 1-3 0,1-1-8 0,2 0 0 0,-1 1 4 0,0-1 4 16,2 0 2-16,0 1 3 0,1-1 3 0,0 0-1 0,1-1 5 0,2 1-3 16,-1-1 3-16,1 1-3 0,0-1-2 0,0-1 3 0,1 0-3 15,0 0 9-15,1-1 3 0,1 1 8 0,-1-1 0 0,1 0 2 0,-1 0-1 16,1 0-6-16,0-1 2 0,1 0-11 0,-1 0 0 0,1-1 1 15,0 0 5-15,-1-1 1 0,1-1 2 0,0 1-4 16,-1-2-5-16,1 1 5 0,0-1-3 0,-1 1-4 0,0-2 0 0,0 0 0 0,0 0 1 16,0-2 9-16,0 1 0 0,0-2-10 0,0 2 1 0,0-2-9 15,-1 0 4-15,2 1-2 0,-1-1 1 0,0 0 3 0,2-1-6 0,-1 0 5 0,1 0 6 16,1 0-9-16,-1 0 2 0,1-2 5 0,0-1-10 0,0-1 15 16,0 0-5-16,0-1 4 0,1 0 12 0,-1-1-5 0,0-1 16 0,0 0-5 15,0 0-3-15,0-1 7 0,-1-1 0 0,-1 1 1 0,1-1-1 16,-1-1 4-16,1 2 1 0,0-2-6 0,-1 1-8 15,1 1 0-15,-1-2-12 0,0 1 0 0,1-1-5 0,0-2 2 0,0 1-6 16,0-1 3-16,1 0 1 0,0 3-9 0,1-1 3 0,0 2-3 0,0-1 0 0,-1 1 2 16,1 1-4-16,1 0 0 0,-1 1 7 0,1 0 0 0,-1 3 5 0,0-1 0 15,-1 1 1-15,1 2-1 0,-1 0-2 0,0 2 8 16,0 0-9-16,0 1 1 0,-1 0 5 0,1 2-6 0,0-1 13 0,0 1 4 16,1 1-1-16,-2 0 18 0,2 2-20 15,-1-1 0-15,1 1-2 0,0 1-15 0,0-1 11 0,-1 0 0 0,2 0-2 0,-1 0-9 0,1 1 4 0,1-1-4 0,-1 1-4 16,1 0 6-16,0 0-4 0,0 1 0 0,1 1 4 0,0-2-5 15,0 2-1-15,1 0 4 0,-2 0-3 0,1 0-1 0,2 1 1 0,-1 0-4 16,4 0 4-16,0 0 7 0,2 1-9 0,0 0 2 0,2 0 2 16,2 0-8-16,0 0 12 0,1 0 0 0,3 1-4 0,0-1 2 15,0 0-2-15,3 1-2 0,-1-1 4 0,4 0-2 0,0 1-1 16,1-1 0-16,0 1 0 0,0 0-2 0,1 0 1 0,-1 0 9 0,2 0-10 0,0 0 11 16,2 1-3-16,0 0-10 0,0 0 13 0,-1 1-10 0,2-1 6 0,-1 1 0 15,4 0 0-15,-2-1 2 0,1 1 6 0,1 0-5 0,0 1-3 0,3-1-5 16,-1 0-3-16,0 0 10 0,1-1-13 0,-4 1 18 0,2-1-10 15,-2 1-6-15,1-1 12 0,-1 1-5 0,-2-1 0 0,1-1-2 0,-1 1-3 16,-1-1 0-16,1 1 2 0,0 0 6 0,-2-1 1 0,1 1-1 0,-1-1 0 16,0 1-5-16,0 1 3 15,1-1 1-15,-3 0-4 0,1 0 12 0,-4 0-8 0,-1 0-2 0,-1 0 3 16,0 0-2-16,-1 1 6 0,-2-1-11 0,1 0 2 0,-1-1 1 0,-2 1 1 0,-1 0 4 16,-1 1 3-16,-1 0-7 0,-1 0 1 0,2-1 6 0,-1 0-1 0,0 0-8 0,-2 0-8 15,2 0 11-15,-1 0-2 0,-1 0 6 0,0 1 5 0,-1-2-15 16,0 1 6-16,0 0-10 0,-1-1 4 0,-3 1 5 0,2 0-2 0,-2 0 1 15,0 0 7-15,0 0-7 0,-1-1 3 0,0 2 9 0,-1-2-13 0,1 2 7 16,-1-1 2-16,-1 0-5 0,0 0 7 0,0 0-6 0,0 0-2 16,0 0 5-16,0 1-3 0,-2 0 2 0,0 0 6 0,0 0-11 0,0 1 2 15,-1-2 10-15,0 2-13 0,-1 0 7 0,1 1-4 0,-1-1-10 0,1 1 5 16,-1-1-6-16,0 2 8 0,0 0-3 0,0 0 7 0,-1 1 0 16,1 0-8-16,0 0 0 0,0 1-5 0,-1-2 5 0,1 3 2 0,-1-1-1 15,1 1-5-15,-1 0 5 0,1 0-3 0,-1-1-5 0,0 0 1 0,0 0 1 16,0 2 9-16,0 1 5 0,1 1-3 0,-1-1 0 15,0 1-11-15,1-1 5 0,0 1 3 0,0 2 1 0,0-1 2 0,1 2-2 16,-1-1 8-16,1 2-1 0,0 1-10 0,0 0 9 0,0-1-6 16,1 3-8-16,-1 0 16 0,0 1-8 0,0-1 0 0,-1 3 1 0,0 0-8 0,0 0 11 15,-1 0-7-15,1 0 2 0,-1-2-1 0,0 1-5 0,-1 0 4 0,0-1 6 16,0 1-4-16,-1 1-1 0,0-1 7 0,0 2-4 0,-1-1 3 16,0 0-4-16,0 0-1 15,-1 0-9-15,0-1 4 0,0 1 3 0,-1-1-1 0,1-1-4 0,-1 1-4 16,-1-1-2-16,2-2 0 0,-1 2-4 0,0-2 6 0,0-1-2 0,1-2-3 0,0-1 1 15,-1-1-8-15,1 0-11 0,-1-1-17 0,0-3-9 0,0 1-9 0,0-1-5 0,-1-1 1 16,0-2-5-16,0-1-14 0,-1 0-6 0,1-2-19 0,-1-1-24 0,-1-1 4 16,0-1 11-16,-2 0 37 0,1-2 42 0,-1 0 26 0,0-2-385 0</inkml:trace>
  <inkml:trace contextRef="#ctx0" brushRef="#br0" timeOffset="37429.87">9735 15034 568 0,'-5'1'11'0,"1"0"-5"0,-1 0 1 0,0 1 7 0,1-1-3 0,1 0-1 16,0 0 0-16,0 1-7 0,0-2 1 0,2 2-1 0,-1-1-6 16,1 0 0-16,0 0-2 0,-1-1-1 0,2 1 3 0,-1-1-2 15,0 1 1-15,1-1 1 0,0 0-4 0,0-1 9 0,-1 1-1 0,2-1 1 16,-1 1 1-16,0 0-3 0,1 0 7 0,-1-1 0 0,1 1 2 0,-1-1 8 16,0 0-3-16,0 0 6 0,0 1 6 0,0-1-1 0,0 0 14 0,0 1-1 15,0-1-4-15,1 1 3 0,-1-1-20 0,1-1 0 0,-1 1-5 16,1 0-3-16,-1 0 0 0,2 0 1 0,-1 0-2 0,0 0-2 15,1 0-4-15,0 0 0 0,1 0-3 0,0-1 0 0,-1 0 7 0,1 0-6 16,1 1 1-16,-1-1 1 0,2 1-4 0,0-1 3 0,-1 0 2 0,1 0 4 16,0 0 3-16,1 1-2 0,1-2-1 0,-1 1-3 0,1 0 3 0,-1 0 6 15,1-1 1-15,2 0 4 0,0 1-3 0,0-1-8 0,0 0 8 16,0 0-12-16,-1 0 2 0,2 0 10 0,0 0-3 0,0-1 1 0,0 1 4 16,0 0-10-16,-1 1 4 0,1-2 1 0,2 1 0 0,-1 0 2 15,0-1-8-15,0 2 2 0,-2-1 2 0,1 0 0 0,1 0-4 0,2 0-4 16,-1 0 2-16,0 0-5 0,1 0 8 0,-1 0 11 0,1 0-20 0,0 0 10 15,-2 1-6-15,3 0-9 0,-2 0 12 0,1 0 7 0,-2 0 1 16,0 0 10-16,1 1 1 0,-1-1-10 0,2 1 11 0,-1 0-11 0,0 0 2 16,0 1 0-16,1-1-17 0,0 1 7 0,2-1 0 0,-2 2 0 0,1-1 5 15,1 0-3-15,-1 0 1 0,0 0-1 0,-1 1-1 0,2 1 2 16,-2-1-2-16,1 0 1 0,-1 0-3 0,2 1 5 0,1-1-5 0,-1 0 3 16,0 0-3-16,-1 0-4 0,1 1 16 0,2-1-11 0,-1 0 10 15,2-1-4-15,1 2-11 0,-2-1 9 0,1 0 1 0,-2 0 4 0,0 0-12 16,2 0 5-16,-1 0-11 0,3 1 3 0,-1 0 8 0,0 0-10 0,0 0 9 15,-1 1-5-15,1-1 4 0,-2 1 6 0,3-1-6 0,-2 0-6 16,0 0 0-16,3 0 1 0,-3-1 1 0,0 1 2 0,3-1 1 0,-6 1-4 16,4 1-2-16,-2-1 14 0,0 0-7 0,3 0 4 0,-4-1 3 0,5 0-3 15,0 0 4-15,-4-1-5 0,4 1 4 0,-4 0-6 0,0 0 4 16,4 0 1-16,-3 0 0 0,0-1-1 0,2 1-2 0,-1 0 6 0,1-1-15 16,3 1 4-16,-2 0 0 0,0-1 0 0,-1 1 5 0,2-1 1 0,-3 0-8 15,1 0-4-15,1 1 8 0,-2-1-6 0,4 1 5 0,1-1-5 16,0 0 0-16,0 0 0 0,-1 0 3 0,-2 1 10 0,1-1-8 0,1 0 4 15,-1 0-11-15,0 0-2 0,-1-1 8 0,2 1 0 0,1-1 5 16,-2 0 2-16,1 1-8 0,0-1-2 0,-3 0 10 0,2 0 3 0,-1 0 4 16,-1-1-2-16,3 1-6 0,0 1-7 0,2-2-5 0,0 2 15 0,-1-1-11 15,-1 1 1-15,0-1 2 0,-2 1-10 0,3 0 12 16,-1-1-3-16,2-1 2 0,0 1-3 0,-1 0-3 0,0 0-3 0,-1 0 1 0,0-1 5 16,1 1-1-16,-1-2 2 0,1 2-1 0,0-1-5 0,0 0 2 15,1 0-10-15,0-1 10 0,0 0 7 0,0 0-4 0,0 0 16 0,-1 0-13 16,2-1-3-16,0 1 2 0,1 0-7 0,0 0 4 0,0 0 6 0,0 0-4 15,0-1 11-15,1 1-4 0,1-1-5 0,-2 1 6 0,2 0-14 16,-3 0 7-16,0 1 1 0,2 0-8 0,-2 0 9 0,2 0-1 0,0-1 0 16,-2 0 5-16,2 0-10 0,-1 1 6 0,-2-1 4 0,1 2 1 0,0 0 0 15,2 1-14-15,0 0 5 0,0 0-6 0,1-1 15 0,-2 1-9 16,2 0-3-16,-2 0 9 0,4 0-12 0,-2 0 15 0,1 1-1 0,0-1-2 16,-3 1-2-16,0 1-7 0,0-1-6 0,-1 1 8 0,1 0-4 15,0 0 1-15,-2 1 10 0,0 0-23 0,-1-1 14 0,-1 1 9 0,0-1-6 16,1 1 15-16,-1 0-9 0,2 1-27 0,-2-1 20 0,1 0 1 0,-1 1-3 15,-1-1 23-15,0 2-22 0,1-1-12 0,-1-1 22 16,0 1-8-16,1 0 3 0,0-1 13 0,0 1-15 0,-1-1 2 0,0 1 2 0,-1 0-6 16,-1-1 15-16,0 0-8 0,1 0-3 0,-1 0 2 0,1 0-19 15,0-1 14-15,-3 0-5 0,2 1 13 0,0-1 2 0,-2 0-10 0,0 0 9 16,-1 0-15-16,-1-1 13 0,0 1-9 0,1-1-4 0,-1 0 5 0,-1 0-7 16,-2 0-9-16,1-1 11 0,-2 1 1 0,0 0-7 0,0-1 15 0,-3 2-6 15,0-2-17-15,0 1 0 0,-1 0-14 0,-1-2-19 0,0 1 11 16,0-1-27-16,-1 0-9 0,0 0-5 0,0-1-16 0,-1 0-3 15,1 0-18-15,0-1-10 0,0 0-33 0,0-1-23 0,0 0-9 0,-1-1-7 0,2-1 39 16,0 0 47-16,1 1 45 0,2-2 38 0,2 0 16 0,0 0-373 16</inkml:trace>
  <inkml:trace contextRef="#ctx0" brushRef="#br0" timeOffset="38967.33">16298 15012 678 0,'-3'1'125'0,"-1"-1"21"0,1 0-52 0,0-1-49 0,0 1-38 0,1-1-36 16,0 0-9-16,0 0-2 0,1 0-4 0,0-1-1 0,0 1 13 0,0-1-2 15,1 1 15-15,-1-1 8 0,-1 0 8 0,1 0 3 0,0 0 0 16,0 0 9-16,0 0 2 0,0 0 4 0,1 0 7 0,-1 0 2 0,1 0 2 16,0-1 9-16,0 1-1 0,0 0 6 0,1-1 0 0,-1 1 0 0,1 0 2 15,0 0-6-15,0 0-4 0,0 0 2 0,0 0-6 0,1 0 7 16,0 0 4-16,-1 0-12 0,1-1 4 0,0 1-11 0,1 0-15 0,-2-1 15 16,1 1-9-16,0 0-2 0,0-1 1 0,1 1-10 0,0 0 10 0,2-1-7 15,0 1 7-15,-1-1-1 0,3 0-10 0,0 1 6 0,0-2 2 16,1 0 6-16,1 0-4 0,0 0-6 0,1 1-1 0,0-1-2 0,1 0 4 15,1 0 16-15,1-1-14 0,1 0 4 0,-1 0 5 0,2-1-23 0,-1 0 17 16,1-1-3-16,-1 2-2 0,2-1-1 0,1 0 2 0,0 0 0 16,0 1-10-16,2-1 7 0,0 0 1 0,-1 0-8 0,1 0 6 0,-2 1 5 15,0 0-6-15,-1 0-2 0,0 0 0 0,1 0 4 16,-1-1-4-16,-1 2 10 0,1 1 3 0,1-1-7 0,-1 1 3 0,0-1 0 0,1 2-2 16,0-1-3-16,-1 0 7 0,1 0-8 0,-1 1 3 0,0 1-6 0,-2 0 1 15,3 0 5-15,1 0 0 0,-1 0 9 0,0 1-12 0,0 0 0 16,0 0-2-16,-1 2-4 0,1-1 11 0,0 1-3 0,0 1 1 0,-2-1 1 15,1 2 1-15,-1-2 9 0,1 1-9 0,-1 1 11 0,1-1 7 16,0 0-2-16,1 1 12 0,-2 1-9 0,2-1-7 0,-2 1 1 0,1 0-4 16,-2 0 9-16,1 0-10 0,0 1-4 0,0 0 4 0,0 0-5 0,0 1 1 15,0-2-6-15,1 2 9 0,-1 0-21 0,0 0 8 0,1 0 2 16,0 1-6-16,-2-1 14 0,2 0-10 0,0 1 3 0,-1-3 8 0,-2 1-5 16,2-1 8-16,-1 1-13 0,2-1 1 0,0-1-2 0,0 0 1 15,0 0 7-15,0-1-2 0,0 1 13 0,0-2-5 0,1 0 12 0,-1 1-6 16,-1-1-8-16,1-1 4 0,-1 1-12 0,2-1 0 0,-2-1 4 0,2 2-11 15,1-2 9-15,-1 1-1 0,2 0 0 16,0-1 7-16,0 0-12 0,-2 0 2 0,0 0-2 0,1 0 2 0,-1-1-1 0,1 1 7 16,0-1-14-16,0 1 7 0,-1-1 1 0,1 1-10 0,1 0 19 0,-2-1-8 15,2 1 1-15,1 0-1 0,-3-1-4 0,0 1 5 0,1-2-2 0,1 2-1 16,0-1 9-16,1 0-11 0,1 1-1 0,-2-1 11 0,2-1-9 0,0 1 0 16,-1 0 8-16,0-1-7 0,1 1-7 0,-2-1 8 0,3 1-8 0,0 0 4 15,-1 0-1-15,2 0 8 0,-1 1 11 0,-1-1-20 0,0 1 14 16,-1-1-13-16,-1 1 0 0,0 0 11 0,1-1-14 15,-1 1 10-15,0-1-13 0,0 0 2 0,-1 1 19 0,2-1-11 0,-1 0 13 0,0 1-4 0,0-1-2 16,-1 0-2-16,2 1-9 0,-2 0 13 0,3-1-7 0,0 0-4 16,-1 0 10-16,2-1-6 0,-1 1-6 0,0-1 12 0,1 1-17 0,-1 0 5 15,0 0 15-15,2-1-4 0,0 1 7 0,2 0-7 0,-1 0-18 16,-1 1 13-16,1 1 2 0,-2-1 10 0,-1 0-9 0,0 1-13 0,0-1-1 16,0 1-4-16,0-1 15 15,-1 1 0-15,0 0 3 0,1 0-6 0,-1 0 8 0,-1 1-2 16,0-1 8-16,0 0-11 0,-1 1 6 0,1 0 5 0,0-1-19 0,-1 1 21 0,1-2-9 0,-1 1 4 15,-1-1 3-15,1 1-5 0,-1 1-1 0,-1-1-8 0,-1 0 3 0,0-1 7 0,0 0-10 0,0 1-2 16,-1-1 8-16,1 1-18 0,0-1 15 0,0 1 3 0,-1-1 13 16,0 1-3-16,-1 0 0 0,0 0-4 0,-1 0-34 0,-1 0 20 0,-1 0-4 15,1-1-2-15,-1 0 24 0,-1 1-10 0,1 0 1 0,-1 0 1 0,0-1-8 16,1 1 4-16,1-1-7 0,0 0-6 0,0 0 12 0,0-1-6 16,-1 0 7-16,2 0 11 0,0-1-18 0,1 1 3 0,0-1 4 0,-1 0-8 15,1 1 8-15,1-2-1 0,-2 1-1 0,0 0 1 0,0-1-3 16,1 0-16-16,2 0 5 0,0 1 5 0,0-1 4 0,0 0 20 0,0 0-10 15,0 0-5-15,-1-1-2 0,1 1-4 0,-1 1-3 0,0 0 3 0,-1-1 8 16,-2 1 1-16,2 0-6 0,0 0-2 0,-1 0-4 0,1 0 3 16,-1 0 6-16,1 1 10 15,0-1-9-15,-1 1-4 0,1 0 2 0,-1 0-12 0,0 1 10 0,0-1 5 16,-1 1 0-16,-1 0-8 0,-1 0 9 0,0 0-3 0,0 0 10 0,-1 0 0 0,-1 0-16 0,0 1-4 16,-1-1-5-16,-1 0 7 0,0 1 5 0,-2 0 0 0,2 0-2 0,-2 1-1 0,0 0 3 15,0 0-11-15,0 0 8 0,0-2 6 0,-1 1-5 0,1 0 4 16,-1 0 4-16,0 1-15 0,0 0 1 0,0-1 11 0,0 0-17 0,0 1 18 15,0-1-2-15,-1 0 0 0,0 1 6 0,0-2-15 0,1 2 10 0,-1-1-4 16,0 0 4-16,-1 1 5 0,1-1-10 0,-1 0-4 0,1 0 9 16,0 0-3-16,-1 0 3 0,0 1-3 0,0-2-6 0,0 2 4 15,1-1 2-15,-1 1 4 0,1 0-6 0,-1-1 2 0,0 0 14 0,0 1-14 0,0-2 7 16,0 2-1-16,0-1-16 0,0 0 17 0,0 0-10 0,0 0 1 16,-1 1 10-16,1-2 2 0,0 2-1 0,-1-2-12 0,0 0 0 0,0 1-5 15,1-1 8-15,-1 0 6 0,0 1 1 0,0 1-1 0,0-1-14 16,1 1 10-16,-1-2-4 0,0 1 13 0,0-1 5 0,0 0-17 15,-1 1 9-15,1 0-13 0,0-1 2 0,0 2 6 0,0-1-18 0,0-1 4 16,-1 0-6-16,1 1-4 0,0-1 11 0,-1 0-9 0,1 1-3 0,-1-1-4 16,0 0-18-16,-1 1-11 0,1-2-6 0,-1 1-17 0,1-1-14 0,-1 0-18 15,0-1-23-15,1 1-15 0,-1-2-27 0,1 0-18 0,-1-2-28 16,1 0-8-16,0-1 46 0,1-2 56 0,0 0 53 0,2-2-340 0</inkml:trace>
  <inkml:trace contextRef="#ctx0" brushRef="#br0" timeOffset="41948.05">21261 14927 644 0,'4'-1'74'0,"0"-1"5"0,1 0-27 0,-2-1-33 0,2 0-12 0,1-1-11 0,0 0 2 0,1 1-10 0,1-2-12 0,0 2-17 16,0-1-12-16,0 1-2 0,-1 1 9 0,1-2 10 0,0 1 13 16,0 1 17-16,0 1 1 0,1 0 5 0,-1 0 4 0,0 0-2 0,-1 0 2 15,1 0 4-15,-1 0 1 0,0 1 6 0,0 0 7 0,1 0 2 16,-1 0 13-16,1 0 17 0,0-1-1 0,0 1 5 0,1-1-5 0,-2 1-5 16,2-2-3-16,0 0-3 0,0 0-5 0,0 0-15 0,0 0-6 0,0 0-7 15,0-1 0-15,1 1-4 0,0 0 6 0,1 0 9 0,-1 1 3 16,0-1 2-16,-1 1 11 0,2 0 8 0,-1 0-10 0,2 0 11 0,-1 1-3 15,1 0-8-15,-1 0 13 0,0 1-10 0,0-1-5 0,1 1 0 0,1-1-8 16,-2 0 8-16,3 0-9 0,-1 0 0 0,1 0-4 0,0 0-6 16,1 1 7-16,1-1-8 0,0 0-2 0,1 0 8 0,-1 0-13 0,2 0 0 15,-1 0 15-15,1 1-10 16,-1 0 6-16,0 0 3 0,0 0-9 16,-1-1 11-16,1 2-5 0,2-1 10 0,-3 1 2 0,2 0 1 0,-1 0 1 0,0 0-5 0,0 1-2 15,0-1-6-15,0 1 9 0,0 0-3 0,0-1 8 0,1 1 2 0,0 0-5 0,-1 0 8 0,2-1-3 16,1-1-16-16,0 1 4 0,0-1-9 0,1 0-1 0,-3 0 13 0,1 0 1 0,-1-1-13 15,0 1 6-15,-1 0-2 0,1 0-8 0,1 0 9 0,-2 0-8 0,1 0-6 16,0 1 5-16,-1-1-5 0,0 1 0 0,-1 0 16 0,1-1-9 0,-3 2 5 16,0-1-11-16,0 1-4 0,3 0 8 15,-1 0-12-15,0-1 14 0,1 1-2 0,0 0 0 0,-1-1 6 0,1 0-7 16,0 1 2-16,0-2-4 0,-1 0-5 0,2 1 8 0,0-1-13 0,0 0 0 16,0-1 5-16,1 1-4 0,1-1 4 0,-1 0 9 0,2 0-1 15,-2 0-1-15,0 0-11 0,1 0-12 0,-2 0 10 0,1 0-4 0,0 0 6 16,0 0 4-16,0 0 9 0,0-1 1 0,2 0-2 0,-2 0-2 15,2 1-6-15,0-1-5 0,-2 0 2 16,1 0 5-16,0 1-7 0,1-1 5 16,0 0 2-16,0 1-14 0,0-2 6 0,1 1 6 0,-1 1 14 0,0-1-1 15,0 1-6-15,0-2-14 0,-1 0 2 0,1 1-1 0,1-1 3 0,0 2 12 0,2-1-13 0,-1 0 7 16,-1 0-5-16,0-1-3 0,-1 1 4 0,-1 0 4 0,1 0 5 0,0 1-2 0,0-1 2 0,2 1-8 16,-1-1 2-16,1 1-2 0,1 0-5 0,-2 1 2 0,0-1-2 0,1 1 0 15,-1-1-3-15,2 1 2 0,0 0 3 0,-1-1 6 0,0 2 3 0,-1-1 2 16,1 0-4-16,-1-1-16 0,-1 1 17 0,1 0-11 0,1 0-2 15,-1 1 6-15,2-1-1 0,-1 0 13 0,0 0-9 0,-1 0 4 0,-1 1-3 0,0-1-14 0,1 0 9 16,-1 0-3-16,1-1-4 0,0 0 15 0,-1 1 0 0,2 0 0 16,-1 0-12-16,-1 0-18 0,1 0 12 0,-1 0 5 0,-1 0 11 0,2 1 15 15,0-1-20-15,0 0 4 0,0 0-10 0,0 0 3 0,1 1 13 16,0-1-5-16,-1-1 8 0,0 1-11 0,2 0-8 0,-1 1 7 0,2-1-1 16,-1 0-4-16,1 0 18 0,-1-1-7 15,-1 1 2-15,0 0-7 0,1 1-4 0,-2-1-5 0,2-1-1 0,-1 1 15 16,1 0-7-16,0 0 7 0,-1 1-6 0,1 0-4 0,-2-1 2 0,1 1-2 0,1-1 10 0,-1 0-2 15,1 1-11-15,0-1 6 0,-2 1-4 0,2-1 1 0,-1 0 15 16,0 0-15-16,1 0 18 0,-1 0-15 0,1 0-1 0,1-1 0 0,-1 0-4 16,1 1 11-16,-3-1-6 0,1 1 4 0,-1-1-10 0,0 1 1 15,0 0 17-15,1 1 1 0,-2-1-2 0,2 0-9 0,-2 0-9 16,1 0 11-16,-1 0-15 0,-1 1 16 16,0-1-11-16,0 1 8 0,1 0 11 0,-2-1-8 0,1 1-3 0,1-2-12 0,-2 1 5 15,0-1 4-15,1 1 13 0,-2-1-12 0,1-1-3 0,0 2 1 0,0-1 0 16,0 1 12-16,1-1-9 0,0 0-1 0,1 0-10 0,0 0-1 0,-1 0 10 15,0 0 1-15,-1 0 9 0,-1 1-6 0,0-1-1 0,1 0-3 0,0 1-3 16,-1 0 9-16,0-1 0 0,1 0-6 0,-1 1 1 0,1 0 12 0,0-1-15 0,-2 1 7 16,0 0-6-16,1-1-2 15,-1 1 8-15,0 0 2 0,2 0 7 0,0-1-15 0,-2 1-1 0,2-1 10 0,-1 1-2 16,0-1-6-16,-1 0 9 0,1 1-14 0,-1-1 5 0,0 1 6 0,0 0-8 0,1 0 10 16,0-1-2-16,1 1-7 0,1 1 7 0,0-1-10 0,-1 0 1 0,1-1 16 15,-1 1-12-15,0-1 2 0,0 0-3 0,0 0-3 0,-1 0 9 0,1 0 5 16,0-1-4-16,0 1-4 0,0-1-4 0,0 1 8 0,1 0-4 15,-1-1 0-15,-1 1 3 0,1-1-10 0,-1 0 11 16,1 1 3-16,2-1-9 16,-3 1 8-16,2 0-7 0,0-1-6 0,0 1 14 0,0-1-17 0,0 1 13 0,0 0-3 0,-1 0-3 15,1 1 5-15,1-1-4 0,-2 0 4 0,3 0-4 0,0 0 13 0,0-1-15 0,0 2 8 16,-1-1 3-16,1 0-11 0,-1 0 19 0,1 0-26 0,0-1 11 0,1 0 1 0,-2 1-2 16,2 0 10-16,0-1-6 0,-1 1-1 0,0-1-13 0,0 0 14 15,-1 1-11-15,0 0 0 0,2 0 21 0,-1 0-23 0,0-1 12 0,0 2 4 16,0-2-7-1,0 2 16-15,-1-1 3 0,1 0-18 0,0 1 1 0,-1-1 6 0,3 0-10 16,0 1 12-16,-1 0 7 0,1-1-16 0,-1 1 2 0,0-1-1 0,0 0-7 16,-1 1 9-16,1 0 0 0,0-1-4 0,-1 2 12 0,2-2-9 0,-2 1 6 0,3 0 6 0,-2-2-24 15,-1 1 10-15,1-1-3 0,-1 1-3 0,1 1 11 16,1 0 7-16,-1-1-13 0,1 0 6 0,-1 0 1 0,0 0-6 0,1 0 11 16,-1 0-7-16,0 1 2 0,3-1-12 0,-2 0 1 15,2-1 1-15,0 0 11 0,-3 1-7 0,1 0 11 0,-2 1-9 16,0-1-4-16,1 1-4 0,-1-1 3 0,1 1 7 0,0 0-2 0,-2 0 17 0,1 0-22 0,-2 1 13 15,0 0-8-15,1 0 4 0,-1 1-3 0,2 0 7 0,0-1 0 0,-1 1-4 0,2-1 3 16,-1 1-14-16,-1-1 1 0,1 1-1 0,0-1 5 0,-1 0-6 0,1 0 9 16,1 0-1-16,0 0 4 0,0 0 9 0,0-1-28 0,-1 0 13 0,0 0-5 15,-2 0-1-15,-1 0 10 0,0 0-4 0,0 0-3 0,-1 0-7 16,1-1 14-16,-1 2-9 16,-1-1 15-16,1 1-1 0,-1-1-15 0,2 1 12 0,-3 1-14 0,1-2 8 0,0 3 20 0,-1-2-12 0,1 1-3 15,3 0 5-15,-2-1-17 0,0 2 7 0,1-1 13 0,-1-1-13 0,-1 1 5 16,2-1 12-16,-2 0-32 0,1-1 8 0,-2 1 4 0,0-1-8 0,1 0 19 15,-1 0-15-15,0-1-6 0,0 1 7 0,0-1-3 0,0 2 16 0,1-2-7 16,-1 1-3-16,-2 0-4 0,-1 0 1 0,1-1 10 0,-1 0 1 16,1 0 7-16,0 0-2 0,-1 0-2 15,0 0-11-15,2 0-2 0,-1 0-3 0,-1 0-1 0,2 0 19 16,-1 0-10-16,1 0-8 0,0 0 10 0,-1-1-6 0,2 0 3 0,-1 1 17 0,0-2-11 16,0 1-3-16,0-1 11 0,3 1-31 0,-2 0 6 0,2-1 17 0,-1 1-10 0,0-1 18 15,-1 0-9-15,1 1-14 0,0-1 8 0,0 0 1 0,-2 0-1 0,2 1 15 0,-1-1-18 16,0 1 8-16,0 0-16 0,0-1 3 0,0 2 15 0,1-2-10 0,0 1 12 15,0 1-4-15,0-1-8 0,-1 0-3 16,1 1 16-16,0-1-18 0,-1 0 6 0,0 0 10 0,2 0-12 0,-1-1 1 16,0 1 3-16,2 0-16 0,-1-1-6 0,1 1 11 0,-2-1 2 0,2 0-2 0,0 1 5 15,-3-1 24-15,2 1-7 0,-1 0 4 0,1 0 7 0,0 0-22 0,1 0 5 0,-1-1 4 16,0 1-4-16,0 1-8 0,0-1 4 0,-1 1-3 0,0-1 14 16,0 1-13-16,0-1 5 0,0 1 1 0,0 0-8 0,1-1 16 0,0 1-6 15,-1 0-10-15,2 0-1 0,0 0-1 0,-2 0-6 0,1 0 10 16,0 1 1-1,0-1-9-15,-2 0 6 0,1-1 5 0,1 1-13 0,-1 0 4 0,2 0-2 0,0 1-4 16,-2-1-2-16,1 1 4 0,0-1-3 0,-1 0-3 0,-2 0 38 0,0 0 2 0,1 0 3 0,-1 0-4 16,0 1-15-16,0-1-13 0,1 0 0 0,-2 0 16 0,0 0-19 0,1 0 17 15,-1 0-12-15,1-1 4 0,-1 1 4 0,0-1-13 0,0 0 24 0,0 1-17 16,0-1 3-16,-1 1-1 0,1 0-22 0,0-1 5 16,1 1-5-16,-1-1 1 0,1 1 15 0,1 0 6 15,1 0-13-15,-2 0 18 0,2-1-13 0,-2 1-5 0,1 0 29 16,-2 0-16-16,1 0 10 0,0 0 0 0,-1 0-7 0,0 0 9 0,-1-1-2 0,1 1 19 15,0 1-26-15,1-1 20 0,0 0-2 0,1 0-26 0,0 0 19 0,0-1-19 0,-3 0-6 16,2 0 6-16,-1-1-6 0,1 0 3 0,-1 0-1 0,-1-1 3 0,0 1 2 0,-2 0 23 16,0 1 14-16,-1-1-6 0,0 0-7 0,1 0-25 0,0-1-7 15,-1 1 12-15,1 1 13 0,-2-1-4 0,0 1-1 0,0 0-1 16,0-1 0-16,1 1 3 0,0 1-7 0,-1-1 1 16,-1 1-7-16,2-2-4 0,-2 1 2 0,2-1 4 0,0 1-3 0,0 1 4 0,0-1 4 0,0 0-10 0,0-1 1 15,0 1 6-15,0-1-11 0,-1 0 14 0,1 0-4 0,-1 0 4 0,1-1 6 16,0 1-11-16,0-1 9 0,0 1-25 0,0 0 0 0,-1 0 10 15,1-1-13-15,0 1 20 0,1 0 11 0,1-1-24 0,-1 1 15 16,0 0 3-16,-1 0-16 0,1 0 15 0,1 0 3 0,-2-1-12 0,1 1-4 16,-3-1 16-16,2 0-8 0,0 0-13 15,0-1 7-15,0 1 9 0,-1-2-12 0,1 3 16 0,0-2 4 0,1 0-22 16,-1 1 8-16,-1-1-2 0,0 0-3 0,0 0-2 0,2 0 8 0,0 0-7 0,-1-1 5 0,0 1 6 16,0 1-14-16,-1-1 9 0,2 0 4 0,-1 0 2 0,1 0 9 15,-2 1-6-15,3-1-3 0,-1 0-6 0,0 0 5 0,0-1-7 0,0 0 3 0,0 0 5 16,-2 0 32-16,-2 0 10 0,1 1-13 0,-2 0 1 0,3-1-47 15,0-1 3-15,0 2 6 0,0-2-4 0,0 0 2 16,0 1 4-16,1 1 3 0,0-2 3 0,-2 2-3 0,-1-2-3 16,2 1-14-16,0 0 5 0,-1 0 13 0,1 1 1 0,-2 0-8 0,0 1 15 0,1-2-12 0,0 0-1 15,0 0 24-15,0 0-23 0,0 0-11 0,-1 1 8 0,2-1-10 0,0-1-2 16,-1 0 15-16,2 0-2 0,-1 0 7 0,-1 2 4 0,2-1 3 16,-2-2-15-16,1 0-8 0,1-1-5 0,0 0 20 0,-1 0-15 15,0 0 5-15,-1 0 12 0,0 0 1 0,0 0-2 0,2-1 1 0,-1 0-25 16,-1 0-19-16,1 0 43 15,0 2-28-15,0-1 37 0,-1-1-6 0,-1 0-20 0,-5 7 33 0,2-8-14 16,-2 7-15-16,-1-1 12 0,1 0-9 0,0-1 1 0,1 1 23 0,0-2-20 0,-1 1 12 0,1-1-15 16,1-1 3-16,0 0 7 0,-1-1-11 0,2 0 7 0,-1 0 1 0,1 0-4 0,0 0-5 15,1-1 15-15,-2-1-7 0,0 1-2 0,1-1-1 16,-1 1-13-16,0-1-2 0,-1 2-16 0,0-2 22 0,0 1-1 0,0-1 1 16,0 0 16-16,-1 1-16 0,1 1 11 0,-1-2-8 0,-1 1-6 15,0-1 8-15,0 1-15 0,0 0 6 0,0 0 6 0,-1 1-1 16,1-1-3-16,-1 0-5 0,-1 0-7 0,0 1 12 0,0 0-12 0,0 0 30 0,0 0-11 15,-1 1-19-15,-1 0 19 0,1-1-8 0,-1 1 8 0,0 0 5 0,0 0 3 0,-1-1-24 16,0 1 10-16,-1 1 6 0,0-1-13 0,-14-19 33 0,1 4-31 0,5 7 15 16,3 5-4-16,3 2-13 0,-4 1 36 0,-3-1-20 0,2 0 14 15,0 1 12-15,-3 0-20 0,2-1 4 0,-2 1 0 16,1-1-12 0,1 1 18-16,-1 0 0 0,-1 0 2 0,1 0-8 0,0 1-4 0,-1-1 8 0,1-1 1 15,0 1 0-15,1-2 6 0,0 2-3 0,-2-1-5 0,2 0 13 0,0 0-5 0,1 1-1 0,-1-1-6 16,0 0-5-16,-1 0 4 0,-1 1 10 0,0-1 5 0,-1 0-9 15,0 0 0-15,0 0 0 0,-1 0-1 0,1-1-23 0,-1 1 0 0,-1-1-15 16,-4 0 4-16,-2 0 30 0,0 0-3 0,-1 0 11 0,2 0-3 16,-2 0-1-16,1 0 10 0,1 1-2 15,-1-1-7-15,0 1 9 0,2-1-4 16,-2 1-17-16,0-1 15 0,-2-1-9 0,0 1-2 0,1 0 13 0,0 0-8 0,3 0 3 0,-2 0 0 16,2-1-3-16,0 1 0 0,-2 0-4 0,1 2 9 0,-1-1-4 0,0-1 9 15,0 1-8-15,0 0-4 0,-2 1 3 0,3-2-38 0,-2 2 13 0,2-1-6 0,-2 1 1 16,-2 0 32-16,1-1-2 0,-2 1 0 0,1 0 9 0,-1 0 0 0,1 1-15 15,-1 0 4-15,1 1-10 0,-3-2 8 0,-1 0 7 0,-1 0-5 16,2 0 5-16,-1 0-13 0,4 1 8 0,-2-1 8 16,0 1-6-16,0 0 1 0,-1 0-5 0,1 0 3 0,-2 0-12 15,3 0-8-15,-1 0 1 0,1 1-7 0,-1 0 13 0,0 0 12 0,-2 0-13 16,1 1 4-16,-1-1 6 0,2 1 5 0,-2 0 2 0,0 0 6 0,0 0-16 0,-1 0-5 16,1 0 2-16,2 0 8 0,-2 0 5 0,2 1-4 0,-1-1 11 0,1 0-13 0,-2 1-3 0,2 0-25 0,-2 0-5 15,2 0-2-15,-1 0 15 0,0 1 18 0,-2 0 10 0,0 0-1 0,0 1-12 16,-1 1 8-1,-1 0-9-15,-1 0-2 0,-1 0 6 0,0 0 3 0,0 0-5 0,1 0 9 16,0 0-12-16,-2 0-7 0,1 1-4 0,-2-1-12 0,2 1-20 0,0 1-20 0,-2 0-24 16,3-1-31-16,-3 0-19 0,2-1-17 0,0 0-19 0,-1-1-2 15,0-1 39-15,-2 0 43 0,2-1-379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7:44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4263 11497 678 0,'-5'1'14'0,"0"-1"-1"0,0 0-1 0,0 0-4 0,3 0 2 0,0 1 5 15,0-2 3-15,1 1-2 0,0 0-2 0,0 0-6 0,1 0 4 16,-1-1-6-16,1 0 1 0,1 0-8 0,-1 1 0 0,0-1 2 0,0-1-3 16,0 0 3-16,0 0-2 0,0 0-1 0,1-1 5 0,-1 0-4 15,1 0 3-15,0 0 3 0,1-1-9 0,0 1 6 0,0-1-6 0,0 0 0 16,1 0 8-16,0 0 0 0,0-1 2 0,1 1 1 0,0-1 2 0,0 1-2 15,0-1 12-15,1 0-4 0,-2 0-1 0,2 0 6 0,-2-1-10 16,0 1 8-16,3 1 4 0,-2-1-4 0,2 1-1 0,0-1-3 0,-1 1-8 16,1-1 4-16,1 2 4 0,-1-1-4 0,1 0-2 0,0 0 3 0,1 0-13 15,0 0 4-15,1 1-5 0,0 0-2 0,1 0 8 0,-1 0-4 16,1 1 6-16,0-1-2 0,2 2 0 0,-1 0 0 0,1 0 0 0,-1 1 2 16,-1 1-5-16,1 0-6 0,1 1 1 0,0 0 2 0,0 1 5 15,0 1 1-15,0 0-2 0,0 1-1 0,1-1 1 0,1 0 2 0,0 0 6 16,0 0 10-16,0 0-6 0,-1-1 8 0,0 1 1 0,0 0-13 0,2-1 8 15,-1 0 4-15,1 0-1 0,-1 0 6 0,0-2-5 0,2 1-2 16,-1-1 0-16,1 1-3 0,0-1 11 0,1 1-3 0,1 0-2 0,-2 0 3 16,2-1-10-16,0 1-1 0,-3 1 5 0,2-1-6 0,0 0 9 0,1 0 0 15,-1 0-7-15,2 0 2 0,1 0-8 0,-1-1-3 0,2 0 12 16,1 0-7-16,-2-1 8 0,2 0-10 0,0-1-4 0,-1 1-1 16,3-1 0-16,0-1 5 0,1 0-5 0,-1 0 14 0,-2 0-16 0,1 0 7 0,-1-1-1 15,-1 1-9-15,1-1 7 0,-1 1-10 0,0 0 15 0,1 0-7 16,-1 0 5-16,0 1 0 0,1 0-1 0,-1 0 2 0,-1 0 4 0,1 0 0 15,-1 0-6-15,2 0-5 0,0 0-6 0,0 0 11 0,1 0-10 16,0-1 7-16,-1 1 7 0,0-1-11 0,1 0 11 0,0 1-9 0,1-1-15 16,1-1 11-16,1 1-3 0,0 0 5 0,-1 0 0 0,0 0 6 0,-2 0 0 15,1-1 2-15,1 1 5 0,-2 0-10 0,2-1 9 0,-1 2-7 16,1-2 3-16,1 2 9 0,-2-1-10 0,0 1 3 0,-1-1-5 0,1 1 5 16,0 0 1-16,1-1 1 0,1 1 6 0,-1-1-20 0,2-1 2 0,-1 1 2 15,0-1-3-15,1 0 4 0,0 1-2 0,2-1 5 0,-1 0-3 16,1 0 0-16,-3 1 0 0,1-1-8 0,-1 1 0 0,-1 0 9 0,0 0 5 15,0 1-6-15,0-1 8 0,0 1-12 0,-1 0 0 0,0 1 4 16,-3 0 0-16,2 1 5 0,-1-1-1 0,0 1 4 0,1 0 1 0,1-1 5 16,-2 2-2-16,1-1 7 0,0 0-8 0,-1 0-5 0,0-1 2 0,0 0-3 15,1 1 5-15,2-1 1 0,-2 0-5 0,1 0 1 0,-1 0 4 16,-2-1-6-16,1 1-2 0,0 0 5 0,-1-1-6 0,0 1 5 0,-1-1-7 16,2 0 1-16,-1 0-5 0,1 1 3 0,1-1 10 0,-2 1-17 0,0-1 13 15,-1 1 1-15,0 1-13 0,1 0 12 0,-1 0 2 0,2 1-6 16,-2-1 4-16,2 0 1 0,-1 1-13 0,-1 0-3 0,0 0 6 15,-1 0 3-15,-1 1 0 0,1-1 4 0,1 1 2 0,-1-1-8 0,1 1 9 0,0-1-17 16,-1 0 12-16,-1 0 0 0,1-1-10 0,-1 1 13 0,0-1-8 16,1 0 4-16,-1 0-5 0,1 0 8 0,0-1-5 0,0 0-5 0,2 0 6 15,-1 0-1-15,2 0-1 0,-3 0-1 0,0 0 5 0,0 0-15 0,-1 0 9 16,1 0 6-16,2 1-1 0,0-1 10 0,-3 0-8 0,2 0-10 16,0 1-9-16,-2 0 13 0,2 0 2 0,0 0 7 0,-2 0 0 0,2 0-13 15,-1 1 1-15,0-1 1 0,2 1 2 0,1 0 6 0,-3 0-7 16,1-1 5-16,0 1 3 0,-1-1-6 0,1 0 1 0,0 0-5 0,0 0 4 15,1 0-2-15,0 0 4 0,0 0-3 0,0-1-5 0,1 1 2 0,-1-1 6 16,0 0 11-16,0 1-11 0,-1-2 8 0,1 1-23 0,2 0 5 16,-2-1 6-16,2 1 7 0,1 0 3 0,-3 0-9 0,2 0 5 0,-1-1-6 15,-1 1-1-15,1-1 13 0,1 1-6 0,0-1-7 0,1 1 16 16,-1 0-12-16,0 0 4 0,-1 0 2 0,-1 0-13 0,2 0 10 0,1-1-13 16,-2 1 5-16,0-1 17 0,1 1-9 0,-1-1 7 0,0 0 6 0,0 0-18 15,0 0 0-15,0-1 13 0,-2 1-17 0,2 0 11 0,0-1-7 16,-1 1 0-16,2-1 13 0,-1 0-7 0,1 1 8 0,0 0-10 0,-2-1-12 15,3 0 17-15,-1 1-6 0,0-1-3 0,4 2 2 0,-1-1-5 0,-1 0 1 16,0 1 7-16,-1-2 3 0,0 1-22 0,0 0 20 0,-2 0 0 16,2 0 7-16,0 1-10 0,1-2-9 0,0 1-8 0,-1 0 9 0,-1-1 21 15,-1 0-10-15,2 0 7 0,-1 1-18 0,0 0 5 0,2 0 7 16,0 0-4-16,0-1 13 0,0 1-9 0,-1 0-2 0,0-1 1 0,0 0-6 16,1 0-8-16,2 1 6 0,-1-1-3 0,2 1 2 0,-3-1 11 0,2 0-4 15,-1 1 9-15,-3-1-7 0,3 0-3 0,-2-1 7 0,3 1-23 0,-1 0-3 16,1 0 3-16,0 0 0 0,-2 0 24 0,1 0 5 0,-2 0-4 15,4 0 7-15,-1 1-15 0,-1-1-8 0,3 0 9 0,-5 0-13 0,3 0 13 16,-2 1 0-16,1-1-5 0,2 1 7 0,-1 0-11 0,4-1 6 16,0 0 1-16,-2 0-3 0,-2-1-1 0,-2 1-6 0,2 0 9 0,0 0-9 15,1 1 17-15,0-2 5 0,-1 1-10 0,1-1 13 0,-3 1-23 0,3 0-5 16,-1 0 8-16,-3 1-6 0,5-1 8 0,-1 1-2 0,-2-1 1 16,2 1 7-16,-7 0-4 0,6 0 13 0,0-1-5 0,0 2-20 0,5-1 20 15,-5 0-10-15,-3 1-15 0,-1 0 18 0,0-1 2 0,1 0-12 16,1 1 16-16,-1-1 1 0,1 0-14 0,0 0 6 0,0 0 5 0,0 1-1 15,-2-1 2-15,0 1-6 0,1-1 6 0,1 0 2 0,-1 0-8 0,2 0 13 16,-2 0-12-16,1 0-3 0,0-1 4 0,0 1 2 0,0 0-6 16,0 0 11-16,0 0-10 0,-1 0-4 0,1 0 15 0,1 0-16 0,-2 0-1 15,0-1 19-15,-1 0-19 0,0 0 11 0,1 1 3 0,-1 0-16 0,1 0 10 16,1 0-6-16,-2 0 8 0,-2 0-3 0,1 1-7 0,-2 0 0 16,2 0 1-16,1-1 11 0,-1 1 1 0,-1-1-8 0,2 1-3 0,0 1-5 15,0-2 18-15,-2 1-14 0,-1 0 14 0,0-1-11 0,0 2-4 16,2-2 6-16,1 0 13 0,-1 1-6 0,1-1-11 0,-1 1 11 0,-2 0-23 15,3 0 10-15,-4 0 5 0,0 0-7 0,0 0 21 0,-1 0-14 0,3 0-2 16,1 0 17-16,-1 0-28 0,1-1 28 0,-1 1-8 0,-1 1-14 16,-1-1 11-16,-1 0-15 0,5 1 16 0,-4-1 2 0,4 0 12 0,-2 1-24 15,-2-1 6-15,2 0 3 0,-2 0-6 0,1 1 11 16,-1 0-11-16,1 0-3 0,1 0 1 0,-2-1 8 0,4 0 3 0,-1 0-4 16,0 0-5-16,1 0-1 0,-3 0 6 0,0 1-3 0,2-1 9 0,-2 0-2 15,1 0-2-15,0 0 3 0,-1 0-23 0,1 0 12 0,0 1-4 0,-1-1-3 16,2 0 20-16,-3 0-12 0,1 1 2 0,-2 0 14 0,1 0-11 0,0-1-1 15,1 1 3-15,1-1-3 0,-2 1-11 0,1-1 19 0,0 1-23 0,0 0 4 16,-1 0 23-16,0-1-21 0,-1 1 17 0,2-1 1 0,-1 1-15 16,0 0 2-16,2 0 4 0,-1 0-16 0,0-1 11 0,1 1 5 0,0 0-1 15,-2-1 10-15,2 2-1 0,-1-1-12 0,0 0 4 0,0 0-9 16,1 0 2-16,0-1 7 0,0 1-1 0,1 0 15 0,-2-1-9 0,0 1-6 16,-1 0-1-16,1-1 6 0,-1 1-6 0,3-1 0 0,-1 1 1 0,0-1-6 15,0 1 15-15,0 0 2 0,-1-1-6 0,2-1-12 0,-3 2 0 0,1-1 0 16,1 0-2-16,0 1 15 0,1-1 5 0,0 0-11 0,-1 1 5 15,0-1-8-15,-1 1 7 0,0 0-3 0,1-1 0 0,-1 2-9 0,-1-2-5 16,1 1 15-16,-1 0 6 0,1-1 6 0,0 1 6 0,0-1-21 16,0 2-3-16,-1-2 8 0,1 1-16 0,-1 0 17 0,-1-1-12 0,1 2 12 15,1-2-8-15,-1 0 9 0,1 1 3 0,0-1-19 0,-1 1 20 0,1-1-20 16,-1 1 7-16,0-1-3 0,1 0 2 0,0 0 5 0,0 0-1 16,2 0 11-16,-1 0-10 0,1 0 2 0,0 0 4 0,0 1-8 0,-1-1 4 15,-1 0-6-15,1 0 0 0,-2 0-3 0,1 0-4 0,1 0 2 16,-2 0 1-16,1 1 2 0,0 0 11 0,-1 0 21 0,2 0-19 0,-2-1 3 15,0 1-14-15,-1 0-17 0,1 1 21 0,0-1-11 0,0 0 5 0,1 0 11 16,-1 0-19-16,0 1 12 0,0-1 5 0,0 0-10 0,-1 0 10 16,1 0-8-16,0 1-6 0,-1 0 11 0,0-1 7 0,1 0-6 0,1 0 4 15,0 0-14-15,0 0 5 0,1 0-1 0,-3 0 1 0,1 0 4 0,0-1 3 16,-2 1-5-16,2 0 11 0,-1-1-6 0,1 1-5 0,-2 1-2 16,2-1 11-16,0 0-11 0,-2 0 2 0,3 0 9 0,-2 0-27 0,-1 0 36 15,1-1-16-15,-1 1 5 0,1-1-6 0,0 1-6 0,1-1 16 16,1 0-18-16,-2 0 8 0,2 1-9 0,0-1 15 0,-1 0-4 0,0 1 6 15,0 0 12-15,0-1-26 0,-2 1 13 0,2-1-2 0,1 1-20 0,-1-1 21 16,1 1-4-16,-1 0-12 0,0-1 11 0,-1 1-11 0,1 0 9 0,-2-1 6 16,1 1 9-16,1-1-7 0,-1 0-16 0,0 1 19 0,1-1-18 15,1 1 11-15,-2-1 11 0,1 1-27 0,2 0 23 0,-3 0-15 0,1 0 6 16,1 0 3-16,-2 0-14 0,2-1 9 0,0 1-14 0,-1-1-23 16,0 1 36-16,0-1 2 0,0 1 15 0,-1-1 30 0,1 0-39 0,0 0-7 15,-2 0-5-15,2 1 5 0,0-1-7 0,0 0 19 0,-1 0-19 0,3 0 9 16,-1 0-2-16,-1 0-6 0,1 0 8 0,-1 1-9 0,-1-1 23 15,2 0-19-15,-1 0 15 0,-2-1-8 0,2 1-13 0,0 0 23 0,0 0-14 16,-1 0-2-16,2 0 2 0,-1 0-18 0,0 0 20 0,0 1-4 16,0-2 2-16,-1 1 4 0,0 0-20 0,3 0 28 0,-3 1 1 0,3 0-8 15,-1 0 0-15,-1 0-10 0,1-1-2 0,-1 0 3 0,0 0 24 0,-1 1-22 16,0-1 11-16,0 1-5 0,0-1-8 0,1 1 13 0,1 0-20 16,-2-1 17-16,1 0-22 0,-2 0-2 0,1 0 13 0,-3 1-4 0,1-1 18 15,0 1 14-15,-1-1-14 0,-1 1-11 0,0-1 12 0,0 1-18 16,-1 0-3-16,-2-1 30 0,2 0-26 0,-1 1 4 0,0-1 1 0,0 1-3 0,-1-1 19 15,-2 1 0-15,1 0-3 0,0 0-17 0,-1 1-4 0,0-1-4 16,-1 0 28-16,-2 0-2 0,-1-1 8 0,1 2-13 0,0-1-21 16,0 1 17-16,-1 0-15 0,0-1 14 0,0-1 5 0,-1 2-4 0,0-1 10 15,-1 0-9-15,0 1 5 0,0 0-26 0,-1-1 5 0,0 0 8 0,0 0 2 16,0 0 4-16,-1 0 0 0,-1 0-2 0,1 0 0 0,0 1 11 16,0-2-9-16,-1 1 3 0,0 0-18 0,0 0 4 0,0 1 11 0,0-1-2 15,0-1 13-15,0 2-17 0,-1-1-14 0,0 0 13 0,0 0 8 0,1 0-6 16,0 0 12-16,-1 0-9 0,1 0-18 0,-1 0 25 0,0 0-21 15,0 1 10-15,0-1 1 0,-1 0 3 0,0 0 0 0,1 0 2 16,-1 1 10-16,1-1-21 0,0 0 29 0,-1-1-24 0,0 1 4 0,0 1 4 16,1-1-13-16,-1 0 23 0,1 0-26 0,0 0 17 0,-1 0 7 0,1-1-33 15,1 1 21-15,-1 0-4 0,1-1-12 0,0 1 29 0,-1-1-6 0,1 1-23 16,-1 0 16-16,1-1 12 0,-1 1-24 0,1-1 14 0,0 0-6 0,1 0-19 16,-1-1 36-16,0 1-13 0,0 1 23 0,0-1-25 0,0 0 9 15,0 0 9-15,0-1-39 0,1 1 39 0,-1 1-29 0,0-2 8 0,0 2 21 16,1-2 2-16,-1 1-16 0,0 0-9 0,1 0-2 0,-1 1-16 15,0-1 3-15,0 1 28 0,0-1-10 0,0 0-1 0,0 0 30 0,0-1-36 16,0 1-1-16,0 0 8 0,0 0-30 0,0 0 6 0,-1 0-14 0,1-1-43 16,-1 1-25-16,0 0-34 0,-1 0-48 0,-1-1-61 0,0-1-68 15,-1 0-80-15,-1-2-19 0,1-2 120 0,-2 0-350 0</inkml:trace>
  <inkml:trace contextRef="#ctx0" brushRef="#br0" timeOffset="4267.79">19166 9414 792 0,'-1'-2'127'0,"0"0"3"0,-1-1-39 0,1 1-41 16,0 1-25-16,1 0-21 0,0 2-13 0,0-1-11 0,1 1-7 0,0 0-7 16,0 1-4-16,0 0 1 0,0 1-5 0,-1 0 0 0,1 1 7 15,-1 0 3-15,0 1 8 0,0 1 5 0,-1 2 2 0,-1-1 6 0,0 2 4 16,-1-1 5-16,-1 1 4 0,0 2 2 0,-1 1 2 0,1 1 7 16,-2 0 5-16,0 2 5 0,-1 0 6 0,1 2-5 0,-1-1 1 0,1 2-6 15,-2 1-4-15,1 0-2 0,-1-1-7 0,-1 1 0 0,1 0-1 16,-2 1-3-16,1 0 4 0,0 1 5 0,-1 0 0 0,1 0 2 0,-2 0 6 15,0-3-3-15,-1 1-1 0,0-2 2 0,0 1-4 0,1 0-3 0,-2-1 3 16,0 1-3-16,0-2-5 0,1 1 2 0,0-1 1 0,-1 0-3 0,2-3 0 16,0 2-5-16,0 0-2 0,2-1 0 0,-2-1 1 0,0-2-4 15,0 0-10-15,1 0-12 0,0-1-15 0,1-1-9 0,0-2-13 0,0 0-8 16,1 1-4-16,0-2 1 0,2 0 9 0,-1-1 22 0,2-1 14 0,1 0 10 16,-1-2 7-16,0-1-412 0</inkml:trace>
  <inkml:trace contextRef="#ctx0" brushRef="#br0" timeOffset="4601.42">18590 9991 683 0,'-1'5'65'0,"0"-2"-1"0,-1 3-12 0,0 1-23 15,1 0-16-15,0 3-7 0,1 1-6 0,1 0-1 0,0 2 0 0,0 0 1 16,0 0-4-16,0 1 4 0,-1-1-2 0,1-1-6 0,-1 0 1 15,0-1-3-15,0 1-1 0,0-1 8 0,0-2 5 0,0-1 1 0,0 0-1 16,1-2 0-16,0 0 7 0,0 0 7 0,1-1 20 0,0-2 12 0,1 0 8 16,0-2 10-16,1 1 13 0,0-3 9 0,1 1 4 0,2-2 5 15,0 1-16-15,2 0-21 0,1-1-8 0,0 1-16 0,3-4-10 0,1 0-3 16,1 1-6-16,1-3-5 0,0 2-4 0,1-1 5 0,1-1-9 0,-1 0 1 16,2 0-7-16,-2-1-5 0,-1 1-1 0,1-1 1 0,0 1 10 15,1-1-7-15,-1 0 0 0,0 1-4 0,0 1-7 0,-2 1 5 0,0-1-4 16,0 1-1-16,0 0-11 0,-1 0-9 0,-1 0-2 0,1 3-20 0,-1-3-3 15,0 0-14-15,1 1-16 0,-2-1 3 0,2 2-7 0,-1-1-3 16,2 2-5-16,-2 0 1 0,2 0 9 0,-1 1 25 0,0-1 26 0,-1 0 19 16,-1 1 5-16,0 0-405 0</inkml:trace>
  <inkml:trace contextRef="#ctx0" brushRef="#br0" timeOffset="8767.15">4245 15143 668 0,'1'0'13'0,"0"0"-7"0,0 0-3 0,0 0 7 0,2 1-3 0,0-1 1 16,-1 1 1-16,2 0 1 0,-1 0-4 0,0 1-5 0,2-1 5 0,0 1-12 15,2 1 9-15,0 0-3 0,0-1 1 0,0 2 2 0,1-1-4 0,0 0 1 16,0 0 2-16,1 0 4 0,-1 0 0 0,1 0 2 0,-1 0 3 15,1 0 1-15,0-1 4 0,1 0 4 0,0-1 4 0,-1 0 2 0,1 0 2 16,1-1 5-16,-1 1-3 0,1-1 3 0,0 0 2 0,-1 0-4 16,2 0 4-16,0 0-12 0,1 1 1 0,1-1 0 0,-2 0-8 0,2 0 7 15,1 1 0-15,0-1-8 0,-1 1 1 0,1 1 14 0,-2-1-18 0,1 0 13 16,1 0 4-16,-1 0-23 0,1 0 14 0,1 0-6 0,0-1-3 0,-1 0 8 16,3 0-2-16,0-1-3 0,-1 0 8 0,3 0-15 0,-1-1 11 15,2 0-1-15,0-1-9 0,-1 2 12 0,0-2-16 0,0-1 0 16,2 0 5-16,0 0 0 0,1-1 4 0,1 1 2 0,-1-1-6 0,1 0-6 15,0-1 1-15,0 0-1 0,0 0 3 0,1-1 2 0,2 0 13 0,-1 1-12 16,1-1-1-16,-1 1-3 0,-1 0-11 0,0 0 8 0,-1-1-2 0,1 1 7 16,0 0 4-16,-1 1 2 0,2 0 0 0,-2 0-1 0,2-1-4 15,-1 2 2-15,-2 0 6 0,1 1 0 0,-1 2 5 0,2-2 3 0,0 2-3 16,0 1-6-16,0-1-5 0,-1 1 2 0,0 0-4 0,1 1 10 0,-1 1-2 16,4 1-13-16,-1 1 9 0,0 0-12 0,0 0-1 0,-2 1 11 15,0 1-12-15,-1-1 6 0,0 2 1 0,1 0 0 0,-3 0 1 0,2 0-6 16,-2-1 15-16,1 0-15 0,0-1 7 0,-3 0 6 0,1 1-2 15,-1-2 7-15,0 1 10 0,2 0-3 0,-1-1-15 0,0 0 10 0,2 0-17 16,-1 0 5-16,-1 0 14 0,0 1-15 0,1 0 17 0,0-2-8 0,1 1 6 16,1 0 1-16,2 0-8 0,-1 0-1 0,-1-2-13 0,0 1 4 15,-2 0 13-15,2 0-3 0,-1 0 0 0,0-1-3 0,0 0-12 0,0-1 22 16,-1 0-5-16,1-1-11 0,-1 0-1 0,1 0-22 0,-1-1 3 16,1 0 17-16,0 0 5 0,2-2-3 0,0 1 7 0,1-2-8 0,0-1 1 15,2 1 7-15,-2-2-6 0,1-1 7 0,0 1-7 0,2-1-9 0,1 0 17 16,-1 0-17-16,1 0 12 0,-4 1 6 0,2 0-19 0,-1 1 12 15,0-1-7-15,1 1-6 0,-2 0 4 0,1 0 4 0,-1 1 6 0,-1 1 7 16,0 0-4-16,-1 0-1 0,2-1-9 0,0 1 1 0,0 0-1 0,0 1-1 16,0 0 13-16,-1 0-3 0,1 1 5 0,-1 0-3 0,0 0-19 15,2 1-2-15,-1-1 6 0,0 1-4 0,0 0 15 0,-4 1 4 0,1 1 3 16,-2 0 0-16,2 0-8 0,-1-1-7 0,0 0-9 0,0 2 18 16,-3-1-10-16,1 1 11 0,0-1-9 0,-1 1-2 0,-1-1 13 0,1 0-4 15,-2 2 11-15,1-2-11 0,-1 1-4 0,0-1-8 0,0 0-4 0,-1 1 3 16,-1-1 4-16,2 1 9 0,0-1 3 0,-3 0-3 0,0 0 1 15,1 0-11-15,-2 0-3 0,0-1-5 0,0 0 0 0,0 0 3 0,-1 0-1 16,2 1 20-16,2-1-14 0,-3 0-2 0,1 0-7 0,0-1-18 0,-2 1 6 16,0-1-4-16,0 1-7 0,1-1-13 0,-2 1-22 0,1-1-11 15,-1 0-5-15,2 1-14 0,0-1-12 0,0 0-25 0,2 1-23 0,-2-2-31 16,1 0-18-16,0 0-12 0,2-1 2 0,-1 0 51 0,1-1 48 0,1 1 52 16,0-1 34-16,-3-1-378 0</inkml:trace>
  <inkml:trace contextRef="#ctx0" brushRef="#br0" timeOffset="15018.87">4275 16318 594 0,'-2'1'14'0,"1"0"-1"0,0 0-4 0,0 0-9 0,1 0 6 0,0 1-7 0,1-1 8 16,0 2-3-16,1-2-2 0,-1 1-4 0,1 1 3 0,0-1 0 15,-1 3-1-15,2-1-2 0,-1 0 0 0,-2 1 2 0,2-1-1 0,0 1 5 16,0-1-4-16,0-1 2 0,1 2 1 0,-1-1-1 0,1 0 4 0,1 2-2 16,0-1 4-16,0 1 2 0,0-1 1 0,1 0 5 0,0-1-1 15,1-1-2-15,0 1 2 0,1 0-7 0,-1 0-3 0,1 1 4 0,0-1-1 16,0 0 6-16,1-1 6 0,1 0-3 0,0-1 6 0,0 0-3 16,0 1-3-16,1-2 2 0,0 0 0 0,0 0-7 0,0-2 7 0,1 3-9 15,-1-2 1-15,2 0 3 0,-1 1 0 0,1-1 8 0,1 1-5 0,-1 0 1 16,2 1 1-16,2 0-6 0,0-1 2 0,-1 1-3 0,0-1-1 15,0 0-5-15,1 0 4 0,-1 0-1 0,1 0-1 0,0 0 1 0,0-1-3 16,0-1 0-16,1 1 1 0,1-2 2 0,0 1 7 0,-1-1 3 0,2-1 3 16,0 1 3-16,0-1 1 0,0 0-4 0,0 0 3 0,-1-2-4 15,1 0-2-15,1 2-3 0,1 0 2 0,-1 0-4 0,1 1-1 0,-1 0-3 16,0 0-4-16,0 0 3 0,-1-1-4 0,0 1 1 0,0-1-1 0,0 2-5 16,-1 1 2-16,1-2-2 0,1 2 2 0,-1-2-4 0,0 0 6 15,0 1 3-15,-3-1 2 0,2 0 6 0,0 0 1 0,-1 1 1 0,0-2 4 16,2 2 3-16,0-2 1 0,0 0-4 0,0 1-4 0,0-1 0 15,0 1-8-15,1 0 2 0,0-1-2 0,-1 3-4 0,-1-1 4 0,0 0 0 16,0 1 0-16,0 0-2 0,1 0-1 0,1 2 1 0,-1-1 4 0,0 1-6 16,0 0 8-16,-1 0-7 0,-1 0-2 0,1-1 8 0,-1 2-10 15,0 0 2-15,1-2 3 0,0 1-3 0,0-1 5 0,1 0 4 0,-1 0-1 16,0 1-6-16,-2-1 5 0,1 2-5 0,-1-2 2 0,1 1 2 0,-1-1-2 16,1 0 1-16,0 0-3 0,0-1 5 0,1 1-1 0,0-1-3 15,1 1 0-15,-1-1-7 0,1 0-3 0,0-1 6 0,-1 2-3 0,0-3 4 16,1 1-1-16,-2 1-2 0,4-1-1 0,-1 2 4 0,0-1 0 15,0-2 3-15,0 2-1 0,-1-2 1 0,0 1-1 0,0 1-1 0,1-2 2 16,-1 2 0-16,1 0 3 0,0-1-4 0,1 0 1 0,1 0 7 0,0 0-4 16,-2-2-4-16,0 2 11 0,0 1-14 0,-1-2 7 0,1 3 6 15,0-2-13-15,-1 0 10 0,1 0-10 0,1 0 4 0,-1-1 6 0,0-1-10 16,2 1 9-16,-2-2-5 0,1 2 2 0,0-1 3 0,-1 1-14 0,2 1 14 16,-1-1-15-16,0 1 6 0,0 0 9 0,0-2-9 0,0 1 13 15,0 0-13-15,-1 1 0 0,0-1-1 0,0 0 1 0,1 1 0 0,0 0-3 16,0-1 3-16,1 1-9 0,-1 1 10 0,-1-2 4 0,0 1-10 15,-2 0 1-15,1 1-2 0,-1 0 3 0,1 0-2 0,0 0 7 0,1 1-7 16,-1-1 1-16,0 1 4 0,1 0-8 0,0-1 5 0,-2 0-1 0,1 1 10 16,0-2-2-16,0 2 1 0,1 0-11 0,0-2 1 0,0 2-1 15,2-2 8-15,-2-1 2 0,1 2-11 0,0 0 4 0,0-1-5 16,-1 1 8-16,1 0-1 0,0-1-1 0,0 0 1 0,2-1-4 0,1 0 2 0,-1 0 2 16,0 0-5-16,-1 1 9 0,0-1-2 0,0 1 2 0,0 0-4 15,1 0-7-15,0-1 8 0,-1 1-7 0,2 0 4 0,-1-1 3 0,0 0-12 16,-2 0 3-16,0 1 4 0,1 0-2 0,0-1 8 0,2 0-4 0,0 0 0 15,1 1 2-15,-2 0-2 0,0 2 4 0,0-2-7 0,0 0 6 16,1 0 2-16,-1 0-2 0,3-1 4 0,-1 1-5 0,1 0 4 0,1 0-3 16,-3-2-2-16,0 3-1 0,-1-3 5 0,2 0-1 0,-1 0 4 15,0 1 2-15,1 0-13 0,-2-1 3 0,2 1 5 0,-1-1-4 0,-2 0 4 16,2 0 1-16,0 0-13 0,1 0 2 0,2 1 6 0,-3 1 3 0,0-1 3 16,1-1 1-16,-2 2-11 0,2 0 3 0,-1 0 3 0,0 0 1 15,1-1 9-15,0 1-10 0,0-1-10 0,-1 2 3 0,0-1-2 0,-1 0 7 16,-1 0 1-16,2 0 2 0,-1 0-2 0,0 0 1 0,1 1-1 0,-1-1-6 15,1 0 12-15,-1 1-9 0,-1-1 4 0,1 1 11 0,-2 1-10 16,2-2 10-16,0 1-2 0,-1 2-9 0,1-2 4 0,0-1-4 0,-1 2 0 16,0-1-3-16,0 0 0 0,-2 2-3 0,2-2-2 0,1 2 4 15,0-2 4-15,1 1-6 0,-1-2 7 0,1 0-1 0,-2 2-4 0,-2 0 9 16,1 0-7-16,1 0 2 0,-2-2-1 0,1 1-7 0,0-1 4 0,-1 1-1 16,1 0 0-16,1 0 13 0,0 1-17 0,-2-1 12 0,1 1 1 15,-2 0-14-15,1 1 10 0,2 0-3 0,-3 0-6 0,3-3 5 0,0 2 7 16,-2-1-5-16,1-1 6 0,-1 3-4 0,-1-2 3 0,1 2-6 0,-1 1-8 15,1-1 14-15,2-1-13 0,-2 0 8 0,-1 0 4 0,3-1-7 16,-4-1 1-16,1 2-4 0,3-1 7 0,-4 1 1 0,1 0 3 0,0 1-1 16,0-3-8-16,1 1-1 0,-1 0 1 0,-1 0-6 0,0 1 11 15,0-1 1-15,1 0 0 0,2 0 5 0,-4 0-5 0,-2 0 0 0,2 1-9 16,1-1 7-16,0 1 7 0,2-1-21 0,-1 1 23 0,0-3-16 16,1 0 1-16,-1 1 11 0,0 1-6 0,0 1 2 0,0 0 4 0,2-3-1 15,-2 1-1-15,3 1 3 0,-2-2-7 0,-2 2 6 0,1-1 0 0,-3 0 0 16,0 1-4-16,2 1 15 0,-1-1-20 0,0-1 6 0,2 0 7 0,-2 1-15 15,2-1 12-15,-4 1-7 0,4 0-4 0,-3-1 3 0,-1 1 6 0,2 1 1 16,-2-1-8-16,2 0 5 0,-2 0-1 0,2 0 1 0,-6 0 8 16,2 2-4-16,1-2-6 0,-2 1-5 0,4 0 2 0,-1-1 4 15,0 1-2-15,-1 1-2 0,-2-2 2 0,2 1-6 0,-3 1 4 0,0-1 0 16,1 0 1-16,-2 0 4 0,0-2 0 0,-1 2 2 0,-2-1-8 0,0 0 0 16,-2 1-4-16,-1 0-1 0,1 0 10 0,2 1 4 0,2-1-7 15,-1 0 2-15,-1 0-2 0,0 0-4 0,-2-1 11 0,-1 0-1 0,1 1-7 16,0 0 1-16,-2 1-2 0,3-1 4 0,-3 0 6 0,0-1-3 0,1 1-2 15,-2 0-4-15,4 0 7 0,-4 0-5 0,-1-1-1 0,1 2 1 16,-2-1-5-16,1 0 6 0,1 0-9 0,-2 0 7 0,-3 1 4 0,4-1-6 16,-1 1 9-16,0-1-4 0,2-1-10 0,-5 2 6 0,5-2-4 0,-6 0-4 15,1 1-1-15,2 0 10 0,-3 2-4 0,-1-2 0 0,0 1 4 16,0 0-7-16,2-1 6 0,1 3-6 0,-3 0 8 0,-1 0-9 0,-2 0-2 16,-1-3 11-16,3 2-5 0,-3 0 2 0,1 1 0 0,1 1 3 15,-2-1-3-15,2-1 8 0,-2 0 2 0,2 1-10 0,-2 0 6 0,1-1 7 16,-2 3-12-16,-2-1 13 0,4 1 0 0,-3 0-19 0,-2-2 10 0,1 1-7 15,-5 0 4-15,-1-1-3 0,3 2 11 0,0-3-1 0,4 2-9 16,-1 1 11-16,-1-1-8 0,1 1-7 0,-2-2 0 0,2 2-4 0,-3-2 3 16,-3 0 16-16,1 1-8 0,-4 0 11 0,1-1-11 0,4 1-5 0,1-2 19 15,-3 1-19-15,2 0 8 0,-1 2-10 0,-2-2 3 0,2 0-2 16,-4 0-6-16,-2-1 15 0,4 0-13 0,-2 0 24 0,0 1-7 0,-1 1-15 16,0 1 14-16,-1-1-17 0,3-2 22 0,2 0 10 0,-3-2-32 15,2 1 34-15,-4 2-32 0,-1 0 2 0,3-2 6 0,-2 2-26 0,2-1 24 16,1-2-8-16,-2 3 3 0,1 0 4 0,-3-1 1 0,2 0 1 0,0-1 16 15,0-2-11-15,2 1 0 0,-3 1 5 0,3 0-13 0,1-2 7 0,-1 0-5 16,2-1 4-16,1 2-4 0,-2-1 2 0,0 0 9 0,0-1-4 16,0-2-2-16,-1 0-1 0,1 1 1 0,2-1-4 0,0-1 4 0,0 1 6 15,2-2-7-15,-3 0-4 0,1 0 3 0,-1-1-1 0,2 2 2 16,1-1 2-16,-1-2-6 0,1 1 8 0,0-2-10 0,0-1 10 0,0 2-7 16,2-2 15-16,2 1-1 0,-1 0-8 0,2-3 5 0,-2 1-17 15,-1 0 2-15,0-2 9 0,1 3 2 0,1-1-8 0,-1-3 12 0,1 2-7 16,-1-2 2-16,1 1 3 0,1 1-2 0,0 0 2 0,-1 1 0 0,2-3-4 15,-2 2-3-15,3-1-3 0,-2-1 6 0,0 2-1 0,1 0 10 16,0-1-7-16,0 1 2 0,1 0-4 0,0-1-6 0,-1-1 9 0,1 1-12 16,0-1 14-16,0 2-10 0,0-2 2 0,0-1 3 0,0 1-6 15,0 0 3-15,0 1 8 0,0 0-2 0,0-1 6 0,3 0-1 0,-1 1-6 16,1-1 8-16,1 1-9 0,0-1-2 0,0 0 0 0,2 1-7 0,0-3 10 16,1 1 0-16,0-1-9 0,1 1 4 0,0 0-6 0,0-1-1 15,2 0 11-15,-2-2-11 0,2 2 12 0,1-1 0 0,-1 0-12 0,3-1 15 16,0 3-6-16,0-2-4 0,1 0 9 0,-1 0-7 0,1 1-2 0,2 0 6 15,-1 0-8-15,1 0 3 0,1 2 4 0,-1-1-6 0,1 0 6 16,1 0-5-16,0 1-3 0,0-1 7 0,-1-1-5 0,3 0 6 16,0 0 0-16,1 0-4 0,0-2 1 0,-1-1-2 0,3 2-8 0,-1-1 7 15,1 1-5-15,0 0 0 0,-1 2 8 0,1 0-3 0,1 0 0 0,-1 1-2 16,0 0-6-16,1 1-2 0,-1 0 10 0,0 0 3 0,-1 0-4 0,3 1 4 16,0 1-4-16,0-1-4 0,0 1-5 0,1 1 10 0,0 0-5 0,1 1 1 15,0 0 11-15,-1 0-9 0,0 1 2 0,1 0-1 0,0 0 0 16,-1 1 2-16,0 1-1 0,1 0 1 0,2 1 1 0,-3 1 4 0,2 1 3 15,-1 0-10-15,-2 0 7 0,1 2-13 0,-1 0 5 16,-1 1 7-16,-1 2-2 0,3-1 8 0,-1 1-11 0,0 1 3 0,0 0-7 16,0 0-7-16,0 1 13 0,-2 0 2 0,1 0-2 0,1 2 10 0,-2-1-10 0,1 2 1 15,-1-2 1-15,-1 3-1 0,2-1 6 0,-1 1-17 0,3 1-1 16,0 0 6-16,-4 0-10 0,1 1 18 0,-3 1 8 0,1 0-13 0,5 1 2 16,-3-1-2-16,0-1-5 0,1 1 14 0,0 0-6 0,-5 0 0 0,7 0 0 15,0-1-5-15,-1 1 9 0,1 1-4 0,-1 1 1 0,-3 0 1 16,-1-1 1-16,0 1-3 0,-1-1 6 0,2 0-11 0,-3-1-2 0,3 1 7 15,-4 1-13-15,0 0 13 0,3 0 16 0,-6-2-10 0,2 2 2 16,-1 1-4-16,-1 0-11 0,3-1 5 0,-2 1 8 0,0 0-3 0,0 1 5 16,-2-1-9-16,1 1-1 0,2 0 4 0,-6 0 4 0,3-1 0 0,-2 1-9 15,-3 0 6-15,3 1-9 0,-4-2 9 0,2 1 2 0,2 1 0 16,-2 0 1-16,-2-1-4 0,4 1 2 0,-4-1-1 0,1 0-6 0,3-2 8 16,-5 2 8-16,-1-2-10 0,1 2 6 0,0-2-4 0,0 1-6 0,-2 2-6 15,2-1 7-15,-3 0 13 0,-5 2-8 0,8-2 3 0,-4 0-3 16,1-2-2-16,3 1 0 0,-6 1 3 0,1-1 6 0,-2-1-9 0,-2 1 5 15,3-1 1-15,2 1-9 0,1-1 7 0,-3 0-5 0,2 0-6 0,-4-1 6 16,1-1-9-16,3-1 1 0,-2 0 11 0,0 1-20 0,2-2 6 16,-4 0-2-16,2 0-20 0,2-1-1 0,-3 1-27 0,2-2-14 0,-4-2-20 15,2-1-15-15,-1 0-23 0,0 0-26 0,1-1-19 0,5-1-44 16,-3 0-14-16,2-2-11 0,-2 0 31 0,2-1 62 0,1-2 62 0,1 1-120 16,2-2-111-16</inkml:trace>
  <inkml:trace contextRef="#ctx0" brushRef="#br0" timeOffset="16761.32">13378 16401 685 0,'-4'4'526'0,"-1"-2"-237"0,0 0-163 0,1 0-109 0,1-3-59 0,2 1-32 0,0-1-16 16,0-1-13-16,3 1 12 0,-1 1 1 0,0-1 1 0,1 1 4 0,-1 0-1 15,0-1 7-15,2 2 19 0,-2-2 23 0,1 0 17 0,1 1 17 16,0 0 13-16,2 0 11 0,0 0 11 0,-1 0 14 0,1 0 3 0,1 2 2 16,1 0-4-16,0-2-9 0,2 2-1 0,0-1-10 0,0 0 2 15,1-1 1-15,0 2-2 0,0-1-3 0,-1 0-5 0,1 1-6 0,-1 0-4 16,2 0 0-16,1 0-1 0,-1 0-6 0,0 1 4 0,2-2-3 0,0 0 7 15,0 1 0-15,0-2 3 0,0 2 7 0,1 0 4 0,1-1 10 16,1 1-6-16,0-2 3 0,0 0-5 0,1 1-9 0,-2 0 1 0,1-1-5 16,0 1-4-16,1-2 4 0,-1 1-6 0,3 1 8 0,0-2-7 15,0 1 3-15,1-1 2 0,0 1-13 0,2 0 4 0,-2 0-4 0,1 0-4 16,1 1 9-16,-1-2-6 0,2 2 6 0,0 0-2 0,0-2-4 0,0 3 6 16,-1-2-7-16,0-2 8 0,0 2-4 0,-1-1 2 0,0 0 3 0,1 1-6 15,-1-1 4-15,1-1-6 0,1 0 12 0,0 1 3 0,0 1-3 16,-2-1 8-16,2-1-14 0,0 1 5 0,-1 0 4 0,2 1 4 0,-1-1 2 15,0 1 4-15,1-1-7 0,-1-1 1 0,2 2 0 16,-2-1-10-16,0 2 3 0,0-3 2 0,0 0 1 0,3 2 7 16,-1-1-3-16,-1 1-3 0,0 0 0 0,0-3 2 0,-1 2-2 0,0 0-2 0,0-1 12 0,0 1-8 15,1-2 6-15,-1 2-2 0,1 0-5 0,0 0 8 0,-1 2-8 0,-1-3 1 16,0 2-7-16,0 0-2 0,2-2 4 0,-2 1 4 0,1 0-9 16,0 0 3-16,-1 0-5 0,0-1 0 0,-1 2 3 0,0 0 1 0,1 1 1 15,-2-1-5-15,3 0 9 0,1-1-9 0,-3 0-5 0,2 0 2 16,-2 0 0-16,-2 1 2 0,2 1 10 0,-2-1-6 0,0 2-5 15,-1-2 9-15,1 0-13 0,-1 1 16 0,1-1-11 0,0 0-5 0,0 0 5 0,-1 0-7 16,1 0 7-16,-1 0-1 0,-2 1-2 0,2 0-1 0,-1 0-1 16,2-1-6-16,-2 0 9 0,1-1-6 0,0 0 11 0,-2 0 3 0,2 3-2 15,-1-1 0-15,1 1-6 0,-2-1-4 0,1-1-2 0,-1 0 4 16,0 0 7-16,1 0 1 0,1 0 1 0,1-1 0 0,-1 3-3 0,1 0-1 16,-1-2 2-16,-2 3-7 0,2-4 1 15,-1 1 2-15,0 1 1 0,-1-3 6 0,1 2 0 0,-1-1-5 0,1 0 2 0,0 1 2 0,1 0-4 16,0 1 8-16,-1-1-2 0,2 0-11 0,0-1 6 0,-1 1-7 0,0-2 1 15,0 3 9-15,0-3-12 0,2 0 13 0,0 3-3 0,0-2-3 16,-1 1 3-16,1-1-13 0,1 0 4 0,-1 1 2 0,0-1 6 0,-1 1 1 16,0 0-3-16,1-1-4 0,0 1-1 0,0-1 7 0,1 2-12 15,0 0 11-15,-1-1-6 0,-1 0-5 0,0 0 9 0,0 2-6 16,-1-2 7-16,0 1 8 0,0 0-7 0,-1 0-11 0,2 2 14 0,-1-2-6 0,0 0-5 16,1 1 9-16,-1-2-19 0,1 2 14 0,-2 0 0 0,1-2 7 0,0 4 1 15,-2-3-10-15,4 0 3 0,-1 1-3 0,1-3 4 0,-2 2-3 16,2 0 9-16,0 0-8 0,-1 0 6 0,1 0-5 0,0-1-1 0,-1 1 1 15,1 0-16-15,1 0 13 0,2 0-7 0,-1-2 12 0,1 1 3 0,-1 1-3 16,-1-1 4-16,-1-1-14 0,-1 2 11 0,1-1-6 0,1 0 12 16,-2 1-6-16,0-1-2 0,1 0 5 0,0 0-4 0,1 0 0 15,1 0 9-15,-1 0-1 0,-1 2-5 0,1-1-3 0,-2 0-3 0,2 1-1 0,1-4 9 16,-2 2 5-16,2-1-5 0,0 2-8 0,-1 1-4 0,1-3 1 16,-2-1-13-16,1 0 18 0,0 1 1 0,1 1 1 0,1 0 0 0,1-2-5 15,-1 0-2-15,0 1 1 0,1 0 10 0,-2 0-10 0,1 1 1 16,0 0 4-16,-1-2-13 0,2 4 10 0,-2-3 4 0,2 1-12 0,0 2 6 15,-1-3 0-15,-1 1 0 0,-1 2 1 0,0-3 4 16,1 2-1-16,0 0-6 0,1-2 7 0,-1 4-2 0,-2-3 2 0,2 2 2 16,0-1-2-16,-2 0 2 0,2 0-10 0,-1 1-2 0,0 1 0 0,2-1 1 0,0 0 9 15,0-3 4-15,1 2 1 0,-2-2-12 0,0 1 2 0,1 1-2 16,-3-1 2-16,3-1 12 0,-1 2-3 0,0-1-11 0,1 0 2 0,0 2-2 16,-2-2 7-16,2 0 6 0,-2 2-11 0,-1-2 1 0,1 0-2 0,0 1 6 15,0-4 0-15,0 4-12 0,0 0 14 0,0 0-16 0,-1 1 16 16,0-2 2-16,-1 1-9 0,0-1 7 0,0 0-9 15,-1-1 5-15,1 1-4 0,0 1 4 0,-1-2-3 0,1 4 3 0,-1-3-11 0,-2 0-1 16,1 0 8-16,0-1-13 0,-1 1 22 0,-1 0 3 0,0 0-13 16,0 1 9-16,0-1-9 0,-1 1 7 0,1 0-6 0,0-2 2 0,1 1 6 0,-1-1-21 15,-1 1 11-15,1 2-7 0,0-4 3 0,0 2 10 0,-3 0-8 16,1-3 10-16,-2 2-18 0,1 1 3 0,0-3 13 0,-1 3-8 0,1-1 5 16,-1 0-2-16,-1 0 1 0,-1-1 1 0,0 2 6 0,-1-2-1 15,0 2-5-15,0 2 11 0,0-2-13 0,-1 1-3 16,0-1 10-16,0 1-9 0,-1-1 10 0,-1 0 5 0,0 1-11 0,0-2-1 0,-1 1-1 0,0 1-8 15,0-2 5-15,-1 2 10 0,0 0 5 0,-2-2 0 0,1 2-8 16,0-1-7-16,-1 0-5 0,0 1 1 0,0-3 4 0,0 3 5 0,-1-1-2 16,0 0 1-16,0 2-4 0,0-4 0 0,0 3 8 0,0-1-3 0,0 0 7 15,0 1-2-15,-1-2-12 0,1 1 4 0,-2 0-2 0,1 1-1 16,0 0-5-16,-1 0 7 0,0-2 9 0,-1 1-1 16,1 0 14-16,0-1-18 0,1 1 4 0,-1-1-9 0,0 1 1 0,-1 0 9 0,0 2-20 0,0-1 5 15,0-2-5-15,1 1 6 0,-2 0 6 0,0-2 13 0,0 1-15 16,-1 0-5-16,0 0 2 0,0 1 2 0,-1 0 6 0,1 0 0 0,-1 0 6 15,0 0-18-15,0 0 13 0,0 0-6 0,0-2-3 0,0 2 15 0,-2 0-12 16,1 1 13-16,0 0-8 0,-1 1-7 0,0-1 9 0,-1 0-12 16,2 1-3-16,-2-3 4 0,1 2-2 0,0 1 19 15,0-2 9-15,-1 1-27 0,-1 1 11 0,0-2-9 0,-1 2-2 0,-1 0 2 16,1-1 8-16,-1 3-10 0,0-3-5 0,-1 0 35 0,-1 0-20 0,0-1 12 16,0 1-4-16,0 1-10 0,-1-1-1 0,-1 1-14 0,0-1 6 0,0-1 7 0,-2 0-1 15,0 1-8-15,0 1 10 0,-2-1-17 0,-1 0 2 0,1 1 22 16,-2-2-8-16,2 1 11 0,0-1-7 0,-1 0-8 0,-1 0-2 0,1 2-11 15,-2 1 14-15,0-1-4 0,1 0 1 16,-2 0-15-16,0-2-14 0,0-1-2 0,-1 1-14 0,0 0 2 0,-3 1-27 0,-1 0-4 16,-2-1-11-16,-1 0-12 0,-2 0 10 0,1 0-21 0,-4 0-7 0,-1-2 3 15,-1 2-16-15,-3 0-2 0,2 0 10 0,1 1-11 0,-2-2 3 0,1 1 14 16,-1-1 5-16,1 0 34 0,-2 1 39 0,-1 1-182 0,-4 2-52 16</inkml:trace>
  <inkml:trace contextRef="#ctx0" brushRef="#br0" timeOffset="19038.09">21260 16357 528 0,'-2'0'22'0,"0"1"-19"16,0-1-4-16,0-1 4 0,1 2-5 0,0-2 1 0,1 2 3 16,0 0-2-16,0-1 5 0,0 1-7 0,1-1 4 0,-1-1-3 0,1 1-1 15,0 0 5-15,1 2-3 0,0-1 1 0,0 1 3 0,1 1-3 0,0-1 3 16,1 1 0-16,0 0-1 0,1-2 3 0,0 1 3 0,0 0 1 15,2-1 0-15,-1 1 1 0,1 0 1 0,1-1 0 0,0 2 1 0,1-1 3 16,2-1-1-16,0 1 2 0,0-2 0 0,2 0 0 0,0 1 0 16,2-1 0-16,0-1 7 0,-1 2 1 0,3-1 2 0,0 1 2 0,0 0-3 15,1-2 1-15,1 0-1 0,0 0-4 0,1 0 1 0,2-1 1 16,1 0-2-16,0 0-6 0,2 2-1 0,-2-1 1 0,0 2-1 0,1-1 8 16,-1 0 4-16,2 0-9 0,-1-1 7 0,1 0-1 0,1 2-8 0,-2-2 7 15,3 4-6-15,-3-2-3 0,2 1 5 0,0 1-4 0,0-2 5 0,2 1-8 16,-1-1-2-16,1 0-6 0,-1 1 0 15,0 0-2-15,0 0 3 0,1 0-1 0,2-1-4 0,-1 1 5 0,1-2 1 0,-2 1-6 0,0 0 8 16,-1 0-1-16,1 0-1 0,0-1-5 0,0 0 8 0,0 0-4 0,1 0-1 16,-2-1 8-16,1 2-12 0,0-1 5 0,-2-1 4 0,1 1-5 15,1-1 9-15,1 1-6 0,-1-1 5 0,0 1 2 0,0 0-4 0,0 0 3 16,2 0-9-16,0 1 1 0,1-1 1 0,-1 0-4 0,1 0 1 0,-3-1 2 16,1 1 3-16,-1 0-11 0,1 0 0 15,-1 1 0-15,0-1-6 0,0 1 11 0,-1-1 0 16,-2 2-2-16,2-1-3 0,-1 0 4 0,-1-1 1 0,2 1-2 0,-2-2 5 0,0 0-2 15,-1 3-4-15,-1-2 4 0,1 0-3 0,-1 2-5 0,1-2 5 0,0 0 2 0,0 1 1 0,0-2 1 16,-1 1-4-16,0 0 2 0,-1 0-6 0,-1 1 8 0,2 1-2 16,0-2 2-16,-1 0 0 0,1 1-4 0,0-3 2 0,0 3-3 0,0 1 2 15,-2-2-1-15,2 0-5 0,-1 0 9 0,2-1-10 0,0 0-1 16,1 2 10-16,-1-1-3 16,0 0 6-16,-1 1-2 0,1-1-3 0,-1 0-1 0,0 0-1 0,1 1 7 0,0 0-8 15,0 2 3-15,0-3 0 0,-1 0 4 0,0 1 1 0,-1 1 2 0,-2 0 8 0,1 0-3 16,0 0-5-16,-1 0 4 0,2-1-12 0,-1 1 2 0,-1-1 4 0,1-1-5 0,1 3-3 15,-3-3 6-15,1 1-7 0,1 0-2 0,-2 0 16 0,3 0-12 0,0-2 4 16,-1 3 0-16,1-1-5 0,0-1-2 0,-2 1 3 0,0-1 2 0,1 0-1 16,-1 1 3-16,1-1 2 15,0 1 2-15,0-3-9 0,2 3 7 0,-2 0-8 0,1-2-6 0,0 3 13 0,-1-2-10 16,0 0 12-16,0 0-7 0,-1-1 2 0,1 1 7 0,-1 0-4 0,0 2 5 0,0 0-8 16,-1-1-10-16,-1 2 8 0,0-3-12 0,-1 1 4 0,0-1 8 0,-1-1-7 15,2 1 16-15,0-1-1 0,1 2-8 0,-2 1 1 0,1-1-2 16,1 1 2-16,-1-1 3 0,0-1 4 0,0 2-5 0,-1-2-11 0,2 2 18 15,0-1-16-15,0-2 8 0,0 3 9 0,1-3-12 16,1 2 7-16,-1-1-12 0,-1 0 2 0,1 0 4 0,-2 0-10 0,0 1 12 0,1 0-2 16,-1-1-8-16,2-1 14 0,-1 1-13 0,0 0 7 0,0 0 12 0,0 2-7 15,1-2 4-15,0 0-8 0,-2 0-13 0,1-1-1 0,-2 0 9 0,2 0-2 16,1 0 4-16,-2 0 9 0,1 2-12 0,0-3 9 0,0 1-6 16,-2 0 6-16,0 0 4 0,0 1-3 0,-2-1 3 0,1-1-11 0,1 0 2 15,-1 1-2-15,0 1 5 0,0 0-4 0,1 0 4 0,0-1 5 0,-1-1-7 16,1 1 1-16,-2 0-9 0,1 0-5 0,-1 0-1 15,0 0 1-15,1-1 0 0,1 1 1 0,-2 0-3 0,2-1-5 0,0 1-4 0,-1 0 1 16,0-1 6-16,0 1 0 0,-1-1 4 0,0-1 4 0,0 0-3 0,0 1 8 16,-2 1 3-16,-1-2 0 0,-1 1 9 0,0 0-4 0,1 0 2 15,-1 0-3-15,1 1 3 0,-2-2-1 0,0 1 0 0,1 2 1 0,-1-1-2 16,0 0 1-16,0 0 2 0,-1 1-4 0,0-2-2 0,0 2-4 0,0-1-2 16,0 2-1-16,0-1-7 0,-1 0-5 15,-1 0 0-15,-2 0 0 0,1 0 4 0,-1 0 4 0,-1 1 0 0,0-2 4 0,-1 1 6 16,0 2 3-16,-1-1 6 0,-1 0-4 0,-1 0 3 0,0 0-6 0,-1-1 2 15,0 2-2-15,1-1-1 0,-1 1-1 0,-1-2-3 0,1 1 0 0,-1-1-1 16,-1 2 3-16,1 0-6 0,-1-1 4 0,-1 1-8 0,0 0 5 16,-1 0 1-16,1-2 1 0,-2 2 6 0,-1 1-4 0,0-2-1 0,-1 1-4 0,-1-1 2 15,0 0-3-15,0 1 3 0,0-1-5 0,-2 0-7 0,-1-2-16 16,-1 0-25-16,-1-2-15 0,0 2-20 16,-2-1-6-16,1-1-4 0,-2 0 11 0,-1-2 22 0,-1-1 26 0,-4 0 19 0,0-2 13 15,-1 0-360-15</inkml:trace>
  <inkml:trace contextRef="#ctx0" brushRef="#br0" timeOffset="22387.43">4381 17758 385 0,'0'1'57'15,"1"0"-54"-15,-1-1-9 0,0 1 0 0,1-2 7 0,-1 1 5 0,1 1-5 16,-1 0 7-16,1 0-10 0,0 0-6 0,0 0 2 0,0 1 1 0,0 1 3 15,0 0 1-15,-1-1 1 0,1 1-3 0,-1-2 5 0,1 2 8 16,-1-3-5-16,1 1-5 0,-1 2 0 0,0-3-4 0,0 0 3 0,0 2 14 16,0-2-7-16,0 0-5 0,0 1 4 0,0 1-7 0,1 1 7 15,-1 1 0-15,1 0 6 0,0-2-5 0,0 2 2 0,0-1-2 0,1 0-3 16,0 0 3-16,0 1-6 0,0 0 9 0,0 0 2 0,-1 1-6 0,1 0 2 16,0-3-6-16,0 1 6 0,0 1 1 0,1-3 22 0,0 2-16 15,0 0 9-15,0 1 18 0,0-1-27 0,1 1 13 0,0-1-10 0,0 0-8 16,1-1-1-16,0 3 22 0,0-2-21 0,1 0 5 0,-1 1-5 0,3 1 3 15,-1-1-9-15,1-1-6 0,0 1 16 0,1-1-22 0,0 1 23 16,1-1-11-16,-1 0-11 0,2-1 11 0,-1-1 1 0,1 1 7 0,0 0 1 16,0 0-9-16,0 0 5 0,0-2 0 0,0 1 17 0,1-2-3 0,0-1 7 15,-2 1 12-15,2 0-22 0,-1-1 2 0,0 0-9 0,1-1-24 16,-1 0 19-16,1 0-9 0,0 1 9 0,-1 2 16 0,1-1-22 0,0-2 2 16,-1 1-6-16,0 1 21 0,1-2-12 0,1 3 14 0,-1 1 3 15,0-3-42-15,-1 2 33 0,0-1-23 0,-1-1-2 0,1 2 14 0,1 1-6 16,0 0 34-16,1 1-1 0,1-1-1 0,0 0 6 0,-2 0-30 0,2 0-1 15,0 0 19-15,1 0-4 0,0 0-7 0,-1 0 19 0,1 0-6 16,0-1-28-16,-1 0 43 0,1 1-26 0,0-1-6 0,1 0 13 0,0 1-27 16,1-1 25-16,1-1-13 0,-1 2 0 0,0-1 3 0,0 0-29 15,-1 2 37-15,0-3-17 0,0 2 21 0,1 0 5 0,-1-1-23 16,1 1 21-16,-2 0-23 0,1 0-6 0,1 0 2 0,-1 0 5 0,-1 0 19 16,2 0-6-16,0-1 17 0,-1 1 0 0,1-1-15 0,-2 2 20 0,0-1-33 15,-1 0-3-15,1 0 20 0,1-1 6 0,2 1-16 0,-2-1-28 0,1-1 23 16,1-1-30-16,-2 1 35 0,1 2 36 0,-1-1-60 0,1 0 45 15,-1 1-24-15,-1-3-24 0,2 1 41 0,-1 0-30 0,0 1 18 16,2 1 11-16,1 1 7 0,0-2-29 0,-1 1 26 0,0-1-28 0,0 0 1 0,-3 1 25 16,2 1-24-16,0-2 19 0,-1 3-23 0,0-1 31 0,0 0-54 0,0 2 52 15,1-2-33-15,-2 0-4 0,1 1 59 0,0-2-50 0,0 3 5 16,-1-2 4-16,1 0-38 0,-1 1 46 0,-1-2-10 0,-1 1 2 0,0 1 39 16,0-2-71-16,2 1 57 0,0 1-29 0,0-2-4 0,1 2 42 0,0-2-53 15,-1-2 9-15,1 1 19 0,1 1-26 0,0-1 11 0,-1 2 21 16,1-2-43-16,0 1 25 0,1-1 24 0,-2 0-23 0,2 0 15 0,0-1-7 15,0 2-21-15,0-1-6 0,-1-1-11 0,0 1 26 16,-2-2 5-16,2 0 3 0,-1 0 11 0,1 1-15 0,-2 1-9 0,1-2 1 0,0 2 15 16,1-4-15-16,-1 2 18 0,0-1 12 0,1 1-21 0,-2 2 10 0,2-1 5 15,0-1-13-15,-1-1-21 0,-1 1 17 0,0-1-14 0,0 1-2 16,2 0 22-16,-1-1-7 0,2 0-14 0,0 2 5 0,0 1 16 0,-1 0 1 16,1 0-17-16,0-1 38 0,-2-1-31 0,1 1-19 0,0 2 28 15,-1-1-16-15,0 1 2 0,2-2-1 0,0 1 23 0,0-1-14 0,1 1 16 16,0 0-13-16,0-1-18 0,-1 0 27 15,0-1-9-15,1 2 22 0,-1-1-25 0,0-1-30 0,1 1 18 0,-1 0-10 16,1 0 46-16,0 3 0 0,0-2-27 0,-1 0 29 0,0 2-11 0,1-2-31 0,-2-1-8 0,0 1-22 16,-1 0 22-16,-1 0 26 0,0 0 6 0,2 0-8 0,0 0-5 0,-1 0-20 15,-1 2 23-15,1 0 14 0,1-1-17 0,-2 2 29 0,2-2-30 16,-1 1-1-16,0-3-18 0,0 0 11 0,1 1 21 0,1 0-1 0,1-1-13 16,0 1 1-16,1-2-4 15,-1 1 5-15,0 1 14 0,-1-2-17 0,1 2 20 0,-1-2-14 0,1 1 16 16,-1 0-27-16,0-1 3 0,0 1 7 0,1-2-36 0,1 0 70 0,-2 1-46 0,1-1 18 0,0 1 20 15,1-1-39-15,-1-2 3 0,-1 0 2 0,-1 2-5 0,1-2 2 0,1 2 28 16,0 0-21-16,-2-1 19 0,1 0-6 0,0 1-9 0,-2-1-10 0,1 0 5 16,-1 1-5-16,0-1-8 0,-1 3 23 0,1-2-42 0,-1 2-5 15,1-1 16-15,-2 0 18 0,2 0 20 0,1 1-8 0,0 0 4 16,-1-1-31-16,1 1 10 0,-2 1 18 0,0-1 2 0,-1 1 3 0,1-2-1 16,-1 1-4-16,1 1-7 0,-2 0 14 0,2 2-6 0,0-1 6 0,-1 1-11 0,1-2 0 15,-2 1 0-15,2 0 11 0,-2 1 0 0,1 0-23 0,-2 0 62 16,0-1-67-16,-1 2 47 0,2 1 5 0,-2-2-54 0,-1 3 36 0,2-3-35 15,-2 2 21-15,0 0-28 0,1 0 23 0,-1 0 2 0,0 0 10 16,1-1-10-16,1 1-6 0,0-1-3 0,-1 0-26 0,0 1 32 0,-1-3-8 16,1 2 22-16,1 0 5 0,0-2-9 15,-1 0 1-15,0 0-27 0,1 1 29 0,0-1-12 0,1 2 17 0,0-2-16 16,-1 0-34-16,2 1 30 0,-1-2-4 0,2 1-4 0,0 0 25 0,-2 1-1 0,2-1-14 16,-2-1 9-16,0-1-15 0,-2 1-3 0,2 0-18 0,-1 0 25 0,1 0-14 0,-1-2 1 15,-1 2 16-15,0 1-4 0,0-2 20 0,0 1 1 0,0 0-1 16,0-2-25-16,-1 2 32 0,0-1-32 0,0-1 3 0,1 2 16 0,-1-2-33 15,1 0 35-15,-2 2 15 0,2-1-21 16,-2-1-23-16,1 1 3 0,1-1 7 0,-2 1 6 0,0 1 38 0,-1-3-35 16,1 3-8-16,-1-2 18 0,1 2-22 0,-1 0 17 0,1 0-2 0,-1-3-30 0,-1 0 3 0,1 2 34 15,0-1-18-15,0 3 29 0,-1-2 3 0,0-2-49 0,1 2 35 16,-1-1 4-16,0 0-7 0,1 2 22 0,-1-2-49 0,1 2 2 0,-1-1-7 16,1-1-12-16,-1 2 52 0,1-2-9 0,-2 0-12 0,2 1-3 0,-2-1 10 15,0 1-31-15,0 0 45 0,0-1 6 0,1 1-37 0,0-1 48 16,1 0-19-16,-1 1-17 0,0-1-1 0,1 1-3 0,-1 0-14 15,0 1 6-15,1 0 28 0,-1 0-35 0,1 0 6 0,0 0 28 0,0-1-2 0,1 2 18 16,-2-1-4-16,2 0-53 0,-2 1-14 0,0-2 21 0,1 1 26 16,-1 2 44-16,-1-1-31 0,1 0-9 0,0 1-2 0,1-1-10 0,0-3-19 15,0 3 28-15,0-2-49 0,0 0 40 0,0 2 13 0,1 0-15 16,0-1 52-16,1 2-46 0,0-1 20 0,0-3-28 0,0 3-9 0,0-1 7 16,0 0 13-16,0 1-5 0,-1-1 3 15,1 0-4-15,-1 0-35 0,0 0 22 0,0 0-20 0,0 1 31 0,0-1 30 0,-1 1-3 16,0-1-16-16,2 0-14 0,-3 1-15 0,2 0 0 0,-3 1 23 0,0 1 12 15,1-1-14-15,-1 0 22 0,3 0-1 0,-1-3-25 0,0 3-8 0,2-2-9 16,1-1 7-16,-1 3 20 0,2-3 10 0,-2 1-17 0,0 1-2 0,2-2-20 16,0 0 12-16,1 1 8 0,0-1 0 0,0 0-4 0,-1 1 14 15,1-1 9-15,0 0-23 0,-1 1 17 0,0 0 4 0,1-1-25 16,-1 1 43-16,0 0-9 0,2-1-20 0,-2 2 26 0,3 0-22 16,-1-2-45-16,0 1 22 0,-2-1-19 0,0 2 22 0,1 0 24 0,-2 2-4 0,2-2-3 15,-1 1-23-15,-1 0 51 0,1 1-17 0,0 0 4 0,0-1-19 0,0 0-40 16,0-1 22-16,0 0 7 0,2 1 46 0,-1 1-14 0,-1-1-22 0,-1-1-22 15,1 1 9-15,1-2-1 0,3 0 9 0,-3 0 15 0,2 0-25 16,-1 0 47-16,-3 0-22 0,3 1 1 0,-1-2-10 0,2 1 7 0,-2 0 12 16,1-2-17-16,0 1 19 0,-1 0-31 0,4 0 2 15,-3 0 1-15,-1 1 11 0,0-2-29 0,0 0 19 0,1 1 40 0,-4 0-54 0,2 1 41 0,-5 1 2 16,5-2-71-16,0 1 44 0,-2 0 24 0,2 0-28 0,-4 1 40 16,1 0-14-16,3-2-18 0,1-1-28 0,3 2 33 0,-3-1-11 0,0 3 1 15,0-1 18-15,-2 0-34 0,2-1 22 0,-1 0-22 0,-2 2 34 16,1-2-8-16,2 1-3 0,2 0 9 0,-1-2-3 0,-2 3 12 15,1-2-28-15,-2-1 16 0,1 3-25 0,2-2 16 0,-5 1-6 16,2 0-17-16,2-2 27 0,-2 0-12 16,0 2 30-16,0-1 5 0,0 1-36 0,-2-1 5 0,3-1 0 0,-3 1-10 0,-2 1 43 0,2 0-7 15,-2 0-27-15,2-1-12 0,-1 1 21 0,-1-1 5 0,1 2 12 16,-1-1 27-16,1 0-61 0,0 0 12 0,-1 1 2 0,0 0-3 0,0-1-17 16,1 0 2-16,-1 1 5 0,1-1 8 0,-3 1 15 0,1 0-12 0,-1-3-12 15,1 2 14-15,0-1 1 0,2 2-4 0,-1-1 13 0,1 0-18 16,-1 1 11-16,0-1 24 0,-2 0 0 0,0-2-31 0,-1 1-15 0,-3 1-4 15,4-2-8-15,-2 3 36 0,2-1 31 0,2-2-44 0,-4 2 22 0,2-1-20 0,-4 1-1 16,0-1-4-16,1 2 11 0,0-1 24 0,1 0-27 0,0 1 8 0,-3-2-21 16,-2 1-44-16,0-2-17 0,1-1-2 0,2 2 6 0,0-1-6 15,-1 1 1-15,-1 0 8 0,-1-3-73 0,2 2-11 0,-2-3-32 0,1 0-54 16,-1-1-7-16,0-3-9 0,3 0 29 0,-2-3 79 0,-1-1 68 0,1-2-305 16</inkml:trace>
  <inkml:trace contextRef="#ctx0" brushRef="#br0" timeOffset="25301.65">17176 17878 449 0,'0'3'40'0,"0"0"-16"0,-1 0 9 0,1-2 6 0,-1 1-35 0,0-1 2 0,0 1-12 0,0-1-9 15,0 0 14-15,0 0-14 0,-1 0 7 0,-1 1-16 0,1 2 19 16,-1-2-2-16,-1 0-4 0,0 1 14 0,0-1-11 0,-2 2 13 0,1-1 3 15,-2 1 11-15,0-1-7 0,0 0-4 0,0 0 18 0,0 1 6 0,0-1 6 16,-2 0-4-16,0 1-4 0,0-2-20 0,0 2 15 0,-1-1 9 16,2 0 3-16,-2 0-19 0,1-1 11 0,-1 1-7 0,0-2-18 0,0 1 26 15,1 0-29-15,-2-2-18 0,-1 0 3 0,0 0 5 0,0 0-7 16,0 0 41-16,2 0-20 0,-1 0 21 0,-1 0 0 0,-3-2-15 0,1 0 13 16,-1 1-14-16,0-1 21 0,0 0-25 0,0 2 27 0,0-2-1 0,-1-1-21 15,1 0 18-15,-1 0 2 0,2-1-24 0,-2 2 17 0,1 0-2 0,-1-1-17 16,1 0 9-16,-1-2 11 0,0 3 12 0,0-2-27 0,-2-2 14 15,0 3-14-15,1-3-5 0,1 2 27 0,-1-1-25 16,0-2 10-16,1 0-2 0,1 0-25 0,0 0 16 0,-1-1-9 0,1 1-8 0,1 1 24 16,-1 1 2-16,1-1 0 0,0-1 4 0,2 0-8 0,-1 0 16 0,0-2-17 15,1 0 2-15,1-1 6 0,1 1-4 0,0 0 11 0,2 1 1 0,0-2 0 16,0 0 1-16,0-1 0 0,-1 0 4 0,1-1-9 0,1-2-8 0,-1 0 11 16,1 0 2-16,-1 2 14 0,1-2 8 0,0 1 0 0,1-1-3 15,0 1-13-15,0 1 4 0,2 0-14 0,-1-2 0 0,0-1-3 16,0 0-6-16,1-1 6 0,0 2-4 0,1-2 9 0,0 1-3 0,0-1 6 15,0-2-7-15,0 3-7 0,1 2 16 0,0-3-26 0,0 2 5 0,1-2 2 16,1 1-2-16,0 2 6 0,1-3 0 0,0 2-4 0,1 1-14 16,0-2 12-16,1-1 8 0,1 0-5 0,0-2-6 0,1 2 16 0,0-1-28 15,1 0 31-15,1 2-16 0,-1 0 2 0,2-2 0 0,0 0-32 0,1 1 25 16,1-3-17-16,0 1 7 0,1 1 7 0,-2 2 12 0,2-4-15 16,-1 3 5-16,1-1 5 0,0 0-22 0,0 4 10 15,1-3 16-15,1 4-15 0,2-2-6 0,-1-1-2 0,0 0-2 0,2 1-4 0,0 1 25 16,0 0-17-16,0 0 1 0,0-1 11 0,1 2-15 0,0-1 6 0,-1 0-8 15,2 1 0-15,0 1-1 0,-1 2 16 0,2 1-1 0,1-1 4 0,0 0 3 16,-2 1-13-16,1 2-3 0,-1-1-5 0,-1 1 13 0,2 0-1 16,-1 0 14-16,-1 3 10 0,2-2-25 0,0 0 1 0,0 3-7 0,-1-1-2 15,1 0 10-15,0 0 5 0,-1 0 2 0,0 0-6 16,0 3 0-16,-1-2 8 0,0 3-17 0,1 1 10 0,0 1 7 16,-1-2-29-16,0 3 27 0,1-2-23 0,-1 1 8 0,-1 3 14 0,1-1-16 0,-1 0 19 0,-1 0-16 15,-1 2 8-15,1 0 5 0,0 0-10 0,0 0 16 0,-2 1-10 16,1 0-1-16,2 2 3 0,-1-1-7 0,-1 0-7 0,0 2 10 0,-1-1-2 15,-1-1-2-15,0 3 10 0,-1-2-8 0,1 0 6 0,0 1-5 16,-1 1-2-16,0-1 1 0,-2 0-5 0,1 1 8 0,1 0-10 0,-2 0-8 16,1 0 1-16,-1 1 1 15,0-2 1-15,-1 2 8 0,1 2 2 0,-1-1-15 0,0-2 10 0,-1 2-5 0,0-2-4 16,0 3 13-16,-1 1-1 0,-1-2-13 0,0 0 13 0,0 0 1 0,0 1 16 0,-1 0-8 0,-1 3-11 16,0-2 16-16,0-1-18 0,-1 0 19 0,0 1 10 0,-1 0-17 0,-1 1 6 15,0-2-8-15,0 1-19 0,0 3 27 0,-2-2-7 0,1 0 4 16,-1 4 22-16,-1-3-49 0,0 1 17 0,-1 1 13 0,-1 0 2 0,1 1 10 15,-1 1-25-15,0 1 2 0,0-1 2 16,0-1 10-16,-2-2 6 0,0-1 1 0,0 1-2 0,-1 0 0 0,0-1-19 16,-1 2 16-16,1-3-12 0,-1 1-3 0,-1 0 18 0,0-3-20 0,0 0 0 0,-1-3 1 0,1 0-12 15,-1 2 4-15,-1-2-11 0,0-1-32 0,-1-2 4 0,0 0-31 0,0-2-10 16,-1 1 26-16,-2-2-31 0,-1-2-11 0,1 1 12 0,-1-2-39 16,0 1 7-16,1 0-2 0,-1-3-12 0,0 0-5 0,1-2 20 0,1 1 27 15,0-3 24-15,1 1 47 0,1-1 17 0,1-3 0 0,2 3-304 16</inkml:trace>
  <inkml:trace contextRef="#ctx0" brushRef="#br0" timeOffset="26325.25">19168 17890 758 0,'0'3'169'0,"-1"0"-64"0,0 0-68 0,-2 0-92 0,0-1-21 0,0 2-19 0,0-2-12 0,0 2 23 0,0-1 9 0,-2 1 27 0,0 1 27 0,-1-2-5 16,-2 1 16-16,0-1-2 0,-1 1 5 0,-1-1 9 0,-1-1-2 15,1 1 14-15,-1-1-4 0,0 1 13 0,0 1 12 0,-1-2 9 0,1 1 17 16,2-1 5-16,-3 1-1 0,1-2-33 0,-2 0-12 0,0-1-1 16,0-2-22-16,-2 1 21 0,-1-1-7 0,0-2-18 0,0 1 17 0,-2 1-19 15,-1-3-3-15,3 0 11 0,-2 1 10 0,1-3-1 0,-1 1 6 0,-1 1 8 16,0-4-20-16,0 3 26 0,1-2-13 0,0 0 5 15,2 1 14-15,0-3-25 0,2 2 24 0,0-1-12 0,1 0-3 0,1 2 6 0,0-2 10 16,2 0-5-16,0-1-2 0,0 1 10 0,1-2-17 0,1 0 16 16,-1 1 3-16,2-2 1 0,1 0 4 0,-1 0-14 0,0-1 7 0,2 1-4 15,0-2-3-15,1 1 15 0,0-2 1 0,2 1-5 0,0-1 8 0,2-3-31 16,-1 3 2-16,2 0 5 0,-1 0-9 0,1 0 14 0,0-2 5 16,1 0-4-16,0-3-5 0,1 2 19 15,0 1-22-15,0-1 9 0,0 4 14 0,2-4-13 0,0 2 14 0,0-1-12 0,0-2 11 16,-1 2-17-16,2 0-8 0,1-1 8 0,-1 0-20 0,2 1 4 0,0-2 8 0,0-2-18 15,2 4 0-15,-1-2 2 0,2-2-7 0,1 1-1 0,1-1 3 16,1-2-3-16,-1 3-22 0,2-1 23 0,0-3-8 0,2 1-4 0,-2 0 20 16,2 2-7-16,1 3-2 0,-1 1-6 0,1 1 6 0,-1-1-5 0,1 0-2 15,-1 1 11-15,2 1-7 0,2 0-1 0,-1 1 16 16,1 1-12-16,1-3-6 0,0 2-6 0,0 1 12 16,1 2 4-16,-1 1-9 0,1 1 9 0,0 2-23 0,0-4 6 0,2 5 8 0,-1-1-6 0,1 1 12 0,-1 1-5 15,-2 1 6-15,0-1-10 0,-1 3 6 0,0-1-11 0,0 2 11 16,1 3 8-16,-2-3-17 0,0 6 12 0,0 0-12 0,-1 1 5 0,0 1 11 15,-1-1-11-15,-2-1 2 0,1 5-10 0,1-1 7 0,0 3 6 0,-1 2 7 16,0-1 2-16,1 2 0 0,-2 2-13 0,1-2-6 0,-1 2 6 16,0-3-5-16,-2 0 6 15,1 1-14-15,0-1-2 0,0 2-5 0,-2-3 5 0,1 3 9 0,-1 0-8 0,1-3 7 16,-2 4 3-16,0-4 1 0,0 2 2 0,-1-2 8 0,0 1-17 0,-2 1 12 0,0-1 4 0,-2 1-10 16,1 1 27-16,0 0 8 0,0 1-23 0,-1-3-2 0,-1 1-4 0,0 0-16 15,-1-1 26-15,0 2 14 0,0 0-13 0,-3 1 3 0,1 0-7 16,-1-1-21-16,0-1 15 0,-2 0-3 0,0 2-7 0,-1 0 19 0,-1 3-6 15,-1-1-8-15,0-1 20 0,-2 3-20 0,0 1 6 16,-1 1 10-16,-1 3-2 0,-2-4 6 0,0-3-20 0,-2 1 2 16,0-1 0-16,-2-1 4 0,-1 0-5 0,-1 3 5 0,-1-3-4 0,1 3 3 0,-1 1-2 15,-1-4-3-15,1 1-8 0,-2-1-1 0,1-1 12 0,-1-2-25 0,2 1 1 16,-3-2-21-16,1 0 14 0,1-2 1 0,-1-2-20 0,1 2 18 0,0-3-27 16,1 1 2-16,-1-1-7 0,2-3-24 0,1-1 0 0,2-1-2 0,0-2-8 15,-1 0 5-15,0-1 15 0,2-1 9 0,1-2 37 0,0 0 17 0,2-1 13 16,1-2 3-16,1 1 8 15,1-1 0-15,3-3-348 0</inkml:trace>
  <inkml:trace contextRef="#ctx0" brushRef="#br0" timeOffset="26945.22">19810 17910 488 0,'9'0'13'0,"-2"-2"-6"15,5-2 7-15,-1 1 2 0,0-2-1 0,1 1-7 0,0 1-1 0,2-1-10 0,1 1 0 0,2-1-12 0,-1 0-13 0,3 1 4 0,0-1 0 0,0 1 16 16,1-2 1-16,0 2-3 0,-2-2 2 0,0 2-1 0,1 1 9 0,2 0 8 15,0 1-4-15,0-1-1 0,2-1-2 0,-2 1-1 0,2 0 8 0,-1-2-6 16,0 2 0-16,2 1 8 0,-1-1-7 0,2 1 6 0,3-1 1 16,-2 0-7-16,3-1-1 0,-2 1 2 15,0 0-8-15,-1 1 4 0,0 0 6 16,1-2-7-16,1 2 5 0,1-1-11 0,-1 0 3 0,-1 2 0 0,0-1 9 0,0 2 3 16,-1 0-5-16,4-1 0 0,-3-1-4 0,2-1 1 0,0 1-3 0,-2 1 7 0,1-1-4 0,0 3 12 15,2-2 4-15,-1 0-1 0,0 1 0 0,0-2 5 0,-1 0-9 16,-1 2 5-16,1-1-4 0,-1 0-11 0,0 0 4 0,2 0-1 0,-2-1-6 15,1 2 5-15,-2 0-4 0,1-1-3 0,-1 1 14 16,1-1-13-16,1 0 6 0,-1 2 3 0,1 0-8 0,-1-1 7 16,1 0-6-16,-2-2-3 0,2 1 3 0,-1 1 0 0,2-1 0 0,-1 0 2 15,0 0-11-15,-1-2 4 0,-1 3 0 0,1-2 1 0,-1-1-2 0,0 1 7 0,1-2-6 16,0 1 0-16,0 0 2 0,-2 1 1 0,0-1 9 0,-1-1-7 0,1 1 4 0,1 0-8 16,-1 1 8-16,0 0 4 0,0 0-1 0,0 1 2 0,-1-2-9 0,0 1-1 15,0 1 6-15,0 0-8 0,2 0 4 0,0 1 4 0,-1 0-1 16,1 1 0-16,-3-1-1 15,1 1-2-15,0 1 1 0,0-1 1 0,0 1 0 0,-1 0 11 0,2 1-6 0,-1-1 6 0,0 1-3 16,0-1-2-16,-1 0 10 0,1 1 5 0,0 1-2 0,0 0-13 0,2-1-7 16,-1 0-1-16,1 0 4 0,-1 1 8 0,0 0 1 0,-1 1-9 0,0-1-2 15,1 2 13-15,1-2-6 0,-2 2 5 0,1 1 10 0,-2-3-9 16,0 4 20-16,-3-3-4 0,0 2-10 0,0 1-1 0,-2-2-28 0,1 0 4 16,-3 1 13-16,1-2-24 0,-2 2 20 0,-1-2-10 15,-1-1-21-15,-1 1 14 0,-2-2-29 0,0 1 10 0,-2-2-13 16,-2 0-18-16,-1-1 1 0,-1-2-20 0,-1 1 17 0,-2 0 14 0,-2-2 8 0,-2 0 19 15,0-3 10-15,-2-1 0 0,-1 1-265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8:19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10373 2770 661 0,'1'-3'10'0,"0"0"4"0,0 0 2 0,-2 1 4 0,2 0 0 16,-1 0-1-16,0 1 0 0,2-1-3 0,-2 1-2 0,1 0 2 16,0 0-2-16,-2 0-1 0,1 1-2 0,0-1-5 0,-1 0-2 0,0 1 1 15,0-1-2-15,-1 1-3 0,0 0-1 0,-1-1-3 0,1 1-4 16,0 0-3-16,-1 0 2 0,-1 1-6 0,-1-1 4 0,-1 1 3 0,1 0-3 16,-2 0 5-16,1 0 2 0,0 1 0 0,-2 0 3 0,1 1-1 15,-2 0 1-15,0 0-2 0,-1 0 3 0,0 0 1 0,1 1-1 0,0-1-1 16,-1 1 1-16,1 0-4 0,-1 1 3 0,-1 1 0 0,0-1-1 0,-1 0 1 15,1 0-1-15,0 1-1 0,-1 0 0 0,-1 2 0 0,0-1-3 0,-3 1 4 16,0 1 0-16,0 0 2 0,-1 0 1 0,-1 1 0 0,-1 0 1 16,1-1 1-16,1 0 3 0,-1 0 2 0,1 0 3 0,0 0-2 0,-4 1 2 15,1 0-1-15,0 1-1 0,-1 0-2 0,0 0 2 0,1-1-4 16,-1 2 3-16,0 0-2 0,1 1-1 0,-1-1-2 0,0 0 4 0,-1 1-3 16,0 0 1-16,0 1 2 0,-1 0-7 0,1 0 4 0,1 1-2 0,0 0 1 15,0-1 1-15,2-1-1 0,-1 0-2 0,1 0 4 0,1 0-1 16,-1 0 2-16,2-2 6 0,0 1-1 0,1-1-2 0,2 0 1 0,2-1-1 15,2-2-2-15,0 1-3 0,2 0-2 0,0-1-3 0,0 0 1 0,0-1 0 16,1 0-4-16,2 0-2 0,0-2-10 0,0 0-7 0,2 0-9 16,-1 0 0-16,1-1-4 0,1 0 0 0,0 1 0 0,0-1-2 0,2-1 9 15,-1 0 6-15,-1 0 9 0,2-1 4 0,-1 1 1 0,1-1-427 0</inkml:trace>
  <inkml:trace contextRef="#ctx0" brushRef="#br0" timeOffset="361.89">9301 3138 495 0,'-5'-2'288'0,"-1"1"-228"0,0 0-7 0,1 1-27 0,3 2-12 0,0 1-11 16,0 2-4-16,0 1 0 0,1 1 0 0,0 2-1 0,-1 0 1 16,2-1 3-16,-1 3-5 0,-1 0-3 0,1 1 0 0,0 1 0 0,0-1 3 15,-1 3 4-15,1-1-3 0,-2 1 4 0,2-1-3 0,-1 0 2 16,0 0-1-16,1 0 1 0,0 0 0 0,-2-3 2 0,2 1 1 0,-1-1 3 16,0 0 0-16,2-1 0 0,-1 0 2 0,1-2 1 0,-1 0 0 0,2 0 1 15,-1-1-1-15,1 0 0 0,1-1-4 0,0 0-1 0,1-1 0 16,2 0-4-16,0-2 2 0,1 1 0 0,1 0-2 0,1 0-2 0,3-2 0 15,2 1-3-15,1-2 1 0,0 0 0 0,-1 0-7 0,2-1-10 16,1 1-12-16,3-1-10 0,0 1-6 0,1 0 0 0,0 0 2 0,-1 0 6 16,1 1 9-16,0-1 9 0,-2 2 6 0,2 0 5 0,-1 0-429 0</inkml:trace>
  <inkml:trace contextRef="#ctx0" brushRef="#br0" timeOffset="5762.97">20550 6585 733 0,'-8'-2'122'0,"0"-1"-3"16,-1-1-36-16,0 0-38 0,3 1-23 0,1 0-16 0,0 1-1 15,2 2-7-15,0-1 0 0,0 0 8 0,1 0 0 0,0 0 8 0,1 0 4 16,0 0-2-16,0-1-3 0,1 2 1 0,0-1 3 0,0 1 1 15,0 0 6-15,0-2-4 0,1 0 1 0,-1 2 2 0,1-1-3 0,0 0 3 16,1 0-2-16,0-1-11 0,0 0 5 0,1 1-11 0,-1-1-1 0,1 1 7 16,0-1-4-16,0 1 3 0,1 0-2 0,0-1 1 0,1 1-2 15,1 0 0-15,0-1-1 0,0 1 0 0,0 1-4 0,1-1 5 16,1 0-6-16,-1-1-2 0,2 1 2 0,0 0 2 0,1 0 3 0,-1 1-1 0,2-1 10 16,-1 1 0-16,1 0 6 0,2 0 6 0,-1 0-8 0,2-1 4 15,0 0-1-15,0 0 1 0,1 1 6 0,1 1-3 0,0-2 0 0,3 2-1 16,1 0 0-16,0-1-6 0,2 1-4 0,1-1-4 0,0 0-2 0,1-1 4 15,0 2-1-15,1-1-2 0,2 0-1 0,-1 1 0 0,3-1-8 16,-3 1 6-16,2 0-8 0,-2 0 2 0,-1-1 6 0,1 0-2 0,-2 0 1 16,1 0 0-16,0 0 1 0,-1 0 0 0,1 0 3 0,-2 0 7 0,1 0-1 15,-1 1 4-15,-1-1 0 0,1 0 0 0,1-1 4 0,0 1-13 16,0 0 8-16,0 0-3 0,0 1-3 0,0 0 10 0,-2 0-13 0,1-1 5 16,0 1-7-16,1-1-1 0,0 1 10 0,-2 0-10 0,-1-1 1 15,0 0 4-15,-3 1-10 0,0 0 9 0,-1 0 2 0,-1 0-10 0,-2-1 11 16,0 1-10-16,-2 0 9 0,0 0 1 0,-2 2-11 0,-1-1 8 15,-1 0-4-15,0 0 2 0,-2-1 1 0,0-1-8 0,-1 2 5 0,0 0-4 16,-1 0 2-16,1 1 4 0,-2-1-2 0,0 0-3 0,-1-1 3 0,1 2 0 16,0-2-12-16,-1 1 10 0,1 1-14 0,-1-1-5 0,0 0-9 15,0 0-32-15,0 0-26 0,0 0-56 0,0 0-50 0,0 0-60 0,1 1-43 16,0-1 14-16,1 0 68 0,1-2 24 0,1 1-271 0</inkml:trace>
  <inkml:trace contextRef="#ctx0" brushRef="#br0" timeOffset="6161.58">22968 6607 1215 0,'0'-1'297'0,"-1"1"-104"0,0-1-86 0,1 1-57 0,1 0-21 0,0 0-18 16,1 0 1-16,1 0-2 0,2 2 2 0,1-1 6 0,1 1-4 15,1 1-3-15,0-2-3 0,1 1-5 0,1 0-3 0,0 0 1 0,1 0 1 16,0 0-1-16,1 0 1 0,0-1 0 0,0-1 3 0,2 0-4 16,1 0-1-16,0 0-1 0,0 0-1 0,2 0 2 0,0 0-3 0,1-1 2 15,0 0 0-15,-1 1 5 0,0-3-4 0,-1 1 1 0,3-1 10 0,2 1-5 16,1 0 5-16,-2-1 3 0,3 0-2 0,-2-1-1 0,1 2 2 15,1-1 4-15,-1 0-4 0,1 2 0 0,0-2-2 0,0 2-3 0,0-1-3 16,0 0 3-16,-2 1 3 0,0 0-2 0,-3 0-5 0,-2 1-1 0,1-1-3 16,-2 0-1-16,-1-1-4 0,-2 2 8 0,0 0 2 0,-1 0-5 15,-2 0 0-15,-1-1-6 0,-1 1 1 0,-2 1-5 0,0-1-1 0,-1 1 1 16,0-1-14-16,0 0 3 0,-1 0-12 0,0-1-23 0,-1 3-11 0,1-2-27 16,0 0-25-16,0 1-34 0,1-1-42 0,1 1-25 0,0 0 5 15,2-1 56-15,1 1 55 0,2-1-374 0</inkml:trace>
  <inkml:trace contextRef="#ctx0" brushRef="#br0" timeOffset="6527.94">24980 6511 989 0,'7'-2'241'0,"0"0"-39"0,2-1-69 0,1 3-58 0,2 0-23 0,1 0-10 15,2 0-5-15,1 1-4 0,1 1 0 0,2 1-8 0,-1-1-4 0,1 1-4 16,1-1-7-16,0 2-3 0,2-1-6 0,0 1 1 0,0 1-4 16,1-2 2-16,-1 2 0 0,-2 0 0 0,2-2 4 0,0 0-4 0,0 0 4 15,1-1-1-15,2 2-3 0,0-2 11 0,1 1-4 0,-1-2 7 0,0 1 5 16,1 0-5-16,-2 0 7 0,3-1-3 0,-1 1-1 0,1-1 2 0,0 0 1 15,1 0-10-15,-2-1 7 0,-1 1-10 0,1-1 0 0,-1 1 8 16,2 1-4-16,-2 0 3 0,0-2-6 0,-1 0-2 0,-2 1-3 0,0-1-4 16,0 1 5-16,-3 0-4 0,0-1-3 0,1 0 6 0,-3 1-4 0,2 0-5 15,-1-1-6-15,-2 0-17 0,0-1-4 0,-2 2-14 0,0 0-21 16,-1-1-17-16,-3 1-30 0,1-1-24 0,-1 1-30 0,-1 0-21 0,-1 0-26 16,-2 0 13-16,0 0 55 0,-2-1 48 0,-3 0-351 0</inkml:trace>
  <inkml:trace contextRef="#ctx0" brushRef="#br0" timeOffset="7513.26">4086 8100 695 0,'2'-4'8'0,"0"1"-6"0,2-1 3 0,1 1 2 0,0 0 2 0,2 1 0 15,1 0 4-15,1 0 3 0,0 2 5 0,3-1 3 0,0 0 7 16,1 2-1-16,2-2 0 0,2 1 1 0,1 0-5 0,2 0 1 0,1 0-3 15,-1 0 1-15,3 0-1 0,1-1-5 0,2 1 1 0,2-2-12 0,1 1 0 16,2 0-4-16,-1 0 0 0,2 0 5 0,0 1 2 0,3-1-3 16,-1 0-2-16,0 0 3 0,-1 0 1 0,0 1 3 0,0 0 2 0,1 0-4 15,-2 1 3-15,2-1-2 0,0 2 5 0,-2-1-1 0,2 0 8 16,-1-1 1-16,2 1 3 0,0 0 6 0,0 1-2 0,-1-2 3 0,0 0-3 16,1 0-1-16,-1-1-5 0,1 2 2 0,-2-2-3 0,-1 0 4 0,-2 0-5 15,0-1-5-15,-2 1 5 0,1 0-7 0,-2-1 6 0,1 1-2 16,-2-1 0-16,-2 1 3 0,0-2 0 0,-3 1 1 0,2-1-3 0,-1-1-3 15,-1 1-4-15,-1 1 4 0,-2-1-8 0,-1 0-2 0,-1-1 1 0,-1 2-7 16,-1-1 2-16,-1 1 4 0,-2-1-7 0,1 1 3 0,-1-1 0 16,-1 1-2-16,0 1-9 0,-1 0 5 0,-1 0-7 0,0 0-6 0,1 0-10 15,0 0-25-15,0 0-24 0,-1 1-36 0,1 0-37 0,-2 0-31 0,2-1-26 16,0 1 9-16,1-1 48 0,0 0 46 0,1 0 1 0,0-1-342 16</inkml:trace>
  <inkml:trace contextRef="#ctx0" brushRef="#br0" timeOffset="8991.92">7856 8068 436 0,'-5'-4'380'0,"0"1"-264"0,-1 0-11 0,2-1-28 0,1 3-22 16,1-1-11-16,1 0-6 0,-1 1-2 0,1 0-11 0,-1 0-5 0,2 0-8 15,0 1-8-15,1 0-3 0,-1 0-3 0,0 0-1 0,-1 0-2 16,1 0-2-16,0 1 3 0,0 0-2 0,1 0 1 0,-2 0 3 0,1 1 0 15,0 0 2-15,0-1-3 0,1 1 7 0,-1 0-4 0,0-1-4 0,0 1 4 16,1-1-1-16,0 0 1 0,0 0 6 0,0 0 2 0,1 0 3 16,0 0 2-16,0 0 7 0,1 0 0 0,0 0-2 0,0 1 9 0,1-1-2 15,0 1-3-15,2-1 0 0,-1 0-2 0,1 0-7 0,1 0 3 16,0 2 3-16,2-2-7 0,1 1 6 0,-1-1-12 0,1 1 6 0,1 0-4 16,2 0 0-16,0 0 5 0,1 0-10 0,-1 0 1 0,1 0 2 0,1 0-1 15,1-1 4-15,-2 1 1 0,3-1-1 0,-1 0-2 0,-1 1 3 0,-1 0 3 16,2 0-5-16,1-1 4 0,1 1-4 0,0-1-5 0,0 1 8 15,1-1-2-15,-1 1-8 0,1-2-1 0,0 1 3 0,0 0 1 0,-1 0 8 16,2-1 1-16,1 0 1 0,0 0-4 0,2 1 10 0,0-1-2 0,-1 0 1 16,-1 0 7-16,0-1-14 0,1 1 6 0,0-1-3 0,1 0-4 15,0 0 3-15,1 1-3 0,-1-1-9 0,0 0-1 0,0 2 9 0,-1-2-5 16,1 1 1-16,-2 0 4 0,1-2-6 0,0 2 4 0,0-2 12 0,1 1-8 16,0-1 5-16,-1 0 1 0,0 2 1 0,0-2-3 0,-2 1-4 15,2 0-5-15,0 0 4 0,0 0 7 0,2-1 0 0,-1-1-10 0,1 1-5 16,-2-1 3-16,-1 0-7 0,0 2 7 0,1-1-3 0,-3 1-5 15,3 1 5-15,0-1 4 0,-1-1-5 0,1 1 2 0,0 0-4 0,-2-1-1 16,1 2 8-16,-1-1-5 0,0 0 4 0,-1 1-6 0,2-1-3 16,0 1 6-16,0-2 0 0,1 1 6 0,-2 0 7 0,2 0 7 0,-1 0-4 15,-1-1-7-15,2 0 0 0,-1-1-3 0,-1 2-4 0,4 0 4 0,-2 0-4 16,1-1-4-16,0 0 8 0,-2 1 2 0,0-1-8 0,0 0 0 0,0 1 3 16,-1 0-12-16,1 0 6 0,-2 0 3 0,1 0-10 0,1 0 8 15,-2 1-2-15,2-1-2 0,0 1 6 0,-4-1 0 0,2 1 4 0,-1-1-2 16,1 0-3-16,0 0 1 0,0 0-5 0,1 1 7 0,-2 0-4 15,1-1-2-15,-1 0-4 0,-1 1 5 0,1-1 2 0,1 1 4 0,-1 0-6 16,0-1 0-16,1 0 1 0,2-1-7 0,0 1 14 0,2 0-5 0,-2 0-8 16,0 0 7-16,0-1-4 0,-1 1-4 0,-1-1 9 0,3-1-9 15,0 1 6-15,1 0-4 0,1 0 0 0,-2 1 12 0,-1-1-5 0,2 0-6 16,-2-1 3-16,-1 1-4 0,-1-1 0 0,-3 1 14 0,-1 1-6 16,4-1-4-16,0 0-6 0,-2 0 6 0,3 0 0 0,-4 0 2 0,-1 1-1 15,2 0 2-15,-2-1-6 0,1 0 5 0,-4 0 4 0,2 0-8 0,0 1 12 16,-2 0-6-16,4 0-2 0,-6-1-1 0,3 0-5 0,1 1 5 15,-4-1 1-15,5 1-7 0,-2-1 11 0,1 1-4 0,1 0-2 0,-1-1 11 16,-4 1-16-16,3 0 0 0,-1-1 1 0,1 1-1 0,0 0 4 0,-1-1 7 16,0 1-2-16,-5 0-10 0,4-1 12 0,-2 1-12 0,1 0 8 15,2 0-7-15,-2 0-1 0,1 1 14 0,-6 0-11 0,1-1 7 0,0 1 9 16,-3-1-15-16,5 1 5 0,0-1-6 0,-4 1-2 0,9-2-1 0,-8 2 11 16,0 0 3-16,0 0-5 0,-1 1 5 0,9-1-10 0,-10 0 2 15,5 0 2-15,-3 0 2 0,-7 0-2 0,7 0 1 0,-2 1-3 0,0-1-6 16,5 0 6-16,-3 0-2 0,-1 0 5 0,-2 0-6 0,0 0 2 15,-1 2 5-15,0-2-8 0,2 1 10 0,1-1-3 0,0 0-3 0,-1 1 6 16,0-1-6-16,-2 1 6 0,2 0-9 0,-4 0 3 0,4 0 0 0,-4-1-9 16,0 2 15-16,4-1 0 0,-4-1 4 0,-3 2-6 0,6-2-4 15,-3 1-1-15,1 0 2 0,6-1 4 0,-6 1 6 0,4-1-8 16,-4 0 0-16,-1 1 4 0,3-1-11 0,-2 1 4 0,0 0-3 0,2-1 3 0,-4 0 0 16,-1 0-4-16,3 1 8 0,-2-1 1 0,2 1 8 0,3-1-2 15,0 0 3-15,-4 0-12 0,-1 1-1 0,-2-1 10 0,0 1-11 16,4-1 5-16,1 1 0 0,1-1-2 0,-3 0-5 0,0 1 9 0,3-1-6 0,-7 0-2 15,7 0-4-15,-1 0 5 0,-5 1-5 0,5-1 13 0,-1 1 5 16,1-1-13-16,1 1 6 0,-2-1-4 0,-2 1-8 0,0-1 12 0,3 0-3 16,-2 0-4-16,4 1 9 0,-6-1-4 0,2 0-7 0,2 0 2 15,-5 0 2-15,5 0 2 0,-1 1 5 0,3-1-6 0,-3-1 1 0,-1 1-1 16,0 0 3-16,-3 0 8 0,3 1-9 0,1-1 3 0,2 0-4 16,-2 0 4-16,2 0-3 0,-3 0 1 0,1 0 0 0,0 0 2 0,1 0 1 15,1 0-8-15,-1 0-7 0,-2 0 4 0,0 0 3 0,-1 0 2 0,0 1 3 16,4-1-2-16,-3 0-5 0,1 0-1 0,-1 1 8 0,0-1-8 15,4 1-1-15,1 0 16 0,-4-2-17 0,0 2 11 0,-2-2-11 0,0 1 9 16,4 1-9-16,1-1 5 0,-6 1 13 0,4-1-15 0,-1-1 4 0,-3 1-2 16,8 0-12-16,-5 0 16 0,1 1 9 0,-1-1-12 0,-4 0 4 15,5 0 2-15,-2 0-4 0,4 1-3 0,-2-1 7 0,0 0-9 0,-2 1 7 16,3-1 0-16,-2 1-7 0,-3-1-6 0,2-1-7 0,1 2 12 16,2 0 11-16,0-1-4 0,0 0-1 0,-1 0 3 0,-3 0-9 0,2 0 8 15,0 1 0-15,-2 0-7 0,3-1-1 0,-1 1 8 0,1-1-13 0,0 0-4 16,0 0 11-16,1 0-14 0,-1 0 23 0,0 1-3 0,-2 0-2 0,0-1-3 15,1 1-15-15,1-1 4 0,-3 0-21 0,2 1-18 0,0-1-13 16,-2 0-31-16,6 1-12 0,-2-2-27 0,1 2-28 0,-1-1-45 0,-1 0-55 16,2 0-31-16,-3-1-10 0,2-1 78 0,-2 1 78 0,1-2-333 15</inkml:trace>
  <inkml:trace contextRef="#ctx0" brushRef="#br0" timeOffset="10866.5">14616 8156 624 0,'-7'-1'32'0,"1"-1"9"0,-2-1 5 0,2 3 1 0,1-1-7 0,1 0-10 0,1 0-5 0,0 1-7 0,0-1 0 0,0 1-1 0,1 1-1 0,0-1-3 16,1 0-5-16,-1 0 2 0,1 1 1 0,0-1-1 0,0 1 3 0,0 0 2 0,0-1 2 0,1 0 6 0,-1 0 4 0,2 0 5 0,-1 0-1 0,0 0-3 0,0 0-2 0,0 0-5 0,1 0 0 0,-1 0-1 0,1 0-2 0,-1 0 4 0,1-1-6 15,0 1 4-15,1 0-5 0,0 0-1 0,0 0 7 0,0-1-4 0,0 2 3 0,0-1-6 0,1 0-3 0,0 1-3 0,-1-1 4 0,1 0 3 0,1 0-4 0,0 1-3 0,0-1 1 0,1 0-3 0,0 0 4 0,0 1 6 16,1-1-8-16,0 1 10 0,1-1-1 0,1 0 1 0,-2 0 7 31,2 0 2-31,0 0-4 0,1 0-4 0,1-1 2 0,0 1-1 0,2 0-1 0,-1-1-1 0,2 1-4 0,-1 0-3 0,0 0 2 0,1 0 1 0,-1 0-5 0,1 1-1 16,1-1 2-16,1 1-2 0,-2-1-2 0,2 0 0 0,1-1-6 0,0 2-1 0,0 0 2 0,1-1-2 0,1 1 2 0,-1-1-1 0,1 1-3 0,0-1 5 0,0 0-7 0,-2 1 8 0,0-1 0 0,1 0 0 0,0 1 1 0,1-1-3 0,0 0 3 0,1 0-4 0,-2-1 6 0,1 1-1 15,1 0 3-15,0 0 10 0,0 0-4 0,0-1 0 0,1 1 3 0,-1 0-5 0,3 0 2 0,1 1 4 0,-1-1-3 0,2 0-10 0,-1 0 7 0,0 0-7 0,0 1 4 0,-1 0 5 0,2-1-4 0,0 1 0 0,0 0-6 0,1 0 2 0,-1 0 1 16,1 1-5-16,1-1 5 0,-3 0-10 0,2 1 3 0,-1-2 2 0,1 0-5 0,1 1 7 0,-1 0-1 0,0 0 3 0,0 1 5 0,0-2-2 0,0 2 0 0,-1-2-5 0,2 0-4 16,0 1 2-16,0-1-2 15,0 1 6-15,-2 0-2 16,0-1 0-16,-1 0-1 0,1 1-4 0,0-1-4 0,-1 0 5 0,1 1 3 0,0 0-3 0,1-1 6 16,0 0-9-16,-3 0 9 0,2 0 1 0,-1 0 2 0,2 0 8 0,2 1-13 15,-2-1 2-15,2 0-2 0,-1 0-5 0,0 0 8 0,2 0 4 16,-2 1-4-16,2-1-2 0,0 1 1 0,2-1-5 0,-2 0 4 0,1 1 7 15,-2-1-5-15,1 1-2 0,-2-1-2 0,2 1 0 16,-1-1 0 0,0 1 3-16,1-1 1 0,-2 0-4 15,0 0 2-15,0-1-4 0,0 1-1 0,0 0 6 0,0-1-3 0,1 1-6 16,-1-1 2-16,0 1 4 0,-2-1 0 0,1 0 6 0,-1 0-3 0,1 1-1 0,1-2-5 0,0 1 0 16,-1 0 3-16,0-1 1 0,-2 1 2 0,0 0-4 0,0 0 3 0,-1-1-1 15,1 1 2-15,0-1 4 0,1 2-6 0,-1-2-1 0,0 0 0 0,0 1-1 16,-1-1-1-1,-1 0-2-15,1 1 5 0,0 0 4 0,1 1-5 0,0-1 5 16,-1 0-6-16,1 0-4 0,-1 0 5 0,0-1-3 0,0 2 8 16,0-1-7-16,0 0-2 0,2 1 4 0,-1-1-8 0,0 0 12 15,0 1-6-15,-2-1 4 0,0 0-2 0,0 0 2 0,-1 0-1 16,0 0-4-16,1-1 0 0,-2 1-1 0,2 0 4 0,-1 0-2 16,-1 0 7-16,1 0-6 15,1 0 4 1,-4 0-6-16,1 0-2 0,-1 0 10 15,1 0-6-15,0-1 4 0,1 1-3 0,0 0-4 0,-2 0 2 0,1 0 4 0,1 1-2 16,-1-1 0-16,-1 0-1 16,1 0 2-16,0 0 3 0,-1 0-4 0,2 1 2 0,0-1-5 0,0 0 1 15,1 1 6-15,0 0-3 0,0-1-2 0,-2 0 0 0,1 0 1 0,0 0-3 32,-2 0 4-32,2-1 0 0,0 1-3 0,-1 1-1 0,0-1 0 0,2 1 5 15,-2-1-7-15,1 0 4 0,0 1-4 0,0-1 10 16,-3 1-3-16,1-1 2 0,0 0-6 0,-1 1-4 0,0 0 0 0,1-1 4 0,0 1 6 15,-2-1-10-15,1 0 15 0,-1 0-10 0,1 1 1 0,-2-1 2 0,0 0-11 16,0 0 4-16,0 0 5 0,-1 0-3 16,-1 1 0-16,0 0-5 15,0-1-1-15,0 1 9 16,0 0-6-16,-2 0 11 0,1 0-2 0,0 1-4 0,-1-1 4 16,-1 1-7-16,0 0-4 0,-2-1-3 0,0 0 2 0,-1 1-2 0,0-1-4 0,-1 0 3 15,-1 1-9-15,-1 0-2 0,-1-1-15 16,0 1-4-16,0-1-12 0,-1 0-12 0,0 0-18 0,-1 0-19 0,0 0-21 0,-1 1-29 0,0-1-11 15,0 0-35-15,-1 0-19 0,-2 0-7 0,0 0 11 0,-3-1 57 32,-1 1 53-32,-3-1-342 0</inkml:trace>
  <inkml:trace contextRef="#ctx0" brushRef="#br0" timeOffset="12241.68">21006 8067 603 0,'-11'0'38'0,"3"-2"-4"0,-4 0 4 0,2 0-3 0,1 0-9 0,1 1-6 0,1 1-4 0,0-1-8 0,2 1 1 16,-1 0-2-16,1-1 3 0,0 1 6 0,1 0 5 0,0-1 3 0,1 1 4 0,0 0 8 0,1 0-1 15,1 0 3-15,0-1 0 0,1 1-6 0,1-1-2 0,-1 1-3 0,1 0-4 0,0-1-3 0,1 1-3 0,-1-1-5 16,2 0-3-16,0-1-1 0,0 1 1 0,2-1 2 0,0 2 1 0,0-1 6 0,1 0-2 0,0 1 2 0,2-1 4 16,0 0-6-16,0 0 2 0,2 0-3 0,0 0-2 0,1 0 6 0,0 1 0 0,1-1-2 0,3 0 6 0,0 0-2 15,0 0-1-15,1 0 6 16,0 1-1-16,1-1-4 0,-1 0 7 0,2 1-6 0,0-2-3 0,0 1-1 0,1-1-8 0,2 0 2 0,-1 1-3 0,2 0 8 15,1 0 2-15,1 0-10 0,-1 0-1 0,0 0-8 0,0 0-2 0,2 0 6 0,0 1 3 0,2 0 1 0,0-1-1 0,0 1 1 16,0 0-3-16,0 0 4 0,1 0 1 0,0 1-2 0,3-1-2 0,-1 0 1 0,1 0-1 0,-1 0-2 0,0 1 1 0,-1-1 2 0,1 0-6 16,0 1 3-16,1 0 0 0,0 0-1 0,-1 0 1 0,0-1-3 0,1 1 1 0,-2 0 1 0,3 1 2 0,-1-1 1 0,1 1-1 0,-2-1-1 0,1 0-3 15,-1 0 1-15,2 0-4 0,-1-1-3 0,1 1 6 0,-2 0-1 0,1 0 2 0,-3 1 2 0,2-1 0 0,-1 0 3 16,-1 0 1-16,2-1 5 0,-2 1-2 0,1-1 4 0,-1 1 3 0,0 0 5 0,-1 0-2 0,3 0-3 0,-1 0 5 0,2-1-7 16,-2 0-3-16,2 1 3 0,-2-1-9 0,2 2 3 0,0-1-4 0,1 0-5 0,0 0 2 0,0-1 0 0,-2 1 0 0,1-1-4 0,-1 1 5 0,1-1-1 15,0 0 0-15,1 1 4 0,-2-1-11 0,1 0 1 0,0 0-2 0,0 0 5 0,1 1 6 0,2-1-6 0,-3 0 0 0,2 0 2 0,-1 0-1 0,2 1 5 0,0-1-3 0,0 0-2 16,0 0 5-16,-2 0 5 0,1 0-4 0,-2 0-1 0,1 0-3 0,-1-1-3 0,1 2 9 0,-2-1 5 0,0 0-3 0,-1 1 2 0,1-2-1 0,-1 1-7 0,0 0 5 0,0 0-4 15,-3 0-3-15,1 0 3 0,-1 0-3 0,-1 0 0 0,-1 1 3 0,2 0-6 0,-1 0 0 0,-2 0 5 0,0 0-8 0,-2 1 3 0,-2 0 4 16,0 0 1-16,-2 0-11 0,-2 0 3 0,0 0-14 0,-1 1-2 0,-1-1-1 0,0 1-17 0,-3 0-4 0,-1 0-29 0,-1-1-11 0,0 2 0 0,-2 0-25 0,-1 0-12 0,-1-1-15 0,-1 0-19 16,-2 1-6-16,0 1 1 0,-2 0 6 0,-2 1 19 0,-1-1 29 0,-2 1 32 0,-3 0 29 0,-1 0 22 0,-3 0 7 0,-2 1-409 0</inkml:trace>
  <inkml:trace contextRef="#ctx0" brushRef="#br0" timeOffset="14454.09">7839 10150 735 0,'-1'-4'77'0,"-1"1"0"0,-1-1-16 0,2 1-16 0,1 0-11 0,1 0-3 0,-1 2-8 0,0-1 0 0,0 1-6 0,0 0-5 16,1 0-3-16,-1 1-8 0,1 0 2 0,-1 0-4 0,-1 0 0 16,2 0-1-16,-2 1-6 0,0-1-3 0,0 1-3 0,-2 0-1 0,1 2 1 15,-2 0-3-15,1 1 0 0,-2 1 3 0,0-1 5 0,0 2 4 0,-1 0 1 16,1 1 0-16,-2 2 0 0,-2-1 2 0,0 3 2 0,0-1-4 0,-1 0 4 16,1 1-3-16,0 0 5 0,0 1 0 0,-1 1-1 0,0-1 0 15,-1 1 0-15,0 0 6 0,1 0 1 0,-1 0 8 0,0 0 4 16,-1 1-1-16,1 0 6 0,-1 0-1 0,1 0-1 0,-1 1 5 0,-1 2-5 15,2 0 5-15,-1 0-6 0,1 1-4 0,-1-1 7 16,0 0-3-16,0 1-3 0,1 0 3 0,0 1-7 16,1 0 2-16,1 1-5 0,0 0 1 0,0-2-5 0,-1 1-1 0,0 0 3 0,1 0-4 0,-1 0 1 15,0-1 2-15,1-2 3 0,1-1-3 0,0-1-3 0,1 1-6 16,0-1-4-16,1-1 3 0,0-1 5 0,0-1-2 0,1 0 2 0,0 0-7 16,1-1 3-16,-1-2-2 0,0 0-2 0,1-1 1 0,0 0-12 0,-1-1-6 15,2-1-11-15,-1 0-10 0,0-1-10 0,1 0-7 0,0-2-1 0,1 0-13 0,0-1-1 16,0-1-3-16,-1 0-10 0,1-1 8 0,0-1 9 0,0 0 17 15,0 0 20-15,0-1 13 0,0-1-415 0</inkml:trace>
  <inkml:trace contextRef="#ctx0" brushRef="#br0" timeOffset="14777.71">7313 10687 586 0,'1'2'50'0,"0"0"-44"0,1 1-4 0,0-1 4 0,0 2 6 16,0 0-4-16,1 1 4 0,-1 0 3 0,1 1-2 0,0 1-1 16,0 0-2-16,0 0-7 0,0 1 3 0,0 1-2 0,0-1-3 0,0 2 3 15,-1 1-7-15,1-1 8 0,-1 2 2 0,0-1-8 0,0 1 6 0,-1 0-6 16,0 0 3-16,0-1 2 0,-1 0 0 0,0-2 3 0,-1 1 3 16,0 0 9-16,0-1 6 0,-1-1 10 0,0-1 9 0,1-1 3 0,0-1 7 15,-1-2 1-15,0 1 5 0,1 0-5 0,-1-1-3 0,1 1-5 0,0-1-7 16,1-2 1-16,-1 1-18 0,1-2-2 0,0 0-5 0,0 1-12 15,1-1 13-15,0-1-15 0,1 2-1 0,0-2 2 0,2 1-3 0,0 0 0 16,2-2-4-16,-1 0 4 0,3 0-9 0,1-2 8 0,1 0-3 0,1-1-1 16,2 1-10-16,-1 0-13 15,1-2-16-15,1 0-21 0,-1-1-5 0,3 0-13 0,0-1-8 16,1 1 0-16,2-1-1 0,-2-1 12 0,2 1 16 0,1-1 23 0,-2 0 15 0,2-1 15 16,-1 0 4-16,0 0-167 0,1 1-169 0</inkml:trace>
  <inkml:trace contextRef="#ctx0" brushRef="#br0" timeOffset="18377.18">15731 12218 586 0,'-1'1'4'0,"0"0"-4"0,-1-1 5 0,1 0-5 16,0 1 3-16,1-1 0 0,-1 0-5 0,1 0 8 0,0 1-10 0,1-1-2 16,-1 0 7-16,0 1-5 0,1-1 4 0,0 0 5 0,0 0-10 15,0-1 0-15,0 0 7 0,1 1-3 0,-1-1 1 0,0 1 0 0,0-1-1 16,0-1-1-16,0 1 4 0,0 0-1 0,1-1-1 0,-1 1-1 0,0 0 2 16,0 0 2-16,0 0-2 0,-1 0 5 0,0 1-6 0,1-1 0 15,-2 1 1-15,1 0-2 0,0 0 0 0,0 0 4 0,0 0-5 0,0 0 3 16,-1 0-2-16,1 0 1 0,0 0 3 0,-1-1-6 0,1 1 8 15,-1 0-3-15,1 0-3 0,-1 0 3 0,1 0-3 0,-1-1 1 0,0 1 4 16,1 0 3-16,-1-1-3 0,1 1 0 0,0 0-2 0,0-1-3 0,0 1 1 16,0 0 0-16,0 0-1 0,0 0 3 0,0 0-1 0,0 0-1 15,0 0-2-15,0 0-1 0,0 0 2 0,0 0-2 0,1 1 5 0,-1 0-3 16,0-1-1-16,0 1 0 0,-1-1-3 0,2 0 0 0,-1 0 3 0,0 0-1 16,0 1 7-16,-1-1-5 0,1 0 2 0,-1 0-3 0,1 0-1 15,-1 1 4-15,0-1-6 0,1 0 8 0,-1-1-6 0,0 1 6 0,0 0 1 16,0-1-4-16,0 1 3 0,0-1-4 0,0 0 2 0,0 1 0 15,-1-2-2-15,1 2 1 0,-1-1-3 0,1 0 3 0,-1 0 3 0,1 1-2 16,-1-1 1-16,0 0-5 0,0 0 0 0,0 1 3 0,0 0-2 0,-1-1-3 16,0 1 3-16,0-1-4 0,0 1 4 0,0 0 2 0,0 0-3 15,-1 0 3-15,0 0-25 0,0 0-371 0</inkml:trace>
  <inkml:trace contextRef="#ctx0" brushRef="#br0" timeOffset="18714.95">15640 12164 571 0,'0'1'5'0,"1"0"1"16,-1 0-6-16,1-1 0 0,0 1 4 0,0-1-5 0,-1 0 2 0,2 1 2 15,-1-2-8-15,0 1 3 0,1 0-1 0,-1 0 4 0,-1 0 1 0,1-1 1 16,0 1 1-16,-1 0-7 0,1 0-5 0,-1-1 8 0,0 1-2 16,0 0 6-16,0 0 8 0,-1 0-12 0,1 0 0 0,-1-1-1 15,0 2 1-15,-1-1-2 0,1 0 4 0,-1 0-2 0,-1 0-1 0,1 1 2 16,0-1-4-16,0 1 2 0,-1 0 1 0,0 0 1 0,0 0 4 0,0 0-4 16,0 1-3-16,-1 0 2 0,-1-2-4 0,1 2 6 0,-1-1 2 15,0 0-4-15,1 0-1 0,0 0 0 0,0 0 1 0,0-1 0 0,0 0-2 16,0 1 2-16,1-1-2 0,-1 1 3 0,1 0 1 0,-1-1-5 15,1 0 3-15,-1 0-3 0,0 0 0 0,0-1-7 0,1 2-372 0</inkml:trace>
  <inkml:trace contextRef="#ctx0" brushRef="#br0" timeOffset="18795.95">15465 12184 489 0,'0'0'90'0,"0"0"-86"0,0 1-6 15,0-1 2-15,0 0 2 0,1 0-5 0,-1 0 0 0,1 0-13 0,0 0-381 16</inkml:trace>
  <inkml:trace contextRef="#ctx0" brushRef="#br0" timeOffset="18944.31">15491 12168 329 0,'-2'1'261'0,"0"0"-257"0,0 0-6 0,-1 0 5 0,1 0-3 0,0 0-1 15,0 0-1-15,-1 0-2 0,1 0 7 0,-1 0-2 0,1 1 2 16,-1-1-3-16,0 1 0 0,-1 0 0 0,0-1-7 0,0 1 4 0,0-1-4 15,1 1-15-15,-1 0-345 0</inkml:trace>
  <inkml:trace contextRef="#ctx0" brushRef="#br0" timeOffset="19447.68">15373 12209 361 0,'-7'2'212'0,"0"0"-203"0,-1-1-5 15,0 1-2-15,0-1 5 0,-1 0-6 0,2 1 0 0,-2-1 0 16,1 0 0-16,0 0 1 0,0 1 2 0,0-1-4 0,1 0 1 0,0 0-1 16,0 0-5-16,0 0 6 0,-1 0-4 0,1 0 7 0,0-1 0 0,-1 1-4 15,1-1 3-15,0 0-6 0,0 0 1 0,1 0-1 0,-2 0 5 16,0 1-4-16,0-1 2 0,-1 0 0 0,1-1-2 0,-1 1 3 0,0 0-1 15,1 0 1-15,-2 0-4 0,0 0 2 0,1 0 1 0,-2 0-3 16,1 0 5-16,0 0 1 0,0 0-3 0,-1 0 2 0,1 1 3 0,1 0-11 16,0 0 4-16,1 0 0 0,-1 0 0 0,-2-1 8 0,0 1-1 0,1 0 3 15,-1-1-7-15,2 1 1 0,-2 0-1 0,0 0-4 0,0 0 2 16,0 0-1-16,0-1-1 0,1 1 0 0,-1 0 2 0,-1-1 1 0,1 2 1 16,-1-1 1-16,0 0-1 0,0 1 3 0,0 0-5 0,-1 0 2 0,0-1 1 15,0 0-4-15,-1 1 0 0,1 0 2 0,-2-1 0 0,0 1 2 16,1-1 0-16,-2 0 0 0,1 0 0 0,1 1-3 0,0-1-1 0,0 1-1 15,0-1 0-15,0 0 2 0,1 1 3 0,-1-1-1 0,-1-1-1 16,1 2 0-16,0-1 2 0,1 0-3 0,-1 0 2 0,-1 1-3 0,1-1-2 16,0 1 4-16,-2-1-2 15,1 2 3-15,1-1 2 0,2 0-5 0,-1 0 4 0,0 0-1 0,-2 0-3 16,0 1 6-16,1-1-3 0,-1 1-1 0,-1 0 2 0,1-1-2 0,2 1 3 0,-2-1-2 16,0 1-1-16,1 0 0 0,0-1 2 0,0 0-1 0,0 0-1 0,-1 0 0 15,1 0-2-15,0 0 0 0,-1 1 4 0,0-1-4 0,-1-1 2 0,0 1 0 16,-2 0-2-16,1 0 3 0,0 0-2 0,0 0 0 0,-1 0 1 0,1-1-5 15,0 1 3-15,0-1-2 0,-1 1 2 0,0 0 4 16,-1 0-3-16,1 0 1 0,0-1 1 0,0 1-1 16,0-1 0-16,0 0 3 0,3 0-5 0,-2 0-1 0,0 0-1 0,0 0 6 0,-1 1-2 0,-1-1 5 0,0 0-2 15,2 0-3-15,-2 0 2 0,0 1 0 0,0-1-1 0,1 1 0 0,-1-1-2 16,0 0-4-16,2 0 2 0,-2 0-1 0,-1 1 5 0,0 0 2 0,-2-1-1 16,0 0-2-16,1 0-2 0,0 0-1 0,0 1 2 0,1 0 0 15,-1 0-1-15,0-1-4 0,-1 1 1 0,-1-1-1 0,1 1-11 0,-1-1-190 16,1 1-81-1</inkml:trace>
  <inkml:trace contextRef="#ctx0" brushRef="#br0" timeOffset="20998.26">12225 12325 544 0,'29'-2'78'0,"0"-1"-75"0,8-1-2 16,-2 0 2-16,-4 1-3 0,2 0 0 0,-2 0 0 0,2 1 1 0,-1 0 2 16,1-1-1-16,3 1 4 0,-2-1-5 0,2 1 3 0,-1 0-1 0,1-1-5 15,0 2 10-15,2-1-11 0,1 0 3 0,-2 1 2 0,2-2-9 16,-3 2 6-16,0-1-1 0,2 1 2 0,-3-1-1 0,1 0-1 0,1 0 7 16,-1 0-3-16,2 1 5 0,-1-1-2 0,-1 0 3 0,0 0 0 0,0 0-3 15,2 0 6-15,-1 1-2 0,1-1 3 0,-3 0 2 0,-2 1-1 16,2-1-1-1,-2 1 1-15,2-1 8 0,-1 1 3 0,-1 0 5 0,-1 0 0 0,0 1-7 0,-1 0 3 0,4 0 0 0,-1-1-2 16,1 1 1-16,-2 0 0 0,0 0-6 0,3 0-4 0,0-1-1 0,1 0-9 0,-1 0 2 16,-1 0 2-16,-1 1-2 0,1 0 3 0,1-1-9 0,0 0-2 15,-1-1 1-15,-1 1 2 0,1-1 6 0,-1 0 0 0,1 0 0 0,1 1-2 16,-1-1-2-16,0 0 0 0,-1 0-3 0,2 0 1 0,0 0 0 0,-1 0-1 16,2 0 4-16,-4-1-3 15,2 1 3-15,-2 0 1 0,2 0-4 0,-1 0 4 0,0 0 1 0,-1 0 5 0,-1-1 1 0,2 1 3 16,-1 0 1-16,1 0-10 0,-1 0 6 0,1 0-4 0,-1 0 1 0,1 1 6 0,1 0 4 15,1 0-8-15,-2-1-2 0,0 1 8 0,0-1-12 0,-2 0 13 0,2 1-2 16,-1-1-4-16,2 0 0 0,-4 0-3 0,2 1 9 0,-2-2 0 16,1 1 3-16,0 0 1 0,1 0-6 15,-2 0 1-15,2 1-2 0,-2 0-1 0,1-1-3 0,3 1-4 0,-2 0-1 16,2-1-3-16,-3 1 5 0,0-1-3 0,0 1 1 0,0 1-1 16,-1 0-2-16,1-1-3 0,-1 1-3 0,0 0-3 0,-2 0 6 0,1 0-1 0,-2 0 3 15,2 0 0-15,0-1-9 0,-1 1 10 0,-1 0-4 0,1 0 11 0,-1 0-4 16,1 0-4-16,1-1 2 0,-1 0 0 0,-1 1-6 0,0-1 7 0,-1 1 0 0,-1-1-1 15,1 1 2-15,-2 0 1 0,2 0 0 0,0 0-11 0,-1 0 12 16,0 0-12-16,-2 0 8 0,1 1 6 0,0-1-12 0,1 0 7 0,0 0-8 16,-1 0 2-16,1 0 7 0,-2-1-1 0,1 1 4 0,0-1-5 0,-1 1 0 15,1-1 0-15,1 1 2 0,1-1 0 0,-1 1 6 0,0-1-1 0,-1 1-3 16,-1-1 3-16,0 0-6 0,1 1 4 0,-1-1-7 0,0 0-2 16,0 0 7-16,0 0-12 0,1 1 1 0,-3-1 12 0,0 1-10 0,0 0 8 15,-2-1 3-15,3 1-7 0,-1 0 1 0,0 0-3 0,1 0 3 16,-2 0-2-16,2 0 4 0,-1 0-3 0,-1 0-10 0,1-1 8 0,2 1-7 15,-1 1 1-15,3-1 8 0,-2 1 2 0,2-1 4 16,0 0-1-16,-3 1 2 0,3-2-3 0,-2 1-4 0,2 0-1 0,1-1-1 0,-1 0-5 16,2 1 9-16,-3-1 5 0,1 0-9 0,-1 0 8 0,0 0-5 0,0 0 3 15,0-1 0-15,1 1-2 0,-1 0 2 0,1 0 1 0,-1 0-6 0,-1 0 6 16,0-1-7-16,1 1-4 0,2 1 16 0,-1 0-7 0,1 0 10 16,-1 1-7-16,-1-1-9 0,1 0 0 0,-1 1 2 0,2 0 7 0,-1 0-4 15,0-1 3-15,1 1-6 0,-1-1-6 0,0 1 8 0,-2 0-1 16,2-1-7-1,-2 0 10-15,2 1-10 0,-1-1-1 0,0 1 6 0,1-1-2 0,-2 1 4 16,-1 0 3-16,1-1 0 0,-2 0-6 0,2 0 7 0,2 0-3 0,-2 0-6 0,0 1 5 0,0-1-2 16,-2 0-2-16,0 0 5 0,-2 1-1 0,2-1-4 0,-1 0 5 0,-2 0-7 0,2 0 2 15,0 0 5-15,-2 0-1 0,1 0 9 0,0 0-7 0,-2 0-7 0,-2 0-1 16,1 0-7-16,-1 1 19 0,0-1 0 0,1 0-4 0,-1 1 6 0,1-1-16 16,-2 0 2-16,0 1 13 0,1-1-9 15,-1 0 0-15,-1 0 6 0,1 0-6 0,-1 0 6 0,0 0 1 0,0 1 1 0,-1-1-6 0,0 0-2 16,1 0 0-16,-1 0-3 0,-2 0 6 0,3 0-2 0,-1 0 0 0,-1 0-3 15,0 0 6-15,-2 1 0 0,1 0 4 0,-1-1-4 0,0 1-2 0,0 0-2 16,1 0 1-16,-1 0 6 0,-1-1-3 0,1 1-2 0,0-1-2 16,0 1 3-16,1-1-8 0,0 1 8 0,-1-1-3 0,1 0-4 0,0 0 11 15,0 0-3-15,0 0-4 0,-1 0 3 0,1 0-4 0,1 0-5 0,0 0 9 16,0 0 1-16,0 0-8 0,1 0 4 0,-1 0-4 0,0 0 5 16,0 0 0-16,0 0 1 0,1 0 2 0,2 0-8 0,-1 0 8 0,1 0-3 15,-2 0 8-15,1 0-8 0,1 0-1 0,0 0 4 0,-1 0-13 16,0 0 11-16,1 0-4 0,-1 0 0 0,0-1 1 0,-1 1 1 0,1 0 1 15,0-1-4-15,0 1 6 0,0 0-3 0,2-1-1 0,1 1 4 16,-1 0-8-16,-1-1 4 0,1 1 5 0,0 0-4 0,1 0 3 0,-1 1 1 16,1-1-7-16,1 1 3 0,-1 0 3 0,2 0-1 0,0-1-7 15,1 1 0-15,-1 0 5 0,2 0-2 0,0 0 8 0,-2 0-5 0,1 0-5 0,-1 0 1 16,0-1 3-16,2 1 6 0,0-1-3 0,-1 1 0 0,2-1-1 16,-1 1-2-16,0-1 2 0,0 0-8 0,0 0 8 0,-1 0-16 0,3 0 11 15,-1 0 8-15,3-1-10 0,0 1 12 0,-1 0-6 0,1 0-2 0,0 0 2 16,-1 0 6-16,0 0-3 0,0 0 1 0,0 0-5 0,1 0 0 15,-1 0-7-15,2 1 8 0,-2-1 3 16,1 0-4-16,-1 0-4 0,-1 0 4 0,1 0-7 0,0 1 3 0,1-1 1 0,-1 0-3 0,0 0 11 16,0 0-8-16,-1 0 6 0,1 0-3 0,1 0 0 0,-1-1 0 0,1 1 1 15,0 0 2-15,0-1-5 0,1 0 4 0,-3 0 1 0,1 1-2 0,-2-1 0 16,2 1 5-16,-1 0-12 0,-2-1 6 0,1 0-7 0,0 1-2 16,-3-1 13-16,2 1-6 0,-2 0 7 0,-2 0 2 0,1 0-13 0,-1 1 9 15,1-2-5-15,0 1-2 0,0 1 6 0,-1-1-5 0,-1 0 4 0,1 0-8 16,0 0-7-16,-1 0-4 0,-2 0-7 0,0 0 2 0,-1 0 0 15,0 1-2-15,0 0-2 0,-2-1-2 0,1 0-14 0,-1 0-5 0,-1 0-1 16,0 0-2-16,-1 0-10 0,-1 0-13 0,0 1-17 0,-1-1-15 16,-1 1-3-16,-1-1-11 0,-1 1-5 0,0-1 12 0,-2 0 23 0,-1 0 33 15,0 0 28-15,-2-1 14 0,-2 0-13 0,-1 0-394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9:0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14978 5708 560 0,'-8'-2'3'0,"1"1"0"0,-2-1-1 0,2 1 1 0,1 0 1 0,-1-1-3 0,1 0 2 16,0 0-3-16,1 0 0 0,-1 1 0 0,1-1 2 0,0 0-1 0,0 1-1 15,0-1 3-15,2 1-2 0,-2-1 2 0,1 1 0 0,-1-1 0 16,1 0 0-16,0 0 1 0,0 1 4 0,1-1 0 0,-1 1 2 0,1 0 2 16,0 0 4-16,1-1 2 0,-1 1 6 0,1 0 3 0,0 0 4 15,1 0 5-15,-1 0 1 0,1 0-1 0,-1 1 3 0,1-1-4 0,1 1-4 16,0 0 1-16,0-1-7 0,0 1-6 0,0-1-7 0,1 1-5 16,0 0-3-16,1 0-1 0,0 1 0 0,0-1 0 0,1 1 2 0,1 0 0 15,0-1 1-15,1 1 1 0,0 0 0 0,2-1 2 0,0 1-1 0,0-1-2 16,1 1 0-16,2 0-1 0,0 1-1 0,0-1 0 0,2 0 1 15,0 0-2-15,-1 0 0 0,2 0-1 0,0 1 1 0,1-1 4 16,-1 0 0-16,-1 0 5 0,1 1 1 0,1-1 4 0,1 0 0 0,1 0 3 16,0 0 0-16,1 0 2 0,0 0-1 0,0 0 3 15,1 0-2-15,1 0-3 0,-1 0 2 0,1-1-2 0,0 2 0 0,0-1-1 16,0 0-3-16,2 1-6 0,1-1 1 0,-1 1-1 0,1 0-1 0,-2 0 2 0,1-1-6 0,-1 1 3 16,0 1-5-16,0-1 0 0,0 0 1 0,0-1-4 0,0 1 2 15,0 0-1-15,1 0 2 0,-1 0 1 0,1 0 3 0,-1 0 0 0,-1 0 0 16,1 1 2-16,1-2-2 0,1 2 1 0,-1-1 2 0,2 0 2 15,-2 1-2-15,1-1-1 0,0 0-1 0,0 0-3 16,1 0 2-16,-2 0-1 0,1 0-1 0,2 0-1 0,-1 1 1 0,1-1 2 0,-1 0-1 16,0-1 2-16,0 1-1 0,-2 0-1 0,2-1 1 0,0 1 0 0,-1-1 0 15,1 1-2-15,1 0 1 0,0-1-2 0,0-1-3 0,-3 2 6 0,1-1-3 16,0 0 1-16,0 1 3 0,1-1-1 0,1 1 2 0,-2 0 2 0,1-1 1 16,-1 0 3-16,-1 0 1 0,2 1-1 0,-2-1 0 0,1 0-1 15,1 0-1-15,-1-1-3 0,2 2 2 0,-1-1-5 0,0 0 3 0,0 0-3 16,-2 0-2-16,1-1 1 0,0 0-2 0,-1 0 0 0,1 1-3 15,0 1 2-15,-1-1-2 0,1-1 2 0,0 0 0 0,-1 0-2 16,0 0 5-16,0 0-3 0,-1-1 1 0,0 1-2 0,2 0-1 0,-1 0-1 0,1-1 6 16,-1 1-2-16,0-1-1 0,1 0 0 0,-1 0-2 0,0-1 2 15,0 0-1-15,1 1 2 0,0-1-5 0,1 1 5 0,-1-1-1 0,1 0 0 16,-1 0 1-16,-2 0-3 0,1 0 4 0,-1 0 0 0,0-1 2 16,0 0-6-16,1 1 1 15,-2 0-1-15,2 1-2 0,-1-1 4 0,0 0 3 0,1 0-3 16,-2 1 0-16,-1-1 2 0,0 1-3 0,0-1 2 0,2 0 1 0,-1 1-2 0,1-1-1 0,0 1 0 0,-1-1-1 0,2 0-1 15,0 1 0-15,-2-1 1 0,2 1 0 0,0 0 2 0,0-1 4 16,2 0-5-16,0 0-1 0,-1 0-2 0,1 0-3 0,0 0 1 0,-1-1-1 0,-1 1 5 16,0-1 0-16,0 0-2 0,1 1 2 0,-2 0 0 0,2 0 0 15,0 0 2-15,0-1 0 0,0 0 0 0,0 1 1 0,-2 1 4 16,0-1-3-16,2-1-1 0,-1 1-1 0,1 0-2 0,1 0 2 0,-1 0-1 16,0 0-1-16,-1 0-1 0,1 0 1 0,0-1 0 0,-1 1 3 0,2-1-3 15,0 1 1-15,-1 0 0 0,2 0 1 0,-1-1-1 0,-1 1-1 0,-1 0 2 16,1 0-2-16,-2 0-2 0,2-1 6 0,-1 0-4 0,0 1 3 0,2-1 4 15,-2 1-4-15,2 0 0 0,0 0 1 0,-3 0 2 0,1 1 1 16,1-1 3-16,-2 0-2 0,3 1-1 0,0-1 3 0,0 1-5 16,0 1 5-16,0-1-3 0,0 0-3 0,1 0 5 0,-2 0-6 0,2 0 1 15,2 0 0-15,-1 0-2 0,2 1-2 0,-2-1-2 0,0 1 4 0,-1-1-4 16,-1 0 2-16,1 0 2 0,-1 0-5 0,2 0 4 0,-1 1-1 0,-1-1 2 16,2 1-2-16,-2-1 4 0,0 0 0 0,1 0-2 0,-2-1 4 15,2 1-6-15,1 1 3 0,-1-1-1 0,1 1-2 0,-1 0 3 0,1-1-3 16,0 1 3-16,-1-1 3 0,1 1 0 0,-1-1-2 0,3 2-2 15,-2 0 1-15,1-1 1 0,-1 1 2 0,-1-1 0 16,0 0 0-16,0 0 0 0,1 0-4 0,0 0 4 16,0 0-1-16,0 1-2 0,1-1-2 0,-1 1 2 0,1 0-1 0,-1 0 1 15,2 0 1-15,-1-1-3 0,2 1 2 0,-1 0-1 0,0 0-1 0,0 0-1 16,-1 0 5-16,1-1-7 0,-1 1 4 0,3 0-1 0,-2-1 2 0,1 1-3 0,0 0 2 0,-3-1-4 16,1 1 2-16,-1 0 6 0,1 0-1 0,0 0-2 0,1-1 3 0,-1 0-5 0,0 1 8 15,-1 0-4-15,-1-1-2 0,1 1 4 0,0 0-5 0,1-1 2 16,-1 0 5-16,0 1-3 0,0-1 2 0,0 1 2 0,0-1-1 0,-1 1-3 15,-1-1 3-15,3 1-2 0,-1 0-4 0,2 0 1 0,-1 1-2 16,-2-1-2-16,1 0 1 0,-3 1 1 0,1-1-1 0,-1 1 2 16,-1-1 0-16,0 1-1 0,1-1 1 0,-3 1-2 0,1 0 1 0,-1-1 0 15,-2 1 2-15,-1-1-1 0,-1 0-1 0,0 1-2 0,1-1 0 0,-2 1 0 16,1-1 1-16,-1 0 2 0,-1 0-1 0,-1 1-2 0,0 0 1 0,0-1-1 16,-1 2-1-16,0-1-1 15,-1 0-1-15,-1 0-6 0,0 0-3 0,-1 0-8 0,0 0-15 0,0-1-5 0,0 1-15 0,-1-1-20 16,-1 0-20-16,2 0-35 0,0-1-32 0,-1-1-45 0,1 0-47 0,1 0-10 15,1-2 52-15,0-1 70 0,4-2-356 0</inkml:trace>
  <inkml:trace contextRef="#ctx0" brushRef="#br0" timeOffset="1269.08">26916 3528 588 0,'-5'-2'3'0,"0"0"-2"15,-2 0 0-15,1 0 3 0,0 3-3 0,1-1-2 0,-2-1 0 0,2 0 2 16,-1 0 3-16,0 2 0 0,1-1-3 0,-1 0-2 0,-1-1 0 0,1 1 2 16,-1 0 2-16,0 1-3 0,-2 1-4 0,-1-3 4 0,1 2 1 15,1 0 0-15,-1 0 2 0,0 1-4 0,-1 0-1 0,0-2 5 0,0 2 1 16,1 0 0-16,-1 0-1 0,-1 1-3 0,-1-2 3 0,2 2 0 0,0-1 0 15,0 1 0-15,1 1-5 0,-2-1 1 0,0 1 1 0,1 1-1 16,-1 1 2-16,1 0-3 0,-3 0-1 0,0 0 5 0,1 2-1 0,-1 0-4 16,1 0 1-16,-3 2-4 0,0-2 2 0,1 1 4 0,0 0-3 15,1 1 3-15,-1 0-1 0,0-3-1 0,1 1 2 0,3 0 1 0,-1 0-1 16,1 0 4-16,1 0-1 0,-1 0 1 0,1 0 3 0,-2 0-5 0,1 1 3 16,-2 1-1-16,1 0 0 0,-1 0 0 0,1 1 0 0,1 0-1 15,-3 1-2-15,1-1-2 0,0 0-2 0,-1 2 3 0,2-1-3 0,-2 1 5 16,0 1-1-16,0 0-1 0,1 1 3 0,1-1-2 0,-2 0 0 15,1 1 1-15,0-1-3 0,0 0 2 0,1 0-2 0,-2 1 0 0,-1 0 3 16,1-1-1-16,0 2-1 0,2 0 1 0,0-1 0 0,0-1 0 16,0 2-1-1,1-1 3-15,0 0-1 0,0-2 4 0,1-2 5 0,0 1 0 0,1 0 3 0,0 0 4 16,0-1 1-16,0-2 4 0,1 1 4 0,1 0 1 0,-1 0 4 0,1 0 1 0,-1-2-2 0,1 0 1 0,2-1-5 16,-1 1-3-16,1-1-4 0,-1 0-2 0,1-1-7 0,1 0-2 0,-1 1-4 15,2-1-3-15,-1 0 1 0,-1-2-1 0,2 1-3 0,0 0-6 0,-1 0-6 16,1-1-9-16,0 0-5 0,0-1-6 0,1 0-10 0,0 0-5 15,1 0-9-15,-1-2-1 0,1 0 4 0,0-1 11 0,1 2 12 0,-1-1 14 16,0-2 7-16,0 0 1 0,1-1-404 0</inkml:trace>
  <inkml:trace contextRef="#ctx0" brushRef="#br0" timeOffset="1684.91">25774 4074 602 0,'0'0'14'0,"1"-1"-3"0,-2 1-2 0,1 1-2 0,0 1-6 0,-1 0 0 0,2 1-2 16,-1 2 1-16,0 2 0 0,-1 0 3 0,0 1-1 0,1 1-1 0,0 1 1 16,-2 1-2-16,1 0 3 0,-1 0-1 0,1-2 0 0,0 2 1 15,-1 0 1-15,0-1 1 0,-1 0 2 0,1-2-1 0,1 1 1 0,0 0 3 16,-1-1 3-16,0 0 4 0,0-2 2 0,1 0 2 0,1 1 3 15,-1 0 1-15,0-2 5 0,1-2-1 0,0 1 2 0,0-1 0 0,1 1 0 16,-1-1 3-16,1-1-3 0,0 0 1 0,1 0 1 0,0 0 3 0,0 0 3 16,0 0 2-16,2-2 0 0,0 1-1 0,1 0-1 0,-2 0-4 15,1-2-1-15,1 0-9 0,1 0-5 0,3 0-1 0,-1 0-5 0,2 0-4 16,1-1-4-16,1 0-2 0,1 1 0 0,-1 0 1 0,0-1 1 16,1-1-3-16,1 0-1 0,0 1-4 0,0-1 4 0,0 1-4 0,0 0 0 15,-1 0 4-15,1-1-3 0,0 1 1 0,0 0 0 0,-1-1-2 16,0 0-2-16,0-1-1 0,0 2 1 0,0-1 1 0,0 1-1 0,-1-1 1 15,-1 0-3-15,0 1 1 0,0 0-2 0,-2 1 2 0,-1-1-2 0,-1-1-3 16,0 2-3-16,-2 0-5 0,0 0-3 0,0 0-8 0,-1 0-9 0,-1 1-9 16,0-1-7-16,0 1-9 0,-1 0-6 0,0-1-7 0,-1 1-8 15,1 0-3-15,-1 1 2 0,0-1 12 0,-1 0 20 0,1 1 18 0,0-1 15 16,0 1-394-16</inkml:trace>
  <inkml:trace contextRef="#ctx0" brushRef="#br0" timeOffset="2254.31">24405 3297 667 0,'-4'-4'36'0,"-1"0"1"15,-1-1-12-15,0 2-10 0,3 0-7 0,-2 1-9 0,1 2-1 16,-1 0-5-16,1 1 0 0,-2 0 3 0,1 1-4 0,-1 0-2 0,0 2-6 16,0 0-2-16,-1 1 2 0,0 0 3 0,0 2 4 0,-1 0 2 15,-1 1 1-15,1 1 2 0,-2 1 4 0,1 1 0 0,0-2 0 0,0 2-1 16,-1 1 1-16,0 1-1 0,-1 2 2 0,-1 0-1 0,0 2-3 0,-1 1 3 15,0 1-2-15,-1 0 3 0,1 2 0 0,0-1-2 0,-1 1 2 16,1 1-1-16,-2 1 3 0,1-1 0 0,1 1 1 0,-1 0 1 0,1 0 2 16,-1 0 4-16,2-2 2 0,0 1 3 0,-1-2 0 0,2-2-2 15,-1 1 3-15,2-1-1 0,-1-1 3 0,1 1 3 0,-1-1 0 0,1 0 3 16,0-2-3-16,2 1 0 0,2-1-1 0,-1-1 2 0,0-2 0 0,-1 1-1 16,0-1-2-16,0-1-4 0,0 1-3 0,1-2-1 0,2-1-2 15,-2 0-6-15,2 0 0 0,-1-1-2 0,1-1-2 0,1 1-3 0,-1-1-7 16,1-2-10-16,0 0-13 0,0 1-11 0,1-2-13 0,-1 1-6 0,2-2-3 15,-1-1 7-15,1-1 12 0,0 0 17 0,-1-2 12 0,-1-1 7 16,0-2-414-16</inkml:trace>
  <inkml:trace contextRef="#ctx0" brushRef="#br0" timeOffset="2633.79">23577 3781 658 0,'-3'0'30'0,"0"-1"3"0,0 0-3 0,0 1-10 16,2 1-10-16,0 1-9 0,0 1-3 0,1 0-1 0,0 1-2 0,0 2 2 16,1 1 2-16,1 1-2 0,-1 0-1 0,1 1 2 0,0 1-1 0,0 0 1 15,1-1 4-15,-1 2-1 0,0 1 0 0,0-2 0 0,-1 1-1 16,1-1 0-16,-1-1 1 0,-1 1 2 0,0 0-1 0,0 0 2 0,0-1 3 16,0 1 4-16,-1-3 5 0,-1 2 5 0,1-2 2 0,0 0 4 15,-1 0 3-15,1-1 4 0,0 1 2 0,0-1 1 0,1-1-1 0,-1 1 1 16,1-3-3-16,0 1 0 0,1-1-1 0,0 0 1 0,0 0 4 0,2-1-3 15,-2 1 1-15,2-1-4 0,0 0 1 0,1 0-1 0,0 0 4 16,1-1-2-16,1 0-2 0,0 1 2 0,1-1-4 0,1-1-1 0,1 0-4 16,-1-1-6-16,3 0 0 0,1-1-4 0,1 1-4 0,1-1-2 15,-1-1-5-15,3 1 0 0,1-1 0 0,1 0-3 0,-1 0 2 16,2 0-3-16,0-1-1 0,-1 0 1 0,2 0 1 0,-1 0-2 0,0-1 2 16,-2 0-1-16,1 1-1 0,1-1-1 0,-1 1 0 0,1-1 0 0,0 0-8 15,-2 1 0-15,0 0-5 0,1 1-5 0,-2-1 0 0,-1 1-10 0,0-1-6 16,0 2-7-16,0 0-11 0,-2-1-12 0,0 1-15 0,0 0-16 0,-1 1-15 15,0 0-6-15,-1 1 1 0,1-1 12 0,-2 2 28 0,-1-1 25 0,-1 2 24 16,0-1 8-16,-1 1-405 0</inkml:trace>
  <inkml:trace contextRef="#ctx0" brushRef="#br0" timeOffset="5228.67">3576 8880 935 0,'-5'1'141'0,"0"-2"-48"0,0 1-51 0,2 0-26 0,2 0-16 0,1 0 7 16,0 0-9-16,0 0-3 0,1 1 5 0,0-1-2 0,2 1-1 0,0 0-1 16,1 0-3-16,0 1-3 0,2 0 2 0,0 1 3 0,-1-1 6 15,2 0 5-15,0 0-1 0,-2 0-1 0,3 1-1 0,-1-1-2 0,2 0-2 16,-1 0 2-16,1-1-5 0,0 0-2 0,0 1 5 0,-1-1-2 16,2 1 1-16,2 0 5 0,1-1 1 0,0 0-4 0,1-1 3 0,2 1 3 15,0 0 3-15,1-1 1 0,0 0 3 0,3-1-3 0,-1 0 6 16,2 0 5-16,0 1 4 0,2-2 1 0,0 1-3 0,2-1 2 0,0 0-6 15,2 1 4-15,0-1 0 0,-2 0-3 0,2 0 8 0,-1 0-1 16,3 0-9-16,-1 0 7 0,3 0-9 0,0-1-6 0,1 1 9 0,0 0-9 16,1 0 2-16,1 0-5 0,2 0-1 0,1 0-3 0,1 1-3 0,2 0 7 15,1 0 0-15,1 0-7 0,2 0 7 0,-2 0-5 0,-1 0-5 16,2-1 7-16,-1 1-7 0,2 0 1 0,1-1 3 0,-1 0 3 0,1-1 1 0,0 0 0 16,2-1 0-16,0 0 2 0,1 0 6 0,0 2 5 0,1-3-1 15,-1 1-3-15,-2 0 3 0,-1-1-9 0,2 0 0 0,-1 1 4 0,0-1-4 16,0 1 8-16,0-1 3 0,0 0-11 0,0 1 8 0,-1-1 0 15,2 1 0-15,-2 2 13 0,0-1-7 0,-2-1-1 0,-2 1-1 0,-1-1-5 16,-1 1 0-16,2 1-3 0,-4 1 2 0,1 0 1 0,-1-1-7 0,-3 1 2 16,2 0-2-16,-3 1-4 15,0 0 8-15,-2 0-8 0,0 0-1 0,0 1 1 0,-1 0-2 0,-2 0 5 0,0 0-6 0,-4 0-2 0,0 0 1 16,-1 1 1-16,-1-1-1 0,0 1 5 0,-1 1-7 0,0-1-2 16,0 0-6-16,-1-1-14 0,0 0-11 0,0 1-15 0,-1 0-24 0,-1-1-18 15,1 1-32-15,1-2-37 0,1 0-19 0,2 0-19 0,1 0 4 16,0-1 39-16,2 0 45 0,2-2 44 0,1-2-386 0</inkml:trace>
  <inkml:trace contextRef="#ctx0" brushRef="#br0" timeOffset="6168.85">26297 8662 941 0,'-3'-3'239'0,"-1"-1"-29"0,1-1-86 0,0 1-49 0,2 1-24 15,1 0-13-15,0 0-11 0,1 0-7 0,0 1-5 0,0-1-4 16,1 1-1-16,0 0 0 0,0-1-14 0,0 1 0 0,2 0 4 0,0 0-3 15,0 0 2-15,0 0 6 0,1-1-9 0,-1 1-3 0,1 0 9 16,0 0 2-16,0 0-2 0,0 1 6 0,1 0-8 0,0-2 0 0,-1 2 5 16,2-2-2-16,1 1 13 0,-2 0 1 0,2 1 7 0,-1 1 11 15,2-1-6-15,1 1 2 0,1 0-2 0,1-1-7 0,2 1 5 0,1 0-8 16,1 0 1-16,-1 1-3 0,2 0 2 0,2 0-8 0,-1-1-2 0,3 1 2 16,1-1-5-16,-1 0 8 0,3 1-1 0,3-1-5 0,-1 1 6 15,3-1-4-15,-1 1 8 0,1 0 1 0,0 0 2 0,1 0 2 0,1 0-5 16,2 1 11-16,0-1-13 0,1 0 2 0,0 1 0 0,2 1-1 0,2 0-2 15,1 1 1-15,1 0-1 0,1 0-1 0,0 1-3 0,3 0 6 16,1-1 0-16,0 1-9 0,1-1 3 0,0 0-10 0,1 1 5 0,0-1 1 16,0 0-1-16,2-1 8 0,-2 2-8 0,1-1 5 0,1 1 4 15,-1-1-1-15,2-1 0 0,-1 0 2 0,-1 0-8 0,-1 0 3 16,-1 0-4-16,-2 0 9 0,-1 0 3 0,0 0 2 0,-1 0 7 0,-3 0-7 0,-1 0 2 16,-1 0-5-16,-2 0 2 0,0-1-2 0,-3 0 0 0,0 2 7 0,-2-1-9 15,2 0-11-15,-3 0 5 0,1-1-15 0,-3 1 10 0,-2 0-2 16,-2 0 2-16,-1 0-2 0,-1 0-3 0,-2 0-1 0,-1 0 1 0,-1-1-9 15,-2 1-6-15,-2-1 2 0,-1 0-6 0,-2 1-9 0,-1-1-12 16,-2 0-14-16,-1 0-19 0,-3 0-2 0,-1-1-19 0,-1 0-32 0,-1 1-25 16,-2-1-57-16,-2-1-46 0,-2 2-34 0,-3 0-13 0,-4 0 44 15,-4 0 79-15,-7 0-348 0</inkml:trace>
  <inkml:trace contextRef="#ctx0" brushRef="#br0" timeOffset="7146.08">3204 10674 819 0,'-4'2'89'0,"1"-1"-5"0,0-1-28 0,1 0-21 0,2 0-6 16,0 0-13-16,1 0 0 0,-1-1-6 0,1 0-9 0,1-1-1 0,1 0-3 15,1 0-1-15,0 0 1 0,2 0 3 0,0 0-5 0,0-1 2 0,0 0-6 16,0 0-3-16,1-2 5 0,0 2-6 0,1-2 5 0,-1 0-5 16,1 1-10-16,0-1 4 0,0 0-8 0,0 0 2 0,0 1 13 0,1-1 2 15,-1 0 1-15,0 0 8 0,1 0-2 0,0 1-1 0,0-1 9 0,-1 2-10 16,0-1 6-16,0 0 0 0,0 1 1 0,1-1 2 0,1-1-1 15,-1 1 4-15,1-1 5 0,1-1 1 0,1 0 2 0,0 0 3 0,1 0-7 16,1 1 4-16,1 0-4 0,1-1-3 0,1 1 1 0,0-1 2 16,2 0 3-16,2 1-3 0,-1-2 4 0,1 1-3 0,0 1-1 0,-1-1 6 15,3-1-4-15,1 1 5 0,1 1 8 0,1-1-3 0,0 1 2 16,1-1 2-16,0 1-8 0,1 1 0 0,1-1 1 0,1 1-12 0,0 0 2 16,-1-1-2-16,1 3-4 0,-3-2 3 0,1 1-5 15,-1 0 3-15,1 0 3 0,-2 1-2 0,2 0 2 0,-1 1-3 0,-1-1 8 0,0 2-6 16,-2-1 11-16,1 0-4 0,-2 3-3 0,3-2 6 0,-2 1-5 0,0 0 6 15,0 1-4-15,-1-1 9 0,-1 0-4 0,0 1-2 0,-2-1 10 16,1 2-9-16,-1-2 5 0,0 0 5 0,-1-1-2 0,-1 0 9 0,-1-1 2 16,-2 1-8-16,0 0 3 0,-1 0-3 0,0 1-3 0,-2-1 12 0,0 0-4 15,0-1-5-15,0 0-2 0,0 1-13 0,0-1 2 0,-1 1-6 16,0-1 8-16,0-1-5 0,0 1-6 0,-1-1 3 0,0 0-7 0,-1 1 2 16,1-1-3-16,-1 0 0 0,0 1-4 0,-1-2 11 0,-1 1-6 0,0 0 3 15,-1 0 0-15,0 1-12 0,0 0 12 0,-1 0-8 0,-1 0 5 0,-1-1-1 16,0 1-17-16,1-1-14 0,-2 1-22 0,2 1-19 0,0-1-21 15,0 1-21-15,-1 0-30 0,1-1-38 0,-1 1-30 0,0 0-15 0,2-1 42 16,-1 2 53-16,1 0-382 0</inkml:trace>
  <inkml:trace contextRef="#ctx0" brushRef="#br0" timeOffset="8633.57">3351 13010 652 0,'-4'0'9'0,"-1"0"-2"15,-1 0 1-15,0-1 7 0,1 1 1 0,0-1 6 0,0 0-1 16,1 1 0-16,1-1-3 0,0 1 0 0,1-1-2 0,0 1-4 0,0 0-1 16,1-1-7-16,0 1-2 0,0 0-1 0,1 0-1 0,-1-1-1 0,1 1 1 15,0 0-4-15,1-1-7 0,-1 1 5 0,1-1-3 0,0 1-3 16,-1-1 10-16,3 0-5 0,0 0 0 0,0-1 5 0,1 0 0 0,1 1 4 15,0-1 1-15,1 0 0 0,0 0-1 0,-1-2 0 0,1 2 2 16,-1-1 5-16,1 1 0 0,0 0-3 0,1 0 6 0,1-1-1 0,0 0 3 16,0 1-2-16,1-1 6 0,0 1 0 0,1-1 2 0,0 1 5 0,1-1-6 15,0 1-1-15,1-1-3 0,1 1 4 0,1-1 0 0,1 1 0 16,1 0-1-16,1-1-5 0,0 1-2 0,3-1-4 0,0 0 4 0,-1 1-3 16,2-1 1-16,-1 0-5 0,1 1 4 0,2 1-3 0,1-2 2 0,0 1-5 15,2-1-4-15,-3 1 3 0,3-1 2 0,0 1 6 0,-1-1-2 16,2 1 1-16,1 0-9 0,1 1 4 0,-1-1-5 0,0 0 4 0,-2 1 4 15,2 0-6-15,-1 0 1 0,0 0 0 0,2 1-3 0,-1 0 3 0,2 0-1 16,-1 1-1-16,0 0 1 0,0 0 1 0,2 0 2 0,0 0 0 16,3 1 0-16,-1-2-1 0,1 0-3 0,0 0 3 0,2 0 5 0,1-2 3 15,1 1 6-15,1 0 3 0,-2-1 1 0,0 0-2 0,1 0-2 16,0 0-3-16,2 0 2 0,-1-1-1 0,0 1 1 0,1 0 4 0,0 1 0 16,1-1-2-16,1 1 5 0,-1 0-2 0,1 0-6 0,2 0-1 15,-2 0-9-15,0 0 4 0,0 1 1 0,-2 0 1 0,0-1 2 0,2 1-5 16,-2 0 2-16,-1 0-1 0,2 0 3 15,-2 0-5-15,2 1 0 0,0-1-5 0,-2 0 2 0,2 0-2 0,1 0 4 0,-1 1 4 0,0-1-8 16,1 1 0-16,-3-1-3 0,1 0 3 0,1 0 4 0,-1 0-2 0,0 0-1 16,1 0 1-16,-1 0-4 0,1 1 1 0,1-1 0 0,0 0-2 0,0 1 7 15,2 0-5-15,-1 0 7 0,0 0-4 0,0 1-6 0,-2-1 3 16,0 1-3-16,0-1 4 0,0 1 6 0,-1 1-9 0,0 0 4 0,0 0-5 16,-1 0-4-16,1-1 14 0,0 1-6 0,-1 0 3 0,1 0 4 0,0 0-3 15,1 0-10-15,-2-1 4 0,0 1 2 0,-1-1-6 0,-2 1 2 16,0-2 12-16,2 0 1 0,-2 0 2 0,0 0 17 0,-1 0-9 0,1 0-12 15,0 0-1-15,0 0-7 0,0 0-1 0,-1 1 9 0,0-1 0 0,0 0-4 16,0 0 0-16,0 0 2 0,-2 0-1 0,-1 0 1 0,-1 0 2 16,-1 1-10-16,0-1 8 0,0 0-4 0,-1 0-2 0,0 0 2 0,-1 0 2 15,-3 0 12-15,1 0-2 0,-1 0 9 0,2 0-11 16,-1 1-6-16,-1-1 7 0,-1 0-8 0,-3 0 8 0,2 0-4 0,-1 0-11 0,-3 1 3 16,2-1 0-16,-2 1 5 0,0-1-1 0,0 1 3 0,0 0-6 0,-2-1-9 15,-2 1 3-15,0 0-10 0,0-1-5 0,-2 1-11 0,1-1-8 16,-1 0-25-16,0 1-9 0,-1-1-26 0,-1-1-28 0,2 0-21 0,-1 0-28 15,0-1-7-15,0 0 25 0,-1-1 47 0,1 0 41 0,1-2-371 0</inkml:trace>
  <inkml:trace contextRef="#ctx0" brushRef="#br0" timeOffset="11232.43">14743 12887 631 0,'0'0'26'0,"0"1"5"0,0 0-7 0,1 0-15 15,1 1-7-15,0 0-5 0,1 0 3 0,0 1 2 0,2 0 0 16,0 0-1-16,-1 0-3 0,2 1 3 0,1 0-1 0,1-2-2 0,0 2 4 16,0 0-3-16,2 0 2 0,0 0 3 0,-1-1-4 0,3 0 2 15,0 0-8-15,0 0 5 0,1-1 8 0,-1 0 3 0,2-1 10 0,0 1 5 16,1-1 2-16,-1 0 4 0,1 0 10 0,1 0-2 0,-2 0 8 0,0 0-4 15,0 0-8-15,1 0 1 0,2 0-8 0,0 0 0 0,0 0 7 16,1 0-17-16,0 0 5 0,-1 0-3 0,3 1-3 0,-1-1 7 0,0 0-7 16,2 1-5-16,-1-1-6 0,0-1 3 0,1 1-10 0,2 0 9 15,-1 0-8-15,2-1-5 0,-1 0 12 0,-2 1-6 0,1 0 4 0,1 0-5 16,-2 1-8-16,2-1 4 0,-1 0 8 0,2 1-3 0,0-1 9 0,-1 1-15 16,1-1 1-16,0 1 5 0,-2-1 0 0,2 1 5 0,-1-1 3 15,3 1 2-15,0-1-4 0,-1 1 5 0,1-1-9 0,-1 0 3 0,2 0 7 16,-2 0 3-1,3 0 1-15,1 0-4 0,-1 0 0 0,1 0-7 0,-1-1 1 0,0 1 3 0,-1 0 0 0,1-1-3 0,-1 1 7 0,2-1-6 16,-1 0 0-16,2 0 4 0,-2 1 0 0,0 0 10 0,0 0-6 16,-1 0-4-16,3 0 0 0,-1 0-10 0,0-1 11 0,0 1-1 0,1 0-3 15,-2 0-4-15,2 0 6 0,0 0-5 0,1 0-2 0,-1-1 2 0,0 0-15 16,-2 1 13-16,2-1-1 0,-2 0 3 0,0 0 3 0,2 0-12 0,-2 0 3 16,2-1 0-16,-3 1 3 0,1-1 2 0,0 1-6 0,-1-1 3 0,0 1 0 15,0-1-2-15,1 1 5 0,-2-1-9 0,0 0 3 0,0 1 2 16,0-1-1-16,0 0 12 0,1 0-11 0,0 0 2 0,-2 0-1 0,1 1 2 15,-3 0 8-15,1 0-3 0,0 0 3 0,-2 0-3 0,2 1-8 16,-1-1 7-16,1 1 1 0,1-1-7 0,-2 1 0 0,0 0 4 0,0 0-5 16,-2-1 12-16,3 1 6 0,-1 1-11 0,2-1-4 0,0 0-4 15,-1 0-3-15,0 0 2 0,0-1-2 0,0 1 2 0,1 1 2 16,0-1 3-16,1 0-1 0,-1 0 1 0,1-1 3 0,-1 1-6 0,-1-1 14 16,0 0-14-16,-1 1-1 0,2-1 3 0,0 0-7 0,-2 0-2 0,2 0 12 0,-2 1-3 15,2-1-1-15,-3 0 5 0,0 1-10 0,1-1 15 0,0 1-10 16,0-1 9-16,1 0-2 0,-1 1-6 0,1-1 7 0,-1 1-1 0,0-1-1 15,1 0-5-15,-1 0-8 0,0 0 10 0,2 0-8 0,-1 0 3 16,1 1 13-16,1-1-16 0,-3 0 3 0,1 0 2 0,-1 0-8 0,1 0 7 16,0 0 10-16,0 0-8 0,1-1 8 0,0 1-15 15,1 0 6-15,-2 0 3 0,0 0-4 0,0 0 2 0,0-1 0 0,2 0 3 0,1 0 5 16,-2 0-1-16,2 0-5 0,-2 0 5 0,1 0-9 0,-1-1 12 0,1 1-2 16,1 0-6-16,0-1-5 0,1 1 1 0,-2 1 5 0,0-2 4 15,0 1 0-15,-2 0-7 0,0-1 2 0,-1 1 4 0,1 0-3 0,0 1 12 16,0-1-18-16,0 0-4 0,-2 0 5 0,0 0-12 0,0 0 11 0,-2 1 6 15,3-1-4-15,0 0 7 0,-2 1-6 0,2-1-4 16,0 1-5-16,-2-1 6 0,2 0 8 0,-2 1-3 0,-1-1 2 0,2 1-7 0,-1-1-7 16,2 1 7-16,0 0 0 0,-1-1 1 0,0 1 5 0,-1-2-13 0,-2 1 5 15,1 1 2-15,0-1-8 0,-1 0 16 0,1 0-5 0,0 0 0 16,-1 0 1-16,1 1-2 0,0 0 8 0,1-1-10 0,-3 0 6 0,0 0-3 16,0 1 1-16,-1 0 3 0,2 0 2 0,1 0 1 0,-1-1-8 15,1 1 4-15,-1 0 0 0,0 0-3 0,0-1-2 0,0 0-1 0,0 1-1 16,-1-1-1-16,0 0 6 0,0 1 7 0,0 0 4 0,1 0-14 0,0-1-1 15,-1 1 10-15,1-1-14 0,-1 1 8 0,-1-1-1 0,0-1-16 16,0 2 13-16,0-1-6 0,-1 0-1 0,1 0 7 0,0-1 0 0,0 1 7 16,-1 0-2-16,1 0 5 0,0-1-10 0,0 0-6 0,0 1 7 0,0 0 7 15,0 0-4-15,-1 0 1 0,-1 0-8 0,1 0-3 0,1 0 1 16,0-1 11-16,1 1 0 0,-1 0-7 0,0-1 4 0,0 2-2 0,0-1 5 16,1 0-7-16,-2 0-7 0,0 0 4 0,1-1 2 0,0 1 11 0,-1-1-4 15,1 1-11-15,1 0 3 0,0 0-3 0,-1 0 12 0,1 0 7 0,-2 1-11 16,0-1 2-16,0 1-1 0,0-1-9 0,-1 0 18 0,0 0-15 15,1 1 2-15,0-1 4 0,0 1-15 0,-1 0 9 0,1-1 6 16,1 1-6-16,0-1 15 0,-2 1-3 0,2-1-6 0,-1 1 9 0,-1 0-9 16,0 0-6-16,0 0 4 0,1-1 7 0,1 0-13 0,0 1 13 0,-1-1-4 15,1 2-4-15,0-2 6 0,-1 1 3 0,1 0-1 16,1-1-4-16,-3 0 4 0,2 1-11 0,-1-1-2 0,0 0 1 0,0 0 2 16,1 0 4-16,0 1 4 0,1-1 3 0,-1 0-6 0,1 0 6 0,0 0-9 0,-2 1 0 15,1-1 0-15,0 1-3 0,0-1 0 0,-2 0-3 0,2 0 0 16,-1 1 3-16,0-1 3 0,-1 0 4 0,2 1 7 0,0 0-5 0,-1 0-3 15,1 0 5-15,-1 0-4 0,1-1-7 0,-2 1 0 0,1 0 0 16,0 0 2-16,0 0-1 0,0 0 10 0,1 0-2 0,0 0-2 0,0 0 4 16,-1-1-11-16,1 1 5 15,0-1-6-15,0 1 1 0,-2 0 14 0,1-1-11 0,1 0 9 0,-2 1-2 0,1-1-7 0,1 0 3 16,-1 1-8-16,0-1 5 0,2 1 2 0,0 0 2 0,-1 0 2 0,-1 0 0 0,0-1 2 16,0 0 3-16,0 1 0 0,-1-1-6 0,1 1 4 0,0-1-9 0,0 1 3 15,0 0 3-15,1-1-1 0,-1 1 7 0,0-1-7 0,0 1-2 16,1-1 0-16,0 1-3 0,-1 0 11 0,0-1-9 0,-1 0 4 0,2 0-9 15,-3 0-6-15,3 0 7 0,0 0-1 16,-1 1 4-16,-1-1 1 0,0 1 4 0,1-1 2 0,-1 1-9 16,0-1 1-16,0 0-10 0,0 0 7 0,0 1 8 0,-1 0-4 0,1 0 10 0,0 0-17 0,-1 0 4 15,0-1-1-15,3 1-3 0,-1 0 8 0,1 0 1 0,-2 1 8 0,1-1-7 16,0 0 4-16,-1 0-16 0,-1 0 8 0,2 0-6 0,-1 0 5 0,0 0 8 16,-2 0 0-16,2 1 1 0,0-1 0 0,0 1 1 0,-1-1-9 0,1 0 5 15,0 0 0-15,0 0-4 0,0 0-4 0,-1 0 9 0,0 1-9 16,0-1-8-16,0 1 17 0,-1-1-9 0,2 1 6 15,1-1 5-15,-1 1-9 0,-1-1 6 0,1 0-1 0,0 0 0 0,1 0-8 0,-1 0 3 16,0 0 2-16,1 0 3 0,-1-1 8 0,-1 1-18 0,1 0 8 0,0 0-10 16,0-1-7-16,0 1 14 0,1-1-9 0,1 1 9 0,0 1 16 15,0-2-5-15,0 2-2 0,-1-2-6 0,1 1-6 0,-2 0 0 0,2-1 0 16,0 1 6-16,0 0-5 0,-1 0 6 0,2-1-6 0,-1 1 8 0,0 0-12 16,0 0 2-16,0-1 9 0,1 1-11 0,-3 0 15 15,2-1-13-15,-2 1-3 0,0 0 15 0,-1 0-10 0,0 0-1 0,1 0 9 0,0-1-14 16,-1 1 6-16,0 0 10 0,1 0-2 0,-1-1-2 0,-2 1 1 0,3-1-1 15,-2 1-11-15,1-1 21 0,-1 1-18 0,-1 0 0 0,1-1 11 0,0 2-12 16,0-1 12-16,0-1-1 0,-2 1 0 0,2-1-11 0,0 1 10 16,0 0-7-16,1 0-3 0,-1-1 14 0,0 2-11 0,0-1 1 0,-1 0-4 15,0 0-2-15,-1 0-2 0,1-1 18 0,-1 1 0 16,1 0 3-16,-1 1 2 0,-1-1-26 0,1 0 13 0,0 1-14 0,0-2 1 16,1 1 10-16,-1 0 3 0,-1 1 5 0,1-1 4 0,0 0-2 0,-1 0-6 15,1 0-1-15,-2 0-5 0,0 0 13 0,0 0-8 0,0 0-4 0,-1 1 12 0,0-1-24 16,-1 0 25-16,0 1-17 0,-2 0 3 0,1 0 17 0,-1 0-20 15,-1-1 28-15,0 0-16 0,0 1 10 0,1 0-12 0,-1 0-6 0,-1-1 11 16,0 1-15-16,0 0 8 0,0-1 9 0,-1 1-9 0,1 0 5 16,-1-1-6-16,-1 1 5 0,1 0-4 0,-1 0 0 0,-1-1 16 0,1 1-14 15,0 0 14-15,-1-1-21 0,0 0 2 0,0 1-2 0,0-2-14 16,0 2 9-16,-1-1 7 0,1 0-22 0,-1 0 1 0,0 0 2 0,0 0-16 16,0 0 11-16,-1 0-13 0,0 0-3 0,0 0-20 0,0 0-24 0,-1 0-8 15,0-1-42-15,0 0-27 0,-1 0-33 0,0-1-51 0,-1-1-18 0,1 1 19 16,0-2 74-16,-1 1 70 0,-1-2-347 0</inkml:trace>
  <inkml:trace contextRef="#ctx0" brushRef="#br0" timeOffset="14370.28">25561 12774 606 0,'-8'0'33'0,"1"0"1"16,-3-1 4-16,1 0-17 0,1 0-10 0,0 1-1 0,1 0-6 0,-1 0 3 15,1 0 0-15,0 0-5 0,0 1-4 0,0-1 3 0,1 0-2 0,-1 1-2 16,0 0 2-16,1 0-3 0,0-1 2 0,1 1 4 0,0-1 0 15,-1 0 1-15,1 0 4 0,1 0 2 0,0-1 3 0,2 1 8 0,0 0-2 16,0 0 7-16,1 0 4 0,1-1 1 0,0 1 4 0,1 0-2 16,0 0 2-16,1 0-11 0,0 0-4 0,1-1-5 0,1 1 3 0,1 0 1 15,1 0 6-15,1 0-4 0,2 0-5 0,0 0 5 0,2-1-5 0,1 1 1 16,1-1-1-16,1 1-8 0,1 0-1 0,2-1 3 0,0 0 5 16,1 0 3-16,2-1-6 0,2 1 0 0,-1-1 1 0,3 0-15 0,0 0 10 15,0 1-4-15,0-1-6 0,0 0 9 0,2 0-11 0,0 0 2 0,1 0 3 16,2 0 1-16,-2 0 3 0,2 1 2 0,0-1-2 0,1 1-1 15,1 0 14-15,2 1-2 0,-1 0 8 16,2 0 2-16,-1-1-7 0,-1 2 7 0,0-1-16 0,1 0-1 0,-1 0-2 16,1 1-10-16,-2 0 15 0,0 0-6 0,-1 0 1 0,-1 0 5 0,0 1-16 0,0 0 6 0,-2 0-1 15,-2 1-3-15,-2-1 9 0,0 1-4 0,-2 0-4 0,-2 0 2 0,0 0-3 16,-2 0 0-16,-1 1 9 0,-1 0-4 0,-1-1-1 0,-1 1-1 16,-3-1-3-16,-2 0-2 0,-1 0 2 0,-1 0-5 0,-1 0-4 0,-1 1-4 15,-1-1-11-15,-1 0-7 0,0 0-13 0,-1 1-21 0,-1-1-12 16,-1 1-13-16,0 0-19 0,0 0-10 0,-2 0 8 0,0 1 20 0,-2-1 32 15,0 1 33-15,-2-1-390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9:2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3575 5851 681 0,'-3'-1'28'0,"0"-2"4"0,-2 0 6 16,2 0-1-16,0 1-1 0,0 0-2 0,2 0-2 0,-1 0-4 0,1 1-2 15,0 1-2-15,0-1-6 0,1 1-3 0,-1 0-6 0,0 0-9 16,1 0 4-16,-1 0-2 0,0 2-1 0,0-1 5 0,0 1-2 0,-1 1-2 16,0-1 2-16,0 2-2 0,1-1-3 0,-1 1 3 0,1 0-3 15,-1-1 2-15,1 1 0 0,0 0-3 0,0 0 1 0,1 0 0 0,-1-1 1 16,1 1 1-16,0-2 0 0,0 1-1 0,1-1-1 0,0 1 1 15,0 0-2-15,0 0 2 0,0 0-2 0,1 0 1 0,0 1 1 0,0 1 2 16,0-1 4-16,1 1-2 0,-1-1 4 0,1 0 1 0,0 1-3 0,0 0 1 16,0 0 0-16,1-1-2 0,0-1 0 0,1 0-1 0,0-1-1 15,0 1 0-15,1-1 0 0,1-1-1 0,0 0 2 0,0-1-2 0,1 0 2 16,0-1-1-16,1 0-1 0,0 0 1 0,1-1 0 0,0 0 1 16,-3-1 3-16,1 1 0 0,0 1 1 0,0-1 1 0,1 1-2 15,0-2 4-15,1 1-2 0,0 0 1 0,-1-1-2 0,1 0 1 0,1 1 0 16,0-1-2-1,0 1 1-15,-1-1-4 0,2 1-2 0,1-1 2 0,-1 1-2 0,1 0-2 0,-1-1 2 0,0 0-2 16,1 0-1-16,0 1 2 0,1-1-1 0,-2 1 2 0,2 0-2 0,0-1 1 0,0 2-2 16,2-1 0-16,-2 1 2 0,2 0-2 0,-2 1 2 0,-1 0 0 0,0 0 0 0,0 0 4 15,0 0 2-15,0 1 1 0,1 0 1 0,-2 0 2 0,2 0-1 0,0-1 1 16,1 1-2-16,-2 0-2 0,2-1-2 0,0 1-1 0,0-1-1 0,-1 1 0 16,2 0 1-16,0 0-1 0,0 1-2 0,-1 0-1 15,0 0-1-15,0 1 1 0,0 0 1 0,1 2-1 0,1-2 1 0,0 2-1 0,-1 0 0 16,0-1 0-16,1 2 1 0,0 0 0 0,1-2 0 0,-2 2 1 15,1-1-1-15,0 1 0 0,0 0 1 0,1-1-2 0,-1-1 3 0,2-2 2 16,-1 1 4-16,1-3 2 0,0 1 1 0,-1-1 2 0,0-1 2 16,-1 1-2-16,0-1 4 0,0-1-2 0,-1-1-2 0,1 0 0 0,0 0-5 15,0 0-1-15,0 0 4 0,-1-1-3 0,-1 0 3 0,1 1-1 16,1 0 0-16,0 0 4 0,-2 0-3 0,0 1 5 0,0-3-4 0,-1 1 2 16,-1 0 3-16,3 1-5 0,-2 0 7 0,2 1-6 0,-3 0 1 0,1 0 2 0,-1 0 3 15,0 1-3-15,-1 0 2 0,-2 1 1 0,1-1 0 0,-1 1 2 16,0-1-5-16,-2 1 0 0,0 0-6 0,-1 1 0 0,-1 0 1 0,1 0-2 15,0-1-4-15,-1 0 1 0,0 1-3 0,-1-1-3 0,0 1 6 16,0-1-7-16,-1-1-5 0,0 2-8 0,0-1-19 0,0 0-19 0,-1 1-31 16,1-2-32-16,0 1-45 0,-1 0-38 0,2-1-21 0,0 1 16 0,0-1 59 15,1-2-70-15,1 1-211 0</inkml:trace>
  <inkml:trace contextRef="#ctx0" brushRef="#br0" timeOffset="1383.75">3562 13482 641 0,'-2'0'6'15,"-1"-1"3"-15,0 1 0 0,0-2 0 0,1 1 2 0,1-1 3 0,-1-1-8 16,1 1 4-16,0 1-6 0,0-2-9 0,0 0 9 0,0 0-4 15,0 0-1-15,0 0 3 0,1-1-6 0,-1 0 2 0,0 0 4 0,1-1-5 16,-1 1 6-16,0-1-4 0,1 0 3 0,-1 1 5 0,0-1 1 0,0 1 4 16,0 1-1-16,0-1 1 0,0 0 5 0,-1 0 7 0,1 0 1 15,0-1 5-15,0 1-7 0,1 0-4 0,-1-1 2 0,1 0 0 0,-1 0 2 16,1 0 1-16,0-1 0 0,1 0-12 0,-1 0 7 0,1-1-9 0,-1 0-7 16,1 0 10-16,0 0-11 0,1 1 4 0,-1 0 1 0,1 0-9 15,-1 0-4-15,0 2-2 0,0-1 0 0,1 2 10 0,1 0-1 16,-1 0 2-16,0 1-2 0,0-1-3 0,-1 0 8 0,1 0-7 0,0 1 3 15,1-1-8-15,-1 1 3 0,1-1-1 0,0 1 6 0,1 0-2 0,0 0-1 16,0 0 3-16,0-1-5 0,1 1 6 0,0-1-3 0,0 1 2 0,0-1-6 16,1 1 6-16,-2 0 2 0,2 1-9 0,0 0 8 0,0 0-5 15,0 0 0-15,0 1 1 0,-1 0-4 0,2 0 0 0,-2 1 1 16,0 1 4-16,2-1 1 0,-2 1 2 0,2-1-4 0,1 1 4 0,0 0-3 16,0 0-1-16,1 0-2 0,0 1 2 0,1-1 2 0,0 1-2 0,0-1 0 15,0 1 0-15,2 0 2 0,0 0-2 0,0 1 7 0,1-1-6 16,0 1-3-16,0 0 1 0,0-1 3 0,-1 1 4 0,1-1 3 0,1 1-3 15,0-2-5-15,0 2-1 0,1-1 3 0,3 1 4 0,-1-1 2 0,0-1 0 16,0 0-8-16,0-1 2 0,-1 0 1 0,0-1-2 0,2-1 0 16,-1 0 2-16,0-1 1 0,0 1-4 0,1-2 3 0,0 1-5 0,-1 0-4 15,2 0 8-15,0 0-1 0,-1 0 1 0,1 0 6 0,-1 0-15 0,-1 1 6 16,0-1 8-16,1 0-3 0,1 0 7 0,0-2-3 0,1 0 0 16,0 0-2-16,-1 0-2 0,2 0 1 0,0-1 1 0,-1 1 1 0,1-1 4 15,1 1-8-15,-1-1-5 0,1 1 1 0,2-1 2 0,-2 3 7 0,1-2 0 16,-1 1-6-16,-2 0-1 0,0 0-2 0,0 1 1 0,-1 1 6 0,1-1 4 15,0 1 6-15,-1-1-7 0,2 1 3 16,0 1-7-16,-1-1-5 0,1 1 9 0,-1-1-7 0,-1 2 3 16,2-1 0-16,-1 0-3 0,2 1 2 0,1 0 0 0,0 0 2 0,-1 0-4 0,0 1 3 0,0-1-5 15,1 1-4-15,1 0 7 0,-2-1-2 0,2 1 2 0,2 0-3 0,-2 0 0 16,2-1 0-16,-2 0 1 0,0-1 5 0,-1 0 0 0,0-1 6 16,1 0 1-16,-1 0 4 0,1-1-4 0,2 1-10 0,-2-1 1 0,1 1 1 15,0-1 2-15,-2 1 2 0,1 0-1 0,-2 0-4 0,2 0 2 16,1 1 5-16,-1 0-3 15,1 0 3-15,-2 1 3 0,0 1-8 0,0-1 4 0,-1 1-2 0,0-1 1 0,2 1 2 16,-1 1 0-16,2-1-2 0,-2 0 1 0,1 1-1 0,0-2-4 16,-2 1 5-16,2-1 0 0,-1 1 1 0,2-1 7 0,-1 0-8 0,1 0-1 0,1-1 1 0,0 0-10 15,-1 0 10-15,1-1-8 0,-1 0-1 0,1 0 7 0,0 0-5 0,1 1 4 16,-1-1 2-16,1 0-3 0,-1 0 2 0,0 1-6 0,0-1 5 0,-1 1-3 16,3 1-2-16,-1-1 7 0,-1 0-6 0,0 1 16 15,-2 0-2-15,0 0 2 0,-1 0 3 0,2 0-10 0,-1 0 1 0,0 0 9 0,2 1-10 0,-1 0 5 16,-1 0-9-16,0 0 0 0,-1 0-2 0,0-1-6 0,1 2 2 15,0-2-2-15,0 1 5 0,0-1-1 0,0 1-3 0,0 0-1 0,-2-1-4 16,1 1-3-16,-1-1-4 0,-1 0-13 0,2 1-16 0,-2-1-29 16,2 0-25-16,-2-1-34 0,-2-1-27 0,0 1-20 0,-1-1-17 0,-1 1 25 15,-1-1 44-15,1-1 46 0,-1 0-371 0</inkml:trace>
  <inkml:trace contextRef="#ctx0" brushRef="#br0" timeOffset="4365.09">21180 4351 964 0,'-3'-2'253'0,"0"0"-7"16,-2 0-93-16,1 0-62 0,2 2-30 0,1-2-21 0,0 2-19 0,2 0-14 15,-1-1-7-15,1 1-7 0,0 1-2 0,1-1-1 0,1 1 0 0,-1 0 2 16,1 1 1-16,0-1-4 0,-1 1-3 0,1 0-3 0,0 0-3 15,-1 2 2-15,0 0 2 0,0-1-4 0,0 1-3 0,1 1-3 0,-1 0 0 16,-1 1 6-16,1 0 2 0,0 2 5 0,0-1 4 0,0-1-2 16,0 2 6-16,0 0 1 0,1 1 2 0,0 0-1 0,-1 0-2 0,1 0 5 15,0 0-3-15,1 2 1 0,-1 0 4 0,0 0-4 0,0 2 0 16,-1-1 3-16,1 0-2 0,0 2 1 0,-1 0 0 0,0 1-3 0,0-1 2 16,0 1 3-16,0 0 0 0,-1 1-2 0,1 0 2 0,-1 1-1 0,1 1-1 15,-1 2 4-15,0 1-3 0,0 1-2 0,0 1 2 0,-1 0 1 16,0 0-2-16,1-1 2 0,-1 1-2 0,0 1-3 0,0 0 1 0,0 1 4 15,0 0-1-15,-1 1-1 0,1 1 3 0,0-2-3 0,0 1-3 0,-1-1 3 16,1 2-2-16,-1-1 0 0,0 1 5 0,1 1-3 0,-1-2 3 16,1 1-2-16,0-1-1 0,-1 2 1 0,0-2-2 0,1 4 2 0,-1-1 0 15,1 0-1-15,0-1-1 0,0 0 1 0,0 0 0 0,0 0 0 0,1 1 3 16,-1 0-2-16,0 1-2 0,0-1 3 0,0 0 2 0,0 0-1 16,-1 0 6-16,0-1-1 0,1 2 1 0,-1-2 7 0,0 1-2 0,0-1 2 15,1-1 4-15,-1 1 0 0,1-1-2 0,-1 2 5 0,1-1-5 0,0 0-1 16,0-1 3-16,0-2-4 0,1 1 0 0,-1-3-5 0,1 2 0 15,-1 0-3-15,1 0-3 0,-1 0 6 0,0-2-3 0,0 0-3 0,0 0 3 16,0-1-5-16,-1 2 0 0,1-2-2 0,-1 1 4 0,0-1 2 0,0-2-3 16,-1 0 5-16,1-1 1 0,-1-1-3 0,1 0 2 0,-1-2-2 15,0 0 1-15,0 0-2 0,0-1 3 0,0 1-3 0,0 0-9 0,0-2 11 16,0 1-9-16,0-2 5 0,0 1 5 0,-1-4-7 0,1 2 8 0,0-1-6 16,0-1-2-16,1-1 3 0,-1 1 0 0,1-3-6 0,-1 0 2 15,1 0 3-15,-1 0-1 0,1-1 1 0,0 0-1 0,0 0 1 16,0-2-2-16,0 1 0 0,1-2 0 0,-1 1-6 0,1 0 4 0,0-3-2 15,0 2 2-15,0 0 2 0,0 0-2 0,1-1 2 0,0 1-3 16,0-2 0-16,1 1-1 0,0-1 1 0,1 0-1 0,-1 0 2 0,1-1 0 16,0 1 5-16,0-1-5 0,1 1 1 0,0 0 2 0,1-1-7 0,-2 1 8 15,2-2-4-15,1 0-4 0,-1 0 2 0,2 0 1 0,0 1-2 0,1-1 4 16,0 0-1-16,0 0-2 0,0 0-1 0,2-1 3 0,0 1-4 16,0 1 0-16,1-2 4 0,0 2-7 0,1-1 4 15,2-1 0-15,1 0-4 0,1-1 9 0,0 1-1 0,1 0 2 0,1 0-3 16,0 0-4-16,0-1-2 0,1 1 3 0,1 0-1 0,-1 0 8 0,1 0-5 0,2 0-2 15,0-1 2-15,2 2-2 0,0-1 6 0,0 1-5 0,0 0 6 0,-1 0-2 16,1 0-6-16,0 0 8 0,1-1-8 0,1 2 4 0,-1 0-2 16,3-1-2-16,-1 1-1 0,0-1-5 0,1 0 12 0,-1 2-1 0,2-1 4 15,1 0 1-15,1 0-8 0,-1-1 4 0,1 1-1 0,0-1-2 16,1 1-1-16,1-1 1 0,1 1-2 0,-1-1 10 16,1 1-4-16,-2 1-4 0,0-1 2 0,1 1-1 0,0 1 3 0,1-1 1 0,-1 1-1 0,2 0-5 15,-2 1 4-15,1-1-2 0,0 0 0 0,1 0 1 0,-1 0-2 16,0 1 2-16,1 0 0 0,0-1 1 0,2 1-1 0,0 0 3 0,0 0-2 15,-2-1-2-15,0 1 0 0,0-1-2 0,0 0 2 0,1 0 0 16,-2-1 0-16,1 0-1 0,-1 1-2 0,1-1 2 0,1 0 2 0,0 0 5 16,1 1-5-16,-2-1 0 0,1 1-2 0,0-1-2 15,0 0 5-15,1 1-1 0,-2-2-1 0,0 0 3 0,-2 0-5 0,0 0 0 0,-1 0 3 0,0 0-2 16,-1-1 2-16,-1 1-2 0,0-1-3 0,0 0 1 0,-1 0-3 16,1-1 9-16,-1 1 1 0,0 0-4 0,-3-1 3 0,1 0 4 0,-1 0 1 15,0 0 5-15,1 1-4 0,0-2 1 0,-1 2-3 0,-1-1 0 0,-1-1 4 16,-2 2-1-16,0-2-1 0,-1 0-4 0,-2 0 2 0,1 0-5 15,0 0 2-15,-1 0 3 0,-1-1-4 0,-1 1-1 16,1 0-1-16,-2-1-5 0,0 0 4 0,-2-1 3 0,-1 0-6 0,-1 0 3 0,-1 0-2 0,2 0-2 16,-1-1 5-16,-1-1-2 0,0-2 2 0,-1 1 2 0,0-1 3 15,-1 0-3-15,-1 0 4 0,1-1-1 0,-2 0-5 0,0-2 11 0,-1-1-8 16,0 0 6-16,0 0 1 0,0 1-2 0,0-2 0 0,0 1 1 0,0-2-4 16,-1 2 2-16,0-3-5 0,0 1-7 0,-1-2 7 0,0 0-9 15,-1-1 8-15,1-2-2 0,-1 0-6 0,1-1-2 0,0-1 1 0,-1-1 0 16,0-2-6-16,0 2 4 0,0-3 4 0,1-1-1 0,0 0 3 0,0-3 0 15,0 2-5-15,0-2 2 0,1 2 3 0,-1-3 7 0,0-1-4 16,-1-3-1-16,0 2-1 0,2-1-2 0,-2 2 3 0,2 0 1 0,-1 0-2 16,0-1 1-16,0 1-2 0,0-1-6 0,-1 2 8 0,0 1-5 15,0-2 5-15,-1 2 4 0,0-2-5 0,-1 2 1 0,1 0-1 16,-1 0 4-16,-1 3-4 0,1-2 4 0,-1 1-1 0,0-2 2 0,0 0-1 0,1-1-4 16,-1 3 1-16,1 0-1 15,0 0 1-15,0 1-3 0,0 1-5 0,0-1-11 0,1 0-2 0,-1 2 0 0,1 0-2 0,0 2 3 0,-1-1 4 16,0 1-3-16,0 2 1 0,0-1 3 0,0 1 0 0,0 2 7 15,0-1 1-15,0 1 0 0,-1 1 5 0,0 0-1 0,1 1 0 0,-1 0 0 16,1 2 1-16,-1-1 1 0,1 0 2 0,0 0 1 0,-1 0 0 0,0 1 1 16,1 0-1-16,-1 1-2 0,0 2 1 0,0 0 1 0,0 0 2 15,-1 0-5-15,0 2 4 0,0 1-4 0,0 0 2 0,-1 1 0 16,0 0 2-16,0 1-2 0,0 0-4 0,-1 0 1 0,0 1-1 0,-1 0-4 16,0 1 4-16,0 1 1 0,-1-1 2 0,1 0-2 0,-1 1 2 0,0 0-6 15,0 1 2-15,0-1 1 0,-1 1-4 0,0 0 3 0,0 1-4 16,0-1 0-16,-2 1 1 0,-1 0 3 0,1 0 2 0,-1 0 1 0,0 0-3 0,0 0-2 15,1 0 2-15,-3 0 4 0,-1 1 2 0,0 0 0 0,-2-1-1 16,1 2 1-16,-1-2 2 0,-2 1 1 0,-1 1 8 0,1-1-2 16,-2 1 2-16,0-1 1 0,1 1-5 0,-1-1 1 0,-1 1-4 15,-1 0-1-15,0-1-3 0,-2 1 3 0,0 0 2 0,0 0 0 0,-2 0 1 0,1 1-2 16,-2-2-5-16,0 1 0 0,0 0 0 0,-2 0 0 0,-1 0 2 0,-2 0-2 16,0 0 1-16,0-1-1 0,0 1-1 0,-1 0 2 0,1-1-1 15,-3 1-3-15,0 0 5 0,0 0-4 0,0-1 5 0,0 2 4 16,1-2 2-16,-3 1 0 0,1-1 1 0,0 1-1 0,0-1-5 0,0 1 3 15,-2-1-4-15,-1 1-1 0,-1 0 2 16,0-1 0-16,2 0 2 0,-1 0 2 0,3 0 0 0,-3 0 2 0,2 0-2 0,0-1-3 0,2 0 5 16,-1-1-3-16,2 1 1 0,-2-1 0 0,0 1-1 0,2-1 0 0,-2 1-1 15,2-1-2-15,-1 0 2 0,0 1-4 0,-2-2 1 0,0 2 3 0,1-1-3 16,1 0-1-16,1 1 3 0,0-1-1 0,-1-1 1 0,0 2 5 0,2-1-1 16,-1 0-2-16,2 1 0 0,-2 0-3 0,2-1-3 0,-2 1 4 15,2-1-4-15,-2 1 1 0,2-1-1 0,-1 1-2 0,0 0 1 0,-1 0 0 16,0 0 0-16,-1 0 0 0,3 1 0 0,-1-1 0 0,2 0 1 15,-1 0 2-15,2 0-2 0,-1 0-2 0,1 0 2 0,1 0 2 0,2 1 3 16,1-1 4-16,0 0-2 0,1 0-5 0,-1-1 0 0,1 1 0 0,1 0-3 16,0-1 1-16,-1 1 2 0,2 0-1 0,0-1 2 0,-1 1 2 15,2 1 0-15,-1-1 1 0,-1 1-4 0,1-1 2 0,0 1 0 0,0-1-2 16,1 1 5-16,1-1-6 0,1 0 1 0,1 1-2 0,0 0-2 0,1 0 5 16,-1 0-2-16,2 1 2 0,0-1 0 0,0 0-1 0,0 0 0 15,3 0-1-15,-2 0-2 0,1 0 1 0,1 1-2 0,1-2-4 0,3 2-1 16,-1 1-7-16,1-2-1 0,0 1 1 0,0 0-6 0,0 0 0 0,1 0-5 15,0 1-11-15,0 0-7 0,0-1-15 0,0 1-9 0,1 1-9 16,-1 0-12-16,1-1-18 0,0 2-30 0,0-1-26 0,-1 0-25 0,2 2-3 16,-2-1 37-16,1 1 48 0,-1 0-356 0</inkml:trace>
  <inkml:trace contextRef="#ctx0" brushRef="#br0" timeOffset="6133.32">23791 4541 618 0,'2'1'27'0,"0"-1"4"16,1 1 1-16,-1 0-5 0,0 1-3 0,1-1-4 0,0 1 1 0,0 0 0 15,0 0-4-15,0 0 2 0,0 0 0 0,-1 0-5 0,0 1 1 16,1 0-5-16,-2-1-1 0,0 1 1 0,1-1 0 0,0 0 0 0,-1 1 4 16,0 0-3-16,-1 0 5 0,1 0 1 0,0 0-3 0,-1 0-1 15,1 0-1-15,-1 0-1 0,1 1 1 0,-1 0 2 0,0 0 2 0,0 0 3 16,0 1 0-16,0 0 2 0,0 0-4 0,-1 0 2 0,0 2-2 0,1-1-4 16,-1 1 3-16,0 0-4 0,1 2-1 0,-1 0-2 0,0-1-4 15,0 2 2-15,1-1 2 0,-1 1 0 0,0-1 1 0,1 4-4 16,-1-1-1-16,0 1 1 0,1 0-2 0,0-2-2 0,-1 1 0 0,0 1 2 0,-1 0 0 15,1 0 1-15,-1 0 3 0,1 1-2 0,-1 1-4 0,0 0 3 16,-1 1 2-16,1 0 1 0,-1 1 2 0,0 0 4 0,1-2 2 0,-1 2-3 16,0 1 4-16,0-1-3 0,0 2-2 0,-1 0 2 0,1-1-3 15,0-1 3-15,0 2 2 0,1 0 2 0,-1-1-2 0,1 1 2 0,1 0-2 16,-1-2 0-16,0 2-2 0,2-2-1 0,-1 1-2 0,0 0-4 0,-1 1 0 16,1 0-3-16,0 0-3 0,-1 2 3 0,0 0-4 15,0-1 3-15,0 1-1 0,0 0-2 0,0-2 3 0,-1 1-3 0,1 0 0 0,-1-1 4 16,0 2-4-16,-1 0 2 0,1-1 2 0,-1 1 0 0,0 0-1 0,1-1-1 15,-1 1-2-15,1 1 6 0,-1-3 1 0,1 1 0 0,1 0-2 16,-2 1-1-16,1 0-1 0,1 0 6 0,0-2 1 0,-1 0 1 0,1 0 3 16,0 0 0-16,0-1-2 0,1 1-3 0,0 0-2 0,0-1-2 0,0 2 3 15,0 0-3-15,1-1 1 0,0 2-4 0,0-3 0 0,0-1 3 16,0 1-4-16,0 0 4 16,1-1-1-16,-1 0-2 0,0 1 2 0,1 0-2 0,0-1-1 0,0 1-2 0,0-1 1 15,0 0 0-15,-1-2 1 0,1 1-1 0,1 0 0 0,-1-1 1 0,0-1 3 16,0 1-1-16,0-2-1 0,-1 1 8 0,1 0-1 0,0 0 3 0,-1 0 2 15,1 0-10-15,-1-1 3 0,1-1 0 0,0 0-5 0,-1 1 8 0,1 1 0 16,0-1-2-16,-1-1 3 0,1 1-8 0,-1-1-3 0,1 0 2 16,-1 0-1-16,0-1 6 0,1 0-1 15,-1 0-2-15,1 0-1 0,-1 1-2 0,1-1 0 0,-1 2-1 0,0-2 0 0,1 0 3 0,-1-1-4 0,0-1 8 16,0-1-2-16,0 1 1 0,1-1-2 0,-1-1-4 0,0 1 3 0,1-2 1 16,-1 0 9-16,1 0 0 0,-1 0 0 0,1-1 4 0,0 0-1 0,-1-1-2 15,1 2 1-15,-1-1-2 0,1-1 2 0,0 1-2 0,-1-1 1 0,1 0-3 16,0 0-5-16,-1-1 1 0,1-1-3 0,0 1-5 0,-1-1 0 0,1 0 9 15,-1 0-8-15,1 0 5 0,-1-1 2 0,0-1-13 0,0 1 2 16,1-1 4-16,-1 0-9 0,0 0 0 0,0 0-1 0,0 0-17 0,0-1-5 16,0 0-8-16,0-2-26 0,-1 0-17 0,1 0-32 0,-1-1-45 15,1-3-43-15,-1-1-42 0,0-1-10 0,0-3 66 0,0 0 57 0,1-3-350 16</inkml:trace>
  <inkml:trace contextRef="#ctx0" brushRef="#br0" timeOffset="6866.47">24035 4013 664 0,'0'1'58'0,"1"-1"-1"0,1 0-20 0,0 0-20 0,1 1-11 0,1 0-5 0,0 1 2 0,1 1-3 0,1-1 0 0,1 2 0 0,-2-1 0 0,2 1-1 0,0 0-1 0,0 0-3 0,0 1 1 15,-1 0-3-15,0 0 1 0,0 0 4 0,0-1 0 0,0 0 0 16,-2 1 3-16,1 0-1 0,0 0 2 0,0 1 4 0,0 0 5 0,1 0 7 15,-1 1 6-15,0 0 4 0,0 1 3 0,0 0 0 0,0 0-1 0,-1 0 0 16,1 0-1-16,-2 0-1 0,1 0-3 0,0 1 2 0,-1 1-4 16,1-1-1-16,-1 1-2 0,0 0-4 0,0-2-1 0,0 3-2 0,0-1 4 15,0 0 1-15,-1-1 0 0,0 1 2 0,0-1 2 0,0 1 2 0,0-1 1 16,-1 0 4-16,0 0 3 0,0 0 1 0,-1-1 5 0,1 0-1 16,0 0 4-16,-1 0-2 0,0 0-2 0,0 0-2 15,0 0-4-15,0-1-4 0,-1 0-3 0,1-1-4 0,-1 1-4 0,1 0-1 0,-1-1-7 16,1 0 2-16,-1-1-2 0,-1-1-1 0,1 1-3 0,0-1-5 0,0 0-2 15,0-1-5-15,0 0-7 0,-1-1-9 0,1 0-14 0,-1-1-15 0,0 0-16 16,0 0-15-16,0-1-19 0,-1 0-23 0,0 0-17 0,-1-1-16 16,0 0 2-16,0-2 28 0,-2 0 35 0,1 0 41 0,-3-2-379 15</inkml:trace>
  <inkml:trace contextRef="#ctx0" brushRef="#br0" timeOffset="7248.97">24030 4228 967 0,'1'-1'202'0,"0"1"-64"0,1-1-69 0,1 0-41 0,0 1-18 15,1 0-3-15,2 1 2 0,0 1 4 0,0 1 0 0,1 0 6 0,0 1-1 16,0 1-4-16,1 0 2 0,1 1-3 0,-1 0-1 0,0 1-4 16,-1 0 0-16,1 1-4 0,-2-2 2 0,1 1 1 0,0 1-2 0,0-1 1 15,0 0-4-15,-1 0 0 0,2 0-1 0,-1-1 3 0,-1 1 4 16,0-2 2-16,0 2 5 0,-1-1 3 0,0-1 6 0,0 1 5 0,0-1 0 15,-1 1 5-15,0-1-1 0,0-1-2 0,-1 1 1 0,1-1 0 0,-1 0 2 16,0-1 1-16,0 1 0 0,0 0 0 0,0-1-3 0,-1-1 1 16,1 1 0-16,0-1-1 0,1 0-3 0,0 0-4 0,-1 0-5 0,1-1 0 15,1 0-3-15,-1 0 1 0,0-1-2 0,0 0-5 0,1 0 1 16,0 0-5-16,-1 0 2 0,1-2 0 0,-1 1-4 0,2-1 1 0,0-1-1 16,0 0-1-16,2 0 1 0,-1-2 1 0,1 0-5 0,1 0 4 0,-1-1-5 15,0-1-5-15,0 0 4 0,1 0-1 0,1-2 1 0,0 1 1 16,0-1-3-16,0 1-3 0,-1 0 3 15,1-1-5-15,-1 0-1 0,0 0 1 0,-1 1-10 0,-1-1 0 0,0 0-1 0,-2 1-8 0,3 0 1 0,0 0-4 16,-1 0-13-16,0 1-8 0,0 0-11 0,-1 0-17 0,1 1-17 16,0 1-24-16,-2 0-25 0,1 0-29 0,-1 0-20 0,0 1-19 0,-2 1 25 15,0 0 55-15,-1 0 49 0,-1 1-361 0</inkml:trace>
  <inkml:trace contextRef="#ctx0" brushRef="#br0" timeOffset="8633.82">23864 4793 699 0,'0'-7'96'0,"0"1"6"0,0-2-26 0,1-1-42 0,1 0-24 0,1 0-12 16,1 0-2-16,1 1-1 0,0 0-4 0,1 1 3 0,2 0-2 16,1 0 0-16,1 0-4 0,0 0-6 0,2 0-4 0,-1 0-3 0,0 1 0 15,2-1 3-15,-1 2 4 0,1 0 4 0,0 0 5 0,0 0 4 0,2 1 0 16,-2 1 1-16,1 0 0 0,-1 1 1 0,1 0 0 0,1 1 1 15,0 2 0-15,-1 0 2 0,2 0 4 0,0 1 1 0,0 0-2 0,0 1 1 16,0 2-4-16,-1 0 1 0,0 0 0 0,-2 1-2 0,2 0 0 0,-1 2-2 16,0 0 2-16,-1 0 1 0,-2 0-1 0,0 0 3 0,0 1-2 15,-1 0 4-15,-1 0 2 0,-2 2 5 0,-1-1 3 0,-2 1 7 0,0 0 1 16,-2-2 3-16,-1 0 6 0,-1 0 3 0,-1 0 3 0,-1 0 4 16,-2-1-2-16,1 1 4 0,-3-1-3 0,-1 0 0 0,-2 0-1 0,0 0-5 15,-2-1-4-15,0 1-4 0,0-1-3 0,-2 0-1 0,-1-1 5 0,1-1 1 16,-2 0 1-16,1 0-4 0,-1 0-6 0,-2-1-6 0,-1 0-2 0,0-1 2 15,-1 0-1-15,1-1 2 16,2-1-3-16,-1-1 1 0,0 0-1 0,2-1-4 0,2-1 1 0,0 0-1 16,1 0-7-16,0 0-5 0,2-1-13 0,2-1-13 0,1 0-18 0,0-1-31 0,2 0-33 0,2 0-29 15,0-1-25-15,1 0 8 0,1 0 34 0,1-1 41 0,1 0 39 16,0 0-251-16,1-1 30 0</inkml:trace>
  <inkml:trace contextRef="#ctx0" brushRef="#br0" timeOffset="9348.82">24283 5021 690 0,'1'-1'82'0,"0"-1"1"0,1 0-29 0,-1 0-35 0,1 1-20 0,1 0-8 16,0 1-5-16,0 0-1 0,1 0-9 0,-1 1-2 0,1 0-10 15,0 1-4-15,-1 1-3 0,-1 0 6 0,0 0 6 0,-1 0 11 0,0 2 9 16,0 1 3-16,0 0 7 0,-1 0 0 0,0 1 1 0,0-1 4 15,-1 2-2-15,1-1 4 0,-1 0 3 0,0 2 4 0,0 0 9 0,1 1 5 16,-1 0 5-16,0 1 7 0,1 0 4 0,-1-1-1 0,0 2 1 16,0-1 0-16,-1 2-7 0,2 0-3 0,-1-1-5 0,0 2-5 0,0-1-4 15,1 1 1-15,-1-1-2 0,0 2-3 0,0 1 0 0,0 1-3 0,-1-1-2 16,1 2 3-16,0 1-3 0,-1 0 0 0,0-1 0 0,0 1 1 0,0 0 2 16,-1-1 2-16,1 2 1 0,-1-1 3 0,1 0 5 0,-1 2 2 15,-1 0 0-15,1-1 3 0,0 1-3 0,0 0 0 0,1 0-1 0,-1 0-7 16,0 1-3-16,1-2-5 0,-1 1 1 0,0 1-6 0,1-2-1 15,0 2 0-15,0 0-6 0,0-3 4 16,1 2-1-16,-1-1-2 0,1-1 2 0,0 1 1 0,0 0 0 16,1-1 1-16,-1 0 0 0,1 1-3 0,0 1 1 0,-1 0 0 0,1 1 0 0,0-2 2 0,0-1 3 0,0 0 5 15,0-1 6-15,0 2 7 0,0 0 4 0,-1 1-2 0,1-2 1 0,-1 1-2 16,1 0-3-16,0-3 5 0,0 3-2 0,-1-2 2 0,1-3 2 0,-1 4-3 16,1-3 0-16,0 0-5 0,-1 0-1 0,1-1-5 0,0 0-4 0,0-1 0 15,0-2 3-15,1 1-7 0,-1-1 3 0,0 1-6 0,0-2-6 16,0-2 11-16,0 0-2 0,0 1-2 0,-1-1 5 0,1-2-7 15,0 1-2-15,0 0 4 0,0 0-1 0,0-2-5 0,-1 2-1 0,0-2 8 16,1-2-6-16,-1 1 5 0,1 0 5 0,-1-2-8 0,1 1 8 0,-1-1-6 16,1-1 2-16,0 0-2 0,0 0-2 0,0-2 5 0,-1 0 0 15,2 0-1-15,-1 0 4 0,0 0 0 0,0-1-2 0,0 1 4 0,0 0 0 16,0 0-1-16,0 0-5 0,1-1 6 0,0 0-8 0,-1-1-2 16,0 1 4-16,-1 0-6 0,1-1 3 0,0 1-6 0,0-1-8 0,0-1 3 15,0 1 2-15,0 0 0 0,0-1 6 0,1 1-7 0,-1 0-9 0,0 0-2 16,1 0-8-16,-1-1-7 0,0-1-8 0,0 1-12 0,0 0-15 0,0-1-11 15,0 2-13-15,0-1-31 0,0-1-25 0,-1 0-31 0,1-1-35 16,-1 1 18-16,0-1 51 0,-1-1 50 0,0 0-361 0</inkml:trace>
  <inkml:trace contextRef="#ctx0" brushRef="#br0" timeOffset="10234.18">9438 3930 822 0,'-4'1'92'0,"1"-1"-30"0,-1 1-36 0,2 1-18 0,1-1-9 0,1 1-5 0,0 0-2 0,0 0 1 15,0-1 3-15,0 1 1 0,1-1 1 0,-1 1 2 0,-1-1-4 16,1 1 1-16,0-1 0 0,-1 0 0 0,0 0 0 0,0 0 2 0,-1 0 1 16,0 0 1-16,0 0-2 0,0 0 4 0,-1 0-3 0,0 0 1 15,-1 0 1-15,1 0 0 0,-1 0 2 0,1 0 1 0,-1 0 4 0,0 1 3 16,0-1 4-16,-1 0 1 0,0 1-1 0,0-1-2 0,0 1-2 0,0 0-1 15,-1-1-3-15,0 2-1 0,1-1-2 0,0 1-2 0,1-1 0 16,-1 2 1-16,0-1-4 0,-1 1 3 0,-2 1-1 0,2-1 0 0,-3 1 0 16,1 1 1-16,0 0-1 0,-2 0-1 0,1 0 2 0,-1 1-1 0,-2 0 0 15,0 1 1-15,-1 0 2 0,0 1-3 0,-1 0 4 0,-1 1-2 16,1 0 2-16,-3 1 4 0,1 0 2 0,0 1 7 0,1 1 1 0,-2-1 3 16,0 2 2-16,-2 0-2 0,1 0 3 0,-2-1-2 0,1-1-5 0,1 1 0 15,-1 1-9-15,1 0-3 0,2-1-2 0,-1 0-3 0,0 0 1 16,1 0-3-16,0 0 0 0,-1 0-1 0,2 0-4 0,1-1-2 15,0-1-8-15,1 0-15 0,0 0-17 0,0-2-19 0,0 1-19 0,2-2-9 16,1 0-7-16,0-1 1 0,1-1 11 0,0 0 20 0,-1 0 23 0,0-3 19 16,0 1-407-16</inkml:trace>
  <inkml:trace contextRef="#ctx0" brushRef="#br0" timeOffset="10544.19">8607 4254 876 0,'-2'1'143'0,"0"0"-36"0,0 1-61 0,1 0-35 0,2 1-16 0,1 2 3 15,1 0-1-15,-1 2-1 0,1 0 1 0,0 3 1 0,0 0 2 0,0 1-1 16,-2 1 1-16,2 0 2 0,-1 0-5 0,-2 2 3 0,0 0 0 16,-1 1-2-16,-1-1 4 0,0 0-1 0,1 0 0 0,-2-1-1 0,0 1 1 15,1-3 0-15,-2 0 1 0,1 1 2 0,-1-1-2 0,2 0 2 16,-1-2 3-16,-1 2 7 0,0-2 10 0,2-1 4 0,0 0 1 0,1-2 0 15,-1 0-6-15,1-1-6 0,2 0-2 0,-1-1-4 0,2-1-2 16,0 1 1-16,0-1 2 0,3 0 3 0,-1-1 2 0,1 0-2 0,3-1 3 16,1-1-4-16,3 0-5 0,0-2-4 0,3 0-1 0,1-1-3 15,0-1-1-15,3 0-5 0,-2 0-14 0,4-1-21 0,1 0-25 0,-1 0-18 16,2 0-4-16,-1 1 5 0,-1 0 4 0,1 0 3 0,0 1-1 16,-3 0 1-16,1 1 9 0,1 1 14 0,-3 1 18 0,3 0 12 0,-1 1 11 15,-2 1-12-15,0 0-402 0</inkml:trace>
  <inkml:trace contextRef="#ctx0" brushRef="#br0" timeOffset="11732.37">24109 4806 623 0,'-1'-2'32'0,"0"-2"12"0,-1 1 8 15,1-1 3-15,0 2-1 0,0-1-5 0,0 0-3 0,1 0-2 0,-1 0-1 16,1 0-2-16,0 0-4 0,1 0-8 0,-1-1-10 0,1 0-7 0,0-1-6 16,1-1-4-16,0 1-1 0,0 0-3 0,1 0-5 0,0 0 3 15,0 0-1-15,0-1-2 0,1 2 5 0,0-2-1 0,0 0 2 0,-1 0-2 16,2 0 2-16,1 1-3 0,0-2 1 0,1 1 2 0,0 0-1 15,0 0 3-15,2 0-2 0,0 2 1 0,0-1 0 0,1 0 0 0,-1 1 0 16,0 1-1-16,0-1 2 0,0 2 0 0,0 0 0 0,-2 1 2 16,2 1-2-16,-1 0-1 0,0 1 2 0,0 0-2 0,0 1 1 0,1 1 0 15,-1 1 0-15,-1 1 0 0,1 0 2 0,0 1-2 0,-1 0 2 0,1 1-2 16,-1 1 0-16,-1-1 0 0,1 1 2 0,-3-1-1 0,1 1 1 0,-1-1 0 16,-1 0 3-16,-1 1 2 0,-1 0 3 0,0 1 4 0,-1-1 5 15,-1 1 4-15,-1-1 6 0,-1-1 4 0,-1-1-2 0,-2 1 1 0,1-1 0 16,-3 1-4-16,-1-1-2 0,-1 0-5 0,0 0-1 0,-2-1-4 15,0 0 2-15,-1-1 2 0,-1 0 0 0,-1-1 1 16,0 1 1-16,0-1-4 0,-1 0 0 0,-1-1 1 0,0 0-6 16,0-2 2-16,0 1-3 0,1-1-4 0,3-1-1 0,-1 1 1 0,1-1-1 0,1-1-2 15,1-1-2-15,3 0-2 0,0 0-8 0,1 0 4 0,1-1-5 0,1 0 4 16,1-1 1-16,2-1-3 0,0 0 2 0,1 0-2 0,0 0-3 0,2-1-1 16,1 1-4-16,1-1-3 0,2 1 1 0,0-2-3 0,2 0-4 0,0 0 0 15,1 0-14-15,2 0-12 0,1 0-22 0,2 1-22 0,0 2-11 16,0-2-6-1,1 1-1-15,1 1 7 0,1 1 10 0,0 1 13 0,-2 1 18 0,1 0 17 0,-2 1 15 0,0 2 9 0,-2 0 8 16,0 0 4-16,0 1 3 0,-1 1 1 0,0 0-1 0,-1 1-7 0,-2 0-393 0</inkml:trace>
  <inkml:trace contextRef="#ctx0" brushRef="#br0" timeOffset="12933.61">25586 4091 577 0,'0'0'7'0,"-2"0"-4"16,1-1-1-16,-1 1 1 0,1-1 0 0,0 1-2 0,1 0 1 0,-2 0 0 16,1-1-1-16,0 1 0 0,0 0 0 0,0 0-1 0,0 0-1 15,0 0 0-15,0 1 1 0,0-1 1 0,0 0-1 0,0 1 1 0,-1-1 1 16,1 0-2-16,0 0 0 0,-1 0 1 0,1 0 1 0,0 0-1 0,0 0 3 15,0 0 0-15,-1-1 0 0,1 1 0 0,1 1 3 0,-1-1-1 0,0-1 1 16,0 1 1-16,-1 0-1 0,0 0 1 0,1 0-3 0,-1 0 3 16,0 0-2-16,0 0-2 0,0 0 0 0,1 1 0 0,-1-1-1 15,0 0-1-15,0 1 0 0,0 0 0 0,1-1-1 0,-1 1 0 0,0 0 2 16,0-1-2-16,1 0-1 0,0 1-1 0,0 0-1 0,0 0 0 0,0 0-2 16,-1 0-2-16,1 0-3 0,0-1-9 0,0 2-4 0,0-1 0 15,0 1 2-15,0 0 4 0,-1 1 6 0,0 0-397 0</inkml:trace>
  <inkml:trace contextRef="#ctx0" brushRef="#br0" timeOffset="14036.09">22088 5125 601 0,'-2'1'7'0,"-2"-2"5"0,0 0 7 0,1 0 4 0,-1-1 5 0,2 1 1 0,-1-1-1 0,0 0-4 15,0 0 1-15,-1 0-4 0,0 0-4 0,1-1 0 0,-1 1-3 16,0-2-1-16,2 1-3 0,-2-1-3 0,0 0 0 0,1 0-3 0,0 1 2 16,-1-1 0-16,1 0-2 0,0-1 1 0,0 0 0 0,0-1 2 0,0 0 1 15,1-1-1-15,0-1 0 0,0 1-2 0,1 0-2 0,-1-1 0 0,1 0 1 16,0-1-3-16,0 1-3 0,0-1 2 0,1 0-4 0,-1 0 2 15,1 2 0-15,0-2 0 0,0 0-2 0,1 0 2 0,0 1-1 0,0-1-1 16,0 1 1-16,1 2-2 0,-1-2 1 0,2 1 3 0,0 0-2 16,0 0 0-16,1 1 3 0,1 0 0 0,0-1 1 0,1 1 2 0,1 0 0 15,0 0-2-15,1-1 2 0,1 2-1 0,0-1-2 0,0 0 0 16,1 1 0-16,1-1 0 0,-1 1-2 0,1 1 2 0,1-1-1 0,-1 0-1 16,0 2 1-16,0-1-1 0,-1 0 0 0,2 1 5 0,-1 0 0 0,0 0 1 15,1 1-1-15,-2 0 1 0,0 1-3 0,0 0-2 0,1 1 3 16,-1 0-2-16,2 1-1 0,-3 1 6 0,2 0-2 0,-1 1-1 0,0 0 0 15,0 0 1-15,1 0-2 0,-1 1-1 0,2 0 5 0,-1 0-5 0,1 1 1 16,0 0 2-16,-1 0-1 0,1 0-1 0,0 1 1 0,1 0-1 16,-1 1-3-16,0 0 3 0,0-1-2 0,-1 0 2 0,1 1-1 0,-1 0-1 15,0 0 2-15,-2 0-2 0,1 1 1 0,-1-1 2 0,0 0-3 16,-1 1 3-16,1-3 1 0,-2 3-4 0,-1-1 5 0,-1 1 0 0,0-1-2 16,0 1 6-16,0-1-3 0,1 0 2 0,-1 1 1 0,0-1 1 0,-1 1 0 15,1 1 1-15,-2-1 0 0,0 1-1 0,0 0-2 0,0 1-1 16,-1-1-3-16,0 0 0 0,-1 1 2 0,-1 0-5 0,0-1 0 0,-1 0-1 15,-1 0-2-15,2-1 1 0,-3 1-1 0,0 0 0 0,0 1 0 0,-1-1 1 16,-1 1 0-16,0-2 2 0,-2 1 0 0,1 0 0 0,-2-1 0 16,2 1 0-16,-1-1 4 0,0 0-3 0,-1-1 1 0,-3 1-1 0,0 0 2 15,0-1-1-15,-1 0 0 0,0 0 5 0,-1-1-2 0,0 0 2 16,0 0 0-16,-1-1-1 0,1-1 8 0,-2 0 2 0,0 0 5 0,0 0 8 16,0-1 3-16,-1 0 6 0,0-1 4 0,-1-1-4 0,1 1 1 0,-2-2-1 15,-1 2-2-15,0-2 1 0,-1-1-3 0,1 1 0 0,0-2-2 16,0 0 4-16,1 1 3 0,0-1 2 0,2-1 2 0,0 0-2 0,0 0 0 15,0 0-7-15,2-1-5 0,0 1-5 0,0-1-6 0,0-1-4 16,3 1-3-16,-3-2-7 0,2 0 0 0,1-1-2 0,0-1-6 16,1 1 9-16,2-1-9 15,0 1 3-15,0-2 3 0,0-1-7 0,1 0 3 0,-1-1 0 0,2 1-7 16,-1-1 0-16,2 0-15 0,1-1-14 0,0 0-16 0,1 0-24 0,1 0-26 0,0 1-32 0,2-2-23 0,1 0-22 0,1 0-14 16,1 0 31-16,2 0 44 0,0 0 47 0,1-1-370 0</inkml:trace>
  <inkml:trace contextRef="#ctx0" brushRef="#br0" timeOffset="15003.19">24310 5289 896 0,'-5'-1'200'0,"0"0"-15"0,-2-1-79 0,1 0-56 0,1 1-29 0,0-1-10 0,0 1-5 16,0 0-5-16,0 0 3 0,2 0 1 0,-2 1-3 0,-1-1 2 16,0 0-6-16,0 0-8 0,-2 0-4 0,0 0-4 0,0 1 1 0,-1-1 2 15,0 0 5-15,0-1 4 0,-1-1 6 0,0 1 1 0,1-1 6 16,-1 0 1-16,1-1-4 0,1 0 5 0,-1-1 1 0,-1 0-1 0,2-1 6 16,-1 0-3-16,1 0 1 0,0 0 3 0,1 0 4 0,1-1 5 0,0 0 2 15,0 1 3-15,0-1-2 0,1 0-1 0,-1-1-2 0,2 0-3 0,1 0-4 16,-1 1-3-16,2-2-3 0,0 1-3 0,0-1-3 0,2 0-6 15,0 0-2-15,1 0 0 16,0 2-1-16,1-2-2 0,1 0-2 0,0 0 5 16,0-1-4-16,2 0 0 0,0 0 1 0,1 1-3 0,1 0-2 0,-1-1-2 0,1 1 0 15,1 0-2-15,2 0 0 0,2 1 1 0,1 1-5 0,0-1-3 0,0 1-4 16,2 0-3-16,1 1-1 0,1 1-5 0,0 0 0 0,0 0-2 0,0 1 2 16,-1 1 5-16,-1 1 4 0,0 1 7 0,1 0 2 0,-1 1 3 0,-1 1-1 15,2 0 5-15,-2 2-1 0,1 0 3 0,-2 0-1 0,0 2 1 0,-1-1 2 0,0 2-1 31,-1 0 2-31,0 2 0 0,0-1-3 0,0 1 3 0,-1 0-2 0,0 1-2 0,-2 2 1 0,-1 0-1 0,-1 1-1 16,0 0 4-16,0 0 0 0,1 2-2 0,-1-1 5 0,-1 1-2 0,0-1 1 0,-1 0 5 0,-1 2-2 16,0 0 4-16,-1 0 2 0,0 0 3 0,-1 0 1 0,1 0 3 0,-2 0 4 0,0-1 0 15,-2 1 5-15,0-1 0 0,0-1 0 0,-1 0 4 0,-1 1-1 16,0-1 6-16,-1 0-2 0,-1 0 0 0,0-2 0 0,0 1-4 16,-1 0 1-16,2 0-2 0,-2 0 1 0,-1-1-1 15,-2-1-8-15,0 0-2 0,-1 0-1 0,-1-2-4 0,1 1 0 0,-1-2 1 0,-1 0-3 0,0 0 1 0,0-1 3 16,0 0-1-16,0-2 7 0,-1 0-3 0,1-1 5 0,1-1 1 15,0 0-2-15,1-1-1 0,-1 0-2 0,2-1 2 0,0 0-2 0,2-1 0 16,0 0-1-16,0-1 0 0,1 1 1 0,1-1 1 0,0 0-2 16,1-1 0-16,0 0-6 0,0 0-4 0,1-1-4 0,0 1 1 0,1-1-1 15,0 1 0-15,0-1 2 0,0 1-4 0,1-2 2 0,0 1 0 16,0-1-2-16,1 1 0 0,1 0 1 0,0 0-5 0,0 0 4 0,1 0-1 16,0 0-3-16,-1 0 4 0,2 0-4 0,-1 0 2 0,0 0 3 0,2 1-3 15,0 0-1-15,-1-1 3 0,1 0-1 0,-2-1 2 0,0 2 1 0,1-1 0 16,0 1 0-16,0 0-3 0,0 0 3 0,-1 1-4 0,0-1 0 15,0 1 0-15,0 0-6 0,-1 1-5 0,1-1-1 0,-1 1-5 0,1-1-4 16,-1 1-7-16,0 0-10 0,1 0-5 0,-1 0-13 0,0 1-18 16,0-1-20-16,-1 0-20 0,1 1-18 0,0-1-19 0,0 1 5 15,-1-1 25-15,0 0 35 0,1-1 39 0,-1 0-380 0</inkml:trace>
  <inkml:trace contextRef="#ctx0" brushRef="#br0" timeOffset="15949.11">25300 4080 624 0,'-7'9'27'0,"0"2"-1"0,-2 2-8 0,1 2-10 0,0 0-4 16,1 1-3-16,0 0-1 0,1 1 1 0,-2 2-1 0,-1-1 0 15,0 2 0-15,-1 0 0 0,-1 1-1 0,1 1 2 0,-2 1-2 0,-1 0 2 16,2 0 0-16,-2 2 0 0,0-1 1 0,1 1 1 0,-3 1 3 0,0 1 4 16,0 0 5-16,2 2 6 0,-1-1 4 0,-1 1 3 0,1 2 1 15,0-2-3-15,-1 4-1 0,0-1-3 0,0 0-3 0,2 0-1 16,-2-1-6-16,0 1 0 15,1 0-2-15,0 2-1 0,0-1-2 0,-1 3-2 0,0-2-1 0,-1 2-1 0,1 1 0 0,-1-1 1 0,1 3 3 0,0-1 4 16,0 1 6-16,0-1 4 0,-1 2-2 0,1 2 2 0,0-2-1 16,-1 0 5-16,-1 1 2 0,0-2 1 0,1 1 4 0,-2 2-2 0,1-2 0 15,0 0 1-15,0 2-8 0,0-1-3 0,2 1-7 0,0 0-7 0,0-1-1 16,-1 3-3-16,-1 0 1 0,1 1 0 0,0 1 0 0,-2-4 1 0,1 3 0 16,0-2 1-16,0 0-3 0,-1 0 4 15,1-3-1-15,0 2 6 0,0-2 7 0,-1 0 10 0,2-1 13 0,-1 0 3 0,-2-1 6 0,0 1 5 16,0-1-3-16,-1-1 7 0,2-1-4 0,1-2 0 0,-1 1 0 0,2-2-16 15,1 0 6-15,0 0-4 0,-1-2 0 0,1 1-2 0,0-2-4 16,-1 0-7-16,2-2-7 0,0 1 1 0,0-2 1 0,1-3-7 0,0 0 2 16,1-2 0-16,0 0-5 0,1-2-10 0,4-3-5 0,-1 1-1 15,1-1-1-15,0-1 10 0,-1-3-11 0,1-1 8 0,0-2-6 16,2-1-3 0,-1-1 7-16,2-2-17 0,-1-2-1 0,1-2-8 0,1-1-11 0,0-1 0 0,1-1-5 0,-1-2-6 0,1 0-12 0,0-3-16 15,0-2-26-15,1-3-26 0,1-3-28 0,0-2-19 0,1-5-11 0,1-2-7 0,0-2 18 16,1-1 35-16,1-1 44 0,0-2 43 0,1-2-380 0</inkml:trace>
  <inkml:trace contextRef="#ctx0" brushRef="#br0" timeOffset="16902.18">24071 4223 639 0,'2'6'39'0,"-1"0"-2"0,2 3-10 0,0 1-12 0,1 0-7 0,0 3-6 16,0 0 0-16,1 3 0 0,-1 1-2 0,1 0 2 0,0 0 0 0,-1 2-1 0,1 2 0 0,-2-1 1 16,1 2-2-16,-1 2 0 0,0-2-1 0,0 3 4 0,-2 0 5 15,2 2 3-15,1 0 8 0,-1-1 1 0,2 2 0 0,-1 0 1 0,1 1-4 16,1 2 1-16,0 2-4 0,1-2 1 0,0 2-1 0,0-3-1 15,-1 3 5-15,1-1 1 0,0 2 5 0,1 0-2 0,-1-1 0 0,1 2 2 16,-1 0 1-16,0 1 4 0,1 0 3 0,-2 2 2 0,2-1 2 0,0 1-3 16,-1 2 0-16,1 0-3 0,-1 1-2 0,1 2-2 0,0-2-5 15,-1 0-3-15,1 1-5 0,1 1-2 0,-1 0 3 0,2 0 4 16,-1-1 3-16,1 0 7 0,0-1 2 0,1 0 0 0,1-1-5 0,0 1-1 16,1 0-3-16,-1 1-5 0,2 0 1 0,-2-2-4 0,1-1 1 0,0 0 3 15,-1-2-2-15,3 2-1 0,-1-2-3 0,1-1-3 0,-1 3 8 0,1-3-1 16,0 1-1-16,-1 1 0 0,-1-3-1 0,2 1-1 0,-1 1 5 15,0 0 3-15,0 1-5 0,-2-2-2 0,1-1-2 0,1-2-1 0,-1 1-6 16,0-2 3-16,0 1 0 0,0-2 1 0,0 0-2 0,0-2 4 0,-1 0-8 16,0-2 0-16,-1 0 9 0,0-1-3 0,-1-1 7 15,0-1 6-15,-2-1 2 0,1-1-6 0,-1-2 2 0,1 0 2 0,-1-1 0 0,0-1 8 16,-1 0 4-16,-1 0-8 0,0-2-4 0,-1 0 12 0,2-2-12 16,-2 0 3-16,1-2-4 0,-1-1-11 0,-1-1 5 0,1 0-4 0,-1 0 10 15,0-1-16-15,0-1 11 0,0-1-10 0,-1 0-5 0,0-1 0 0,0-1-8 16,0 0 8-16,0 0 6 0,0 0 7 0,0-1-4 0,-1 0-9 15,0-1-5-15,1-1 7 0,-2 0-5 0,1 0 1 0,0-1 7 0,-1 1-7 16,1-1 4-16,-1-1 2 0,0 0-5 0,0 0 4 0,0 1 0 0,-1-2-9 16,1 1 6-16,-1 0-5 0,0-1 10 0,1 0 0 0,-1 1-4 15,1-1 7-15,0 0-11 0,-1 0 11 0,0 0-10 0,1-1 5 0,-1 0-4 16,0 0-1-16,0 0 5 0,1-1-9 0,-1 2 9 0,0-2-6 0,0 0-5 16,0 1 13-16,0-1-4 0,0 1 6 0,0 0 0 0,0-1-2 0,0 0-11 15,0 2 1-15,0-1 8 0,0 0-7 0,0 0 4 0,0 0-2 16,0-1-6-16,0 1 8 0,0 0 5 0,-1 0-10 0,1 1 4 0,0-1 5 15,-1 1-10-15,1-1 9 0,0 1 7 0,-1 0-12 0,1-1 2 16,-1 1 2-16,1 1-6 0,-1-1 1 0,1 0 3 0,-1 1-6 0,1-1 6 16,0 0-1-16,0 1 2 0,-1 0-1 0,1-1-8 0,-1 1 4 15,1 0-4-15,0 1 5 0,-1-1 0 0,1 1 0 0,0-1 3 0,-1 0-5 16,1 0-3-16,0 0 0 0,-1 0 1 0,1 0 4 0,0-1 0 16,0 1 4-16,-1 0 4 0,1 1-7 0,0-1 8 15,-1 0-7-15,1 0-8 0,0 0 10 0,-1 0-4 0,1-1 2 0,-1 1 2 0,1 0-4 0,-1 1 6 16,0-1-8-16,1 0-2 0,-1-1 1 0,1 1-11 0,-1-1 6 0,1 2 11 15,-1-1-7-15,0 0-3 0,0 0 13 0,0 0-9 0,1 0 3 16,-1 0-1-16,1 0-13 0,-1 0 11 0,0 0-13 0,1 0 1 0,-1 0 4 16,0-1-14-16,0 2 7 0,0-1-8 0,0 0-12 0,0-1-2 15,0 1-4-15,-1-1-10 0,1 1-12 0,-1-1-18 0,0 0-19 0,0-1-11 16,-1 1-24-16,0-1-17 0,0 0-18 0,-1 0-19 0,0 0 36 16,0-1 46-16,-1 0 42 0,-2-1-363 0</inkml:trace>
  <inkml:trace contextRef="#ctx0" brushRef="#br0" timeOffset="18400.84">4198 12862 671 0,'1'0'10'0,"-1"0"-1"15,1 0-5-15,0 1-2 0,1 0 3 0,0 0 3 0,0 1-1 0,1 0-2 16,1 1-1-16,0 0-4 0,1 1 1 0,-1 1-1 0,2 1 1 0,0 0 4 15,1 2-6-15,0-1 4 0,0 0 0 0,-1 0-6 0,0-1 6 16,0 1-2-16,1-1-2 0,0 0 4 0,2-2-6 0,1 0 3 0,-1 0 0 16,2-1 2-16,0 0 0 0,-1 0 5 0,2-1 2 0,-1 0-2 15,0 0 12-15,0 0-8 0,0 0 8 0,0 0-2 0,2 0-7 0,0 0 10 16,0 1-4-16,-1 0 10 0,1 1-1 0,0 0 0 0,1 0 0 0,1 0-4 16,-1 0 7-16,2-1-3 0,2 0 6 0,-1 0-4 0,0-1-1 15,2-1-1-15,-2 0-9 0,1 0 0 0,0-1-4 0,2-1-5 0,-2 0 1 16,2-1-2-16,-1 0-4 0,2-1-2 0,-1 1 0 0,1-1 9 15,1 0-11-15,-2 0 7 0,0 0-7 0,0-1-3 16,-2 1 10-16,1-1-7 0,2 0 1 0,-1 0-4 16,1-1 5-16,-1 2 7 0,0-1-4 0,1 0-2 0,-1 0-4 0,0 0 0 0,2 1 5 15,-2 0 2-15,0 0-6 0,2 0 0 0,1 1-5 0,-1 0 4 0,1 0 9 0,-1 1-4 0,0 0 4 16,-1 0-5-16,0-1-4 0,1 1 2 0,0-1-4 0,-1 1 2 0,2-1-2 16,1 0 3-16,-1 1 4 0,2-1 2 0,-2 0 2 0,0 0-3 15,1 0-6-15,-1-1 4 0,2 1-7 0,0 1 4 0,2-1-1 16,-1 1-1-16,-1-1 9 0,1 0-10 0,-1 1 11 0,2 0-8 0,1 0-2 15,0 1 11-15,1-1-10 0,-1 2 5 0,1-1-1 0,-2 1-3 0,1 0 3 16,0 0-10-16,2 0 9 0,-2 0-9 0,3 1 3 0,-2-1 12 0,0 0-11 16,0 1 8-16,1-2-5 0,0 2 2 0,2 0 4 0,-2-1-2 0,2 0 4 15,-2 1-9-15,2 0 4 0,1-1-4 0,1 1-1 0,-1 0 1 16,2 0-2-16,-3 0 4 0,1 1 7 0,-1 0 3 0,3 1 3 0,-1-1 9 16,2 1-5-16,0-1 12 0,-1 1 0 0,1-1 3 0,0 0 0 15,3 1 0-15,-2-1-2 0,0-1 0 0,1 1 2 0,0-3-8 0,1 1 6 16,-1 0 4-16,0 0-9 0,-3 0 10 0,0-1-18 0,1 0 1 0,-2 0-2 15,0 0-14-15,-1 0 15 0,-2-1-8 0,1 0-2 0,-1 1 10 16,2-2-16-16,-1 2-4 0,0-1 12 0,-2 0-11 0,1 0 8 0,-2 0-1 16,3 1-8-16,-3 0 0 0,1 1 2 0,-4 0-14 0,0 0-16 15,-1 0-28-15,-2 1-18 0,-1 1-21 0,0 0-25 0,-1 0-15 16,0 1-28-16,0-1 1 0,-1 1 38 0,-1 0 40 0,-1 0-370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1:39:52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22928 3887 534 0,'-2'0'176'0,"0"-1"-100"16,0 0-1-16,0 0-25 0,1 1-22 0,0 0-19 0,1 1-9 0,0-1-2 16,1 1-3-16,-1 1 2 0,0 0 2 0,1 0-1 0,-1 0 2 15,1 1 0-15,-1 0-2 0,1 0 5 0,-1 1-3 0,1-1 3 0,0 1-2 16,-1-1 2-16,0 1 1 0,1 1-2 0,-1 0 1 0,0 0-3 16,0 1-1-16,-1 0 2 0,1 1-1 0,-1 1 2 0,1 1 0 0,-1-1 1 15,0 2 1-15,-1 0 1 0,0 0 1 0,0 1 2 0,-1 2 1 0,0-1 2 16,0 1 1-16,0 2-1 0,0 0 2 0,0 1 1 0,-1 1-1 0,1 1 2 15,0 0 0-15,0-2-4 0,0 1 1 0,-1 1 0 0,1-1-3 16,0 1 1-16,0 0 2 0,-1 0-4 0,2 1 0 0,-1 1 0 0,0 0-3 16,1 0 3-16,-2 2 0 15,1 1-1-15,0-2-2 0,1 2 4 0,0-1-4 0,-1 1 2 0,0 1 2 16,1 0-1-16,0 1-4 0,-1 0 3 0,1-1-3 0,-1 2 0 0,0-2 1 0,1 3 0 16,-1 0-4-16,0 1 0 0,1 0-1 0,-1-1-1 0,1 0 3 15,-1-2 1-15,1 0 1 0,-1 0 1 0,1 1-4 0,0-1 3 0,0 0-3 16,0 0 0-16,0 0-1 0,0 0 1 0,0 0 4 0,0-1-4 0,2 0 3 15,-2-1-1-15,1 2-3 0,0 0 1 0,0-2 1 0,0 1-1 0,0-1 2 16,-1 1 0-16,1 0 4 0,0-1 4 0,-1 2 3 0,0-1-1 16,0-2-4-16,0 0-4 0,1-1-3 0,-1-1 4 0,0 2 2 0,0-2 5 0,0 2 4 15,0 0-2-15,0-2 1 0,0 0-2 0,0 1-4 0,-1-1 4 0,1 0-1 16,0-1 0-16,1 1 0 0,-1-3-3 0,0 2-1 0,1 0-1 0,-1-3 1 16,0 1-2-16,1 0 1 0,0-1-2 0,0 0-1 0,0-1 4 15,0 0 0-15,0-1 5 0,0-2-2 0,0 0 0 0,0 0 3 0,1 0-3 16,-1 0 3-16,1-1 3 15,-1 0-2-15,0-1 1 0,1 0 1 0,-1 1-5 0,1-2 3 0,0 0-1 0,0 1-7 0,1-2 4 0,-1 0-4 16,0-1-4-16,1-1 3 0,0 1-1 0,0-1 0 0,-1 0 1 0,2-2 1 16,-1 0-2-16,2 0 0 0,-1 0 1 0,1 0-2 0,0 0-2 0,1-1 5 15,0 0-5-15,0 0 2 0,1-1-2 0,1 0 1 0,0 0 0 16,1-1-1-16,0 2 3 0,0-1-4 0,1-1 4 0,1 0-3 0,0-1-1 16,1 1-2-16,2-1 5 0,0-1-4 0,0 0 0 15,2 1 2-15,1-1-6 0,1 1 3 0,0 0 0 0,2-1 0 0,1 1-1 0,-2 0 0 16,2-1-1-16,0 0-1 0,0-1 5 0,2 1-5 0,1 0 0 0,0 0 2 15,2-1-3-15,2 1 4 0,-1-1-3 0,2 1 3 0,-1-2-1 0,2 2-4 16,0-1 7-16,2 0-6 0,1 1 5 0,1 0 2 0,0 0-3 16,1 0-2-16,1 1 2 0,1 0-2 0,0-1 0 0,1 1 1 15,-1 0 1-15,0 1-3 0,0 0 2 0,0-1-1 0,2-1 1 16,0 1 2-16,1 0-6 0,-2 1 4 0,2 0-3 0,0 0 2 0,1 0 5 0,0-1-4 16,0 1 1-16,0 1 0 0,2-1 0 0,-1 0 0 0,-1 0 1 15,1-1-2-15,-3 2-1 0,0 0 4 0,1 2-1 0,-1-1 6 0,0 1 1 16,-1-2 0-16,-1 1 5 0,2 0-1 0,-1-2 2 0,1 3-7 0,-1-2 0 15,0 1-1-15,0-1-4 0,0 0 3 0,0-1-1 0,0 2-4 0,-1-1 0 16,-2 0 3-16,-1 0-3 0,-2 0 2 0,1 0 5 0,-2-1 0 16,0 1 5-16,-1-2-5 0,-3 1 4 0,-1 1 2 15,0-2 0-15,-1 1 3 0,0-1-5 0,-1 0 2 0,-2 0 0 0,-2-1 0 0,0 0 3 16,0-1 0-16,-3 0 3 0,0 0-4 0,-1 1 5 0,0-2-3 0,-1 0-4 16,-1 0 2-16,0-2-4 0,-1 3 2 0,0-2 5 0,-1 0-1 0,-1-1 1 15,0-1-3-15,0-1 0 0,-1 0-4 0,-1 0 3 0,0-1-2 16,0 0-6-16,-1-1 4 0,-1-2-4 0,0 0-3 0,0-1 0 0,0-1-4 15,-1-1-4-15,0-3 3 0,0 1-4 16,0 0-3-16,0 0 1 0,-1-1-3 0,0-1 2 0,0 0-2 0,0-1 2 0,-1-2 2 16,0-1-4-16,0 1 0 0,0-3 2 0,-1 1 3 0,1-1 0 0,-1-1-1 0,1 0 2 15,-1-1-2-15,-1-1 4 0,1-2 3 0,0 1-6 0,0-2 3 16,1 1-5-16,-1-2-1 0,0 1 0 0,0-4-3 0,0 1 0 0,0-2-4 16,0 1-5-16,0 0 2 0,-1 1-1 0,0-1 1 0,1 0-1 15,-2 0-1-15,1 0 4 0,0 0 1 0,0 0-1 0,-1-1 0 0,1 0-4 16,0 2-1-16,-1-1 2 0,1 1 2 0,0-1-3 0,0 1 9 15,0-1-2-15,0 0 0 0,0 1 1 0,0-1 2 0,0 3 0 0,0-1 4 16,0 2 4-16,0-1-1 0,0 1 0 0,1 1 2 0,-1 2 0 0,0-2 1 16,0 1-2-16,0 2 1 0,0-1-1 0,0 2-1 0,0 1 4 15,-1 1 0-15,1 1 3 0,0 0-2 0,-1 3-1 0,1-1 1 0,-1 1-2 16,1 1-2-16,-2 2 2 0,2-1 1 0,-1 0-4 0,0 2 3 0,0 0 3 16,-1 1-3-16,0 2 1 15,-1 0 0-15,0 2-1 0,-1-1 1 0,1 2 2 0,-2 1 2 0,0 0-4 0,0 1 2 0,-1 0-1 0,0 1-1 16,0 0 0-16,-1 0-3 0,0 1 2 0,1-1-3 0,-3 1-4 0,0 1 4 15,-1-1-4-15,-1 1 5 0,0 1 3 0,1 0 3 0,-1 0-2 0,0 0 1 16,-1 0 0-16,0 2-7 0,0-1 1 0,0 0-1 0,-1 2-1 16,0-2 1-16,-1 1-2 0,0 1 5 0,-2-1-1 0,0 1-1 0,-1 0 5 15,0 1-2-15,-1 0 1 0,-2 0 3 0,1 1-2 16,-1-1 2-16,0 0-1 0,0 1 2 0,-2 0 2 0,-1 0-1 16,-1 0-4-16,0 1 5 0,-2-1-4 0,2 0 1 0,-2 0 2 0,1 0-2 0,-2 1-3 15,-1-1 3-15,-2 1-2 0,1 0 0 0,-3-1 1 0,1 0-1 0,0 0-1 16,1 0-1-16,-1 0 1 0,0 1 1 0,-2-1-1 0,1 0 3 0,0 0 1 15,0 0 0-15,0 0 0 0,1-1 1 0,-3 1-1 0,1-1 3 0,-1 2 1 16,2-1 0-16,-2-1-3 0,0 1-3 0,-2 0 0 0,-1 0 0 16,2 0 1-16,-2 0-3 15,2-1 1-15,-1 1-4 0,0-1 0 0,0 1 5 0,1-1-6 0,0 1 6 0,0-1 0 16,0 0-1-16,-2 1 3 0,1-1-4 0,1 0 2 0,0 0-1 0,0 0 2 0,-1 0-3 0,1 1 0 16,-1-1-2-16,0 0 4 0,3 0-1 0,-1-1 2 0,3 1-2 0,-2 0 1 15,2-1-1-15,-1 1-1 0,3-1 11 0,1 1 3 0,1-1 6 16,0 0 4-16,-1 0-7 0,2 0 1 0,0 0-1 0,2 0-3 0,0-1 1 15,1 1 0-15,2-1-5 0,0 1 0 16,0-1 0-16,0 1-2 0,0 0 1 0,1-1-2 0,2 1-3 0,0 0-1 16,2-1 2-16,1 1-4 0,1 0-1 0,1 0 0 0,0 0-7 0,1 0-5 0,2 0-2 0,0 1-10 15,1-1-8-15,0 0-4 0,1 1-13 0,2 0-17 0,1 0-27 16,0 0-35-16,1 0-48 0,2 0-42 0,0 0-24 0,1 1 36 0,0-1 64 16,2 0-358-16</inkml:trace>
  <inkml:trace contextRef="#ctx0" brushRef="#br0" timeOffset="934.32">24573 3959 837 0,'0'0'188'0,"0"0"2"0,0 0-68 0,0 0-59 0,0 0-33 0,1 0-17 16,-1 0-9-16,1 0-4 0,0 1-1 0,1 1 1 0,0-1 1 0,0 1-2 15,0-1 2-15,0 1 2 0,1 0-3 0,-1 1 1 0,0 0 0 0,0-2-3 16,0 2 3-16,0 0 1 0,1 1-2 0,-1-1 0 0,-1 0 0 0,1 0-2 16,0 1 3-16,0-1 0 0,0 2-1 0,0-1 0 0,1 1-2 15,-1 0 3-15,1 1-1 0,-1 0 0 0,1-1 1 0,-2 1 1 16,1 0-1-16,1 0 2 0,-1 1 1 0,1 0-3 0,0 1 2 0,-1 0 3 16,1 1-3-16,0-1 1 0,0 2 2 0,-1 1-4 0,1-1 7 0,0 0-2 15,-1 0-2-15,1-1 1 0,0 1-3 0,0 1 2 0,0 1 0 16,-1 0 0-16,1 0-1 0,-1 0-1 0,0 0 0 0,0 1 1 0,0 1 3 15,0 0 0-15,-1 1 7 0,0 0-4 0,-1 1 0 0,1-1 0 16,0 1-5-16,-1 1 2 0,-1 1-2 0,1-1 1 0,-1 1-1 0,0 0-3 16,1 1 4-16,-2 0-2 0,0 1 0 0,0 1 2 0,-1-1 2 0,0 1-2 15,0 0 3-15,0-1-1 0,0 1-2 0,0 0 3 0,-1 0-1 16,1 1 0-16,0 0 0 0,-1 2 1 0,0 1-4 0,0-3-1 0,0 0-1 16,0 0-1-16,0-1 2 0,0 1 0 15,1 1 1-15,-1-1 1 0,0 1 0 0,-1 0 2 0,1 1-1 0,0-1 2 0,0 0 2 0,-1 1 2 0,0 0 3 16,1-1 0-16,0 2-3 0,0-2 4 0,0 1-4 0,0 1 4 15,1-2-2-15,-1 0-2 0,1 0 0 0,0 0-5 0,0 0 3 0,1 1-4 16,-1 0 2-16,1 1-4 0,0-2-2 0,0 0 1 0,1-1-2 16,-1 0 0-16,2 0 4 0,-1 0-2 0,-1-1 6 0,2 1-3 0,-1-1-1 15,0 0-1-15,1 1-3 0,-1-1 3 0,1 0 0 16,0-1 6-16,0-2 0 0,0 1 2 0,0 0-1 0,0-2-1 0,0 3-2 0,0-2 5 16,0 0 1-16,0 1-5 0,-1-1 6 0,1-1-4 0,0 0 2 0,0-1 5 15,0 1-5-15,0-2 0 0,0 1 0 0,-1 0-7 0,1 3-2 16,0-2-2-16,0 0 0 0,0-1 3 0,0-1 0 0,0-1 0 0,0 0-5 15,-1 1-1-15,1-3 5 0,0 0-4 0,-1-1 2 0,1 0 2 0,0 0 1 16,-1-1 0-16,1 0-2 0,-1-1 4 0,0 0 1 0,0 0 4 16,0-1 7-16,0-1-1 0,0 1 2 0,1 0-7 0,-1-1-2 15,1 1-1-15,-1-3-3 0,1 1-2 0,0 0-1 0,0 0 3 0,0-2-7 16,0 1 1-16,1 0 1 0,-1-1-5 0,0 1 2 0,0-1-3 0,1-1 3 16,-1-1-9-16,1 0-5 0,-1-1-8 0,1 0-10 0,-1-1-6 0,1 1-9 15,-1-1-10-15,1-1-7 0,0-1-10 0,-1 0-17 0,0-2-18 16,1-1-32-16,-1-3-41 0,1-2-34 0,0-1-30 0,1-3 17 0,0-2 62 15,2-4 61-15,0 0-353 0</inkml:trace>
  <inkml:trace contextRef="#ctx0" brushRef="#br0" timeOffset="2299.9">25112 3984 591 0,'1'-2'15'0,"1"0"5"16,-1 0 2-16,-1 1 2 0,1 0-4 0,0 0-3 0,0 1-2 0,0 0-5 15,1-1-3-15,-2 1-1 0,0 1 0 0,1 0 1 0,-1-1 0 0,0 2 2 16,0 0-1-16,0 0-3 0,-1 1 1 0,1 2-2 0,-1-1-3 15,-1 1 0-15,0 2 0 0,0 0 0 0,-1 2 2 0,-1 1-1 0,1 0 3 16,-2 2 1-16,1 0 1 0,-1 0 7 0,-1 0 2 0,1 0 6 0,-1 2 6 16,-1 0 5-16,1-1-1 0,0 0 1 0,-1-3-1 0,2 1-5 15,-1-1-3-15,0 0-5 0,1-1-4 0,-1 0-3 0,0-1-5 0,1 0-1 16,0-1-3-16,0 1-2 0,1-2-6 0,-2 0-10 0,2 0-12 16,-1-1-11-16,0-1-12 0,1 0-1 0,1-2-2 0,-1 1 2 0,1-1 6 15,0-1 1-15,1 0 4 0,0 0 7 0,1-2 3 0,0 0 6 0,1 1 7 16,0-2 4-16,1-1 5 0,0 0 3 0,1 0 2 0,1-1 0 15,0-1-1-15,2 0 1 0,0-1 1 0,1-1-1 16,0 0 2-16,1-1-2 0,0 1 2 0,0 0-1 16,0 0 0-16,1 0 1 0,-1 0 1 0,1-1 0 0,-1 1 1 0,1 0-1 0,-1 0 2 15,0 1 1-15,0 2 0 0,0-2 0 0,0 2-2 0,1 0 4 0,-1 0 2 0,0 1 3 0,0 1 7 16,0-1 6-16,-1-1 3 0,1 1-1 0,0-1-1 0,0 1-9 0,2 0-6 16,0 1-5-16,1-1-2 0,-2 1-3 0,1 0-1 0,0-1 0 15,0 0-6-15,0 2-2 0,-1-1-2 0,-2 0-2 0,0 1 0 0,-1-1 5 16,-2 0 1-16,0 0 2 0,-1 0 1 0,-1 1-1 15,-1-1 2-15,0-1-2 0,-1 1 0 0,0 0 1 0,0-1-1 0,-1 0-1 0,-1 1 0 16,1-1 0-16,-1-1 0 0,-1 1 1 0,0 0 3 0,-1-2-1 16,0 0-1-16,-1 0 5 0,0 1-2 0,0-1 0 0,0 1 2 0,0-1-3 15,0 0 1-15,1 0 0 0,-2 1 3 0,1-1 1 0,1 0-1 0,-1 1 0 16,2 0 1-16,-1-1 1 0,2 0 0 0,-1 1 1 0,2 0 2 16,0 0 0-16,0 0 1 0,1 1 3 0,1-1-2 0,-1 2 3 15,1 0 0-15,0 0 1 0,1 0-2 0,-1 1 0 0,1 1-2 0,0 0-1 0,0 0 2 16,0 1 1-16,0 1 2 0,2 0 0 0,-1 2 5 0,1 1 5 15,1 0 1-15,0 2 4 0,1 0 1 0,0 2 0 0,0 0-4 0,0 2 1 16,0 0-4-16,-1 2-2 0,2-1 1 0,-2 2 3 0,1 0-2 16,0-1 0-16,1 1 3 0,-1 0-1 0,1 0 6 0,-1 1 0 0,-1-2 6 15,1-1-1-15,-1 0-5 0,1 1-1 0,-1-1-1 0,0-1-4 0,1 0-4 16,-1 0 0-16,0-1-8 0,1 1-4 0,-1-1 2 0,0 0-7 16,0-2-1-16,-1 2-4 0,0-1-3 0,1-1-7 0,-1 0-15 0,-1 0-12 15,0-1-19-15,0-1-19 0,0 0-10 0,0 0-11 0,-1 0-4 0,0 0 4 16,0 1 14-16,1-2 27 0,-1 1 20 0,0 0 19 0,0-1 10 15,-1-1-397-15</inkml:trace>
  <inkml:trace contextRef="#ctx0" brushRef="#br0" timeOffset="2849.3">24734 4635 782 0,'-1'-2'154'0,"-1"-1"12"0,1-1-56 0,0 0-56 0,2 0-31 16,0 1-18-16,2-1-10 0,1 0-3 0,0 1-3 0,1-1 1 0,1 1 0 15,0-1 1-15,0 2 2 0,1-1 0 0,0-1 3 0,0 2-1 16,0-1 0-16,1 0 0 0,0 0-2 0,-1 1 3 0,2 0 0 0,-1-1 2 16,1 2 2-16,-1-1 1 0,1 1 0 0,-1 0 4 0,1 0 1 0,-1 0 0 15,2 0 3-15,0 1 1 0,1 0 2 0,0-1 3 0,1 1-4 16,0 0 2-16,2 0-1 0,1 0-3 0,2 1-2 0,1-1-1 0,1 0-5 16,1 0-2-16,-1 1 2 0,3-1-2 0,-1 0 1 0,0 1-2 15,1 0 3-15,0-1-1 0,1 1-1 0,1 1 1 0,-2-1 0 0,1 0 0 16,-1 1 0-16,-2 0 0 0,0 1 0 0,0 0 0 0,-2 1 0 15,1-1 2-15,0 0-2 0,-2 1-1 0,0 0 3 0,0-1-3 0,-1 2-1 16,-1-1 2-16,0 0-6 0,-1 0-18 0,-1 0-22 0,0-1-34 0,-1 0-36 16,1 1-22-16,-1-1 8 0,0 0 31 0,0 0 37 0,-1 0 18 15,-1-1-359-15</inkml:trace>
  <inkml:trace contextRef="#ctx0" brushRef="#br0" timeOffset="4736.3">26225 3211 579 0,'-10'3'3'16,"-2"1"-3"-16,-2 0 3 0,2 1 0 0,2 0-3 0,-2 0 2 0,1 0 0 15,-1 1-5-15,0-1 6 0,0 2-3 0,-2 0-1 0,-1 1 2 16,0-1 1-16,0 0 0 0,1 1 0 0,-2-2-2 0,1 1 2 0,-1 2-3 15,1 0 1-15,0 0 4 0,-1 0-2 0,0-1-1 0,1-1 1 0,-1 0 0 16,-1 1-1-16,1 0 0 0,0-1 2 0,-1 1-3 0,0 1 2 0,1-1 0 16,1-1 0-16,-1 2 1 0,1-2 0 0,1 1 1 0,-4 1 1 15,1-1-2-15,0 1 2 0,2 1 0 0,-2 0 0 0,1 0 1 0,-1 1 2 16,1 1 2-16,1-2 4 0,-1-1 1 0,1 2 2 0,1 0 0 16,-1 0-5-16,2 0 0 0,-2 1-3 0,3 0-4 0,-2 0 1 0,-1 1 1 15,1 1-3-15,1-1 2 0,0-1 0 0,1 2-6 0,1-2 2 0,0 0-1 16,0 1 3-16,2-2 0 0,-1 0 3 0,0 1 2 0,1-2 5 15,1-1 1-15,1-1 0 0,0-1 5 0,1 0 1 0,2-1-1 0,-2-1 2 16,1 0-5-16,1-1-3 0,0-1-2 0,1 1-10 0,0-1-4 16,1-1-4-16,0 1-7 0,1-2-4 0,0-1-13 0,0 0-13 0,1 0-12 15,0 0-6-15,1-2 0 0,-1 1 9 0,1-1 14 0,-1-2 17 0,1 0 10 16,-1 0 0-16,0-1-395 0</inkml:trace>
  <inkml:trace contextRef="#ctx0" brushRef="#br0" timeOffset="5048.53">25318 3530 750 0,'1'-2'107'0,"1"1"2"16,0 0-35-16,-1 1-32 0,0 1-22 0,2-1-9 0,-1 2-5 0,0 1-2 16,2 1-1-16,0 1 0 0,-1 0 1 0,1 2-2 0,1 1 0 0,-1 1-1 15,-1 2 0-15,1 0-1 0,-1 0-2 0,0 1 2 0,-3 0-2 0,1 1 1 16,0 0 0-16,-2 0-1 0,1-1-1 0,0 1 0 0,-1 0 3 15,-1 0 2-15,0 0 5 0,0-1 3 0,0 0 6 0,0 0 1 0,1-1 5 16,-1 1 2-16,0-3-4 0,1 1 2 0,0-1-8 0,0 0-3 16,1-1-2-16,1 0-1 0,-1 0 7 0,1-2-1 0,0 0-1 0,1 0 2 15,-1-1 1-15,2-1-2 0,-1 1 3 0,1-1-1 0,1-1 0 0,0 0 2 16,1 0 1-16,1-2-4 0,1 0-3 0,1 0-2 0,0 0-5 16,2-2-2-16,1 0-2 0,1 0-2 0,2-2-6 0,2-1-10 0,0 0-9 15,-1-1-12-15,2 0-20 0,1-1-17 0,-1 0-16 0,1-1-19 16,2 0-15-16,0 0-1 0,0 0 13 0,2 0 31 0,0-1 35 0,-1 0 22 15,1 1-384-15</inkml:trace>
  <inkml:trace contextRef="#ctx0" brushRef="#br0" timeOffset="5515.53">25223 4955 1344 0,'0'0'336'0,"0"0"-198"0,0 0-100 0,1 0-66 0,-1 0-49 0,1 0-40 0,1 2-44 0,0-1-21 16,1 2-4-16,0-1 3 0,0 0 38 0,0 1 45 0,0 0 38 15,-1 0-370-15</inkml:trace>
  <inkml:trace contextRef="#ctx0" brushRef="#br0" timeOffset="5681.22">25168 5203 1057 0,'-3'6'248'0,"1"-2"-94"0,-1 3-77 16,0 0-48-16,3 0-17 0,-1 0-4 0,1 0-6 0,1 0 0 15,0 0 1-15,1 0-5 0,0-1-11 0,0 1-19 0,0 0-31 0,0 0-34 16,0 0-32-16,-1 0-22 0,1-2-3 0,-1 1 16 0,0-2 32 15,0 1 39-15,-1-2 29 0,0 0 21 0,1 0-391 0</inkml:trace>
  <inkml:trace contextRef="#ctx0" brushRef="#br0" timeOffset="5815.53">25147 5394 630 0,'-3'5'67'0,"-1"-1"25"0,-1 1 21 0,2-1 0 0,-1 1-16 16,0-1-12-16,1 1-23 0,-1 0-16 0,0 0-13 0,1 1-14 0,0 0-5 15,1 0-5-15,-1-1-5 0,0 1-6 0,0 0-13 0,0 0-30 16,0 0-32-16,1 0-32 0,-1 0-24 0,0-1-3 0,0 1 18 15,0-2 34-15,-1 1 33 0,1-2 24 0,0 1-385 0</inkml:trace>
  <inkml:trace contextRef="#ctx0" brushRef="#br0" timeOffset="5932.08">25001 5688 393 0,'-2'6'425'0,"-2"0"-275"0,0 0-3 0,2 1-40 0,-1 0-37 15,2-1-23-15,0 0-19 0,1 1-11 0,0 0-11 0,1 0-5 0,1 0-13 16,0 0-21-16,1 0-35 0,0 0-39 0,1 1-34 0,-1-1-10 15,2-1 22-15,0 0 39 0,-1-1 41 0,0 0 28 16,1-1-391-16</inkml:trace>
  <inkml:trace contextRef="#ctx0" brushRef="#br0" timeOffset="6031.47">25015 5994 591 0,'-3'6'1'15,"-1"1"-2"-15,1-1-2 0,1 1-3 0,2-2-401 0</inkml:trace>
  <inkml:trace contextRef="#ctx0" brushRef="#br0" timeOffset="6164.07">25146 6272 949 0,'-4'3'220'0,"1"2"-88"0,-1-1-147 0,3 1-91 16,0-1-48-16,2 1-12 0,0 1 34 0,0 0 44 0,2 0 40 0,-1-2-372 0</inkml:trace>
  <inkml:trace contextRef="#ctx0" brushRef="#br0" timeOffset="7749.66">25417 5602 582 0,'-6'-24'3'0,"0"-1"-2"0,-1-5 1 0,0 2-3 0,1 3 0 0,-1 1 1 16,1-1-1-16,1-1 1 0,-1 1-1 0,0 0 0 0,0 1-49 0,1 2-283 16</inkml:trace>
  <inkml:trace contextRef="#ctx0" brushRef="#br0" timeOffset="7966.64">25336 5254 431 0,'-11'-53'130'0,"5"28"-116"0,2 3-11 0,1 6-2 0,0 1-1 0,2 1-3 16,-1 2 3-16,0 1 3 0,0 0 0 0,1-1 3 0,0 1-2 0,0 1 0 15,0-1-1-15,0 1 0 0,-1-1 1 0,0 1 0 0,0 0 1 16,0 1-1-16,0 0 2 0,0 0 3 0,-1 0 3 0,0 1 3 16,0-1 3-16,0 1 1 0,0-1 0 0,0 1-1 0,0 0-5 0,0 1-2 15,1-1-5-15,0 1-3 0,0-1 0 0,1 2-2 0,0-1 1 0,0 0-2 16,1 1-1-16,0-1 2 0,0 2 1 0,0-2 5 0,1 1 2 16,-1 0 9-16,0 0 5 0,1 0 8 0,-2 2 8 0,1-1 3 15,0 1 4-15,0 0-1 0,0 1 2 0,0-1 3 0,0 1 1 0,-1 2 2 16,1-1 0-16,0 0-3 0,0 0-4 0,0 1-6 0,0-1-10 0,1 1-9 15,-1 0-9-15,0 1-7 0,1-1-4 0,-1 1-7 0,0 0-13 0,1 0-25 16,1 1-37-16,0 0-37 0,0-1-29 0,1 1-14 0,0 2 27 0,0 0 38 16,1 0 39-16,-1-1-384 0</inkml:trace>
  <inkml:trace contextRef="#ctx0" brushRef="#br0" timeOffset="8098.67">25132 5219 621 0,'-5'9'10'0,"0"0"-5"16,-2 3-1-16,1 0-10 0,1 0-3 0,1 1 0 0,1 2-2 15,-1-1-404-15</inkml:trace>
  <inkml:trace contextRef="#ctx0" brushRef="#br0" timeOffset="8864.86">5082 7269 631 0,'-7'1'2'0,"1"-1"-3"0,-2 0-2 0,0-1-15 0,1 0-401 16</inkml:trace>
  <inkml:trace contextRef="#ctx0" brushRef="#br0" timeOffset="9836.26">4471 6936 670 0,'-3'-3'13'0,"-2"0"-11"0,1-1 1 0,-1 1 2 0,2 0-2 16,0 1 4-16,0-1 0 0,1 0 1 0,0 0 2 0,0 1 1 0,0 0 0 0,0 0 0 16,1 1 2-16,-1 0-2 0,1 0 0 0,0 0 2 0,1 1 1 15,0-1-4-15,-1 1 3 0,2 0-5 0,-1 0-5 0,0 1 0 0,0 0-1 16,1-1 0-16,0 1 0 0,1 0 3 0,-1 1 0 0,1 1 5 0,1-1 1 16,-1 2 1-16,2-1 3 0,-1 1 1 0,1 0-3 0,1-1 2 15,0 1-5-15,1-1 1 0,-1-1-2 0,3 0-2 0,0 0 1 0,1-1-4 16,1 1 2-16,2-1 1 0,-1-2-2 0,1 0-1 0,2 0 0 15,0-1-3-15,2 0 0 0,-1 0 2 0,1-1 1 0,0 0-2 0,-1 0 1 16,-1-1-2-16,2 0 0 0,0 1 2 0,-1-1 0 0,0 0 5 0,1 0-3 16,0 0-3-16,1 0 2 0,-1 0-2 0,2 1 1 15,0-1 5-15,0 1-4 0,1-1-1 0,1 1-3 0,-2 0 0 16,1 0 0-16,0 1 3 0,1-1 1 0,0 1-2 0,2 0 1 0,0 0-5 0,0 1 2 16,1 0 0-16,-2 0 1 0,1 0 0 0,1-1-1 0,-1 0 0 0,2-1 1 15,2 0-1-15,-1 0 0 0,2-1 0 0,-2-1 0 0,1 0-1 0,-1-1 1 16,2 0-4-16,0 0 1 0,0-1 0 0,1 1 0 15,-1-2 2-15,2 0-2 0,-3 1 0 0,0 0 1 0,0 1 1 0,-1 1 1 0,2 0 2 16,0 1 1-16,0 0-3 0,-3 0 3 0,2 2 3 0,-1 1 8 16,-2 1 14-16,2 1 3 0,0 1 5 0,0 2-2 15,0 0-4-15,-2 1-2 0,-1-1-4 0,0 2-2 0,-2 1-5 0,1 0 2 0,0 0-10 0,0-1 2 16,0 1-6-16,-1 0-6 0,2-1 8 0,-1-1-7 0,-1 0 0 0,1 0 5 16,0 0-1-16,-1-1 0 0,0 1 2 0,2-2-3 0,-1 0-6 15,2-1 6-15,1 0-5 0,-2-1 4 0,2 0-2 0,0 1-2 0,-2-1 0 16,3 1 3-16,-1-2 5 0,3 0-5 0,0 0 3 0,-1 0-3 15,0 0-6-15,-2 0 5 0,1 0-2 0,-1 0-2 16,2 0 3-16,-1 0-1 0,0 0 2 0,0 0-1 0,0 1 0 0,0 0 1 0,0 0-2 0,-2 1 5 16,1 0-4-16,0 0-1 0,2 0 5 0,1 1-6 0,-2-1 5 15,1 1-1-15,0-1-2 0,0 0 2 0,2 0 1 0,0 0-3 0,1 1 0 16,-1-1 1-16,2 0-3 0,-3-1 2 0,1 0 4 0,-1-1-7 16,0 0-2-16,0 0 8 0,0 0-5 0,1-2 1 0,-1 2 5 0,0-1-6 15,-1-1 3-15,0 1 3 0,-1 0-3 0,1-1 2 0,1 1 2 16,-1 1-3-16,0-1 2 15,-1 1 0-15,0-1-8 0,0 1 4 0,0 0 1 0,2 1-1 0,-1 0 6 0,0 0-1 0,-1 0 2 16,-1 1-6-16,0 1 3 0,-1-1 0 0,1 1 2 0,0-1 8 0,1 0 1 16,0 0 0-16,-1-1-4 0,1 0 1 0,-2 1 3 0,2-2 0 15,0 0 1-15,-2 0-1 0,3-2-5 0,0 2 1 0,0-2 1 0,1 1 2 0,-1 0 8 16,-1-2 0-16,0 1 3 0,0 0 1 0,1 0-2 0,-1 0 4 0,2-1 2 16,-2 1 1-16,0 0-2 0,-1-1 1 0,-1 0 0 15,0 0-10-15,1 0 7 0,0 1-6 0,-1 0-4 0,0 1 7 0,-1 0-11 0,1 0 5 0,-4 0 0 16,1 0 2-16,-2 0 2 0,-1 0-2 0,2 1-2 0,0 0 5 15,-2 1-8-15,1-1 4 0,-1 0 7 0,0 0-9 0,-2 0 7 0,0 0-3 16,-1 1-7-16,0-1-2 0,-1 0-4 0,1 0 7 0,-1 0-8 0,0-1 1 16,0 1 1-16,-2-1-10 0,1 1 7 0,1-1 1 0,0 0-5 15,-1 0 13-15,-1-1-11 0,-1 2 6 0,-1 0 2 0,0-1-14 0,1 1 9 16,-2-1-3 0,0 0 4-16,-2 0 4 0,1 0 2 0,1 0-3 0,-1 0 4 0,-1 0 3 0,0-1 0 0,-1 0 4 0,1 2-3 15,0-1 1-15,-1 0-8 0,-1 1 2 0,0-2-12 0,0 1 1 0,-1 0 1 16,2-1-6-16,-2 1 11 0,1 0-8 0,0 0 3 0,-1 1 2 0,1 0-8 15,-1-1 4-15,0 1-4 0,0-1-2 0,0-1-9 0,-1 1-10 0,2-1-13 16,-1 0-22-16,0 1-18 0,-1 0-20 0,0 0-39 0,1-1-38 0,0 0-61 16,0-1-70-16,1-1-16 0,-2 0 74 0,1 0-367 0</inkml:trace>
  <inkml:trace contextRef="#ctx0" brushRef="#br0" timeOffset="11215.22">25108 4693 614 0,'0'-4'17'0,"-2"1"10"0,1-2 7 0,-1 2 9 16,1 0 5-16,0 0 0 0,0 0 1 0,1 0 1 0,0 0-1 15,0 1-1-15,-1 0-1 0,1-1-3 0,0 2-2 0,-1 0-4 0,1 0-2 16,-1 0 0-16,1-1-1 0,-1 1 0 0,1-1 2 0,-1 1-4 0,0 0-3 15,1 0-5-15,-1 0-10 0,1-1-4 0,0 2-11 0,0-1-5 16,0-1-17-16,0 1-37 0,0 0-48 0,1 0-50 0,-1 0-28 0,1 0 24 16,0-1 48-16,0 0-286 0</inkml:trace>
  <inkml:trace contextRef="#ctx0" brushRef="#br0" timeOffset="11364.25">25125 4723 629 0,'1'2'68'0,"-1"-1"-36"0,0 1-20 0,0 1-23 15,0 0-12-15,0 3-9 0,1 0 1 0,0 0 9 0,0 0 8 0,1 0 8 16,-2-1-1-16,1 1-42 0,-2-1-342 0</inkml:trace>
  <inkml:trace contextRef="#ctx0" brushRef="#br0" timeOffset="11498.21">25113 4928 672 0,'0'2'58'0,"0"0"4"0,0 0-15 0,0 0-23 0,1 1-16 0,0 1-14 16,1 1-23-16,1 0-21 0,0 0-14 0,2 0 6 0,0 0 14 0,-2 0-390 16</inkml:trace>
  <inkml:trace contextRef="#ctx0" brushRef="#br0" timeOffset="11636.72">25066 5230 712 0,'-1'4'40'0,"0"0"-32"0,-1 2-29 16,2 0-17-16,1 1-3 0,1 1 7 0,0 0 13 0,1 0-199 0,0 1-91 15</inkml:trace>
  <inkml:trace contextRef="#ctx0" brushRef="#br0" timeOffset="11849.53">25078 5835 652 0,'1'5'42'0,"-2"1"-12"0,2 3-18 16,0 0-24-16,1 0-18 0,3 1-2 0,0-1-3 0,2 2-14 0,0 0-362 15</inkml:trace>
  <inkml:trace contextRef="#ctx0" brushRef="#br0" timeOffset="11964.06">25185 6401 719 0,'-1'5'77'0,"1"1"-48"16,-1 2-64-16,1 2-29 0,2 1 0 0,2 0 11 0,2 2-379 0</inkml:trace>
  <inkml:trace contextRef="#ctx0" brushRef="#br0" timeOffset="14701.39">25117 4264 1073 0,'0'-1'247'0,"0"0"-90"0,0 0-78 15,0 1-45-15,0 0-30 0,0 1-19 0,1-1-17 0,1 0-11 0,-1 2-8 16,0 0-2-16,2 1-7 0,0 0-10 0,-1 1-14 0,1 0-18 0,-1 1-12 15,0-1-3-15,0 0 12 0,1 1 25 0,-1-1 30 0,0 0 22 16,0-1-384-16</inkml:trace>
  <inkml:trace contextRef="#ctx0" brushRef="#br0" timeOffset="14866.91">25138 4517 852 0,'-1'1'159'0,"0"0"-32"16,0 1-68-16,2 1-44 0,-1 0-17 0,0 1-20 0,1 2-10 15,0 1-17-15,1 1-15 0,0 0-4 0,1 0-14 0,0 0-3 0,2 0 4 16,-1 1 14-16,0-3 25 0,0 2 19 0,0-1 6 0,0-1-388 0</inkml:trace>
  <inkml:trace contextRef="#ctx0" brushRef="#br0" timeOffset="15019.15">25149 4735 619 0,'0'2'34'0,"0"0"7"0,-1 1 6 0,-1 2-8 0,2 0-3 0,-1 0-8 15,1 0-8-15,0 1-6 0,1 0-4 0,0-1-6 0,0 2-2 16,0 0-5-16,0-1-12 0,0 1-18 0,0 1-22 0,0-1-10 0,1 1 6 16,-1-1 15-16,0-2 18 0,-1 2-390 0</inkml:trace>
  <inkml:trace contextRef="#ctx0" brushRef="#br0" timeOffset="15167.26">25084 5116 707 0,'-1'4'71'0,"-1"-1"-14"0,0 3-32 0,0 0-31 15,2 2-24-15,0-1-16 0,1 3-13 0,1-1 5 0,1 0 17 0,1 2 14 16,0-1 11-16,0 0-189 0,1-1-113 0</inkml:trace>
  <inkml:trace contextRef="#ctx0" brushRef="#br0" timeOffset="15533.15">25201 6172 568 0,'-1'5'7'0,"-1"1"-409"0</inkml:trace>
  <inkml:trace contextRef="#ctx0" brushRef="#br0" timeOffset="21749.38">4678 8579 644 0,'6'0'9'0,"-1"1"-2"0,3-1-1 15,0 0-2-15,2-1-2 0,0 0-1 0,1 0 2 0,2-1-6 0,1-1 2 16,0 0-3-16,0 0 0 0,1-1 1 0,-1 1-1 0,2-1 1 16,-2 0 0-16,2 1 0 0,0 0-1 0,-1 2 3 0,-3 0 2 0,1 2-1 15,-1 0 4-15,0 1 4 0,2 1-1 0,-2 1 2 0,2 1 4 16,0 0 5-16,0 1 5 0,-2 0 3 0,1 1 3 0,-1-1 3 0,0 1-2 16,1-1 2-16,-2 0-7 0,0 0-3 0,1-1-1 0,0-1-2 15,1 0 2-15,0 0-3 0,1-2-2 0,1 1 0 0,1-2-1 0,0-1-3 16,1 0 1-16,2-1-5 0,-2-2 0 0,0 1-1 0,1-1-3 0,-2 0 5 15,2 0-7-15,-2-1 3 0,1 1-1 0,0-1 4 16,0 1 3-16,1 0-1 0,0 0 6 0,-2 1-1 0,0-1 7 0,1 1 1 0,-1 0-1 16,2 0 0-16,-3 0-3 0,0 0-3 0,0 1 4 0,-1-1-5 0,1 1-1 15,3-1 3-15,-1 1-7 0,1-1 0 0,0 0-6 0,0-1-2 16,1-1-2-16,-1 1-6 0,2 0 9 0,0-1 0 0,-1-1-5 0,3 0 2 16,1-1-7-16,0 2 5 0,2 1 2 0,-3 0-2 0,2 0 1 0,-2-1-2 15,-1 2 2-15,1 0-1 0,0-1-2 0,-1 1 0 0,2 1 1 16,-1 0 5-16,-1 1-4 0,3-1 6 0,-2 0-4 0,2 0 4 0,-1 0 2 15,-1 0-2-15,2-1-2 0,1 0-3 0,1-1 3 0,1 0 3 16,-1 1 1-16,1-2-3 0,-1 1-3 0,1-1 0 0,1 1-2 0,0-2-2 16,1 2 4-16,-1 0 0 0,0 0 3 0,-2 2 0 0,0 0 0 0,0 0-6 15,0 0 2-15,0 0-4 0,-1 2 2 0,2 0 5 0,-2 1-3 16,0-1 8-16,1 1 2 0,-2 0 4 0,2-1 4 0,1 1 0 0,1 0-2 16,-1 0-5-16,2-1 4 0,0-1-7 0,1 0-1 0,1 0-3 0,3-2-6 15,0 0 3-15,2 1-4 0,-2-1 2 0,0 0 1 0,0 1 4 16,1-1-7-16,0 1 3 0,1-1-5 0,-1 1 0 0,-2 0 11 0,2 0-5 15,0 1 4-15,1 0-1 0,0 0-4 0,0 0 1 0,1 0 0 16,-1 0 2-16,3 0-2 0,-1 1 2 0,0 0-3 0,0-1 1 0,-2 0-1 16,1 1-3-16,0 1 3 0,0-1-5 0,0 0 6 0,-1-1-7 0,1 1-27 15,-1 1-34-15,2-1-50 0,1 1-36 0,-3 0-19 0,1 0 18 16,0 1 48-16,1-1-178 16,1 0-34-16</inkml:trace>
  <inkml:trace contextRef="#ctx0" brushRef="#br0" timeOffset="24200.21">10673 8524 616 0,'-6'0'28'0,"2"-1"-1"0,-3 1-3 0,0 0-7 0,4 1-5 0,-1 0-5 0,1-1-5 15,3 1 0-15,-3-1-2 0,1 1 2 0,-1 0 2 0,1 0 1 0,1 1 2 16,-3-1-2-16,2 0-4 0,-1 0 5 0,1 0-9 0,1 0 9 15,-2 0-1-15,1 0-2 0,-2 0 9 0,2-1-4 0,1 1 7 0,0 0-2 16,0 0-4-16,1-1 5 0,-2 0 1 0,1 0-1 0,2 0-3 16,-1-1-4-16,1 1-8 0,1 0-1 0,-1-2-4 0,0 2-1 0,4-1 5 15,-1-1 0-15,1 0 3 0,2 0 1 0,1 0 1 0,0 0-2 16,2 0 3-16,1-1 0 0,0 1-2 0,2 0 5 0,0 0 1 0,0 0 0 16,1 1 1-16,1-1 0 0,0 1 0 0,-1 0 2 0,3 0-1 0,-2 0 2 15,0 0-5-15,1-1 2 0,-1 2-2 0,2-2-1 0,0 1 2 16,4 0-1-16,1 0-2 0,-1-1-1 0,2 0 0 0,-2-1-2 0,-1 0 2 15,3 0-2-15,0 0 1 0,-1 0-2 0,1 1-1 0,0 0 1 0,0 1-1 16,0-1 0-16,2 0 3 0,-2 1-3 0,-1 1 7 0,2 0-2 16,-2 0-4-16,3 0 7 0,-2 1-2 0,1 0 5 0,-2 1 5 0,0 0 0 15,3 0 2-15,-4 2 1 0,3-2-3 0,0 2 0 0,-1 1-4 0,1 1-6 16,-3 2-2-16,1 0 0 0,-1 0 0 0,-3 0 0 0,3 0 3 16,-2 1 1-16,-1 0 2 0,2-2 1 15,-1 1 0-15,0-1 1 0,-1 1 0 0,-1 0 2 0,1 0-4 0,-1 0 0 0,0 0-3 0,1 0-6 0,-1 0 4 16,-2 0-5-16,1-1 0 0,0 0 4 0,2-1-7 0,0-1-3 15,2 0-11-15,0 0-10 0,0-1-14 0,2-2-23 0,0 1-17 0,-1-1-20 16,1-1-16-16,0 1 2 0,2-2 26 0,1 1 27 0,-1-1-212 16,0-1-15-16</inkml:trace>
  <inkml:trace contextRef="#ctx0" brushRef="#br0" timeOffset="27317.4">15612 13795 491 0,'-7'2'61'0,"-1"-1"-60"0,-1 0 0 0,2 0 0 15,1 0-1-15,0-1-3 0,2 0-2 0,-1-1 3 0,0 1-6 0,1-1-361 16</inkml:trace>
  <inkml:trace contextRef="#ctx0" brushRef="#br0" timeOffset="28682.42">15518 13787 491 0,'-2'-1'58'0,"-1"-1"-51"0,0-1-9 0,0 1 4 0,1 0 1 0,0-1-3 0,0 1 8 16,-1 0-9-16,0 0 4 0,1 0 1 0,-1 1-1 0,1-1 3 16,0 0-4-16,-1 0 9 0,-1 1-5 0,1-1 5 0,0 0 2 0,0 1-2 15,1 0-3-15,-1 0 0 0,0 0-2 0,1 0 0 0,-1 0 4 0,0 1-4 16,1 0 8-16,-1-1-4 0,1 2 3 0,0-1 0 0,0 1-6 15,1 0 0-15,-2-1-1 0,2 1 0 0,-1-1 9 0,0 1-3 0,2 0 5 16,-1 0 2-16,0 0-8 0,1-1 2 0,0 0-9 0,1 0-2 16,-1 0-1-16,1 0-1 0,-1 0-3 0,1 1 1 0,1-1 0 0,-1 0 0 15,2 0 5-15,-1 0-2 0,0 0 2 0,1 0 1 0,0 0-5 16,1 0 6-16,0-1-3 0,0 1 4 0,1 0 0 0,-1-1-4 0,2 1 3 16,0 0-2-16,0-1 3 0,0 1-3 0,1 0 8 0,-1 0 2 0,1 0-2 15,0 0 7-15,1 0-12 0,1 0 0 0,0 0 0 0,0 0 3 0,0 0 4 16,1 0-5-16,0 0 7 0,0 1-8 0,1-1 1 0,-2 0 2 15,1 0-3-15,-1-1 3 0,1 1-3 0,1-1-2 0,2 1-2 0,-1 0-2 16,0-1 6-16,1 1-3 0,0 0 3 0,-1 0-3 0,1 0-5 16,-1 0 7-16,2 1-3 0,0-1 6 0,0 0-6 0,0 1 5 0,-1-1-12 15,1 0 7-15,0 1 3 0,0-1-4 0,-1 1 9 0,2 0-8 16,0 0 0-16,2-1-3 0,-2 1-3 0,1-1 9 0,0 1-6 16,-1-1 7-16,-1 0 3 0,2 0-11 0,-1 0 8 15,-1-1-10-15,0 1 4 0,0 0 2 0,2 0-3 0,-1 0 8 0,-1-1-2 0,1 0 2 16,0 1-2-16,0-1 2 0,1 1-1 0,-2-1 3 0,1 1 2 0,1-1-5 0,-2 1 8 15,-1 0 1-15,1-1-4 0,0 1 0 0,2 0-6 0,-1 1-7 16,1-1 2-16,1 0 6 0,-1 0-8 0,-1 0 5 0,2 0 7 0,1 1-5 0,-1-1 3 16,-1 0-2-16,1 0-5 0,1-1-4 0,-2 1 0 0,2-1 4 15,-1 0-4-15,2 1 3 0,-1-1 1 0,1 0-2 0,0 1 0 16,-2-1 6-16,0 0-6 0,1 1 2 0,-1-1 2 0,-1 1-5 0,1 0 4 16,1 0 5-16,-1 0-3 0,0 0 5 0,1 0-2 0,1 0-14 0,-1 0 10 15,1 0-2-15,0 0 6 0,-2 1 3 0,1-1-9 0,-1 1 6 16,0-1-10-16,3 0 12 0,0 1 0 0,-1-1-10 0,-1 1 12 0,1 0-10 15,1-1 3-15,-1 1 0 0,0-1 7 0,1 1 2 0,-2 0-5 0,2-1-1 16,0 1-8-16,-1 0 4 0,2 0 3 0,0 0-7 0,-1-1 6 16,1 1-6-16,-1 0-2 0,-1 0 9 15,1 1-7-15,0-1 3 0,-1 0-1 0,0 0-2 0,0 0 2 0,1 0 5 0,-1 0-12 0,1 0 2 16,0 0 6-16,-2 1-5 0,1-1 16 0,-1 0-3 0,0 0-9 0,1 1 2 0,2-1 6 16,-1-1-5-16,0 1 6 0,1 0-2 0,-1 0-7 0,1-1 1 15,0 1 2-15,-1 0-3 0,1-1-2 0,0 1 8 0,-1 0-7 16,2-1 4-16,1 0 2 0,-1 0-11 0,1 0 4 0,-1 0 5 15,-1 0-4-15,0 0 5 0,1 0-6 0,-2 0 4 16,2 0-4 0,0-1-5-16,0 1 11 0,1 0-9 0,-1-1-2 0,1 1 5 0,-2 0 2 0,-1 0-3 0,1 0 12 15,1 0-4-15,1-1-13 0,0 0 10 0,0 1-1 0,-1-1-3 0,2 1 7 0,-2-1-3 0,1 1-11 16,0-1 5-16,0 1 1 0,1 0 1 0,1 0 6 0,-1 0 1 0,0-1-10 0,0 0 1 0,0 0-1 16,-1 0-1-16,0 1 11 0,1-1-11 0,0 0 3 0,0 0 2 0,2 1-4 15,-2-1 10-15,1 1-2 0,-1-1-10 0,-1 1 2 0,2 0-4 0,-1 0 8 16,2 0 0-16,0 0-1 0,-1 0 6 0,0 0-6 0,-1-1 6 15,2 1-4-15,-1 0-1 0,1-1-1 0,2 1-3 0,-1-1 10 0,1 0-9 16,-1 0 2-16,-1 0 2 0,0 0-8 0,0 0 10 0,1-1-7 16,-1 1-1-16,1 0 6 0,-1-1-2 0,1 1 3 0,-3 0-3 0,1 0 3 15,1 0-7-15,-2 0-2 0,2 1 6 0,-1-1 2 0,1 0 2 16,-1 1-1-16,0-1 7 0,0 1-10 0,-2 0 0 0,2-1 8 0,1 1-17 0,-1 0 6 16,1 0 7-16,-1 0-9 15,0 0 7-15,-1 0 0 0,-1 0-5 0,1 0 9 0,-1 0-8 0,1 0-6 0,1 0 2 0,-1 0 8 0,1 0 0 16,-2 0 4-16,0 0-1 0,0 0-9 0,-1 0 2 0,2 1 7 15,1-1-4-15,-1 0-1 0,1 1 8 0,-1-1-12 0,1 0 3 0,-1 0 1 16,0 0-4-16,2 0 6 0,-1 0 2 0,2 1-2 0,-1-1 1 0,-1 0 3 16,0 0-10-16,-1-1 5 0,1 1 3 0,-1-1-12 15,0 0 11-15,1 1-5 0,-1 0 2 0,2-1 4 0,-2 1-2 0,0 0-8 16,-1-1 3-16,-1 1 5 0,1 0-1 0,1 0 5 16,0 0-4-16,-1 0-4 0,1 0 2 0,-1 0 6 0,0 0-5 0,-1 0 5 0,0 1-6 15,1-1 0-15,-1 1 5 0,2 0 2 0,0 0-3 0,-2 0 3 0,1 0-2 0,-1 0-1 16,-1 1 5-16,1-1 0 0,-2 0-2 0,2 0-8 0,0 0 2 15,-1 0 3-15,1 0-2 0,0 0 10 0,0 0-6 0,-1 0-1 0,1 0-6 16,-2-1 3-16,2 1 4 0,0 0-5 0,-1 0 10 0,1 0-11 16,-1 0-2-16,0 0 2 15,1 0-2-15,-2 0 7 0,1 0-2 0,0 0 3 0,-1 0 6 16,2 1-4-16,0-1 2 0,0 0-2 0,1-1-1 0,0 1 3 0,-3 0 4 0,1 0-9 16,1 0 6-16,-2 0-8 0,1-1 3 0,1 1 0 0,-1-1-11 0,2 1 6 0,0 0-3 15,-1-1 3-15,0 1 7 0,-1-1-7 0,1 0-1 0,1 1 2 0,-2-1 2 0,3 0-4 16,-1 0-1-16,-2 0 2 0,2 0 2 0,0 0 8 0,-1 0-2 0,1 1-2 15,-1-1 4-15,2 1 8 0,1 0-1 0,-1-1 6 16,2 1-9-16,0 0-8 0,0 0 9 0,0 0-9 0,-1 0-4 0,2-1 7 0,-2 1-10 16,3-1 3-16,-1 1 8 0,1 0-4 0,-1 0-9 0,-2-1 7 0,2 1-8 0,-1-1-4 15,1 0 16-15,0 1-15 0,1-1 13 0,0 1-4 0,-1-1 9 16,1-1 5-16,0 1-8 0,2-1 1 0,1 1-3 0,1 0-4 16,-1 0 2-16,-1-1 9 0,0 0-12 0,0 1 4 0,-1-1 2 0,2 0-15 15,-2 1 16-15,0 0-5 0,-2-1 4 0,1 1 8 0,-1 0-7 0,0 1 3 16,1-1-2-16,-2 0-1 0,1 1-1 15,-1-1 5-15,-1 1-2 0,0 0-4 0,0-1-1 0,0 1-6 0,0 1 0 0,1-1 14 0,-2 0-8 16,0 0 4-16,-1 0-5 0,-2 1-20 0,1-1 19 0,-2 1-4 16,-1-1 13-16,-1 0 5 0,0 0-17 0,-2 0 1 0,0 1-17 0,-1-1 15 15,0 0 0-15,-2 0-6 0,-1 1 2 0,-1 0 3 0,0 0-7 0,-2-1-8 16,-1 1 16-16,-1-1-20 0,-1 0 4 0,0 0-5 0,1 1-12 0,-1-1 2 16,-1 0-12-16,0 0 23 0,-2 0-23 0,1-1 3 0,-2 1 3 15,1 0-15-15,-1 1-5 0,-1-1-11 0,-1-1-9 0,0 1-15 0,0 0 0 16,-1 0-16-16,-1-1-16 0,0 1-14 0,-1-1-7 0,0-1-2 0,-1 1 14 15,-1-2 27-15,-2 0 30 0,-1-1 35 0,0 1-367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association-in-unsupervised-learnin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tpoint.com/association-rule-learning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46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24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48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101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406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60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79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레이블이 없다는 것을 빼고, </a:t>
            </a: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군집모델은</a:t>
            </a:r>
            <a:r>
              <a:rPr lang="ko-KR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ko-KR" sz="1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지도학습의 분류 모델과 그 목적이 동일하다.</a:t>
            </a: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Apriori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Söhne"/>
              </a:rPr>
              <a:t>알고리즘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1994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년에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R. Agrawal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R. Srikant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가 제안한 이 알고리즘은 빈번한 항목 집합을 찾아내고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이를 기반으로 연관 규칙을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빈번한 항목 집합은 최소 지지도 이상의 빈도를 가진 항목의 집합을 의미합니다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알고리즘은 지지도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(Support)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와 신뢰도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(Confidence)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를 사용하여 항목 집합을 필터링하고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반복적으로 크기를 증가시켜 나가면서 빈번한 항목 집합을 찾아냅니다​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b="0" i="0" u="none" strike="noStrike" dirty="0" err="1">
                <a:solidFill>
                  <a:srgbClr val="0D0D0D"/>
                </a:solidFill>
                <a:effectLst/>
                <a:latin typeface="Söhne"/>
                <a:hlinkClick r:id="rId3"/>
              </a:rPr>
              <a:t>OpenGenus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 IQ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)​.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FP-Growth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Söhne"/>
              </a:rPr>
              <a:t>알고리즘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Apriori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의 대안으로 제안된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FP-Growth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알고리즘은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FP-tree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라는 압축된 트랜잭션 데이터베이스 표현을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알고리즘은 전체 데이터베이스를 단 한 번만 스캔하고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각 항목의 빈도수를 계산하면서 트리를 구성합니다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이후 빈번한 항목 집합을 효율적으로 찾아내기 위해 깊이 우선 탐색을 수행합니다​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b="0" i="0" u="none" strike="noStrike" dirty="0" err="1">
                <a:solidFill>
                  <a:srgbClr val="0D0D0D"/>
                </a:solidFill>
                <a:effectLst/>
                <a:latin typeface="Söhne"/>
                <a:hlinkClick r:id="rId3"/>
              </a:rPr>
              <a:t>OpenGenus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 IQ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)​.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Eclat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Söhne"/>
              </a:rPr>
              <a:t>알고리즘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알고리즘은 공통적으로 항목을 포함하는 트랜잭션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ID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들의 집합을 사용하여 빈번한 항목 집합을 찾아냅니다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Eclat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은 교집합을 구하는 방식으로 빈번한 항목 집합을 식별하고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상대적으로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Apriori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알고리즘보다 빠르게 작동할 수 있습니다​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b="0" i="0" u="none" strike="noStrike" dirty="0">
                <a:solidFill>
                  <a:srgbClr val="0D0D0D"/>
                </a:solidFill>
                <a:effectLst/>
                <a:latin typeface="Söhne"/>
                <a:hlinkClick r:id="rId4"/>
              </a:rPr>
              <a:t>www.javatpoint.com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0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46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56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절차나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4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09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96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4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4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93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728686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523999" y="2373549"/>
            <a:ext cx="9579429" cy="17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ko-KR" sz="5400" dirty="0" err="1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머신러닝</a:t>
            </a:r>
            <a:r>
              <a:rPr 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sz="5400" dirty="0" err="1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Machine</a:t>
            </a:r>
            <a:r>
              <a:rPr 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sz="5400" dirty="0" err="1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</a:t>
            </a:r>
            <a:r>
              <a:rPr 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br>
              <a:rPr lang="en-US" alt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</a:t>
            </a:r>
            <a:r>
              <a:rPr lang="en-US" altLang="ko-KR" sz="5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(Deep Learning)</a:t>
            </a:r>
            <a:endParaRPr sz="5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709778" y="6422214"/>
            <a:ext cx="340057" cy="3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  <p:sp>
        <p:nvSpPr>
          <p:cNvPr id="5" name="Google Shape;314;p26">
            <a:extLst>
              <a:ext uri="{FF2B5EF4-FFF2-40B4-BE49-F238E27FC236}">
                <a16:creationId xmlns:a16="http://schemas.microsoft.com/office/drawing/2014/main" id="{BE9D3595-754A-468C-ADE3-46AB2BA40C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33374" y="1145530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모델, 모델링(</a:t>
            </a:r>
            <a:r>
              <a:rPr lang="en-US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Model</a:t>
            </a: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, </a:t>
            </a:r>
            <a:r>
              <a:rPr lang="ko-KR" sz="3000" i="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Modeling</a:t>
            </a: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</a:t>
            </a:r>
            <a:endParaRPr sz="3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43547" y="1949912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</a:t>
            </a: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모델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364009" y="2551097"/>
            <a:ext cx="9888747" cy="15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데이터를 기반으로 만들어진 추상화된 수학적 또는 계산적 표현</a:t>
            </a:r>
            <a:endParaRPr lang="en-US" altLang="ko-KR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딥러닝에서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모델은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데이터로부터 출력 값을 예측하거나 매핑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수학적 함수 또는 알고리즘을 의미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선형 회귀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의사결정트리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심층 신경망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2" name="Google Shape;129;p16">
            <a:extLst>
              <a:ext uri="{FF2B5EF4-FFF2-40B4-BE49-F238E27FC236}">
                <a16:creationId xmlns:a16="http://schemas.microsoft.com/office/drawing/2014/main" id="{FDE34834-E458-90CF-ED8E-0A6986ABF844}"/>
              </a:ext>
            </a:extLst>
          </p:cNvPr>
          <p:cNvSpPr txBox="1"/>
          <p:nvPr/>
        </p:nvSpPr>
        <p:spPr>
          <a:xfrm>
            <a:off x="843547" y="4439988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나</a:t>
            </a: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모델링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Google Shape;130;p16">
            <a:extLst>
              <a:ext uri="{FF2B5EF4-FFF2-40B4-BE49-F238E27FC236}">
                <a16:creationId xmlns:a16="http://schemas.microsoft.com/office/drawing/2014/main" id="{EAD61AEA-0399-1E64-B5BF-4E9B19E6296B}"/>
              </a:ext>
            </a:extLst>
          </p:cNvPr>
          <p:cNvSpPr txBox="1"/>
          <p:nvPr/>
        </p:nvSpPr>
        <p:spPr>
          <a:xfrm>
            <a:off x="1364009" y="5026816"/>
            <a:ext cx="9888747" cy="144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실제 문제를 해결하기 위해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적절한 </a:t>
            </a:r>
            <a:r>
              <a:rPr lang="ko-KR" alt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선택하고 구축하는 전체 과정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모델링은 주어진 데이터를 분석하고 이해한 후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그것을 수학적 또는 계산적 모델로 표현하는 과정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E64D9561-F6A2-3D59-1C28-BA4FA19CBB2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3C751FD-D25E-287B-26C6-1DC4120B0FAB}"/>
                  </a:ext>
                </a:extLst>
              </p14:cNvPr>
              <p14:cNvContentPartPr/>
              <p14:nvPr/>
            </p14:nvContentPartPr>
            <p14:xfrm>
              <a:off x="1503720" y="3465360"/>
              <a:ext cx="9253800" cy="3023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3C751FD-D25E-287B-26C6-1DC4120B0F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360" y="3456000"/>
                <a:ext cx="9272520" cy="304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33374" y="1145530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</a:t>
            </a:r>
            <a:r>
              <a:rPr lang="ko-KR" altLang="en-US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데이터 셋</a:t>
            </a:r>
            <a:r>
              <a:rPr lang="en-US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(Dataset), </a:t>
            </a:r>
            <a:r>
              <a:rPr lang="ko-KR" altLang="en-US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학습 데이터</a:t>
            </a:r>
            <a:r>
              <a:rPr lang="en-US" altLang="ko-KR" sz="3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데이터</a:t>
            </a:r>
            <a:r>
              <a:rPr lang="en-US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endParaRPr sz="3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43547" y="1949912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</a:t>
            </a: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셋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364009" y="2586167"/>
            <a:ext cx="988874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 학습에 사용되는 입력 데이터와 해당 데이터에 해당하는 출력의 집합을 말한다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43547" y="3916735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(나)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학습 데이터</a:t>
            </a:r>
            <a:r>
              <a:rPr lang="en-US" alt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테스트 데이터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388374" y="4617100"/>
            <a:ext cx="10319991" cy="62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학습 데이터 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: </a:t>
            </a: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머신러닝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딥러닝 모델을 학습 시키는데 사용되는 데이터 집합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2" name="Google Shape;132;p16">
            <a:extLst>
              <a:ext uri="{FF2B5EF4-FFF2-40B4-BE49-F238E27FC236}">
                <a16:creationId xmlns:a16="http://schemas.microsoft.com/office/drawing/2014/main" id="{2C4CCFFE-30EB-0EC5-A4EB-50AA66493968}"/>
              </a:ext>
            </a:extLst>
          </p:cNvPr>
          <p:cNvSpPr txBox="1"/>
          <p:nvPr/>
        </p:nvSpPr>
        <p:spPr>
          <a:xfrm>
            <a:off x="1364009" y="5205443"/>
            <a:ext cx="10319991" cy="62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데이터 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: </a:t>
            </a: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머신러닝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딥러닝 모델의 성능을 평가하는데 사용되는 데이터 집합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D79BBC5B-8F86-4101-B702-07F0ACBCA4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EDC0EA3-6954-6FA4-C073-EE06A95D48CF}"/>
                  </a:ext>
                </a:extLst>
              </p14:cNvPr>
              <p14:cNvContentPartPr/>
              <p14:nvPr/>
            </p14:nvContentPartPr>
            <p14:xfrm>
              <a:off x="1365120" y="1875240"/>
              <a:ext cx="8332200" cy="3923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EDC0EA3-6954-6FA4-C073-EE06A95D48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5760" y="1865880"/>
                <a:ext cx="8350920" cy="39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5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13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4" name="Google Shape;147;p5">
            <a:extLst>
              <a:ext uri="{FF2B5EF4-FFF2-40B4-BE49-F238E27FC236}">
                <a16:creationId xmlns:a16="http://schemas.microsoft.com/office/drawing/2014/main" id="{CAF9BBE2-D4EE-4F50-AE69-E933AE08D200}"/>
              </a:ext>
            </a:extLst>
          </p:cNvPr>
          <p:cNvSpPr txBox="1"/>
          <p:nvPr/>
        </p:nvSpPr>
        <p:spPr>
          <a:xfrm>
            <a:off x="433374" y="1145530"/>
            <a:ext cx="105244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샘플(</a:t>
            </a:r>
            <a:r>
              <a:rPr lang="ko-KR" sz="3000" i="0" u="none" strike="noStrike" cap="none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sample</a:t>
            </a: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), 데이터 포인트(</a:t>
            </a:r>
            <a:r>
              <a:rPr lang="ko-KR" sz="3000" i="0" u="none" strike="noStrike" cap="none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data</a:t>
            </a: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sz="3000" i="0" u="none" strike="noStrike" cap="none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point</a:t>
            </a:r>
            <a:r>
              <a:rPr 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), </a:t>
            </a:r>
            <a:r>
              <a:rPr lang="ko-KR" altLang="en-US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레이블</a:t>
            </a:r>
            <a:r>
              <a:rPr lang="en-US" altLang="ko-KR" sz="30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(Label)</a:t>
            </a:r>
            <a:endParaRPr sz="3000" i="0" u="none" strike="noStrike" cap="none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48;p5">
            <a:extLst>
              <a:ext uri="{FF2B5EF4-FFF2-40B4-BE49-F238E27FC236}">
                <a16:creationId xmlns:a16="http://schemas.microsoft.com/office/drawing/2014/main" id="{51C616D0-E32A-4291-82CA-37AF2D30D69B}"/>
              </a:ext>
            </a:extLst>
          </p:cNvPr>
          <p:cNvSpPr txBox="1"/>
          <p:nvPr/>
        </p:nvSpPr>
        <p:spPr>
          <a:xfrm>
            <a:off x="843547" y="1949912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 샘플(</a:t>
            </a:r>
            <a:r>
              <a:rPr 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sample</a:t>
            </a: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또는 데이터 포인트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49;p5">
            <a:extLst>
              <a:ext uri="{FF2B5EF4-FFF2-40B4-BE49-F238E27FC236}">
                <a16:creationId xmlns:a16="http://schemas.microsoft.com/office/drawing/2014/main" id="{75D8518A-2444-4987-88BA-03A87AD7E513}"/>
              </a:ext>
            </a:extLst>
          </p:cNvPr>
          <p:cNvSpPr txBox="1"/>
          <p:nvPr/>
        </p:nvSpPr>
        <p:spPr>
          <a:xfrm>
            <a:off x="1502228" y="2665511"/>
            <a:ext cx="102243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하나의 개체 또는 행을 샘플이라고 말한다.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7" name="Google Shape;152;p5">
            <a:extLst>
              <a:ext uri="{FF2B5EF4-FFF2-40B4-BE49-F238E27FC236}">
                <a16:creationId xmlns:a16="http://schemas.microsoft.com/office/drawing/2014/main" id="{F3D0B16B-2CC4-489F-A50A-D89AEF364638}"/>
              </a:ext>
            </a:extLst>
          </p:cNvPr>
          <p:cNvSpPr txBox="1"/>
          <p:nvPr/>
        </p:nvSpPr>
        <p:spPr>
          <a:xfrm>
            <a:off x="843547" y="3433938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(나) 특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징 </a:t>
            </a:r>
            <a:r>
              <a:rPr lang="en-US" alt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</a:t>
            </a:r>
            <a:r>
              <a:rPr lang="ko-KR" altLang="en-US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특성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(</a:t>
            </a:r>
            <a:r>
              <a:rPr lang="ko-KR" alt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feature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or variable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endParaRPr sz="30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53;p5">
            <a:extLst>
              <a:ext uri="{FF2B5EF4-FFF2-40B4-BE49-F238E27FC236}">
                <a16:creationId xmlns:a16="http://schemas.microsoft.com/office/drawing/2014/main" id="{104F62BD-14F5-492C-BCB4-B4111F240B34}"/>
              </a:ext>
            </a:extLst>
          </p:cNvPr>
          <p:cNvSpPr txBox="1"/>
          <p:nvPr/>
        </p:nvSpPr>
        <p:spPr>
          <a:xfrm>
            <a:off x="1502228" y="4107352"/>
            <a:ext cx="102243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학습 데이터에서 추출된 정보로 모델이 예측을 수행하는 데 사용되는 입력 데이터의 일부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" name="Google Shape;154;p5">
            <a:extLst>
              <a:ext uri="{FF2B5EF4-FFF2-40B4-BE49-F238E27FC236}">
                <a16:creationId xmlns:a16="http://schemas.microsoft.com/office/drawing/2014/main" id="{B5DD6EEE-34B2-4EC7-AD3C-27ECF7CBC18C}"/>
              </a:ext>
            </a:extLst>
          </p:cNvPr>
          <p:cNvSpPr txBox="1"/>
          <p:nvPr/>
        </p:nvSpPr>
        <p:spPr>
          <a:xfrm>
            <a:off x="843547" y="4932955"/>
            <a:ext cx="110065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(다)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레이블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(Label)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2" name="Google Shape;155;p5">
            <a:extLst>
              <a:ext uri="{FF2B5EF4-FFF2-40B4-BE49-F238E27FC236}">
                <a16:creationId xmlns:a16="http://schemas.microsoft.com/office/drawing/2014/main" id="{29B22989-FC4D-4F30-9352-0DE4D8884059}"/>
              </a:ext>
            </a:extLst>
          </p:cNvPr>
          <p:cNvSpPr txBox="1"/>
          <p:nvPr/>
        </p:nvSpPr>
        <p:spPr>
          <a:xfrm>
            <a:off x="1502227" y="5501773"/>
            <a:ext cx="1022433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학습 데이터의 원하는 </a:t>
            </a:r>
            <a:r>
              <a:rPr lang="ko-KR" altLang="en-US" sz="2200" b="0" i="0" u="none" strike="noStrike" cap="none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출력값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레이블은 숫자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(0,1)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는 범주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고양이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개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와 같은 형태일 수 있음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48B4688E-9161-7E2C-1C0E-83E148662A1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2D0AD24-C56F-C78A-B8AD-B372D5124C68}"/>
                  </a:ext>
                </a:extLst>
              </p14:cNvPr>
              <p14:cNvContentPartPr/>
              <p14:nvPr/>
            </p14:nvContentPartPr>
            <p14:xfrm>
              <a:off x="1494720" y="1896840"/>
              <a:ext cx="10114920" cy="4201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2D0AD24-C56F-C78A-B8AD-B372D5124C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5360" y="1887480"/>
                <a:ext cx="10133640" cy="42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4" name="Google Shape;147;p5">
            <a:extLst>
              <a:ext uri="{FF2B5EF4-FFF2-40B4-BE49-F238E27FC236}">
                <a16:creationId xmlns:a16="http://schemas.microsoft.com/office/drawing/2014/main" id="{CAF9BBE2-D4EE-4F50-AE69-E933AE08D200}"/>
              </a:ext>
            </a:extLst>
          </p:cNvPr>
          <p:cNvSpPr txBox="1"/>
          <p:nvPr/>
        </p:nvSpPr>
        <p:spPr>
          <a:xfrm>
            <a:off x="433374" y="1232029"/>
            <a:ext cx="105244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피처</a:t>
            </a:r>
            <a:r>
              <a:rPr lang="en-US" altLang="ko-KR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en-US" altLang="ko-KR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features)</a:t>
            </a:r>
            <a:endParaRPr sz="3000" b="1" i="0" u="none" strike="noStrike" cap="none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49;p5">
            <a:extLst>
              <a:ext uri="{FF2B5EF4-FFF2-40B4-BE49-F238E27FC236}">
                <a16:creationId xmlns:a16="http://schemas.microsoft.com/office/drawing/2014/main" id="{75D8518A-2444-4987-88BA-03A87AD7E513}"/>
              </a:ext>
            </a:extLst>
          </p:cNvPr>
          <p:cNvSpPr txBox="1"/>
          <p:nvPr/>
        </p:nvSpPr>
        <p:spPr>
          <a:xfrm>
            <a:off x="820328" y="1748418"/>
            <a:ext cx="108197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다른 용어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인자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(Predictors),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독립변수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(independent variables),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인풋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(Input)</a:t>
            </a:r>
            <a:endParaRPr sz="25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4" name="Google Shape;147;p5">
            <a:extLst>
              <a:ext uri="{FF2B5EF4-FFF2-40B4-BE49-F238E27FC236}">
                <a16:creationId xmlns:a16="http://schemas.microsoft.com/office/drawing/2014/main" id="{A4B1D9FD-8E75-4B4C-4254-B437BF259FEC}"/>
              </a:ext>
            </a:extLst>
          </p:cNvPr>
          <p:cNvSpPr txBox="1"/>
          <p:nvPr/>
        </p:nvSpPr>
        <p:spPr>
          <a:xfrm>
            <a:off x="433374" y="3569821"/>
            <a:ext cx="105244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</a:t>
            </a:r>
            <a:r>
              <a:rPr lang="en-US" altLang="ko-KR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(Label), </a:t>
            </a:r>
            <a:r>
              <a:rPr lang="ko-KR" altLang="en-US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3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(Class)</a:t>
            </a:r>
            <a:endParaRPr sz="3000" b="1" i="0" u="none" strike="noStrike" cap="none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7875BF9D-B4DE-2454-C4C3-7FD86DCE351C}"/>
              </a:ext>
            </a:extLst>
          </p:cNvPr>
          <p:cNvSpPr txBox="1"/>
          <p:nvPr/>
        </p:nvSpPr>
        <p:spPr>
          <a:xfrm>
            <a:off x="820328" y="4899146"/>
            <a:ext cx="110050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다른 용어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(outcome),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타깃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(target),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종속변수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(dependent variable)</a:t>
            </a:r>
            <a:endParaRPr sz="25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149;p5">
            <a:extLst>
              <a:ext uri="{FF2B5EF4-FFF2-40B4-BE49-F238E27FC236}">
                <a16:creationId xmlns:a16="http://schemas.microsoft.com/office/drawing/2014/main" id="{86303CBB-7043-BCF5-CE95-E427C7BA7E56}"/>
              </a:ext>
            </a:extLst>
          </p:cNvPr>
          <p:cNvSpPr txBox="1"/>
          <p:nvPr/>
        </p:nvSpPr>
        <p:spPr>
          <a:xfrm>
            <a:off x="843547" y="4265979"/>
            <a:ext cx="97505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altLang="ko-KR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</a:t>
            </a:r>
            <a:r>
              <a:rPr lang="ko-KR" altLang="en-US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레이블은 원하는 답이며</a:t>
            </a:r>
            <a:r>
              <a:rPr lang="en-US" altLang="ko-KR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레이블의 범주를 클래스라고 한다</a:t>
            </a:r>
            <a:r>
              <a:rPr lang="en-US" altLang="ko-KR" sz="25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CEA174DE-9D3D-0023-D289-5F61D439C4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F1845AC-2259-1F6E-1891-189C4CC4ADFA}"/>
                  </a:ext>
                </a:extLst>
              </p14:cNvPr>
              <p14:cNvContentPartPr/>
              <p14:nvPr/>
            </p14:nvContentPartPr>
            <p14:xfrm>
              <a:off x="984600" y="1687680"/>
              <a:ext cx="11043720" cy="37612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F1845AC-2259-1F6E-1891-189C4CC4A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240" y="1678320"/>
                <a:ext cx="11062440" cy="37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25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4" name="Google Shape;147;p5">
            <a:extLst>
              <a:ext uri="{FF2B5EF4-FFF2-40B4-BE49-F238E27FC236}">
                <a16:creationId xmlns:a16="http://schemas.microsoft.com/office/drawing/2014/main" id="{CAF9BBE2-D4EE-4F50-AE69-E933AE08D200}"/>
              </a:ext>
            </a:extLst>
          </p:cNvPr>
          <p:cNvSpPr txBox="1"/>
          <p:nvPr/>
        </p:nvSpPr>
        <p:spPr>
          <a:xfrm>
            <a:off x="433374" y="1145530"/>
            <a:ext cx="117586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8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</a:t>
            </a:r>
            <a:r>
              <a:rPr lang="ko-KR" altLang="en-US" sz="28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특성 추출</a:t>
            </a:r>
            <a:r>
              <a:rPr lang="en-US" altLang="ko-KR" sz="2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i="0" u="none" strike="noStrike" cap="none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특성 엔지니어링</a:t>
            </a:r>
            <a:endParaRPr sz="2800" i="0" u="none" strike="noStrike" cap="none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48;p5">
            <a:extLst>
              <a:ext uri="{FF2B5EF4-FFF2-40B4-BE49-F238E27FC236}">
                <a16:creationId xmlns:a16="http://schemas.microsoft.com/office/drawing/2014/main" id="{51C616D0-E32A-4291-82CA-37AF2D30D69B}"/>
              </a:ext>
            </a:extLst>
          </p:cNvPr>
          <p:cNvSpPr txBox="1"/>
          <p:nvPr/>
        </p:nvSpPr>
        <p:spPr>
          <a:xfrm>
            <a:off x="818834" y="3079394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나</a:t>
            </a: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특성 추출(</a:t>
            </a:r>
            <a:r>
              <a:rPr lang="ko-KR" alt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feature</a:t>
            </a:r>
            <a:r>
              <a:rPr lang="ko-KR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ko-KR" sz="3000" i="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extraction</a:t>
            </a:r>
            <a:r>
              <a:rPr lang="en-US" alt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49;p5">
            <a:extLst>
              <a:ext uri="{FF2B5EF4-FFF2-40B4-BE49-F238E27FC236}">
                <a16:creationId xmlns:a16="http://schemas.microsoft.com/office/drawing/2014/main" id="{75D8518A-2444-4987-88BA-03A87AD7E513}"/>
              </a:ext>
            </a:extLst>
          </p:cNvPr>
          <p:cNvSpPr txBox="1"/>
          <p:nvPr/>
        </p:nvSpPr>
        <p:spPr>
          <a:xfrm>
            <a:off x="1477515" y="3535495"/>
            <a:ext cx="10224334" cy="106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기존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데이터로부터 새로운 특징을 추출하는 과정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예를 들어 이미지 데이터에서 모서리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블록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텍스처 등의 패턴을 찾는 것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7" name="Google Shape;152;p5">
            <a:extLst>
              <a:ext uri="{FF2B5EF4-FFF2-40B4-BE49-F238E27FC236}">
                <a16:creationId xmlns:a16="http://schemas.microsoft.com/office/drawing/2014/main" id="{F3D0B16B-2CC4-489F-A50A-D89AEF364638}"/>
              </a:ext>
            </a:extLst>
          </p:cNvPr>
          <p:cNvSpPr txBox="1"/>
          <p:nvPr/>
        </p:nvSpPr>
        <p:spPr>
          <a:xfrm>
            <a:off x="818834" y="4909405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다</a:t>
            </a: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특성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엔지니어링</a:t>
            </a:r>
            <a:r>
              <a:rPr lang="en-US" alt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(feature engineering)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53;p5">
            <a:extLst>
              <a:ext uri="{FF2B5EF4-FFF2-40B4-BE49-F238E27FC236}">
                <a16:creationId xmlns:a16="http://schemas.microsoft.com/office/drawing/2014/main" id="{104F62BD-14F5-492C-BCB4-B4111F240B34}"/>
              </a:ext>
            </a:extLst>
          </p:cNvPr>
          <p:cNvSpPr txBox="1"/>
          <p:nvPr/>
        </p:nvSpPr>
        <p:spPr>
          <a:xfrm>
            <a:off x="1477515" y="5398780"/>
            <a:ext cx="10224334" cy="113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기존의 데이터를 변형하거나 새로운 정보를 추가하여 나은 변수를 생성하는 작업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2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자체 뿐이 아닌 문제와 관련된 지식과 경험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바탕으로 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148;p5">
            <a:extLst>
              <a:ext uri="{FF2B5EF4-FFF2-40B4-BE49-F238E27FC236}">
                <a16:creationId xmlns:a16="http://schemas.microsoft.com/office/drawing/2014/main" id="{4C01F832-598C-9DA4-14F7-96C1114A41E0}"/>
              </a:ext>
            </a:extLst>
          </p:cNvPr>
          <p:cNvSpPr txBox="1"/>
          <p:nvPr/>
        </p:nvSpPr>
        <p:spPr>
          <a:xfrm>
            <a:off x="818834" y="1781935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(가) </a:t>
            </a:r>
            <a:r>
              <a:rPr lang="ko-KR" altLang="en-US" sz="300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특성 추출과 특성 엔지니어링</a:t>
            </a:r>
            <a:endParaRPr sz="140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" name="Google Shape;149;p5">
            <a:extLst>
              <a:ext uri="{FF2B5EF4-FFF2-40B4-BE49-F238E27FC236}">
                <a16:creationId xmlns:a16="http://schemas.microsoft.com/office/drawing/2014/main" id="{A6BEAA28-3313-C654-A2D7-AA8871C7889B}"/>
              </a:ext>
            </a:extLst>
          </p:cNvPr>
          <p:cNvSpPr txBox="1"/>
          <p:nvPr/>
        </p:nvSpPr>
        <p:spPr>
          <a:xfrm>
            <a:off x="1477515" y="2373964"/>
            <a:ext cx="102243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기계 학습 모델에 사용할 데이터의 특징을 만드는 과정을 의미</a:t>
            </a:r>
            <a:r>
              <a:rPr lang="en-US" altLang="ko-KR" sz="22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9" name="Google Shape;314;p26">
            <a:extLst>
              <a:ext uri="{FF2B5EF4-FFF2-40B4-BE49-F238E27FC236}">
                <a16:creationId xmlns:a16="http://schemas.microsoft.com/office/drawing/2014/main" id="{687FC329-7226-1732-1148-31F19AAB1DA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E757F82-4877-AA60-3039-6031CF5DB80C}"/>
                  </a:ext>
                </a:extLst>
              </p14:cNvPr>
              <p14:cNvContentPartPr/>
              <p14:nvPr/>
            </p14:nvContentPartPr>
            <p14:xfrm>
              <a:off x="1523880" y="3385080"/>
              <a:ext cx="8042400" cy="30949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E757F82-4877-AA60-3039-6031CF5DB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520" y="3375720"/>
                <a:ext cx="8061120" cy="31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96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용어 이해하기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33374" y="1214794"/>
            <a:ext cx="98887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▶ </a:t>
            </a:r>
            <a:r>
              <a:rPr lang="ko-KR" altLang="ko-KR" sz="3000" i="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데이터 마이닝</a:t>
            </a:r>
            <a:endParaRPr sz="3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446931" y="5627485"/>
            <a:ext cx="34879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(정보통신기술용어해설 참조)</a:t>
            </a:r>
            <a:endParaRPr sz="17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" name="Google Shape;116;p15">
            <a:extLst>
              <a:ext uri="{FF2B5EF4-FFF2-40B4-BE49-F238E27FC236}">
                <a16:creationId xmlns:a16="http://schemas.microsoft.com/office/drawing/2014/main" id="{D928C1E0-328C-42FD-809C-AAFB80201913}"/>
              </a:ext>
            </a:extLst>
          </p:cNvPr>
          <p:cNvSpPr txBox="1"/>
          <p:nvPr/>
        </p:nvSpPr>
        <p:spPr>
          <a:xfrm>
            <a:off x="564003" y="1763652"/>
            <a:ext cx="11105483" cy="179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(가) 대용량의 데이터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로부터 데이터 내에 존재하는 </a:t>
            </a: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관계, 패턴, 규칙 등을</a:t>
            </a:r>
            <a:endParaRPr sz="25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     </a:t>
            </a:r>
            <a:r>
              <a:rPr lang="en-US" alt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</a:t>
            </a: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탐색하고 모형화</a:t>
            </a:r>
            <a:r>
              <a:rPr 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하여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유용한 지식을 추출하는 일련의 과정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으로 데이터 </a:t>
            </a:r>
            <a:endParaRPr lang="en-US" altLang="ko-KR"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마이닝은 데이터 속에서 의미 있는 통찰력을 찾아내는 것에 초점을 둔다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117;p15">
            <a:extLst>
              <a:ext uri="{FF2B5EF4-FFF2-40B4-BE49-F238E27FC236}">
                <a16:creationId xmlns:a16="http://schemas.microsoft.com/office/drawing/2014/main" id="{B87E7404-7498-4FD1-B339-536430B17CDE}"/>
              </a:ext>
            </a:extLst>
          </p:cNvPr>
          <p:cNvSpPr txBox="1"/>
          <p:nvPr/>
        </p:nvSpPr>
        <p:spPr>
          <a:xfrm>
            <a:off x="564003" y="3765778"/>
            <a:ext cx="11105483" cy="181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(나) </a:t>
            </a:r>
            <a:r>
              <a:rPr lang="ko-KR" altLang="en-US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마이닝이 소개되기 전의 데이터 분석과 구분 짓는다면</a:t>
            </a:r>
            <a:r>
              <a:rPr lang="en-US" alt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복잡성 높은 데이터 분석에 </a:t>
            </a:r>
            <a:r>
              <a:rPr lang="ko-KR" altLang="en-US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기계학습</a:t>
            </a:r>
            <a:r>
              <a:rPr lang="en-US" alt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(machine learning) </a:t>
            </a:r>
            <a:r>
              <a:rPr lang="ko-KR" altLang="en-US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이론이 </a:t>
            </a:r>
            <a:endParaRPr lang="en-US" altLang="ko-KR" sz="25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25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적용</a:t>
            </a:r>
            <a:r>
              <a:rPr lang="ko-KR" altLang="en-US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되기 시작함</a:t>
            </a:r>
            <a:r>
              <a:rPr lang="en-US" altLang="ko-KR" sz="25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DE46FDA3-1167-7787-8671-25563C0161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5C2700E-7DB3-7941-10DF-9F9A215ABA41}"/>
                  </a:ext>
                </a:extLst>
              </p14:cNvPr>
              <p14:cNvContentPartPr/>
              <p14:nvPr/>
            </p14:nvContentPartPr>
            <p14:xfrm>
              <a:off x="1470960" y="987840"/>
              <a:ext cx="7972920" cy="34822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5C2700E-7DB3-7941-10DF-9F9A215ABA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600" y="978480"/>
                <a:ext cx="7991640" cy="35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22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머신러닝과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마이닝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79253" y="1431982"/>
            <a:ext cx="988874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▶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러닝과 데이터 마이닝은 종종 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같은 방법을 사용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9758215" y="4659258"/>
            <a:ext cx="34879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(위키 백과 참조)</a:t>
            </a:r>
            <a:endParaRPr sz="17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79253" y="2562380"/>
            <a:ext cx="11036827" cy="1233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▶ 머신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러닝은 훈련 데이터를 통해 학습된 알려진 속성을 기반으로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b="1" i="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예측에 </a:t>
            </a:r>
            <a:endParaRPr lang="en-US" altLang="ko-KR" sz="2500" b="1" i="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i="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</a:t>
            </a:r>
            <a:r>
              <a:rPr lang="ko-KR" sz="2500" b="1" i="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초점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을 두고 있다. 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79253" y="3985828"/>
            <a:ext cx="11036828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▶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마이닝은 데이터의 미처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몰랐던 속성을</a:t>
            </a:r>
            <a:r>
              <a:rPr lang="en-US" alt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발견하는 것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에 집중한다.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087BFF71-D0C2-0417-BEC7-893425E87E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9549B2B-4848-55B3-AC82-8A4F8ACF21E8}"/>
                  </a:ext>
                </a:extLst>
              </p14:cNvPr>
              <p14:cNvContentPartPr/>
              <p14:nvPr/>
            </p14:nvContentPartPr>
            <p14:xfrm>
              <a:off x="1149120" y="1179360"/>
              <a:ext cx="9245520" cy="3515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9549B2B-4848-55B3-AC82-8A4F8ACF2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760" y="1170000"/>
                <a:ext cx="9264240" cy="353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79253" y="1431982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endParaRPr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79253" y="3993895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비지도학습(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unsupervised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or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자율학습</a:t>
            </a:r>
            <a:endParaRPr sz="30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314090" y="2162475"/>
            <a:ext cx="9888747" cy="173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(가) </a:t>
            </a:r>
            <a:r>
              <a:rPr lang="ko-KR" altLang="en-US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예측하고자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</a:t>
            </a:r>
            <a:r>
              <a:rPr lang="ko-KR" sz="2200" b="1" i="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목표(Target)</a:t>
            </a:r>
            <a:r>
              <a:rPr lang="ko-KR" sz="22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</a:t>
            </a:r>
            <a:r>
              <a:rPr lang="ko-KR" sz="2200" b="1" i="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존재</a:t>
            </a: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한다. </a:t>
            </a:r>
            <a:r>
              <a:rPr 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학습하고자 하는 데이터의 정답이 있다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우리는 이 정답을 레이블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(label)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 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교사의 역할이 존재.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314091" y="4784249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(나) </a:t>
            </a:r>
            <a:r>
              <a:rPr lang="ko-KR" sz="22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목표(Target)가 존재</a:t>
            </a:r>
            <a:r>
              <a:rPr 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하지 않는다. </a:t>
            </a:r>
            <a:r>
              <a:rPr lang="ko-KR" sz="22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교사 역할이 없음.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1141D33B-E785-C3AF-33CB-78FF803B1FB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0889CE3-89DE-8000-8034-10484A38FA43}"/>
                  </a:ext>
                </a:extLst>
              </p14:cNvPr>
              <p14:cNvContentPartPr/>
              <p14:nvPr/>
            </p14:nvContentPartPr>
            <p14:xfrm>
              <a:off x="1267920" y="1414800"/>
              <a:ext cx="7943400" cy="3439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0889CE3-89DE-8000-8034-10484A38FA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560" y="1405440"/>
                <a:ext cx="7962120" cy="34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948330" y="1846778"/>
            <a:ext cx="9888747" cy="129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(가)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–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회귀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수치형 변수 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(나) Classification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– (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범주형 변수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290639" y="3713019"/>
            <a:ext cx="9023230" cy="191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공통점 : 입력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및 </a:t>
            </a:r>
            <a:r>
              <a:rPr lang="ko-KR" altLang="en-US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특성</a:t>
            </a:r>
            <a:r>
              <a:rPr lang="en-US" alt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(feature) 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값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을 이용하여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주어진 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입력변수에 대한 </a:t>
            </a:r>
            <a:r>
              <a:rPr lang="ko-KR" altLang="en-US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타깃</a:t>
            </a:r>
            <a:r>
              <a:rPr lang="en-US" altLang="ko-KR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(target, </a:t>
            </a:r>
            <a:r>
              <a:rPr lang="ko-KR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목표변수</a:t>
            </a:r>
            <a:r>
              <a:rPr lang="en-US" altLang="ko-KR" sz="25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r>
              <a:rPr 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의 값을 예측</a:t>
            </a:r>
            <a:r>
              <a:rPr lang="ko-KR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하는 모</a:t>
            </a:r>
            <a:r>
              <a:rPr lang="ko-KR" altLang="en-US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델</a:t>
            </a:r>
            <a:r>
              <a:rPr lang="ko-KR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을 </a:t>
            </a:r>
            <a:r>
              <a:rPr lang="ko-KR" altLang="en-US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구축한다</a:t>
            </a:r>
            <a:r>
              <a:rPr lang="en-US" altLang="ko-KR" sz="25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2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065535" y="3812185"/>
            <a:ext cx="1000664" cy="6728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433374" y="1145530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구분</a:t>
            </a:r>
            <a:endParaRPr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08C7CC7B-33A7-3943-18DF-24822919BF4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46E9EDD-F169-C8DE-C05B-894A86EAF7E5}"/>
                  </a:ext>
                </a:extLst>
              </p14:cNvPr>
              <p14:cNvContentPartPr/>
              <p14:nvPr/>
            </p14:nvContentPartPr>
            <p14:xfrm>
              <a:off x="1594440" y="1155960"/>
              <a:ext cx="7846920" cy="3830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46E9EDD-F169-C8DE-C05B-894A86EAF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080" y="1146600"/>
                <a:ext cx="7865640" cy="384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065535" y="3812185"/>
            <a:ext cx="1000664" cy="6728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433374" y="1145530"/>
            <a:ext cx="988874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지도학습(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supervised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30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learning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endParaRPr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9" name="Google Shape;196;p21">
            <a:extLst>
              <a:ext uri="{FF2B5EF4-FFF2-40B4-BE49-F238E27FC236}">
                <a16:creationId xmlns:a16="http://schemas.microsoft.com/office/drawing/2014/main" id="{D925DEAF-FFE4-4940-B0EE-B1DAA638877E}"/>
              </a:ext>
            </a:extLst>
          </p:cNvPr>
          <p:cNvSpPr txBox="1"/>
          <p:nvPr/>
        </p:nvSpPr>
        <p:spPr>
          <a:xfrm>
            <a:off x="2209397" y="3695207"/>
            <a:ext cx="9023230" cy="208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차이점 :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목표 변수의 형태가 회귀의 경우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연속형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이다.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B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분류의 경우는 </a:t>
            </a:r>
            <a:r>
              <a:rPr lang="ko-KR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범주형</a:t>
            </a:r>
            <a:r>
              <a:rPr lang="ko-KR" sz="25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이다.(고정되어 있음)</a:t>
            </a:r>
            <a:endParaRPr sz="2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180;p20">
            <a:extLst>
              <a:ext uri="{FF2B5EF4-FFF2-40B4-BE49-F238E27FC236}">
                <a16:creationId xmlns:a16="http://schemas.microsoft.com/office/drawing/2014/main" id="{80329321-9316-4233-AB7F-519557C70DFF}"/>
              </a:ext>
            </a:extLst>
          </p:cNvPr>
          <p:cNvSpPr txBox="1"/>
          <p:nvPr/>
        </p:nvSpPr>
        <p:spPr>
          <a:xfrm>
            <a:off x="948330" y="1846778"/>
            <a:ext cx="9888747" cy="13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(가) 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–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회귀</a:t>
            </a:r>
            <a:r>
              <a:rPr lang="en-US" alt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수치형 변수 </a:t>
            </a:r>
            <a:r>
              <a:rPr lang="ko-KR" sz="2500" i="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(나) Classification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– (</a:t>
            </a:r>
            <a:r>
              <a:rPr 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</a:t>
            </a:r>
            <a:r>
              <a:rPr lang="en-US" altLang="ko-KR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 – </a:t>
            </a:r>
            <a:r>
              <a:rPr lang="ko-KR" altLang="en-US" sz="25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레이블이 범주형 변수 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9255CFC1-4E3E-C1AB-E0AA-1B021118D5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AF112E-CABD-91A9-6912-1EA4FB7C8822}"/>
                  </a:ext>
                </a:extLst>
              </p14:cNvPr>
              <p14:cNvContentPartPr/>
              <p14:nvPr/>
            </p14:nvContentPartPr>
            <p14:xfrm>
              <a:off x="2237400" y="4268160"/>
              <a:ext cx="5659920" cy="12301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AF112E-CABD-91A9-6912-1EA4FB7C88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040" y="4258800"/>
                <a:ext cx="5678640" cy="12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 History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22FC3CB-02F9-4DD6-804E-DE3FBFD8A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88788"/>
              </p:ext>
            </p:extLst>
          </p:nvPr>
        </p:nvGraphicFramePr>
        <p:xfrm>
          <a:off x="588241" y="1992774"/>
          <a:ext cx="5507760" cy="400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613">
                  <a:extLst>
                    <a:ext uri="{9D8B030D-6E8A-4147-A177-3AD203B41FA5}">
                      <a16:colId xmlns:a16="http://schemas.microsoft.com/office/drawing/2014/main" val="2868865376"/>
                    </a:ext>
                  </a:extLst>
                </a:gridCol>
                <a:gridCol w="3981147">
                  <a:extLst>
                    <a:ext uri="{9D8B030D-6E8A-4147-A177-3AD203B41FA5}">
                      <a16:colId xmlns:a16="http://schemas.microsoft.com/office/drawing/2014/main" val="3310159576"/>
                    </a:ext>
                  </a:extLst>
                </a:gridCol>
              </a:tblGrid>
              <a:tr h="5002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44655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2019.09.01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06 </a:t>
                      </a: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수행 절차 내용 추가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3451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2020.10.21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전반적인 내용 업데이트</a:t>
                      </a: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용어 이해 추가</a:t>
                      </a:r>
                      <a:endParaRPr lang="en-US" altLang="ko-KR" sz="15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04083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2021.07.13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세부 사항 업데이트 및 폰트 변경</a:t>
                      </a:r>
                      <a:endParaRPr lang="en-US" altLang="ko-KR" sz="15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69524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2021.10.11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세부 사항 업데이트</a:t>
                      </a:r>
                      <a:endParaRPr lang="en-US" altLang="ko-KR" sz="15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50036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2022.05.05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최신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20143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2024.04.18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최신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29360"/>
                  </a:ext>
                </a:extLst>
              </a:tr>
              <a:tr h="500203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418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ED4880-FF04-48C3-952E-254D4F69FB98}"/>
              </a:ext>
            </a:extLst>
          </p:cNvPr>
          <p:cNvSpPr txBox="1"/>
          <p:nvPr/>
        </p:nvSpPr>
        <p:spPr>
          <a:xfrm flipH="1">
            <a:off x="507071" y="1190382"/>
            <a:ext cx="4238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이력</a:t>
            </a: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7B38F600-00BF-ACCD-E45A-7ECD9B99986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5" name="Google Shape;91;p13">
            <a:extLst>
              <a:ext uri="{FF2B5EF4-FFF2-40B4-BE49-F238E27FC236}">
                <a16:creationId xmlns:a16="http://schemas.microsoft.com/office/drawing/2014/main" id="{1664442B-BC27-44FA-07A3-7F21ED625C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09778" y="6422214"/>
            <a:ext cx="340057" cy="3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18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433374" y="1145530"/>
            <a:ext cx="11437783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Classification(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분류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의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구분 </a:t>
            </a:r>
            <a:r>
              <a:rPr lang="en-US" alt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- </a:t>
            </a:r>
            <a:r>
              <a:rPr lang="ko-KR" sz="30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이항분류와 다항분류</a:t>
            </a:r>
            <a:endParaRPr sz="30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191127" y="2286000"/>
            <a:ext cx="1600200" cy="3429000"/>
          </a:xfrm>
          <a:prstGeom prst="rect">
            <a:avLst/>
          </a:prstGeom>
          <a:solidFill>
            <a:srgbClr val="C9C9C9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 </a:t>
            </a:r>
            <a:endParaRPr sz="30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</a:t>
            </a:r>
            <a:endParaRPr sz="15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333615" y="2694432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4878638" y="2694432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4388480" y="4563115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933503" y="4563115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388480" y="5093467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4933503" y="5093467"/>
            <a:ext cx="381000" cy="318257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4025766" y="2373874"/>
            <a:ext cx="1600202" cy="91187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945949" y="4162185"/>
            <a:ext cx="1828801" cy="1579382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933817" y="2453372"/>
            <a:ext cx="29535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이항분류</a:t>
            </a:r>
            <a:endParaRPr sz="20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목표값이</a:t>
            </a:r>
            <a:r>
              <a:rPr 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2개</a:t>
            </a:r>
            <a:endParaRPr sz="20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933816" y="4355324"/>
            <a:ext cx="399845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다항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(or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다중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분류</a:t>
            </a:r>
            <a:endParaRPr sz="20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목표값이</a:t>
            </a:r>
            <a:r>
              <a:rPr lang="ko-KR" altLang="en-US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3개 이상</a:t>
            </a:r>
            <a:endParaRPr sz="20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Google Shape;218;p22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 dirty="0"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D51BDC57-C179-884E-8FFA-7408059C5B7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E943F76-58D6-655E-6EEB-3D76A1512EF5}"/>
                  </a:ext>
                </a:extLst>
              </p14:cNvPr>
              <p14:cNvContentPartPr/>
              <p14:nvPr/>
            </p14:nvContentPartPr>
            <p14:xfrm>
              <a:off x="5802840" y="2035800"/>
              <a:ext cx="5905440" cy="37796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E943F76-58D6-655E-6EEB-3D76A1512E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3480" y="2026440"/>
                <a:ext cx="5924160" cy="379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머신러닝의 구분 – 비지도학습(unsupervised learning)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5160805" y="3657600"/>
            <a:ext cx="1600200" cy="2672543"/>
          </a:xfrm>
          <a:prstGeom prst="rect">
            <a:avLst/>
          </a:prstGeom>
          <a:solidFill>
            <a:srgbClr val="C9C9C9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</a:t>
            </a:r>
            <a:endParaRPr sz="3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</a:t>
            </a:r>
            <a:endParaRPr sz="1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17576" y="1116109"/>
            <a:ext cx="4916424" cy="110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군집은 레이블이 없다.</a:t>
            </a:r>
            <a:endParaRPr lang="en-US" altLang="ko-KR" sz="20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레이블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없다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432884" y="2363337"/>
            <a:ext cx="49164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군집은 레이블 없이 확보된 데이터의 특성을 분석</a:t>
            </a:r>
            <a:endParaRPr sz="3000" b="1" dirty="0">
              <a:solidFill>
                <a:srgbClr val="323F4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58201" y="4607312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037475" y="4013844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1279791" y="452682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>
            <a:off x="2927685" y="4904654"/>
            <a:ext cx="185005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4" name="Google Shape;234;p23"/>
          <p:cNvSpPr/>
          <p:nvPr/>
        </p:nvSpPr>
        <p:spPr>
          <a:xfrm>
            <a:off x="2971799" y="4662801"/>
            <a:ext cx="1969577" cy="4772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7360934" y="2246340"/>
            <a:ext cx="43006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rgbClr val="323F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서로 유사한 특성을 가진 데이터끼리 그룹화</a:t>
            </a:r>
            <a:endParaRPr sz="3000" b="1" dirty="0">
              <a:solidFill>
                <a:srgbClr val="323F4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658201" y="508280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1463816" y="5343078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2341641" y="5187956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2341641" y="469418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1706133" y="4909966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1847865" y="4310132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7438143" y="4607312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817417" y="4013844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568112" y="4389635"/>
            <a:ext cx="484633" cy="2103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7438143" y="5082800"/>
            <a:ext cx="484633" cy="2103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8391142" y="5498506"/>
            <a:ext cx="484633" cy="280205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9268967" y="5343384"/>
            <a:ext cx="484633" cy="280205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9169771" y="4597029"/>
            <a:ext cx="484633" cy="28020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8633459" y="5065394"/>
            <a:ext cx="484633" cy="280205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9136186" y="4172947"/>
            <a:ext cx="484633" cy="2103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EEDF075A-FA82-E170-6213-180424A81B2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59B6F93-0461-4C37-9843-A51D956CCF97}"/>
                  </a:ext>
                </a:extLst>
              </p14:cNvPr>
              <p14:cNvContentPartPr/>
              <p14:nvPr/>
            </p14:nvContentPartPr>
            <p14:xfrm>
              <a:off x="437400" y="1069560"/>
              <a:ext cx="9605520" cy="50896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59B6F93-0461-4C37-9843-A51D956CC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040" y="1060200"/>
                <a:ext cx="9624240" cy="510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지도학습, 비지도학습, 비정형분석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0" name="Google Shape;260;p24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22</a:t>
            </a:fld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355087" y="4883714"/>
            <a:ext cx="5883414" cy="1902096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348099" y="1820866"/>
            <a:ext cx="5883414" cy="3013841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6693900" y="2325253"/>
            <a:ext cx="5089783" cy="4109525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413869" y="1030230"/>
            <a:ext cx="5883414" cy="707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지도학습</a:t>
            </a:r>
            <a:r>
              <a:rPr lang="en-US" altLang="ko-KR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(supervised learning)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6688347" y="1030230"/>
            <a:ext cx="5089783" cy="12210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비지도학습</a:t>
            </a:r>
            <a:endParaRPr lang="en-US" altLang="ko-KR" sz="3000" b="1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(unsupervised learning)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457751" y="1939121"/>
            <a:ext cx="3134100" cy="7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Classification</a:t>
            </a:r>
            <a:endParaRPr sz="30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90898" y="4924710"/>
            <a:ext cx="2657309" cy="68630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</a:t>
            </a:r>
            <a:endParaRPr sz="3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802231" y="2527798"/>
            <a:ext cx="2947250" cy="52004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Clustering</a:t>
            </a:r>
            <a:r>
              <a:rPr lang="en-US" altLang="ko-KR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군집</a:t>
            </a:r>
            <a:r>
              <a:rPr lang="en-US" altLang="ko-KR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endParaRPr sz="3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513753" y="2731353"/>
            <a:ext cx="2623350" cy="428164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Logistic Regression</a:t>
            </a:r>
            <a:endParaRPr sz="15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333292" y="2731353"/>
            <a:ext cx="2793242" cy="399899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k-NN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-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최근접이웃기법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42683" y="3211877"/>
            <a:ext cx="2783851" cy="381439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Decision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Tree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536734" y="3798584"/>
            <a:ext cx="2614935" cy="42816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Naïve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Bayes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Classification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533869" y="4284785"/>
            <a:ext cx="2626789" cy="367666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Neural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Net(신경망)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513753" y="3216264"/>
            <a:ext cx="2626789" cy="509842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SVM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Support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Vector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machine</a:t>
            </a:r>
            <a:r>
              <a:rPr 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515548" y="5800908"/>
            <a:ext cx="2657309" cy="35813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Regression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525606" y="6208053"/>
            <a:ext cx="2681639" cy="3878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knn</a:t>
            </a:r>
            <a:r>
              <a:rPr lang="ko-KR" alt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k-</a:t>
            </a:r>
            <a:r>
              <a:rPr lang="ko-KR" alt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최근접이웃기법</a:t>
            </a:r>
            <a:endParaRPr lang="ko-KR" altLang="en-US"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3414360" y="5052178"/>
            <a:ext cx="2681639" cy="3878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Neural Net(신경망)</a:t>
            </a:r>
            <a:endParaRPr sz="15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7030720" y="3130942"/>
            <a:ext cx="2104548" cy="298058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k-</a:t>
            </a:r>
            <a:r>
              <a:rPr 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mean</a:t>
            </a:r>
            <a:r>
              <a:rPr 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(K 평균)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7041738" y="3511958"/>
            <a:ext cx="2104548" cy="298058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계층적 군집분석</a:t>
            </a:r>
            <a:endParaRPr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7020766" y="4829302"/>
            <a:ext cx="2266072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Apriori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알고리즘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9402224" y="4829302"/>
            <a:ext cx="2266072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Eclat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알고리즘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7029381" y="5253417"/>
            <a:ext cx="2266072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FP-Growth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알고리즘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Google Shape;273;p24">
            <a:extLst>
              <a:ext uri="{FF2B5EF4-FFF2-40B4-BE49-F238E27FC236}">
                <a16:creationId xmlns:a16="http://schemas.microsoft.com/office/drawing/2014/main" id="{6245B2A4-63DA-4B0E-8E75-C9B97C09528E}"/>
              </a:ext>
            </a:extLst>
          </p:cNvPr>
          <p:cNvSpPr/>
          <p:nvPr/>
        </p:nvSpPr>
        <p:spPr>
          <a:xfrm>
            <a:off x="3414360" y="5499801"/>
            <a:ext cx="2631106" cy="32796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Decision Tree</a:t>
            </a:r>
            <a:endParaRPr sz="15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0" name="Google Shape;280;p24">
            <a:extLst>
              <a:ext uri="{FF2B5EF4-FFF2-40B4-BE49-F238E27FC236}">
                <a16:creationId xmlns:a16="http://schemas.microsoft.com/office/drawing/2014/main" id="{70541F97-7B32-4897-AABA-F48E5DEED9F6}"/>
              </a:ext>
            </a:extLst>
          </p:cNvPr>
          <p:cNvSpPr/>
          <p:nvPr/>
        </p:nvSpPr>
        <p:spPr>
          <a:xfrm>
            <a:off x="9318077" y="3143381"/>
            <a:ext cx="2042818" cy="32780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DBSCAN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1" name="Google Shape;273;p24">
            <a:extLst>
              <a:ext uri="{FF2B5EF4-FFF2-40B4-BE49-F238E27FC236}">
                <a16:creationId xmlns:a16="http://schemas.microsoft.com/office/drawing/2014/main" id="{2415D7C7-A8E4-4FCE-8B69-1CD816F09A04}"/>
              </a:ext>
            </a:extLst>
          </p:cNvPr>
          <p:cNvSpPr/>
          <p:nvPr/>
        </p:nvSpPr>
        <p:spPr>
          <a:xfrm>
            <a:off x="3414360" y="5900634"/>
            <a:ext cx="2631106" cy="32796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RandomForest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" name="Google Shape;273;p24">
            <a:extLst>
              <a:ext uri="{FF2B5EF4-FFF2-40B4-BE49-F238E27FC236}">
                <a16:creationId xmlns:a16="http://schemas.microsoft.com/office/drawing/2014/main" id="{A919F112-5B4C-408C-9F95-5E077F798DDD}"/>
              </a:ext>
            </a:extLst>
          </p:cNvPr>
          <p:cNvSpPr/>
          <p:nvPr/>
        </p:nvSpPr>
        <p:spPr>
          <a:xfrm>
            <a:off x="3414360" y="6276414"/>
            <a:ext cx="2631106" cy="445061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XGBoost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LightGBM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CatBoost</a:t>
            </a:r>
            <a:endParaRPr lang="en-US" altLang="ko-KR"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3" name="Google Shape;273;p24">
            <a:extLst>
              <a:ext uri="{FF2B5EF4-FFF2-40B4-BE49-F238E27FC236}">
                <a16:creationId xmlns:a16="http://schemas.microsoft.com/office/drawing/2014/main" id="{4512CC9A-3F6C-4499-869B-21F5AD2D09D3}"/>
              </a:ext>
            </a:extLst>
          </p:cNvPr>
          <p:cNvSpPr/>
          <p:nvPr/>
        </p:nvSpPr>
        <p:spPr>
          <a:xfrm>
            <a:off x="3342085" y="3698245"/>
            <a:ext cx="2775655" cy="35457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RandomForest</a:t>
            </a:r>
            <a:r>
              <a:rPr lang="en-US" altLang="ko-KR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" name="Google Shape;273;p24">
            <a:extLst>
              <a:ext uri="{FF2B5EF4-FFF2-40B4-BE49-F238E27FC236}">
                <a16:creationId xmlns:a16="http://schemas.microsoft.com/office/drawing/2014/main" id="{BB091570-1B05-4978-9145-72EC93C769E9}"/>
              </a:ext>
            </a:extLst>
          </p:cNvPr>
          <p:cNvSpPr/>
          <p:nvPr/>
        </p:nvSpPr>
        <p:spPr>
          <a:xfrm>
            <a:off x="3333292" y="4137557"/>
            <a:ext cx="2775655" cy="367666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XGBoost</a:t>
            </a:r>
            <a:r>
              <a:rPr 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LightGBM</a:t>
            </a:r>
            <a:r>
              <a:rPr lang="en-US" sz="1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en-US" sz="15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CatBoost</a:t>
            </a:r>
            <a:endParaRPr sz="1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Google Shape;269;p24">
            <a:extLst>
              <a:ext uri="{FF2B5EF4-FFF2-40B4-BE49-F238E27FC236}">
                <a16:creationId xmlns:a16="http://schemas.microsoft.com/office/drawing/2014/main" id="{3383E9D6-B496-AC96-9C22-8BE4439F392B}"/>
              </a:ext>
            </a:extLst>
          </p:cNvPr>
          <p:cNvSpPr/>
          <p:nvPr/>
        </p:nvSpPr>
        <p:spPr>
          <a:xfrm>
            <a:off x="6802231" y="4233030"/>
            <a:ext cx="2947250" cy="52004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연관성 분석</a:t>
            </a:r>
            <a:endParaRPr sz="3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58C2AADE-7359-C960-D039-2B32825BA6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E0D7658-76BB-F9B3-D7E2-0028583D9B33}"/>
                  </a:ext>
                </a:extLst>
              </p14:cNvPr>
              <p14:cNvContentPartPr/>
              <p14:nvPr/>
            </p14:nvContentPartPr>
            <p14:xfrm>
              <a:off x="543240" y="942120"/>
              <a:ext cx="11226600" cy="5721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E0D7658-76BB-F9B3-D7E2-0028583D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0" y="932760"/>
                <a:ext cx="11245320" cy="574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지도학습, 비지도학습, 비정형분석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468733" y="2012716"/>
            <a:ext cx="11220759" cy="4407500"/>
          </a:xfrm>
          <a:prstGeom prst="rect">
            <a:avLst/>
          </a:prstGeom>
          <a:ln>
            <a:headEnd type="none" w="sm" len="sm"/>
            <a:tailEnd type="none" w="sm" len="sm"/>
          </a:ln>
          <a:effectLst>
            <a:outerShdw blurRad="40000" dist="20000" dir="18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468733" y="1231398"/>
            <a:ext cx="2756074" cy="707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비정형 분석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1408670" y="2246440"/>
            <a:ext cx="4015946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텍스트 마이닝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(Text mining)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Google Shape;260;p24">
            <a:extLst>
              <a:ext uri="{FF2B5EF4-FFF2-40B4-BE49-F238E27FC236}">
                <a16:creationId xmlns:a16="http://schemas.microsoft.com/office/drawing/2014/main" id="{74C3929B-9357-4B50-B1C8-5F76DE6A19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2" name="Google Shape;299;p25">
            <a:extLst>
              <a:ext uri="{FF2B5EF4-FFF2-40B4-BE49-F238E27FC236}">
                <a16:creationId xmlns:a16="http://schemas.microsoft.com/office/drawing/2014/main" id="{B07C25C1-2924-187E-E149-CF750A839D68}"/>
              </a:ext>
            </a:extLst>
          </p:cNvPr>
          <p:cNvSpPr/>
          <p:nvPr/>
        </p:nvSpPr>
        <p:spPr>
          <a:xfrm>
            <a:off x="1408670" y="4333328"/>
            <a:ext cx="4015946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이미지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분석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299;p25">
            <a:extLst>
              <a:ext uri="{FF2B5EF4-FFF2-40B4-BE49-F238E27FC236}">
                <a16:creationId xmlns:a16="http://schemas.microsoft.com/office/drawing/2014/main" id="{6BF1374A-9FF1-A640-8D1B-38AAFFFC12EE}"/>
              </a:ext>
            </a:extLst>
          </p:cNvPr>
          <p:cNvSpPr/>
          <p:nvPr/>
        </p:nvSpPr>
        <p:spPr>
          <a:xfrm>
            <a:off x="6676096" y="2246440"/>
            <a:ext cx="4107233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오디오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음성 분석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Google Shape;299;p25">
            <a:extLst>
              <a:ext uri="{FF2B5EF4-FFF2-40B4-BE49-F238E27FC236}">
                <a16:creationId xmlns:a16="http://schemas.microsoft.com/office/drawing/2014/main" id="{984403C6-5279-0E11-846F-1406650A7C56}"/>
              </a:ext>
            </a:extLst>
          </p:cNvPr>
          <p:cNvSpPr/>
          <p:nvPr/>
        </p:nvSpPr>
        <p:spPr>
          <a:xfrm>
            <a:off x="6676096" y="4333328"/>
            <a:ext cx="4107232" cy="777314"/>
          </a:xfrm>
          <a:prstGeom prst="roundRect">
            <a:avLst>
              <a:gd name="adj" fmla="val 16667"/>
            </a:avLst>
          </a:prstGeom>
          <a:solidFill>
            <a:srgbClr val="E8F90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네트워크</a:t>
            </a:r>
            <a:r>
              <a:rPr lang="en-US" altLang="ko-KR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그래프 분석</a:t>
            </a:r>
            <a:endParaRPr sz="2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Google Shape;299;p25">
            <a:extLst>
              <a:ext uri="{FF2B5EF4-FFF2-40B4-BE49-F238E27FC236}">
                <a16:creationId xmlns:a16="http://schemas.microsoft.com/office/drawing/2014/main" id="{B6A1FD4D-E5C9-F5E1-11D3-D1F36FA56503}"/>
              </a:ext>
            </a:extLst>
          </p:cNvPr>
          <p:cNvSpPr/>
          <p:nvPr/>
        </p:nvSpPr>
        <p:spPr>
          <a:xfrm>
            <a:off x="761720" y="3097185"/>
            <a:ext cx="4662895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토픽모델링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(LDA),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분석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(LSTM, BERT),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클러스터링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Google Shape;299;p25">
            <a:extLst>
              <a:ext uri="{FF2B5EF4-FFF2-40B4-BE49-F238E27FC236}">
                <a16:creationId xmlns:a16="http://schemas.microsoft.com/office/drawing/2014/main" id="{B431E092-6033-BCCF-F00A-263BE9A30C66}"/>
              </a:ext>
            </a:extLst>
          </p:cNvPr>
          <p:cNvSpPr/>
          <p:nvPr/>
        </p:nvSpPr>
        <p:spPr>
          <a:xfrm>
            <a:off x="6025699" y="3097185"/>
            <a:ext cx="4798820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음성 인식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은닉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마르코프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-HMM),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트랜스포머 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감정 분석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(CNN, LSTM,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메커니즘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신호 처리 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웨이블렛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FFT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299;p25">
            <a:extLst>
              <a:ext uri="{FF2B5EF4-FFF2-40B4-BE49-F238E27FC236}">
                <a16:creationId xmlns:a16="http://schemas.microsoft.com/office/drawing/2014/main" id="{F6515A18-FAB8-B3AF-A710-C747B2844B77}"/>
              </a:ext>
            </a:extLst>
          </p:cNvPr>
          <p:cNvSpPr/>
          <p:nvPr/>
        </p:nvSpPr>
        <p:spPr>
          <a:xfrm>
            <a:off x="724650" y="5185477"/>
            <a:ext cx="4699966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객체 탐지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(YOLO, Faster R-CNN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이미지 분류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(VGG, </a:t>
            </a:r>
            <a:r>
              <a:rPr lang="en-US" alt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ResNet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en-US" altLang="ko-KR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EfficientNet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Google Shape;299;p25">
            <a:extLst>
              <a:ext uri="{FF2B5EF4-FFF2-40B4-BE49-F238E27FC236}">
                <a16:creationId xmlns:a16="http://schemas.microsoft.com/office/drawing/2014/main" id="{D6121EBB-A5EA-BC6F-C940-A2E201EFB218}"/>
              </a:ext>
            </a:extLst>
          </p:cNvPr>
          <p:cNvSpPr/>
          <p:nvPr/>
        </p:nvSpPr>
        <p:spPr>
          <a:xfrm>
            <a:off x="6025699" y="5185477"/>
            <a:ext cx="4798820" cy="77731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링크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예측 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: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노드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임베딩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그래프 신경망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GNN)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 탐지</a:t>
            </a:r>
            <a:r>
              <a:rPr lang="en-US" altLang="ko-KR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중심성</a:t>
            </a:r>
            <a:r>
              <a:rPr lang="ko-KR" altLang="en-US" sz="1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분석</a:t>
            </a:r>
            <a:endParaRPr sz="1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FE39C-2A61-3DE9-C23C-AF6E0C05A9BB}"/>
              </a:ext>
            </a:extLst>
          </p:cNvPr>
          <p:cNvSpPr txBox="1"/>
          <p:nvPr/>
        </p:nvSpPr>
        <p:spPr>
          <a:xfrm>
            <a:off x="468733" y="6550223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777777"/>
                </a:solidFill>
                <a:effectLst/>
                <a:latin typeface="Inter"/>
              </a:rPr>
              <a:t>'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Inter"/>
              </a:rPr>
              <a:t>이미지</a:t>
            </a:r>
            <a:r>
              <a:rPr lang="ko-KR" altLang="en-US" dirty="0">
                <a:solidFill>
                  <a:srgbClr val="777777"/>
                </a:solidFill>
                <a:latin typeface="Inter"/>
              </a:rPr>
              <a:t> 아이콘은 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Inter"/>
              </a:rPr>
              <a:t>flaticon.com'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Inter"/>
              </a:rPr>
              <a:t>의 자료를 </a:t>
            </a:r>
            <a:r>
              <a:rPr lang="ko-KR" altLang="en-US" dirty="0">
                <a:solidFill>
                  <a:srgbClr val="777777"/>
                </a:solidFill>
                <a:latin typeface="Inter"/>
              </a:rPr>
              <a:t>참고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5649E69-6F81-9A7D-694E-C96121DE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2" y="2348686"/>
            <a:ext cx="685306" cy="5863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8A7680-4DC9-60A3-5E7F-49392ED5F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60" y="2348686"/>
            <a:ext cx="596984" cy="6098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AA52C4C-0D81-4265-12EB-3B951C379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71" y="4434347"/>
            <a:ext cx="593767" cy="575276"/>
          </a:xfrm>
          <a:prstGeom prst="rect">
            <a:avLst/>
          </a:prstGeom>
        </p:spPr>
      </p:pic>
      <p:sp>
        <p:nvSpPr>
          <p:cNvPr id="31" name="Google Shape;314;p26">
            <a:extLst>
              <a:ext uri="{FF2B5EF4-FFF2-40B4-BE49-F238E27FC236}">
                <a16:creationId xmlns:a16="http://schemas.microsoft.com/office/drawing/2014/main" id="{91239789-A3D1-B46F-91A4-B3EB4B1A879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3468FA-4DE4-26F2-C805-069C6024D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178" y="4434347"/>
            <a:ext cx="561147" cy="5763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671D1EA-B30A-D91E-0443-6E148F0E0219}"/>
                  </a:ext>
                </a:extLst>
              </p14:cNvPr>
              <p14:cNvContentPartPr/>
              <p14:nvPr/>
            </p14:nvContentPartPr>
            <p14:xfrm>
              <a:off x="5199120" y="1875600"/>
              <a:ext cx="5818320" cy="2887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671D1EA-B30A-D91E-0443-6E148F0E02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9760" y="1866240"/>
                <a:ext cx="5837040" cy="290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602478" y="2100707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목적결정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207656" y="2100707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</a:t>
            </a:r>
            <a:endParaRPr sz="2000" b="1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수집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6002615" y="2100707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탐색 및 전처리</a:t>
            </a:r>
            <a:endParaRPr sz="2000" b="1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8825574" y="2100707"/>
            <a:ext cx="2160477" cy="121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머신러닝</a:t>
            </a:r>
            <a:r>
              <a:rPr lang="en-US" alt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/</a:t>
            </a:r>
            <a:r>
              <a:rPr lang="ko-KR" altLang="en-US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딥러닝 </a:t>
            </a:r>
            <a:endParaRPr lang="en-US" altLang="ko-KR" sz="20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방법 결정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2221368" y="4012895"/>
            <a:ext cx="1985447" cy="12155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</a:t>
            </a:r>
            <a:r>
              <a:rPr lang="ko-KR" altLang="en-US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델</a:t>
            </a:r>
            <a:r>
              <a:rPr lang="ko-KR" sz="20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선택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5131346" y="4012895"/>
            <a:ext cx="1985400" cy="121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성능평가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8078705" y="4012895"/>
            <a:ext cx="1985400" cy="121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적용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2587925" y="2441817"/>
            <a:ext cx="690113" cy="517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5279367" y="2441817"/>
            <a:ext cx="690113" cy="517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8054197" y="2441817"/>
            <a:ext cx="690000" cy="51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1549880" y="4371258"/>
            <a:ext cx="690113" cy="517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4376469" y="4371258"/>
            <a:ext cx="690000" cy="51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7220310" y="4371258"/>
            <a:ext cx="690000" cy="51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8" name="Google Shape;260;p24">
            <a:extLst>
              <a:ext uri="{FF2B5EF4-FFF2-40B4-BE49-F238E27FC236}">
                <a16:creationId xmlns:a16="http://schemas.microsoft.com/office/drawing/2014/main" id="{AD67229C-253D-4E86-A420-1B2E4CB5EC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74BBFC1B-0701-824B-9EC9-1E851F83ED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E5F4DBE-1A72-DC86-A02F-A65E7E9B3AA1}"/>
                  </a:ext>
                </a:extLst>
              </p14:cNvPr>
              <p14:cNvContentPartPr/>
              <p14:nvPr/>
            </p14:nvContentPartPr>
            <p14:xfrm>
              <a:off x="221760" y="1144440"/>
              <a:ext cx="11505960" cy="5333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E5F4DBE-1A72-DC86-A02F-A65E7E9B3A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00" y="1135080"/>
                <a:ext cx="11524680" cy="535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32658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3C5E64-5183-46BA-B606-BD8BDD06703A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3E5DF76-E196-411F-BD4D-5BE63C726FA5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0DC0F6-A868-422C-B8A8-883D5608FF7F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8C917E-5301-41A1-A74A-C49868710227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C13978-2972-4CA2-8A6B-578D8ED16959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435B61-47F1-4AA1-A4CD-6E3204B47920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AAF0B2E-CA5D-4CE8-9233-862DF0DC666F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684E38C-6A45-43A3-B156-1F0EEB18F657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F6479E0-8B23-4122-99DF-6A9BCE4D5A85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CF2468C-2275-46B0-BB89-B1484079C0F4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22BA91D-D5D4-4F6B-9073-2DD25051524B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A005509-7551-47B4-8253-9FA6C65260BA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40A889-1D91-4FDF-B912-9C83F89EE80B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0CB2E6-A93A-4B86-885B-DC9B433F858E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531919" y="2574920"/>
            <a:ext cx="90543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목적을 계획하고 설정하는 단계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목적을 정하고 관련 데이터를 수집하기도 하지만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때로는 데이터 수집 후 탐색 과정을 거쳐 문제가 설정되기도 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318D8CA-4630-4D97-8A0E-0484A0E40DCF}"/>
              </a:ext>
            </a:extLst>
          </p:cNvPr>
          <p:cNvSpPr/>
          <p:nvPr/>
        </p:nvSpPr>
        <p:spPr>
          <a:xfrm>
            <a:off x="358849" y="4716526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endParaRPr lang="en-US" altLang="ko-KR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2531918" y="4609048"/>
            <a:ext cx="9888747" cy="141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베이스 또는 분산된 데이터 베이스 이용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외부 데이터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데이터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Google Shape;260;p24">
            <a:extLst>
              <a:ext uri="{FF2B5EF4-FFF2-40B4-BE49-F238E27FC236}">
                <a16:creationId xmlns:a16="http://schemas.microsoft.com/office/drawing/2014/main" id="{AB9D81AB-1887-194F-DA5F-F70DAF2635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3" name="Google Shape;314;p26">
            <a:extLst>
              <a:ext uri="{FF2B5EF4-FFF2-40B4-BE49-F238E27FC236}">
                <a16:creationId xmlns:a16="http://schemas.microsoft.com/office/drawing/2014/main" id="{E165D8EC-E2B4-03A6-2D68-7549D652DF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D092C6B-AF59-23BC-1A82-680CF789A36C}"/>
                  </a:ext>
                </a:extLst>
              </p14:cNvPr>
              <p14:cNvContentPartPr/>
              <p14:nvPr/>
            </p14:nvContentPartPr>
            <p14:xfrm>
              <a:off x="10540080" y="2818080"/>
              <a:ext cx="541440" cy="28393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D092C6B-AF59-23BC-1A82-680CF789A3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0720" y="2808720"/>
                <a:ext cx="560160" cy="28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4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848841" y="2306256"/>
            <a:ext cx="8271741" cy="211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표준화 및 점검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존재하는지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이상치가 존재하는지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(2)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값에 상식적인 범위 내에 있는지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(3)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적용 가능한 데이터로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2848841" y="4695654"/>
            <a:ext cx="8271741" cy="175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도전 과제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5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결정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알고리즘 선택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로지스틱 회귀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군집 등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선택하는 단계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668F407-18E3-49DC-AA52-C7EAD23540BE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BF63A6-D402-4707-91E6-9518CE8BA864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150A11A-4140-4AAE-A99C-6E4DB7E02BA7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7266FB6-D0FE-447C-9330-0346AEE787F9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9A25DE-3ADE-459B-AFAA-19D3604F0978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9EB3883-04E6-41B7-9513-286D797CFF7B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3BE86D6-9024-4AAF-AB54-E28694C6CB86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0420C29-A46B-4296-BA5C-DE7A4A567BB8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45F6A78-F82C-42D3-952C-79889BD66378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09B891F-A057-4486-B697-C219CC79F648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E3E57AD-20DE-4058-8739-7CAD91066B45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C9EB409-7003-4272-B60A-95D80E8ABA9A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2623166-07F1-4E3E-8AA2-C864FC10AFCC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10A6B66-B6D9-4801-9689-049C26FAB719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데이터탐색 </a:t>
            </a:r>
            <a:endParaRPr lang="en-US" altLang="ko-KR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정제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8AF9A0-984B-4805-B3B5-30B3E93923F1}"/>
              </a:ext>
            </a:extLst>
          </p:cNvPr>
          <p:cNvSpPr/>
          <p:nvPr/>
        </p:nvSpPr>
        <p:spPr>
          <a:xfrm>
            <a:off x="358849" y="4716526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 방법 결정</a:t>
            </a:r>
          </a:p>
        </p:txBody>
      </p:sp>
      <p:sp>
        <p:nvSpPr>
          <p:cNvPr id="30" name="Google Shape;260;p24">
            <a:extLst>
              <a:ext uri="{FF2B5EF4-FFF2-40B4-BE49-F238E27FC236}">
                <a16:creationId xmlns:a16="http://schemas.microsoft.com/office/drawing/2014/main" id="{BD237904-E7E5-B45E-B6B5-F22978E141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69E70103-7312-322D-2520-BBD15C95CC6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B261071-94DB-A93E-B7CC-77686DABE852}"/>
                  </a:ext>
                </a:extLst>
              </p14:cNvPr>
              <p14:cNvContentPartPr/>
              <p14:nvPr/>
            </p14:nvContentPartPr>
            <p14:xfrm>
              <a:off x="944280" y="3458520"/>
              <a:ext cx="6742800" cy="28198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B261071-94DB-A93E-B7CC-77686DABE8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920" y="3449160"/>
                <a:ext cx="676152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88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735633" y="2471565"/>
            <a:ext cx="9315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가장 좋은 모형을 찾는 단계</a:t>
            </a:r>
            <a:endParaRPr lang="en-US" altLang="ko-KR" sz="3000" i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 프로세스의 여러 단계를 반복적으로 수행하여 가장 좋은 모형을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찾는 단계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b="1" i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2723188" y="4548497"/>
            <a:ext cx="931545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검증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구축된 모형의 성능을 평가하여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모형을 찾는다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C1A024-3F73-4033-95B7-6EF8ADC2263F}"/>
              </a:ext>
            </a:extLst>
          </p:cNvPr>
          <p:cNvSpPr txBox="1"/>
          <p:nvPr/>
        </p:nvSpPr>
        <p:spPr>
          <a:xfrm>
            <a:off x="2723189" y="5500997"/>
            <a:ext cx="911145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예측력이 가장 우수한 것을 선택하여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모형 선정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AE1D6B-CA74-4788-AC1C-4E023A197D44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EC4C7B6-77D6-4691-89BB-65D3491E050F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803743-7F9C-45D4-8765-43189048DFF1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EA9274B-8D12-4709-9DF0-680D298C6200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3FCD6C-1B7F-43C2-A424-58275BCE02FC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247EC6-6080-4F25-81F3-52851925C30C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F98C458-6A28-4926-8B0B-3BFDD562720E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6B504EA-99E3-4FD7-A4F4-A274123BA44B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E4EFF57-2F86-455A-897E-6B2E108794B8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D1A3936-D856-4C0B-B1FE-61D80869B88B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17DD65C-F91B-4702-8064-6F1528556D72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1B6933-95C5-41FD-BA12-67B3A47D6717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F6C129-291C-434D-B833-D052D99A9AB4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D7BB19E-BAEA-479B-8F9B-2F725D84743E}"/>
              </a:ext>
            </a:extLst>
          </p:cNvPr>
          <p:cNvSpPr/>
          <p:nvPr/>
        </p:nvSpPr>
        <p:spPr>
          <a:xfrm>
            <a:off x="358849" y="4716526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30" name="Google Shape;260;p24">
            <a:extLst>
              <a:ext uri="{FF2B5EF4-FFF2-40B4-BE49-F238E27FC236}">
                <a16:creationId xmlns:a16="http://schemas.microsoft.com/office/drawing/2014/main" id="{A7826AE3-D2F7-F206-AF89-9EB2605C91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B5684374-4F46-03F8-0D27-5687A09CF6D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AED4C7A-FBAF-7419-BDA5-E6CE011A89E2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B04A85E-16B8-2EB1-445A-6205121F92AB}"/>
                  </a:ext>
                </a:extLst>
              </p14:cNvPr>
              <p14:cNvContentPartPr/>
              <p14:nvPr/>
            </p14:nvContentPartPr>
            <p14:xfrm>
              <a:off x="803880" y="3608640"/>
              <a:ext cx="7541640" cy="1936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B04A85E-16B8-2EB1-445A-6205121F92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520" y="3599280"/>
                <a:ext cx="7560360" cy="19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396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62118-658A-4699-B7D8-EC331532AA8E}"/>
              </a:ext>
            </a:extLst>
          </p:cNvPr>
          <p:cNvSpPr/>
          <p:nvPr/>
        </p:nvSpPr>
        <p:spPr>
          <a:xfrm>
            <a:off x="0" y="158024"/>
            <a:ext cx="12125865" cy="814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ko-Kore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r>
              <a:rPr lang="ko-KR" altLang="ko-Kore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수행단계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A9CFB-F2E6-4749-9B87-9D46A4DE7578}"/>
              </a:ext>
            </a:extLst>
          </p:cNvPr>
          <p:cNvSpPr txBox="1"/>
          <p:nvPr/>
        </p:nvSpPr>
        <p:spPr>
          <a:xfrm>
            <a:off x="2903930" y="2796623"/>
            <a:ext cx="8083883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구축된 모형을 운용 시스템에 탐재 후</a:t>
            </a:r>
            <a:r>
              <a:rPr lang="en-US" altLang="ko-KR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의사결정에 적용</a:t>
            </a:r>
            <a:r>
              <a:rPr lang="en-US" altLang="ko-KR" sz="2400" i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i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BFEB5-0E86-4B73-BAA3-5AED1B0B84B8}"/>
              </a:ext>
            </a:extLst>
          </p:cNvPr>
          <p:cNvSpPr txBox="1"/>
          <p:nvPr/>
        </p:nvSpPr>
        <p:spPr>
          <a:xfrm>
            <a:off x="403062" y="4341851"/>
            <a:ext cx="10839891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구축된 모형을 적용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</a:t>
            </a:r>
            <a:r>
              <a:rPr lang="ko-KR" altLang="en-US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구매가능성이 높은 고객을 결정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해당 </a:t>
            </a:r>
            <a:r>
              <a:rPr lang="ko-KR" altLang="en-US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고객에게 구매권유 메일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보내어 수익창출 가능성을 높인다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25C2BF2-91E0-4A59-A2C3-2B1C97D40B81}"/>
              </a:ext>
            </a:extLst>
          </p:cNvPr>
          <p:cNvSpPr/>
          <p:nvPr/>
        </p:nvSpPr>
        <p:spPr>
          <a:xfrm>
            <a:off x="358849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목적결정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D500AF-5F3E-4F2E-856A-0087CB99A401}"/>
              </a:ext>
            </a:extLst>
          </p:cNvPr>
          <p:cNvSpPr/>
          <p:nvPr/>
        </p:nvSpPr>
        <p:spPr>
          <a:xfrm>
            <a:off x="1992477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AD1A5C-29B9-4F31-90BD-15DBD81BF5DA}"/>
              </a:ext>
            </a:extLst>
          </p:cNvPr>
          <p:cNvSpPr/>
          <p:nvPr/>
        </p:nvSpPr>
        <p:spPr>
          <a:xfrm>
            <a:off x="3625386" y="1256769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및 정제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413424B-EE0B-4207-9D55-6BA327551E85}"/>
              </a:ext>
            </a:extLst>
          </p:cNvPr>
          <p:cNvSpPr/>
          <p:nvPr/>
        </p:nvSpPr>
        <p:spPr>
          <a:xfrm>
            <a:off x="6812127" y="1286465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B14EDD-2102-4E51-AF4C-B2B028E9BA0D}"/>
              </a:ext>
            </a:extLst>
          </p:cNvPr>
          <p:cNvSpPr/>
          <p:nvPr/>
        </p:nvSpPr>
        <p:spPr>
          <a:xfrm>
            <a:off x="8387885" y="1286465"/>
            <a:ext cx="1046245" cy="749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성능평가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997753-1FA0-46FF-BF76-FA3242B27A2F}"/>
              </a:ext>
            </a:extLst>
          </p:cNvPr>
          <p:cNvSpPr/>
          <p:nvPr/>
        </p:nvSpPr>
        <p:spPr>
          <a:xfrm>
            <a:off x="9941568" y="1286465"/>
            <a:ext cx="1046245" cy="7496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A98BC8B-2703-44C9-B583-275FDF244BC2}"/>
              </a:ext>
            </a:extLst>
          </p:cNvPr>
          <p:cNvSpPr/>
          <p:nvPr/>
        </p:nvSpPr>
        <p:spPr>
          <a:xfrm>
            <a:off x="1525147" y="146453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9073B74-E2BE-45DD-A552-94CCB6EE0F02}"/>
              </a:ext>
            </a:extLst>
          </p:cNvPr>
          <p:cNvSpPr/>
          <p:nvPr/>
        </p:nvSpPr>
        <p:spPr>
          <a:xfrm>
            <a:off x="3130739" y="14454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3A08CB3-59ED-4207-B112-F3B8B2181689}"/>
              </a:ext>
            </a:extLst>
          </p:cNvPr>
          <p:cNvSpPr/>
          <p:nvPr/>
        </p:nvSpPr>
        <p:spPr>
          <a:xfrm>
            <a:off x="4743519" y="148358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6DDDCA1-EFFE-47F7-B9A2-A7E0F5544F94}"/>
              </a:ext>
            </a:extLst>
          </p:cNvPr>
          <p:cNvSpPr/>
          <p:nvPr/>
        </p:nvSpPr>
        <p:spPr>
          <a:xfrm>
            <a:off x="6344797" y="1506552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769D8D1-F8A7-4B1C-816F-DE20E9F0C6CF}"/>
              </a:ext>
            </a:extLst>
          </p:cNvPr>
          <p:cNvSpPr/>
          <p:nvPr/>
        </p:nvSpPr>
        <p:spPr>
          <a:xfrm>
            <a:off x="7947188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81B5D83-D515-48C1-BCD1-56A1E1A598BE}"/>
              </a:ext>
            </a:extLst>
          </p:cNvPr>
          <p:cNvSpPr/>
          <p:nvPr/>
        </p:nvSpPr>
        <p:spPr>
          <a:xfrm>
            <a:off x="9506019" y="1501670"/>
            <a:ext cx="363660" cy="3191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0FD643E-78DA-48A2-B6EF-1D66A5AAD96A}"/>
              </a:ext>
            </a:extLst>
          </p:cNvPr>
          <p:cNvSpPr/>
          <p:nvPr/>
        </p:nvSpPr>
        <p:spPr>
          <a:xfrm>
            <a:off x="358849" y="2644298"/>
            <a:ext cx="2173069" cy="151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 용 </a:t>
            </a:r>
          </a:p>
        </p:txBody>
      </p:sp>
      <p:sp>
        <p:nvSpPr>
          <p:cNvPr id="35" name="Google Shape;260;p24">
            <a:extLst>
              <a:ext uri="{FF2B5EF4-FFF2-40B4-BE49-F238E27FC236}">
                <a16:creationId xmlns:a16="http://schemas.microsoft.com/office/drawing/2014/main" id="{C76FE27F-0564-145D-26AE-BFB2142626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CD40B1B3-A7FD-AA10-2029-2EF40A163C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1D6B42-9BAB-DE01-3DD0-11737A9361CA}"/>
              </a:ext>
            </a:extLst>
          </p:cNvPr>
          <p:cNvSpPr/>
          <p:nvPr/>
        </p:nvSpPr>
        <p:spPr>
          <a:xfrm>
            <a:off x="5191046" y="1256769"/>
            <a:ext cx="1046245" cy="74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결정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7A42330-1AA0-F599-0EC0-AF8744445580}"/>
                  </a:ext>
                </a:extLst>
              </p14:cNvPr>
              <p14:cNvContentPartPr/>
              <p14:nvPr/>
            </p14:nvContentPartPr>
            <p14:xfrm>
              <a:off x="3432960" y="1008360"/>
              <a:ext cx="6957360" cy="40543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7A42330-1AA0-F599-0EC0-AF8744445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600" y="999000"/>
                <a:ext cx="697608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16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14637" y="1734127"/>
            <a:ext cx="5857694" cy="4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1-1 machine learning(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기계학습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은 무엇일까요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14637" y="3040246"/>
            <a:ext cx="5857694" cy="4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3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머신러닝과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딥러닝의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차이점은 무엇인가요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?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14636" y="4357080"/>
            <a:ext cx="585769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3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기본 </a:t>
            </a:r>
            <a:r>
              <a:rPr lang="ko-KR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용어 이해하기</a:t>
            </a:r>
            <a:endParaRPr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b="1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목 차</a:t>
            </a:r>
            <a:endParaRPr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14637" y="4989580"/>
            <a:ext cx="585769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머신러닝과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데이터 마이닝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614854" y="1705913"/>
            <a:ext cx="404176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5-1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머신러닝의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구분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1" name="Google Shape;100;p14">
            <a:extLst>
              <a:ext uri="{FF2B5EF4-FFF2-40B4-BE49-F238E27FC236}">
                <a16:creationId xmlns:a16="http://schemas.microsoft.com/office/drawing/2014/main" id="{7EA9074C-56CA-4B1E-B887-D68FD2551885}"/>
              </a:ext>
            </a:extLst>
          </p:cNvPr>
          <p:cNvSpPr/>
          <p:nvPr/>
        </p:nvSpPr>
        <p:spPr>
          <a:xfrm>
            <a:off x="414637" y="2387187"/>
            <a:ext cx="5857694" cy="4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1-2 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(Deep Learning)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무엇일까요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3" name="Google Shape;100;p14">
            <a:extLst>
              <a:ext uri="{FF2B5EF4-FFF2-40B4-BE49-F238E27FC236}">
                <a16:creationId xmlns:a16="http://schemas.microsoft.com/office/drawing/2014/main" id="{AFFD6F6C-F68B-40BC-AEA6-1B7BCF7F426F}"/>
              </a:ext>
            </a:extLst>
          </p:cNvPr>
          <p:cNvSpPr/>
          <p:nvPr/>
        </p:nvSpPr>
        <p:spPr>
          <a:xfrm>
            <a:off x="414637" y="3693305"/>
            <a:ext cx="5857694" cy="4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2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머신러닝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/</a:t>
            </a:r>
            <a:r>
              <a:rPr lang="ko-KR" altLang="en-US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딥러닝으로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무엇이 가능한가요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?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4" name="Google Shape;104;p14">
            <a:extLst>
              <a:ext uri="{FF2B5EF4-FFF2-40B4-BE49-F238E27FC236}">
                <a16:creationId xmlns:a16="http://schemas.microsoft.com/office/drawing/2014/main" id="{E92FE080-1713-13FA-2CD0-F09C423F07BC}"/>
              </a:ext>
            </a:extLst>
          </p:cNvPr>
          <p:cNvSpPr/>
          <p:nvPr/>
        </p:nvSpPr>
        <p:spPr>
          <a:xfrm>
            <a:off x="6614854" y="2367882"/>
            <a:ext cx="483435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지도학습, 비지도학습, 비정형분석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05;p14">
            <a:extLst>
              <a:ext uri="{FF2B5EF4-FFF2-40B4-BE49-F238E27FC236}">
                <a16:creationId xmlns:a16="http://schemas.microsoft.com/office/drawing/2014/main" id="{7BBB9F20-EE96-4389-F7A1-E9AFCBF8DAD5}"/>
              </a:ext>
            </a:extLst>
          </p:cNvPr>
          <p:cNvSpPr/>
          <p:nvPr/>
        </p:nvSpPr>
        <p:spPr>
          <a:xfrm>
            <a:off x="6614854" y="3030841"/>
            <a:ext cx="483435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-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ko-KR" sz="2000" dirty="0" err="1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머신러닝</a:t>
            </a:r>
            <a:r>
              <a:rPr lang="en-US" alt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작업</a:t>
            </a:r>
            <a:r>
              <a:rPr lang="ko-KR" sz="2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수행 단계</a:t>
            </a:r>
            <a:endParaRPr sz="20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314;p26">
            <a:extLst>
              <a:ext uri="{FF2B5EF4-FFF2-40B4-BE49-F238E27FC236}">
                <a16:creationId xmlns:a16="http://schemas.microsoft.com/office/drawing/2014/main" id="{5A80558F-43C4-8A68-0579-129767FD45F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9" name="Google Shape;91;p13">
            <a:extLst>
              <a:ext uri="{FF2B5EF4-FFF2-40B4-BE49-F238E27FC236}">
                <a16:creationId xmlns:a16="http://schemas.microsoft.com/office/drawing/2014/main" id="{AFB8F9AC-2389-7822-889C-E5380F538E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09778" y="6422214"/>
            <a:ext cx="340057" cy="3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machine learning(기계학습)이란?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8" name="Google Shape;143;p17">
            <a:extLst>
              <a:ext uri="{FF2B5EF4-FFF2-40B4-BE49-F238E27FC236}">
                <a16:creationId xmlns:a16="http://schemas.microsoft.com/office/drawing/2014/main" id="{1EF1A76E-DE19-4730-A043-E513ACD7F507}"/>
              </a:ext>
            </a:extLst>
          </p:cNvPr>
          <p:cNvSpPr txBox="1"/>
          <p:nvPr/>
        </p:nvSpPr>
        <p:spPr>
          <a:xfrm>
            <a:off x="620897" y="1226075"/>
            <a:ext cx="10647065" cy="13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머신러닝은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컴퓨터가 데이터를 이용해 향후 적용 가능한 규칙을 생성해 낸다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인공지능의 한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계열로 볼 수 있다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9" name="Google Shape;144;p17">
            <a:extLst>
              <a:ext uri="{FF2B5EF4-FFF2-40B4-BE49-F238E27FC236}">
                <a16:creationId xmlns:a16="http://schemas.microsoft.com/office/drawing/2014/main" id="{896B8D59-8518-4990-A41B-A96BF7269020}"/>
              </a:ext>
            </a:extLst>
          </p:cNvPr>
          <p:cNvSpPr txBox="1"/>
          <p:nvPr/>
        </p:nvSpPr>
        <p:spPr>
          <a:xfrm>
            <a:off x="874612" y="2524939"/>
            <a:ext cx="34879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(</a:t>
            </a:r>
            <a:r>
              <a:rPr lang="en-US" altLang="ko-KR" sz="17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dictionary.com</a:t>
            </a:r>
            <a:r>
              <a:rPr lang="ko-KR" sz="17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)</a:t>
            </a:r>
            <a:endParaRPr sz="17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43;p17">
            <a:extLst>
              <a:ext uri="{FF2B5EF4-FFF2-40B4-BE49-F238E27FC236}">
                <a16:creationId xmlns:a16="http://schemas.microsoft.com/office/drawing/2014/main" id="{C2C327CE-FC36-BFDA-04A6-D686B5A08E60}"/>
              </a:ext>
            </a:extLst>
          </p:cNvPr>
          <p:cNvSpPr txBox="1"/>
          <p:nvPr/>
        </p:nvSpPr>
        <p:spPr>
          <a:xfrm>
            <a:off x="620897" y="3037690"/>
            <a:ext cx="9888747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머신러닝은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데이터에 지식을 추출하는 작업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3" name="Google Shape;143;p17">
            <a:extLst>
              <a:ext uri="{FF2B5EF4-FFF2-40B4-BE49-F238E27FC236}">
                <a16:creationId xmlns:a16="http://schemas.microsoft.com/office/drawing/2014/main" id="{DDA3A1AE-8D06-CC03-AAEB-A0A3E84744E3}"/>
              </a:ext>
            </a:extLst>
          </p:cNvPr>
          <p:cNvSpPr txBox="1"/>
          <p:nvPr/>
        </p:nvSpPr>
        <p:spPr>
          <a:xfrm>
            <a:off x="620897" y="3820310"/>
            <a:ext cx="9888747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머신러닝은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통계학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인공지능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컴퓨터 과학이 얽혀 있는 분야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071CCBFF-8E91-02C7-71D4-86299F328BF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(Deep Learning)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무엇일까요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8" name="Google Shape;143;p17">
            <a:extLst>
              <a:ext uri="{FF2B5EF4-FFF2-40B4-BE49-F238E27FC236}">
                <a16:creationId xmlns:a16="http://schemas.microsoft.com/office/drawing/2014/main" id="{1EF1A76E-DE19-4730-A043-E513ACD7F507}"/>
              </a:ext>
            </a:extLst>
          </p:cNvPr>
          <p:cNvSpPr txBox="1"/>
          <p:nvPr/>
        </p:nvSpPr>
        <p:spPr>
          <a:xfrm>
            <a:off x="620897" y="1500903"/>
            <a:ext cx="10647065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 신경망을 사용하여 데이터로부터 학습하는 </a:t>
            </a:r>
            <a:r>
              <a:rPr lang="ko-KR" altLang="en-US" sz="2500" b="1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머신러닝의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 종류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143;p17">
            <a:extLst>
              <a:ext uri="{FF2B5EF4-FFF2-40B4-BE49-F238E27FC236}">
                <a16:creationId xmlns:a16="http://schemas.microsoft.com/office/drawing/2014/main" id="{6F99DE80-B713-66FF-F1B2-BF78518F00FF}"/>
              </a:ext>
            </a:extLst>
          </p:cNvPr>
          <p:cNvSpPr txBox="1"/>
          <p:nvPr/>
        </p:nvSpPr>
        <p:spPr>
          <a:xfrm>
            <a:off x="620897" y="2489443"/>
            <a:ext cx="10647065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대량의 데이터로부터 패턴을 인식하고 예측 및 의사결정을 수행할 수 있다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3" name="Google Shape;143;p17">
            <a:extLst>
              <a:ext uri="{FF2B5EF4-FFF2-40B4-BE49-F238E27FC236}">
                <a16:creationId xmlns:a16="http://schemas.microsoft.com/office/drawing/2014/main" id="{CFA4F77E-1AC0-D065-5B6A-9C1156F98795}"/>
              </a:ext>
            </a:extLst>
          </p:cNvPr>
          <p:cNvSpPr txBox="1"/>
          <p:nvPr/>
        </p:nvSpPr>
        <p:spPr>
          <a:xfrm>
            <a:off x="620897" y="3440914"/>
            <a:ext cx="10647065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▶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처리 등 다양한 분야에 활용되고 있다</a:t>
            </a:r>
            <a:r>
              <a:rPr lang="en-US" altLang="ko-KR" sz="25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500" b="1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EE1E18CD-127F-24AB-91AD-7A64381EE1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8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머신러닝과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딥러닝의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차이점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2F87A1-2E24-E901-DAA4-278860B99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94160"/>
              </p:ext>
            </p:extLst>
          </p:nvPr>
        </p:nvGraphicFramePr>
        <p:xfrm>
          <a:off x="572530" y="1377421"/>
          <a:ext cx="11046940" cy="481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45">
                  <a:extLst>
                    <a:ext uri="{9D8B030D-6E8A-4147-A177-3AD203B41FA5}">
                      <a16:colId xmlns:a16="http://schemas.microsoft.com/office/drawing/2014/main" val="304942733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3970989140"/>
                    </a:ext>
                  </a:extLst>
                </a:gridCol>
                <a:gridCol w="4893276">
                  <a:extLst>
                    <a:ext uri="{9D8B030D-6E8A-4147-A177-3AD203B41FA5}">
                      <a16:colId xmlns:a16="http://schemas.microsoft.com/office/drawing/2014/main" val="2424925140"/>
                    </a:ext>
                  </a:extLst>
                </a:gridCol>
              </a:tblGrid>
              <a:tr h="6167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머신러닝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딥러닝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139601"/>
                  </a:ext>
                </a:extLst>
              </a:tr>
              <a:tr h="616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 표현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주로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수작업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특징을 설계하고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데이터로부터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자동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특징을 학습하고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11868"/>
                  </a:ext>
                </a:extLst>
              </a:tr>
              <a:tr h="616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데이터의 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상대적으로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적은 양의 데이터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학습이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정확한 학습을 위해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대량의 데이터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필요합니다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47177"/>
                  </a:ext>
                </a:extLst>
              </a:tr>
              <a:tr h="66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해석하기 쉬운 알고리즘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상대적으로 적은 데이터로 학습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뛰어난 패턴 인식 능력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복잡한 작업 수행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29572"/>
                  </a:ext>
                </a:extLst>
              </a:tr>
              <a:tr h="66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데이터에 명시적으로 정의하고 추가된 특징이 필요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딥러닝에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비해 성능이 떨어질 수 있음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학습에 많은 데이터와 처리 능력 필요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 해석의 어려움</a:t>
                      </a:r>
                      <a:r>
                        <a:rPr lang="en-US" altLang="ko-KR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7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0759"/>
                  </a:ext>
                </a:extLst>
              </a:tr>
              <a:tr h="66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하드웨어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상대적으로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적은 컴퓨팅 자원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대량의 데이터와 복잡한 모델로 인해 </a:t>
                      </a:r>
                      <a:r>
                        <a:rPr lang="ko-KR" altLang="en-US" sz="17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높은 컴퓨팅 파워가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93171"/>
                  </a:ext>
                </a:extLst>
              </a:tr>
              <a:tr h="9541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사용 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 형식의 데이터에 많이 사용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신용 평가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주가 예측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사기 탐지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세분화 등의 비즈니스 분석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비정형 데이터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텍스트 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많이 사용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컴퓨터 비전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물체인식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자율주행 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자연어 처리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기계 번역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감정 분석 등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인식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71962"/>
                  </a:ext>
                </a:extLst>
              </a:tr>
            </a:tbl>
          </a:graphicData>
        </a:graphic>
      </p:graphicFrame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E8E6E9F8-23F8-3403-5342-BB60EFD01E2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56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무엇이 가능한가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6" name="Google Shape;119;p3">
            <a:extLst>
              <a:ext uri="{FF2B5EF4-FFF2-40B4-BE49-F238E27FC236}">
                <a16:creationId xmlns:a16="http://schemas.microsoft.com/office/drawing/2014/main" id="{8B551769-7C15-4638-8A80-D786E2236BB8}"/>
              </a:ext>
            </a:extLst>
          </p:cNvPr>
          <p:cNvSpPr txBox="1"/>
          <p:nvPr/>
        </p:nvSpPr>
        <p:spPr>
          <a:xfrm>
            <a:off x="350621" y="1284423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1</a:t>
            </a: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편지 봉투에 손으로 쓴 우편번호 숫자 판별</a:t>
            </a:r>
            <a:endParaRPr sz="25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122;p3">
            <a:extLst>
              <a:ext uri="{FF2B5EF4-FFF2-40B4-BE49-F238E27FC236}">
                <a16:creationId xmlns:a16="http://schemas.microsoft.com/office/drawing/2014/main" id="{D8BE87DC-C433-4A2B-9DC0-FD9DEF98A08A}"/>
              </a:ext>
            </a:extLst>
          </p:cNvPr>
          <p:cNvSpPr txBox="1"/>
          <p:nvPr/>
        </p:nvSpPr>
        <p:spPr>
          <a:xfrm>
            <a:off x="350621" y="2049850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2</a:t>
            </a: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의료 영상 이미지에 기반한 종양 판단</a:t>
            </a:r>
            <a:endParaRPr sz="25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0" name="Google Shape;123;p3">
            <a:extLst>
              <a:ext uri="{FF2B5EF4-FFF2-40B4-BE49-F238E27FC236}">
                <a16:creationId xmlns:a16="http://schemas.microsoft.com/office/drawing/2014/main" id="{136C1D73-37A1-425E-ACF2-C5EA28F90319}"/>
              </a:ext>
            </a:extLst>
          </p:cNvPr>
          <p:cNvSpPr txBox="1"/>
          <p:nvPr/>
        </p:nvSpPr>
        <p:spPr>
          <a:xfrm>
            <a:off x="350621" y="3231032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3</a:t>
            </a:r>
            <a:r>
              <a:rPr lang="ko-KR" sz="25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의심되는 신용카드 거래 감지</a:t>
            </a:r>
            <a:endParaRPr sz="25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2" name="Google Shape;124;p3">
            <a:extLst>
              <a:ext uri="{FF2B5EF4-FFF2-40B4-BE49-F238E27FC236}">
                <a16:creationId xmlns:a16="http://schemas.microsoft.com/office/drawing/2014/main" id="{A3244134-AA48-405D-9785-C32E481D0F0A}"/>
              </a:ext>
            </a:extLst>
          </p:cNvPr>
          <p:cNvSpPr txBox="1"/>
          <p:nvPr/>
        </p:nvSpPr>
        <p:spPr>
          <a:xfrm>
            <a:off x="881583" y="3844683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신용카드 거래 내역이 입력이 되고 부정 거래인지가 출력이 된다.</a:t>
            </a:r>
            <a:endParaRPr sz="20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4" name="Google Shape;132;p4">
            <a:extLst>
              <a:ext uri="{FF2B5EF4-FFF2-40B4-BE49-F238E27FC236}">
                <a16:creationId xmlns:a16="http://schemas.microsoft.com/office/drawing/2014/main" id="{4EC60D23-19B7-45E7-A683-E5E407CB2F6B}"/>
              </a:ext>
            </a:extLst>
          </p:cNvPr>
          <p:cNvSpPr txBox="1"/>
          <p:nvPr/>
        </p:nvSpPr>
        <p:spPr>
          <a:xfrm>
            <a:off x="401635" y="4626579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블로그 글의 주제 구분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8" name="Google Shape;137;p4">
            <a:extLst>
              <a:ext uri="{FF2B5EF4-FFF2-40B4-BE49-F238E27FC236}">
                <a16:creationId xmlns:a16="http://schemas.microsoft.com/office/drawing/2014/main" id="{327B4107-2789-492A-B521-898FF40EED86}"/>
              </a:ext>
            </a:extLst>
          </p:cNvPr>
          <p:cNvSpPr txBox="1"/>
          <p:nvPr/>
        </p:nvSpPr>
        <p:spPr>
          <a:xfrm>
            <a:off x="881583" y="5218693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많은 양의 텍스트 데이터를 요약하고 그 안에 담긴 핵심 주제를 찾기.</a:t>
            </a:r>
            <a:endParaRPr sz="20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CF48189F-6CD4-F682-6DD4-F999A06AB4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B42CF193-8F3B-8FE1-3C2C-5A02753BF26C}"/>
              </a:ext>
            </a:extLst>
          </p:cNvPr>
          <p:cNvSpPr txBox="1"/>
          <p:nvPr/>
        </p:nvSpPr>
        <p:spPr>
          <a:xfrm>
            <a:off x="881583" y="2559580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0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종양이 악성인지 양성인지 판단</a:t>
            </a:r>
            <a:endParaRPr sz="20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5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무엇이 가능한가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2" name="Google Shape;135;p4">
            <a:extLst>
              <a:ext uri="{FF2B5EF4-FFF2-40B4-BE49-F238E27FC236}">
                <a16:creationId xmlns:a16="http://schemas.microsoft.com/office/drawing/2014/main" id="{D122754A-39D1-4900-86BA-43B12D1832D5}"/>
              </a:ext>
            </a:extLst>
          </p:cNvPr>
          <p:cNvSpPr txBox="1"/>
          <p:nvPr/>
        </p:nvSpPr>
        <p:spPr>
          <a:xfrm>
            <a:off x="406039" y="2730366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비정상적인 웹 사이트 접근 탐지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3" name="Google Shape;136;p4">
            <a:extLst>
              <a:ext uri="{FF2B5EF4-FFF2-40B4-BE49-F238E27FC236}">
                <a16:creationId xmlns:a16="http://schemas.microsoft.com/office/drawing/2014/main" id="{6543E399-2135-4175-9F04-8895E5647F84}"/>
              </a:ext>
            </a:extLst>
          </p:cNvPr>
          <p:cNvSpPr txBox="1"/>
          <p:nvPr/>
        </p:nvSpPr>
        <p:spPr>
          <a:xfrm>
            <a:off x="885987" y="3275122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정상 패턴과 비정상 패턴을 찾아본다.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59F40758-9342-46B2-82AB-D5264A05FD16}"/>
              </a:ext>
            </a:extLst>
          </p:cNvPr>
          <p:cNvSpPr txBox="1"/>
          <p:nvPr/>
        </p:nvSpPr>
        <p:spPr>
          <a:xfrm>
            <a:off x="406039" y="1368371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고객들을 취향이 비슷한 그룹으로 묶기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138;p4">
            <a:extLst>
              <a:ext uri="{FF2B5EF4-FFF2-40B4-BE49-F238E27FC236}">
                <a16:creationId xmlns:a16="http://schemas.microsoft.com/office/drawing/2014/main" id="{C6781BE0-CB86-4695-8549-98A9CC403AB4}"/>
              </a:ext>
            </a:extLst>
          </p:cNvPr>
          <p:cNvSpPr txBox="1"/>
          <p:nvPr/>
        </p:nvSpPr>
        <p:spPr>
          <a:xfrm>
            <a:off x="885987" y="1913127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데이터로 </a:t>
            </a: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고객들의 취향이 비슷한 고객을 그룹으로 묶고 싶을 때,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35;p4">
            <a:extLst>
              <a:ext uri="{FF2B5EF4-FFF2-40B4-BE49-F238E27FC236}">
                <a16:creationId xmlns:a16="http://schemas.microsoft.com/office/drawing/2014/main" id="{7843712E-B053-DD7C-920A-2DB397A76FD2}"/>
              </a:ext>
            </a:extLst>
          </p:cNvPr>
          <p:cNvSpPr txBox="1"/>
          <p:nvPr/>
        </p:nvSpPr>
        <p:spPr>
          <a:xfrm>
            <a:off x="406039" y="4127750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객체 인식 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–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얼굴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,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눈 등 인식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1" name="Google Shape;137;p4">
            <a:extLst>
              <a:ext uri="{FF2B5EF4-FFF2-40B4-BE49-F238E27FC236}">
                <a16:creationId xmlns:a16="http://schemas.microsoft.com/office/drawing/2014/main" id="{08A81FF8-A13B-159F-B525-DA8C4398625A}"/>
              </a:ext>
            </a:extLst>
          </p:cNvPr>
          <p:cNvSpPr txBox="1"/>
          <p:nvPr/>
        </p:nvSpPr>
        <p:spPr>
          <a:xfrm>
            <a:off x="1057835" y="4760703"/>
            <a:ext cx="1085978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SzPts val="2200"/>
            </a:pPr>
            <a:r>
              <a:rPr lang="ko-KR" altLang="ko-Kore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</a:t>
            </a:r>
            <a:r>
              <a:rPr lang="ko-KR" altLang="en-US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스마트폰 얼굴 인식</a:t>
            </a:r>
            <a:r>
              <a:rPr lang="en-US" altLang="ko-KR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이미지 픽셀 데이터를 이용한 학습을 통해 사람의 얼굴 확인 가능</a:t>
            </a:r>
            <a:r>
              <a:rPr lang="en-US" altLang="ko-KR" sz="2000" b="0" i="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4" name="Google Shape;314;p26">
            <a:extLst>
              <a:ext uri="{FF2B5EF4-FFF2-40B4-BE49-F238E27FC236}">
                <a16:creationId xmlns:a16="http://schemas.microsoft.com/office/drawing/2014/main" id="{E86189B5-778E-12E2-EB4D-DB56F429DC4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40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r>
              <a:rPr lang="ko-KR" altLang="en-US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무엇이 가능한가</a:t>
            </a:r>
            <a:r>
              <a:rPr lang="en-US" altLang="ko-KR" sz="3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sz="3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7" name="Google Shape;134;p4">
            <a:extLst>
              <a:ext uri="{FF2B5EF4-FFF2-40B4-BE49-F238E27FC236}">
                <a16:creationId xmlns:a16="http://schemas.microsoft.com/office/drawing/2014/main" id="{59F40758-9342-46B2-82AB-D5264A05FD16}"/>
              </a:ext>
            </a:extLst>
          </p:cNvPr>
          <p:cNvSpPr txBox="1"/>
          <p:nvPr/>
        </p:nvSpPr>
        <p:spPr>
          <a:xfrm>
            <a:off x="406039" y="1368371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9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생성형 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AI 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8" name="Google Shape;138;p4">
            <a:extLst>
              <a:ext uri="{FF2B5EF4-FFF2-40B4-BE49-F238E27FC236}">
                <a16:creationId xmlns:a16="http://schemas.microsoft.com/office/drawing/2014/main" id="{C6781BE0-CB86-4695-8549-98A9CC403AB4}"/>
              </a:ext>
            </a:extLst>
          </p:cNvPr>
          <p:cNvSpPr txBox="1"/>
          <p:nvPr/>
        </p:nvSpPr>
        <p:spPr>
          <a:xfrm>
            <a:off x="885987" y="1913127"/>
            <a:ext cx="10988856" cy="11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ChatGPT, Claude, Google Gemini, DALL-E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등 텍스트 입력으로 이미지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영상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음원을 생성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4" name="Google Shape;134;p4">
            <a:extLst>
              <a:ext uri="{FF2B5EF4-FFF2-40B4-BE49-F238E27FC236}">
                <a16:creationId xmlns:a16="http://schemas.microsoft.com/office/drawing/2014/main" id="{A9B8A1F3-8A3A-1502-3920-56E078E519E5}"/>
              </a:ext>
            </a:extLst>
          </p:cNvPr>
          <p:cNvSpPr txBox="1"/>
          <p:nvPr/>
        </p:nvSpPr>
        <p:spPr>
          <a:xfrm>
            <a:off x="406039" y="3193510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 err="1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멀티모달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</a:t>
            </a:r>
            <a:r>
              <a:rPr lang="en-US" alt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AI(Multimodal AI)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5" name="Google Shape;138;p4">
            <a:extLst>
              <a:ext uri="{FF2B5EF4-FFF2-40B4-BE49-F238E27FC236}">
                <a16:creationId xmlns:a16="http://schemas.microsoft.com/office/drawing/2014/main" id="{016DF318-106D-D7FC-530C-F9794042A12F}"/>
              </a:ext>
            </a:extLst>
          </p:cNvPr>
          <p:cNvSpPr txBox="1"/>
          <p:nvPr/>
        </p:nvSpPr>
        <p:spPr>
          <a:xfrm>
            <a:off x="885987" y="3738266"/>
            <a:ext cx="1042883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이미지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텍스트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, 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음성 등 다양한 데이터를 통합하여 처리하는 기술이 발전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6" name="Google Shape;134;p4">
            <a:extLst>
              <a:ext uri="{FF2B5EF4-FFF2-40B4-BE49-F238E27FC236}">
                <a16:creationId xmlns:a16="http://schemas.microsoft.com/office/drawing/2014/main" id="{9932E461-242E-4467-A6BE-300A50496470}"/>
              </a:ext>
            </a:extLst>
          </p:cNvPr>
          <p:cNvSpPr txBox="1"/>
          <p:nvPr/>
        </p:nvSpPr>
        <p:spPr>
          <a:xfrm>
            <a:off x="406039" y="4520404"/>
            <a:ext cx="988874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    (</a:t>
            </a:r>
            <a:r>
              <a:rPr lang="en-US" altLang="ko-KR" sz="24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) </a:t>
            </a:r>
            <a:r>
              <a:rPr lang="ko-KR" altLang="en-US" sz="2400" i="0" u="none" strike="noStrike" cap="none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/>
              </a:rPr>
              <a:t>자율 주행</a:t>
            </a:r>
            <a:endParaRPr sz="2400" i="0" u="none" strike="noStrike" cap="none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Arial"/>
            </a:endParaRPr>
          </a:p>
        </p:txBody>
      </p:sp>
      <p:sp>
        <p:nvSpPr>
          <p:cNvPr id="13" name="Google Shape;138;p4">
            <a:extLst>
              <a:ext uri="{FF2B5EF4-FFF2-40B4-BE49-F238E27FC236}">
                <a16:creationId xmlns:a16="http://schemas.microsoft.com/office/drawing/2014/main" id="{E602FDFA-0745-D908-AB9C-5FBFCB6D0155}"/>
              </a:ext>
            </a:extLst>
          </p:cNvPr>
          <p:cNvSpPr txBox="1"/>
          <p:nvPr/>
        </p:nvSpPr>
        <p:spPr>
          <a:xfrm>
            <a:off x="885987" y="5028940"/>
            <a:ext cx="10988856" cy="104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   =&gt; </a:t>
            </a:r>
            <a:r>
              <a:rPr lang="ko-KR" altLang="en-US" sz="2200" u="none" strike="noStrike" cap="none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딥러닝을</a:t>
            </a:r>
            <a:r>
              <a:rPr lang="ko-KR" altLang="en-US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기반으로 한 자율 주행 기술은 차량이 스스로 주행 결정을 내릴 수 있도록 한다</a:t>
            </a:r>
            <a:r>
              <a:rPr lang="en-US" altLang="ko-KR" sz="2200" u="none" strike="noStrike" cap="none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(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레이더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 </a:t>
            </a:r>
            <a:r>
              <a:rPr lang="ko-KR" altLang="en-US" sz="2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데이터을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활용한 주행 경로 예측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감지 및 추적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 인식 등을 수행</a:t>
            </a:r>
            <a:r>
              <a:rPr lang="en-US" altLang="ko-KR" sz="2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sz="220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" name="Google Shape;314;p26">
            <a:extLst>
              <a:ext uri="{FF2B5EF4-FFF2-40B4-BE49-F238E27FC236}">
                <a16:creationId xmlns:a16="http://schemas.microsoft.com/office/drawing/2014/main" id="{53CF38CA-5548-3167-E4DE-91A07C79B4A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983638" y="6399875"/>
            <a:ext cx="3066198" cy="4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ⓒ 20</a:t>
            </a:r>
            <a:r>
              <a:rPr lang="en-US" altLang="ko-KR" dirty="0"/>
              <a:t>24</a:t>
            </a:r>
            <a:r>
              <a:rPr lang="ko-KR" dirty="0"/>
              <a:t>. </a:t>
            </a:r>
            <a:r>
              <a:rPr lang="en-US" altLang="ko-KR" dirty="0"/>
              <a:t>DJ</a:t>
            </a:r>
            <a:r>
              <a:rPr lang="ko-KR" dirty="0"/>
              <a:t>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7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2429</Words>
  <Application>Microsoft Office PowerPoint</Application>
  <PresentationFormat>와이드스크린</PresentationFormat>
  <Paragraphs>380</Paragraphs>
  <Slides>28</Slides>
  <Notes>28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Inter</vt:lpstr>
      <vt:lpstr>Söhne</vt:lpstr>
      <vt:lpstr>NanumGothic</vt:lpstr>
      <vt:lpstr>나눔고딕 ExtraBold</vt:lpstr>
      <vt:lpstr>나눔스퀘어</vt:lpstr>
      <vt:lpstr>나눔스퀘어 Bold</vt:lpstr>
      <vt:lpstr>나눔스퀘어 ExtraBold</vt:lpstr>
      <vt:lpstr>배달의민족 도현</vt:lpstr>
      <vt:lpstr>Arial</vt:lpstr>
      <vt:lpstr>Office 테마</vt:lpstr>
      <vt:lpstr>머신러닝(Machine Learning) /딥러닝(Deep Learning)</vt:lpstr>
      <vt:lpstr>PowerPoint 프레젠테이션</vt:lpstr>
      <vt:lpstr>목 차</vt:lpstr>
      <vt:lpstr>01 machine learning(기계학습)이란?</vt:lpstr>
      <vt:lpstr>01 딥러닝(Deep Learning)은 무엇일까요?</vt:lpstr>
      <vt:lpstr>01 머신러닝과 딥러닝의 차이점</vt:lpstr>
      <vt:lpstr>02 머신러닝/딥러닝으로 무엇이 가능한가?</vt:lpstr>
      <vt:lpstr>02 머신러닝/딥러닝으로 무엇이 가능한가?</vt:lpstr>
      <vt:lpstr>02 머신러닝/딥러닝으로 무엇이 가능한가?</vt:lpstr>
      <vt:lpstr>03 기본 용어 이해하기</vt:lpstr>
      <vt:lpstr>03 기본 용어 이해하기</vt:lpstr>
      <vt:lpstr>03 기본 용어 이해하기</vt:lpstr>
      <vt:lpstr>03 용어 이해하기</vt:lpstr>
      <vt:lpstr>03 기본 용어 이해하기</vt:lpstr>
      <vt:lpstr>03 용어 이해하기</vt:lpstr>
      <vt:lpstr>04 머신러닝과 데이터 마이닝</vt:lpstr>
      <vt:lpstr>05 머신러닝의 구분</vt:lpstr>
      <vt:lpstr>05 머신러닝의 구분</vt:lpstr>
      <vt:lpstr>05 머신러닝의 구분</vt:lpstr>
      <vt:lpstr>05 머신러닝의 구분</vt:lpstr>
      <vt:lpstr>05 머신러닝의 구분 – 비지도학습(unsupervised learning)</vt:lpstr>
      <vt:lpstr>06 지도학습, 비지도학습, 비정형분석</vt:lpstr>
      <vt:lpstr>06 지도학습, 비지도학습, 비정형분석</vt:lpstr>
      <vt:lpstr>07 머신러닝의 수행단계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머신러닝(Machine Learning)</dc:title>
  <dc:creator>user</dc:creator>
  <cp:lastModifiedBy>lim dongjo</cp:lastModifiedBy>
  <cp:revision>66</cp:revision>
  <dcterms:modified xsi:type="dcterms:W3CDTF">2024-04-22T12:46:01Z</dcterms:modified>
</cp:coreProperties>
</file>