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1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7" Type="http://schemas.openxmlformats.org/officeDocument/2006/relationships/image" Target="../media/image37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84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7.png"/><Relationship Id="rId3" Type="http://schemas.openxmlformats.org/officeDocument/2006/relationships/image" Target="../media/image9.png"/><Relationship Id="rId7" Type="http://schemas.openxmlformats.org/officeDocument/2006/relationships/image" Target="../media/image87.png"/><Relationship Id="rId12" Type="http://schemas.openxmlformats.org/officeDocument/2006/relationships/image" Target="../media/image9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6.png"/><Relationship Id="rId11" Type="http://schemas.openxmlformats.org/officeDocument/2006/relationships/image" Target="../media/image90.png"/><Relationship Id="rId5" Type="http://schemas.openxmlformats.org/officeDocument/2006/relationships/image" Target="../media/image5.png"/><Relationship Id="rId10" Type="http://schemas.openxmlformats.org/officeDocument/2006/relationships/image" Target="../media/image89.png"/><Relationship Id="rId4" Type="http://schemas.openxmlformats.org/officeDocument/2006/relationships/image" Target="../media/image85.png"/><Relationship Id="rId9" Type="http://schemas.openxmlformats.org/officeDocument/2006/relationships/image" Target="../media/image8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7.png"/><Relationship Id="rId3" Type="http://schemas.openxmlformats.org/officeDocument/2006/relationships/image" Target="../media/image9.png"/><Relationship Id="rId7" Type="http://schemas.openxmlformats.org/officeDocument/2006/relationships/image" Target="../media/image93.png"/><Relationship Id="rId12" Type="http://schemas.openxmlformats.org/officeDocument/2006/relationships/image" Target="../media/image9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2.png"/><Relationship Id="rId11" Type="http://schemas.openxmlformats.org/officeDocument/2006/relationships/image" Target="../media/image95.png"/><Relationship Id="rId5" Type="http://schemas.openxmlformats.org/officeDocument/2006/relationships/image" Target="../media/image5.png"/><Relationship Id="rId10" Type="http://schemas.openxmlformats.org/officeDocument/2006/relationships/image" Target="../media/image89.png"/><Relationship Id="rId4" Type="http://schemas.openxmlformats.org/officeDocument/2006/relationships/image" Target="../media/image85.png"/><Relationship Id="rId9" Type="http://schemas.openxmlformats.org/officeDocument/2006/relationships/image" Target="../media/image9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9.png"/><Relationship Id="rId7" Type="http://schemas.openxmlformats.org/officeDocument/2006/relationships/image" Target="../media/image3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5.png"/><Relationship Id="rId9" Type="http://schemas.openxmlformats.org/officeDocument/2006/relationships/image" Target="../media/image10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9.png"/><Relationship Id="rId21" Type="http://schemas.openxmlformats.org/officeDocument/2006/relationships/image" Target="../media/image26.png"/><Relationship Id="rId7" Type="http://schemas.openxmlformats.org/officeDocument/2006/relationships/image" Target="../media/image5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8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6.png"/><Relationship Id="rId5" Type="http://schemas.openxmlformats.org/officeDocument/2006/relationships/image" Target="../media/image11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5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3" Type="http://schemas.openxmlformats.org/officeDocument/2006/relationships/image" Target="../media/image29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" Type="http://schemas.openxmlformats.org/officeDocument/2006/relationships/image" Target="../media/image28.pn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image" Target="../media/image45.png"/><Relationship Id="rId5" Type="http://schemas.openxmlformats.org/officeDocument/2006/relationships/image" Target="../media/image40.png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19" Type="http://schemas.openxmlformats.org/officeDocument/2006/relationships/image" Target="../media/image37.png"/><Relationship Id="rId4" Type="http://schemas.openxmlformats.org/officeDocument/2006/relationships/image" Target="../media/image5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31.png"/><Relationship Id="rId3" Type="http://schemas.openxmlformats.org/officeDocument/2006/relationships/image" Target="../media/image9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.png"/><Relationship Id="rId10" Type="http://schemas.openxmlformats.org/officeDocument/2006/relationships/image" Target="../media/image58.png"/><Relationship Id="rId4" Type="http://schemas.openxmlformats.org/officeDocument/2006/relationships/image" Target="../media/image53.png"/><Relationship Id="rId9" Type="http://schemas.openxmlformats.org/officeDocument/2006/relationships/image" Target="../media/image57.png"/><Relationship Id="rId14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8.png"/><Relationship Id="rId3" Type="http://schemas.openxmlformats.org/officeDocument/2006/relationships/image" Target="../media/image9.png"/><Relationship Id="rId7" Type="http://schemas.openxmlformats.org/officeDocument/2006/relationships/image" Target="../media/image63.png"/><Relationship Id="rId12" Type="http://schemas.openxmlformats.org/officeDocument/2006/relationships/image" Target="../media/image6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11" Type="http://schemas.openxmlformats.org/officeDocument/2006/relationships/image" Target="../media/image31.png"/><Relationship Id="rId5" Type="http://schemas.openxmlformats.org/officeDocument/2006/relationships/image" Target="../media/image61.png"/><Relationship Id="rId15" Type="http://schemas.openxmlformats.org/officeDocument/2006/relationships/image" Target="../media/image37.png"/><Relationship Id="rId10" Type="http://schemas.openxmlformats.org/officeDocument/2006/relationships/image" Target="../media/image66.png"/><Relationship Id="rId4" Type="http://schemas.openxmlformats.org/officeDocument/2006/relationships/image" Target="../media/image5.png"/><Relationship Id="rId9" Type="http://schemas.openxmlformats.org/officeDocument/2006/relationships/image" Target="../media/image65.png"/><Relationship Id="rId14" Type="http://schemas.openxmlformats.org/officeDocument/2006/relationships/image" Target="../media/image6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9.png"/><Relationship Id="rId7" Type="http://schemas.openxmlformats.org/officeDocument/2006/relationships/image" Target="../media/image7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image" Target="../media/image37.png"/><Relationship Id="rId5" Type="http://schemas.openxmlformats.org/officeDocument/2006/relationships/image" Target="../media/image70.png"/><Relationship Id="rId10" Type="http://schemas.openxmlformats.org/officeDocument/2006/relationships/image" Target="../media/image74.png"/><Relationship Id="rId4" Type="http://schemas.openxmlformats.org/officeDocument/2006/relationships/image" Target="../media/image5.png"/><Relationship Id="rId9" Type="http://schemas.openxmlformats.org/officeDocument/2006/relationships/image" Target="../media/image7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75.png"/><Relationship Id="rId7" Type="http://schemas.openxmlformats.org/officeDocument/2006/relationships/image" Target="../media/image7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37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81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88547" y="472906"/>
            <a:ext cx="17308620" cy="9339901"/>
            <a:chOff x="488547" y="472906"/>
            <a:chExt cx="17308620" cy="933990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14960" y="-4146242"/>
              <a:ext cx="34617239" cy="1867980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8547" y="472906"/>
              <a:ext cx="17308620" cy="933990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53420" y="3780649"/>
            <a:ext cx="5286842" cy="65179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75700" y="1371843"/>
            <a:ext cx="8011258" cy="249903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354661" y="9963221"/>
            <a:ext cx="2322387" cy="975685"/>
            <a:chOff x="15354661" y="9963221"/>
            <a:chExt cx="2322387" cy="975685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6762165" y="10446108"/>
              <a:ext cx="971311" cy="14286"/>
              <a:chOff x="16762165" y="10446108"/>
              <a:chExt cx="971311" cy="1428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5400000">
                <a:off x="16762165" y="10446108"/>
                <a:ext cx="971311" cy="14286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331804" y="9940365"/>
              <a:ext cx="1776169" cy="260569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416096" y="9951429"/>
              <a:ext cx="254522" cy="3047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07493" y="-412711"/>
            <a:ext cx="5044329" cy="153282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7329035" y="-3487509"/>
            <a:ext cx="32943784" cy="1779005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6817484" y="10438000"/>
            <a:ext cx="971311" cy="14286"/>
            <a:chOff x="16817484" y="10438000"/>
            <a:chExt cx="971311" cy="142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16817484" y="10438000"/>
              <a:ext cx="971311" cy="14286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71429" y="9943334"/>
            <a:ext cx="254512" cy="30475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15200" y="9930917"/>
            <a:ext cx="2608273" cy="35428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387143" y="9932285"/>
            <a:ext cx="1772207" cy="26056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3802" y="597962"/>
            <a:ext cx="17044507" cy="8903120"/>
            <a:chOff x="623802" y="597962"/>
            <a:chExt cx="17044507" cy="890312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850025" y="-3805171"/>
              <a:ext cx="34089014" cy="1780624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02" y="597962"/>
              <a:ext cx="17044507" cy="89031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8728" y="597962"/>
            <a:ext cx="5614224" cy="8903120"/>
            <a:chOff x="628728" y="597962"/>
            <a:chExt cx="5614224" cy="890312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8728" y="597962"/>
              <a:ext cx="5614224" cy="890312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674627" y="10194287"/>
            <a:ext cx="971311" cy="14286"/>
            <a:chOff x="16674627" y="10194287"/>
            <a:chExt cx="971311" cy="1428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16674627" y="10194287"/>
              <a:ext cx="971311" cy="1428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328572" y="9699620"/>
            <a:ext cx="254512" cy="30475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70894" y="1596310"/>
            <a:ext cx="5581598" cy="1360217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72343" y="9687203"/>
            <a:ext cx="2608273" cy="35428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19172" y="3131442"/>
            <a:ext cx="5095112" cy="5039572"/>
            <a:chOff x="919172" y="3131442"/>
            <a:chExt cx="5095112" cy="503957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14412" y="5437852"/>
              <a:ext cx="4959599" cy="2932170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2038574" y="3131442"/>
              <a:ext cx="2856438" cy="1896291"/>
              <a:chOff x="2038574" y="3131442"/>
              <a:chExt cx="2856438" cy="1896291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2038574" y="3131442"/>
                <a:ext cx="2856438" cy="1896291"/>
              </a:xfrm>
              <a:prstGeom prst="rect">
                <a:avLst/>
              </a:prstGeom>
            </p:spPr>
          </p:pic>
        </p:grpSp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762337" y="1634404"/>
            <a:ext cx="10272450" cy="2322002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762337" y="5004893"/>
            <a:ext cx="6516650" cy="3742850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5244286" y="9688572"/>
            <a:ext cx="1772207" cy="26056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3802" y="597962"/>
            <a:ext cx="17044507" cy="8903120"/>
            <a:chOff x="623802" y="597962"/>
            <a:chExt cx="17044507" cy="890312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850025" y="-3805171"/>
              <a:ext cx="34089014" cy="1780624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02" y="597962"/>
              <a:ext cx="17044507" cy="89031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8728" y="597962"/>
            <a:ext cx="5614224" cy="8903120"/>
            <a:chOff x="628728" y="597962"/>
            <a:chExt cx="5614224" cy="890312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8728" y="597962"/>
              <a:ext cx="5614224" cy="890312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674627" y="10194287"/>
            <a:ext cx="971311" cy="14286"/>
            <a:chOff x="16674627" y="10194287"/>
            <a:chExt cx="971311" cy="1428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16674627" y="10194287"/>
              <a:ext cx="971311" cy="1428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328572" y="9699620"/>
            <a:ext cx="254512" cy="30475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70895" y="1596308"/>
            <a:ext cx="4053997" cy="1376778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72343" y="9687203"/>
            <a:ext cx="2608273" cy="35428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19171" y="3131442"/>
            <a:ext cx="5095112" cy="6149534"/>
            <a:chOff x="919171" y="3131442"/>
            <a:chExt cx="5095112" cy="614953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14413" y="5437851"/>
              <a:ext cx="5270017" cy="3912083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2038574" y="3131442"/>
              <a:ext cx="2856438" cy="1896291"/>
              <a:chOff x="2038574" y="3131442"/>
              <a:chExt cx="2856438" cy="1896291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2038574" y="3131442"/>
                <a:ext cx="2856438" cy="1896291"/>
              </a:xfrm>
              <a:prstGeom prst="rect">
                <a:avLst/>
              </a:prstGeom>
            </p:spPr>
          </p:pic>
        </p:grpSp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65611" y="-490079"/>
            <a:ext cx="21316705" cy="724304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65611" y="3562980"/>
            <a:ext cx="21316705" cy="7228200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5244286" y="9688572"/>
            <a:ext cx="1772207" cy="26056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3802" y="597962"/>
            <a:ext cx="17044507" cy="8903120"/>
            <a:chOff x="623802" y="597962"/>
            <a:chExt cx="17044507" cy="890312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850025" y="-3805171"/>
              <a:ext cx="34089014" cy="1780624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02" y="597962"/>
              <a:ext cx="17044507" cy="89031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674627" y="10194287"/>
            <a:ext cx="971311" cy="14286"/>
            <a:chOff x="16674627" y="10194287"/>
            <a:chExt cx="971311" cy="142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16674627" y="10194287"/>
              <a:ext cx="971311" cy="1428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328572" y="9699620"/>
            <a:ext cx="254512" cy="30475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577242" y="415901"/>
            <a:ext cx="5228024" cy="182930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72343" y="9687203"/>
            <a:ext cx="2608273" cy="35428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105827" y="1156232"/>
            <a:ext cx="8513775" cy="806599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23802" y="568278"/>
            <a:ext cx="6028883" cy="8932804"/>
            <a:chOff x="623802" y="568278"/>
            <a:chExt cx="6028883" cy="893280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3802" y="568278"/>
              <a:ext cx="6028883" cy="893280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674627" y="10194287"/>
            <a:ext cx="971311" cy="14286"/>
            <a:chOff x="16674627" y="10194287"/>
            <a:chExt cx="971311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16674627" y="10194287"/>
              <a:ext cx="971311" cy="1428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328572" y="9699620"/>
            <a:ext cx="254512" cy="30475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2343" y="9687203"/>
            <a:ext cx="2608273" cy="35428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99280" y="-304036"/>
            <a:ext cx="4003909" cy="174734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7301583" y="-2951846"/>
            <a:ext cx="32943784" cy="1670840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674627" y="10194287"/>
            <a:ext cx="971311" cy="14286"/>
            <a:chOff x="16674627" y="10194287"/>
            <a:chExt cx="971311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16674627" y="10194287"/>
              <a:ext cx="971311" cy="1428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328572" y="9699620"/>
            <a:ext cx="254512" cy="30475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2343" y="9687203"/>
            <a:ext cx="2608273" cy="35428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99280" y="-304036"/>
            <a:ext cx="5387214" cy="1826766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7359884" y="-2951846"/>
            <a:ext cx="33176988" cy="1670840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674627" y="10194287"/>
            <a:ext cx="971311" cy="14286"/>
            <a:chOff x="16674627" y="10194287"/>
            <a:chExt cx="971311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16674627" y="10194287"/>
              <a:ext cx="971311" cy="1428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328572" y="9699620"/>
            <a:ext cx="254512" cy="30475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2343" y="9687203"/>
            <a:ext cx="2608273" cy="35428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680478" y="-347360"/>
            <a:ext cx="6879442" cy="176010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8474624" y="-3184600"/>
            <a:ext cx="35234962" cy="1710441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88547" y="472906"/>
            <a:ext cx="17308620" cy="9339901"/>
            <a:chOff x="488547" y="472906"/>
            <a:chExt cx="17308620" cy="933990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14960" y="-4146242"/>
              <a:ext cx="34617239" cy="1867980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8547" y="472906"/>
              <a:ext cx="17308620" cy="933990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36958" y="5511068"/>
            <a:ext cx="4237539" cy="70581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158810" y="4146648"/>
            <a:ext cx="8127649" cy="158329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674627" y="10394287"/>
            <a:ext cx="971311" cy="14286"/>
            <a:chOff x="16674627" y="10394287"/>
            <a:chExt cx="971311" cy="1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16674627" y="10394287"/>
              <a:ext cx="971311" cy="1428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328572" y="9899620"/>
            <a:ext cx="254512" cy="3047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3802" y="597962"/>
            <a:ext cx="17044507" cy="8903120"/>
            <a:chOff x="623802" y="597962"/>
            <a:chExt cx="17044507" cy="890312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850025" y="-3805171"/>
              <a:ext cx="34089014" cy="1780624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02" y="597962"/>
              <a:ext cx="17044507" cy="89031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8728" y="597962"/>
            <a:ext cx="6258358" cy="8903120"/>
            <a:chOff x="628728" y="597962"/>
            <a:chExt cx="6258358" cy="890312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8728" y="597962"/>
              <a:ext cx="6258358" cy="890312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28728" y="4427695"/>
            <a:ext cx="5721026" cy="5668528"/>
            <a:chOff x="628728" y="4427695"/>
            <a:chExt cx="5721026" cy="566852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2200953" y="1624263"/>
              <a:ext cx="11442052" cy="11337057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8728" y="4427695"/>
              <a:ext cx="5721026" cy="56685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674627" y="10194287"/>
            <a:ext cx="971311" cy="14286"/>
            <a:chOff x="16674627" y="10194287"/>
            <a:chExt cx="971311" cy="1428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5400000">
              <a:off x="16674627" y="10194287"/>
              <a:ext cx="971311" cy="14286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244286" y="9688572"/>
            <a:ext cx="1771893" cy="26056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320505" y="9699620"/>
            <a:ext cx="246598" cy="26254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552791" y="6582091"/>
            <a:ext cx="3957197" cy="1359737"/>
            <a:chOff x="7552791" y="6582091"/>
            <a:chExt cx="3957197" cy="1359737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7544541" y="6682404"/>
              <a:ext cx="423025" cy="406526"/>
              <a:chOff x="7544541" y="6682404"/>
              <a:chExt cx="423025" cy="406526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5400000">
                <a:off x="7544541" y="6682404"/>
                <a:ext cx="423025" cy="406526"/>
              </a:xfrm>
              <a:prstGeom prst="rect">
                <a:avLst/>
              </a:prstGeom>
            </p:spPr>
          </p:pic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940889" y="6523044"/>
              <a:ext cx="1727747" cy="696537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982794" y="7166768"/>
              <a:ext cx="1299644" cy="883625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42316" y="1190754"/>
            <a:ext cx="1244174" cy="902088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7552791" y="8520888"/>
            <a:ext cx="3938184" cy="545702"/>
            <a:chOff x="7552791" y="8520888"/>
            <a:chExt cx="3938184" cy="545702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7544541" y="8623042"/>
              <a:ext cx="423025" cy="406526"/>
              <a:chOff x="7544541" y="8623042"/>
              <a:chExt cx="423025" cy="406526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5400000">
                <a:off x="7544541" y="8623042"/>
                <a:ext cx="423025" cy="406526"/>
              </a:xfrm>
              <a:prstGeom prst="rect">
                <a:avLst/>
              </a:prstGeom>
            </p:spPr>
          </p:pic>
        </p:grpSp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940923" y="8461842"/>
              <a:ext cx="1286880" cy="78189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086669" y="2417175"/>
            <a:ext cx="3938190" cy="545702"/>
            <a:chOff x="12086669" y="2417175"/>
            <a:chExt cx="3938190" cy="545702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12078419" y="2519329"/>
              <a:ext cx="423025" cy="406526"/>
              <a:chOff x="12078419" y="2519329"/>
              <a:chExt cx="423025" cy="406526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5400000">
                <a:off x="12078419" y="2519329"/>
                <a:ext cx="423025" cy="406526"/>
              </a:xfrm>
              <a:prstGeom prst="rect">
                <a:avLst/>
              </a:prstGeom>
            </p:spPr>
          </p:pic>
        </p:grpSp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474807" y="2358129"/>
              <a:ext cx="1735414" cy="78189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2086672" y="4154844"/>
            <a:ext cx="3938186" cy="545702"/>
            <a:chOff x="12086672" y="4154844"/>
            <a:chExt cx="3938186" cy="545702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12078423" y="4256996"/>
              <a:ext cx="423025" cy="406526"/>
              <a:chOff x="12078423" y="4256996"/>
              <a:chExt cx="423025" cy="406526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5400000">
                <a:off x="12078423" y="4256996"/>
                <a:ext cx="423025" cy="406526"/>
              </a:xfrm>
              <a:prstGeom prst="rect">
                <a:avLst/>
              </a:prstGeom>
            </p:spPr>
          </p:pic>
        </p:grpSp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474807" y="4095797"/>
              <a:ext cx="691252" cy="78189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2086668" y="6582091"/>
            <a:ext cx="3938191" cy="545702"/>
            <a:chOff x="12086668" y="6582091"/>
            <a:chExt cx="3938191" cy="545702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12078418" y="6684241"/>
              <a:ext cx="423025" cy="406526"/>
              <a:chOff x="12078418" y="6684241"/>
              <a:chExt cx="423025" cy="406526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5400000">
                <a:off x="12078418" y="6684241"/>
                <a:ext cx="423025" cy="406526"/>
              </a:xfrm>
              <a:prstGeom prst="rect">
                <a:avLst/>
              </a:prstGeom>
            </p:spPr>
          </p:pic>
        </p:grpSp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474807" y="6523044"/>
              <a:ext cx="1658576" cy="696537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2086693" y="8520888"/>
            <a:ext cx="3938166" cy="545702"/>
            <a:chOff x="12086693" y="8520888"/>
            <a:chExt cx="3938166" cy="545702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12078443" y="8623042"/>
              <a:ext cx="423025" cy="406526"/>
              <a:chOff x="12078443" y="8623042"/>
              <a:chExt cx="423025" cy="406526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5400000">
                <a:off x="12078443" y="8623042"/>
                <a:ext cx="423025" cy="406526"/>
              </a:xfrm>
              <a:prstGeom prst="rect">
                <a:avLst/>
              </a:prstGeom>
            </p:spPr>
          </p:pic>
        </p:grpSp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474807" y="8461842"/>
              <a:ext cx="1756795" cy="696537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7552791" y="4266962"/>
            <a:ext cx="3957226" cy="1751791"/>
            <a:chOff x="7552791" y="4266962"/>
            <a:chExt cx="3957226" cy="1751791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7544541" y="4367271"/>
              <a:ext cx="423025" cy="406526"/>
              <a:chOff x="7544541" y="4367271"/>
              <a:chExt cx="423025" cy="406526"/>
            </a:xfrm>
          </p:grpSpPr>
          <p:pic>
            <p:nvPicPr>
              <p:cNvPr id="58" name="Object 5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5400000">
                <a:off x="7544541" y="4367271"/>
                <a:ext cx="423025" cy="406526"/>
              </a:xfrm>
              <a:prstGeom prst="rect">
                <a:avLst/>
              </a:prstGeom>
            </p:spPr>
          </p:pic>
        </p:grpSp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940916" y="4207916"/>
              <a:ext cx="1336823" cy="696537"/>
            </a:xfrm>
            <a:prstGeom prst="rect">
              <a:avLst/>
            </a:prstGeom>
          </p:spPr>
        </p:pic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982823" y="4851639"/>
              <a:ext cx="2945244" cy="1275682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7552791" y="2283009"/>
            <a:ext cx="3957233" cy="1359738"/>
            <a:chOff x="7552791" y="2283009"/>
            <a:chExt cx="3957233" cy="1359738"/>
          </a:xfrm>
        </p:grpSpPr>
        <p:grpSp>
          <p:nvGrpSpPr>
            <p:cNvPr id="1020" name="그룹 1020"/>
            <p:cNvGrpSpPr/>
            <p:nvPr/>
          </p:nvGrpSpPr>
          <p:grpSpPr>
            <a:xfrm>
              <a:off x="7544541" y="2383316"/>
              <a:ext cx="423025" cy="406526"/>
              <a:chOff x="7544541" y="2383316"/>
              <a:chExt cx="423025" cy="406526"/>
            </a:xfrm>
          </p:grpSpPr>
          <p:pic>
            <p:nvPicPr>
              <p:cNvPr id="65" name="Object 64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5400000">
                <a:off x="7544541" y="2383316"/>
                <a:ext cx="423025" cy="406526"/>
              </a:xfrm>
              <a:prstGeom prst="rect">
                <a:avLst/>
              </a:prstGeom>
            </p:spPr>
          </p:pic>
        </p:grpSp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940922" y="2223962"/>
              <a:ext cx="957937" cy="696537"/>
            </a:xfrm>
            <a:prstGeom prst="rect">
              <a:avLst/>
            </a:prstGeom>
          </p:spPr>
        </p:pic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982829" y="2867687"/>
              <a:ext cx="3309368" cy="8836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3802" y="597962"/>
            <a:ext cx="17044507" cy="3294221"/>
            <a:chOff x="623802" y="597962"/>
            <a:chExt cx="17044507" cy="329422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880534" y="-1031230"/>
              <a:ext cx="34089014" cy="658844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02" y="597962"/>
              <a:ext cx="17044507" cy="32942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674627" y="10194287"/>
            <a:ext cx="971311" cy="14286"/>
            <a:chOff x="16674627" y="10194287"/>
            <a:chExt cx="971311" cy="142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16674627" y="10194287"/>
              <a:ext cx="971311" cy="1428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320505" y="9699620"/>
            <a:ext cx="245683" cy="26254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2343" y="9687203"/>
            <a:ext cx="2608273" cy="35428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89457" y="4457467"/>
            <a:ext cx="17278851" cy="4805121"/>
            <a:chOff x="389457" y="4457467"/>
            <a:chExt cx="17278851" cy="480512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8223832" y="2081043"/>
              <a:ext cx="34557703" cy="9610243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9457" y="4457467"/>
              <a:ext cx="17278851" cy="4805121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973584" y="6286083"/>
            <a:ext cx="2282405" cy="1162718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890947" y="7265865"/>
            <a:ext cx="10675451" cy="133346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59841" y="1518489"/>
            <a:ext cx="2097101" cy="159581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5244286" y="9688572"/>
            <a:ext cx="1772207" cy="26056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670824" y="8498846"/>
            <a:ext cx="8515442" cy="66729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422725" y="4660821"/>
            <a:ext cx="1440263" cy="1440263"/>
            <a:chOff x="8422725" y="4660821"/>
            <a:chExt cx="1440263" cy="144026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422725" y="4660821"/>
              <a:ext cx="1440263" cy="144026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3802" y="597962"/>
            <a:ext cx="17044507" cy="3294221"/>
            <a:chOff x="623802" y="597962"/>
            <a:chExt cx="17044507" cy="329422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880534" y="-1031230"/>
              <a:ext cx="34089014" cy="658844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02" y="597962"/>
              <a:ext cx="17044507" cy="32942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674627" y="10194287"/>
            <a:ext cx="971311" cy="14286"/>
            <a:chOff x="16674627" y="10194287"/>
            <a:chExt cx="971311" cy="142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16674627" y="10194287"/>
              <a:ext cx="971311" cy="1428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328572" y="9699620"/>
            <a:ext cx="254512" cy="30475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2343" y="9687203"/>
            <a:ext cx="2608273" cy="35428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89457" y="4457467"/>
            <a:ext cx="5102032" cy="4805121"/>
            <a:chOff x="389457" y="4457467"/>
            <a:chExt cx="5102032" cy="480512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2135422" y="2081043"/>
              <a:ext cx="10204063" cy="9610243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9457" y="4457467"/>
              <a:ext cx="5102032" cy="4805121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58804" y="6181416"/>
            <a:ext cx="2282320" cy="115377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55359" y="7642069"/>
            <a:ext cx="4051927" cy="134261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591841" y="4408312"/>
            <a:ext cx="5102032" cy="4805121"/>
            <a:chOff x="6591841" y="4408312"/>
            <a:chExt cx="5102032" cy="480512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66962" y="2031888"/>
              <a:ext cx="10204063" cy="9610243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91841" y="4408312"/>
              <a:ext cx="5102032" cy="4805121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973586" y="6181416"/>
            <a:ext cx="2127777" cy="1201396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009529" y="7642069"/>
            <a:ext cx="4366698" cy="134261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2566277" y="4408312"/>
            <a:ext cx="5102032" cy="4805121"/>
            <a:chOff x="12566277" y="4408312"/>
            <a:chExt cx="5102032" cy="480512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041398" y="2031888"/>
              <a:ext cx="10204063" cy="9610243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566277" y="4408312"/>
              <a:ext cx="5102032" cy="4805121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764083" y="6115698"/>
            <a:ext cx="4944301" cy="1201395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665525" y="7642068"/>
            <a:ext cx="3280556" cy="134261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295501" y="4640517"/>
            <a:ext cx="1289944" cy="1289944"/>
            <a:chOff x="2295501" y="4640517"/>
            <a:chExt cx="1289944" cy="128994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295501" y="4640517"/>
              <a:ext cx="1289944" cy="128994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500846" y="4640517"/>
            <a:ext cx="1284023" cy="1284023"/>
            <a:chOff x="8500846" y="4640517"/>
            <a:chExt cx="1284023" cy="1284023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500846" y="4640517"/>
              <a:ext cx="1284023" cy="128402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626367" y="4502081"/>
            <a:ext cx="1281552" cy="1281552"/>
            <a:chOff x="14626367" y="4502081"/>
            <a:chExt cx="1281552" cy="1281552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4626367" y="4502081"/>
              <a:ext cx="1281552" cy="1281552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959840" y="1518484"/>
            <a:ext cx="6419177" cy="1577310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5244286" y="9688572"/>
            <a:ext cx="1772207" cy="26056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3802" y="597962"/>
            <a:ext cx="17044507" cy="8903120"/>
            <a:chOff x="623802" y="597962"/>
            <a:chExt cx="17044507" cy="890312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850025" y="-3805171"/>
              <a:ext cx="34089014" cy="1780624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02" y="597962"/>
              <a:ext cx="17044507" cy="89031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8728" y="597962"/>
            <a:ext cx="6258358" cy="8903120"/>
            <a:chOff x="628728" y="597962"/>
            <a:chExt cx="6258358" cy="890312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8728" y="597962"/>
              <a:ext cx="6258358" cy="890312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674627" y="10194287"/>
            <a:ext cx="971311" cy="14286"/>
            <a:chOff x="16674627" y="10194287"/>
            <a:chExt cx="971311" cy="1428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16674627" y="10194287"/>
              <a:ext cx="971311" cy="1428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328572" y="9699620"/>
            <a:ext cx="254512" cy="30475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53146" y="4720617"/>
            <a:ext cx="5337918" cy="2509118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13373" y="1338487"/>
            <a:ext cx="6282806" cy="266959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749990" y="4520434"/>
            <a:ext cx="3797284" cy="3797284"/>
            <a:chOff x="7749990" y="4520434"/>
            <a:chExt cx="3797284" cy="379728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49990" y="4520434"/>
              <a:ext cx="3797284" cy="379728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226831" y="1300549"/>
            <a:ext cx="2843602" cy="2843602"/>
            <a:chOff x="8226831" y="1300549"/>
            <a:chExt cx="2843602" cy="284360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226831" y="1300549"/>
              <a:ext cx="2843602" cy="284360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275042" y="4777758"/>
            <a:ext cx="2997042" cy="2997042"/>
            <a:chOff x="13275042" y="4777758"/>
            <a:chExt cx="2997042" cy="299704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275042" y="4777758"/>
              <a:ext cx="2997042" cy="299704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208077" y="1079717"/>
            <a:ext cx="3092066" cy="3092066"/>
            <a:chOff x="13208077" y="1079717"/>
            <a:chExt cx="3092066" cy="309206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208077" y="1079717"/>
              <a:ext cx="3092066" cy="3092066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72343" y="9687203"/>
            <a:ext cx="2608273" cy="354283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5244286" y="9688572"/>
            <a:ext cx="1772207" cy="26056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3802" y="597962"/>
            <a:ext cx="17044507" cy="8903120"/>
            <a:chOff x="623802" y="597962"/>
            <a:chExt cx="17044507" cy="890312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850025" y="-3805171"/>
              <a:ext cx="34089014" cy="1780624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02" y="597962"/>
              <a:ext cx="17044507" cy="89031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674627" y="10194287"/>
            <a:ext cx="971311" cy="14286"/>
            <a:chOff x="16674627" y="10194287"/>
            <a:chExt cx="971311" cy="142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16674627" y="10194287"/>
              <a:ext cx="971311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422522" y="7915205"/>
            <a:ext cx="895647" cy="279890"/>
            <a:chOff x="8422522" y="7915205"/>
            <a:chExt cx="895647" cy="27989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780000">
              <a:off x="8422522" y="7915205"/>
              <a:ext cx="895647" cy="27989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002090" y="1893785"/>
            <a:ext cx="602050" cy="188141"/>
            <a:chOff x="8002090" y="1893785"/>
            <a:chExt cx="602050" cy="18814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02090" y="1893785"/>
              <a:ext cx="602050" cy="188141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328572" y="9699620"/>
            <a:ext cx="254512" cy="30475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 rot="60000">
            <a:off x="1455803" y="2536085"/>
            <a:ext cx="626064" cy="374064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258467" y="4512388"/>
            <a:ext cx="4191403" cy="3995441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442561" y="2006548"/>
            <a:ext cx="6386474" cy="229091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72343" y="9687203"/>
            <a:ext cx="2608273" cy="35428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23802" y="1315476"/>
            <a:ext cx="10460058" cy="7220091"/>
            <a:chOff x="623802" y="1315476"/>
            <a:chExt cx="10460058" cy="722009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-4331322" y="-2019664"/>
              <a:ext cx="20920115" cy="14440181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23802" y="1315476"/>
              <a:ext cx="10460058" cy="722009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616148" y="1987855"/>
            <a:ext cx="1835003" cy="6502577"/>
            <a:chOff x="6616148" y="1987855"/>
            <a:chExt cx="1835003" cy="650257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616148" y="1987855"/>
              <a:ext cx="1835003" cy="6502577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5244286" y="9688572"/>
            <a:ext cx="1772207" cy="26056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3802" y="597962"/>
            <a:ext cx="17044507" cy="8903120"/>
            <a:chOff x="623802" y="597962"/>
            <a:chExt cx="17044507" cy="890312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850025" y="-3805171"/>
              <a:ext cx="34089014" cy="1780624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02" y="597962"/>
              <a:ext cx="17044507" cy="89031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674627" y="10194287"/>
            <a:ext cx="971311" cy="14286"/>
            <a:chOff x="16674627" y="10194287"/>
            <a:chExt cx="971311" cy="142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16674627" y="10194287"/>
              <a:ext cx="971311" cy="1428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328572" y="9699620"/>
            <a:ext cx="254512" cy="30475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2343" y="9687203"/>
            <a:ext cx="2608273" cy="35428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23802" y="500467"/>
            <a:ext cx="17044507" cy="5736499"/>
            <a:chOff x="623802" y="500467"/>
            <a:chExt cx="17044507" cy="573649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3802" y="500467"/>
              <a:ext cx="17044507" cy="573649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428571" y="1575290"/>
            <a:ext cx="3243243" cy="4386100"/>
            <a:chOff x="7428571" y="1575290"/>
            <a:chExt cx="3243243" cy="438610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28571" y="1575290"/>
              <a:ext cx="3243243" cy="4386100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15284" y="7271773"/>
            <a:ext cx="14650757" cy="229168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255032" y="6141731"/>
            <a:ext cx="10766390" cy="120723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244286" y="9688572"/>
            <a:ext cx="1772207" cy="26056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674627" y="10194287"/>
            <a:ext cx="971311" cy="14286"/>
            <a:chOff x="16674627" y="10194287"/>
            <a:chExt cx="971311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16674627" y="10194287"/>
              <a:ext cx="971311" cy="1428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328572" y="9699620"/>
            <a:ext cx="254512" cy="30475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2343" y="9687203"/>
            <a:ext cx="2608273" cy="35428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3619286" y="-3593903"/>
            <a:ext cx="16480798" cy="1660865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083811" y="3625354"/>
            <a:ext cx="9186070" cy="306731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807805" y="443978"/>
            <a:ext cx="5721778" cy="227431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244286" y="9688572"/>
            <a:ext cx="1772207" cy="26056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7870419" y="-3642653"/>
            <a:ext cx="34026551" cy="1810848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18325" y="-284989"/>
            <a:ext cx="4131930" cy="153282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6790432" y="10497400"/>
            <a:ext cx="971311" cy="14286"/>
            <a:chOff x="16790432" y="10497400"/>
            <a:chExt cx="971311" cy="142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16790432" y="10497400"/>
              <a:ext cx="971311" cy="14286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44382" y="10002762"/>
            <a:ext cx="254522" cy="30475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88148" y="9990316"/>
            <a:ext cx="2608273" cy="35428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360091" y="9991685"/>
            <a:ext cx="1772207" cy="26056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이 동규</cp:lastModifiedBy>
  <cp:revision>1</cp:revision>
  <dcterms:created xsi:type="dcterms:W3CDTF">2023-03-12T10:16:18Z</dcterms:created>
  <dcterms:modified xsi:type="dcterms:W3CDTF">2023-03-12T01:17:10Z</dcterms:modified>
</cp:coreProperties>
</file>