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3420" y="3780649"/>
            <a:ext cx="5286842" cy="6517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5700" y="1371843"/>
            <a:ext cx="8011258" cy="24990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54661" y="9963221"/>
            <a:ext cx="2322387" cy="975685"/>
            <a:chOff x="15354661" y="9963221"/>
            <a:chExt cx="2322387" cy="9756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762165" y="10446108"/>
              <a:ext cx="971311" cy="14286"/>
              <a:chOff x="16762165" y="10446108"/>
              <a:chExt cx="971311" cy="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6762165" y="10446108"/>
                <a:ext cx="971311" cy="1428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1804" y="9940365"/>
              <a:ext cx="1776169" cy="26056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16096" y="9951429"/>
              <a:ext cx="254522" cy="304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7493" y="-412711"/>
            <a:ext cx="5044329" cy="15328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329035" y="-3487509"/>
            <a:ext cx="32943784" cy="17790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17484" y="10438000"/>
            <a:ext cx="971311" cy="14286"/>
            <a:chOff x="16817484" y="10438000"/>
            <a:chExt cx="971311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817484" y="10438000"/>
              <a:ext cx="971311" cy="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1429" y="9943334"/>
            <a:ext cx="254512" cy="3047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200" y="9930917"/>
            <a:ext cx="2608273" cy="3542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87143" y="9932285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5614224" cy="8903120"/>
            <a:chOff x="628728" y="597962"/>
            <a:chExt cx="5614224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5614224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0894" y="1596310"/>
            <a:ext cx="5581598" cy="13602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9172" y="3131442"/>
            <a:ext cx="5095112" cy="5039572"/>
            <a:chOff x="919172" y="3131442"/>
            <a:chExt cx="5095112" cy="50395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412" y="5437852"/>
              <a:ext cx="4959599" cy="293217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2038574" y="3131442"/>
              <a:ext cx="2856438" cy="1896291"/>
              <a:chOff x="2038574" y="3131442"/>
              <a:chExt cx="2856438" cy="1896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38574" y="3131442"/>
                <a:ext cx="2856438" cy="1896291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62337" y="1634404"/>
            <a:ext cx="10272450" cy="23220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2337" y="5004893"/>
            <a:ext cx="6516650" cy="37428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5614224" cy="8903120"/>
            <a:chOff x="628728" y="597962"/>
            <a:chExt cx="5614224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5614224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9119" y="1036212"/>
            <a:ext cx="5524483" cy="22837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4413" y="5437851"/>
            <a:ext cx="5188788" cy="29492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5611" y="-490079"/>
            <a:ext cx="21316705" cy="72430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5611" y="3562980"/>
            <a:ext cx="21316705" cy="7228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56162" y="3131442"/>
            <a:ext cx="1743030" cy="1726703"/>
            <a:chOff x="2556162" y="3131442"/>
            <a:chExt cx="1743030" cy="17267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72488" y="3131442"/>
              <a:ext cx="1726703" cy="1726703"/>
              <a:chOff x="2572488" y="3131442"/>
              <a:chExt cx="1726703" cy="172670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72488" y="3131442"/>
                <a:ext cx="1726703" cy="172670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60926" y="3109557"/>
              <a:ext cx="1949657" cy="1853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77242" y="415901"/>
            <a:ext cx="5228024" cy="18293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05830" y="1156230"/>
            <a:ext cx="8514233" cy="7628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02" y="568278"/>
            <a:ext cx="6028883" cy="8932804"/>
            <a:chOff x="623802" y="568278"/>
            <a:chExt cx="6028883" cy="89328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802" y="568278"/>
              <a:ext cx="6028883" cy="8932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9280" y="-304036"/>
            <a:ext cx="4003909" cy="17473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301583" y="-2951846"/>
            <a:ext cx="32943784" cy="167084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9280" y="-304036"/>
            <a:ext cx="5387214" cy="18267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359884" y="-2951846"/>
            <a:ext cx="33176988" cy="16708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0478" y="-347360"/>
            <a:ext cx="6879442" cy="17601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474624" y="-3184600"/>
            <a:ext cx="35234962" cy="17104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958" y="5511068"/>
            <a:ext cx="4237539" cy="705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8810" y="4146648"/>
            <a:ext cx="8127649" cy="15832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74627" y="10394287"/>
            <a:ext cx="971311" cy="14286"/>
            <a:chOff x="16674627" y="10394287"/>
            <a:chExt cx="971311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674627" y="10394287"/>
              <a:ext cx="971311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8572" y="9899620"/>
            <a:ext cx="254512" cy="304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728" y="4427695"/>
            <a:ext cx="5721026" cy="5668528"/>
            <a:chOff x="628728" y="4427695"/>
            <a:chExt cx="5721026" cy="56685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00953" y="1624263"/>
              <a:ext cx="11442052" cy="113370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4427695"/>
              <a:ext cx="5721026" cy="56685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4286" y="9688572"/>
            <a:ext cx="1771893" cy="2605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20505" y="9699620"/>
            <a:ext cx="246598" cy="2625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2791" y="6582091"/>
            <a:ext cx="3957197" cy="1359737"/>
            <a:chOff x="7552791" y="6582091"/>
            <a:chExt cx="3957197" cy="135973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544541" y="6682404"/>
              <a:ext cx="423025" cy="406526"/>
              <a:chOff x="7544541" y="6682404"/>
              <a:chExt cx="423025" cy="40652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544541" y="6682404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0889" y="6523044"/>
              <a:ext cx="1727747" cy="69653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82794" y="7166768"/>
              <a:ext cx="1299644" cy="8836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2316" y="1190754"/>
            <a:ext cx="1244174" cy="9020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44541" y="8623042"/>
            <a:ext cx="423025" cy="406526"/>
            <a:chOff x="7544541" y="8623042"/>
            <a:chExt cx="423025" cy="4065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7544541" y="8623042"/>
              <a:ext cx="423025" cy="40652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40925" y="8461839"/>
            <a:ext cx="3909642" cy="69646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086669" y="2417175"/>
            <a:ext cx="3938190" cy="545702"/>
            <a:chOff x="12086669" y="2417175"/>
            <a:chExt cx="3938190" cy="5457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078419" y="2519329"/>
              <a:ext cx="423025" cy="406526"/>
              <a:chOff x="12078419" y="2519329"/>
              <a:chExt cx="423025" cy="40652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12078419" y="2519329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74807" y="2358129"/>
              <a:ext cx="1735414" cy="7818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86669" y="8490983"/>
            <a:ext cx="3938166" cy="545702"/>
            <a:chOff x="12086669" y="8490983"/>
            <a:chExt cx="3938166" cy="54570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078419" y="8593137"/>
              <a:ext cx="423025" cy="406526"/>
              <a:chOff x="12078419" y="8593137"/>
              <a:chExt cx="423025" cy="40652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12078419" y="8593137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74783" y="8431937"/>
              <a:ext cx="1756795" cy="69653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52791" y="4154844"/>
            <a:ext cx="3938182" cy="545702"/>
            <a:chOff x="7552791" y="4154844"/>
            <a:chExt cx="3938182" cy="54570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544541" y="4255151"/>
              <a:ext cx="423025" cy="406526"/>
              <a:chOff x="7544541" y="4255151"/>
              <a:chExt cx="423025" cy="40652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7544541" y="4255151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40922" y="4095797"/>
              <a:ext cx="957937" cy="69653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982829" y="4739522"/>
            <a:ext cx="3309368" cy="88362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086669" y="4154848"/>
            <a:ext cx="3938146" cy="552198"/>
            <a:chOff x="12086669" y="4154848"/>
            <a:chExt cx="3938146" cy="55219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078419" y="4255151"/>
              <a:ext cx="423025" cy="406526"/>
              <a:chOff x="12078419" y="4255151"/>
              <a:chExt cx="423025" cy="406526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400000">
                <a:off x="12078419" y="4255151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74763" y="4095801"/>
              <a:ext cx="691290" cy="78838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086669" y="6582091"/>
            <a:ext cx="3938146" cy="552198"/>
            <a:chOff x="12086669" y="6582091"/>
            <a:chExt cx="3938146" cy="55219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078419" y="6682392"/>
              <a:ext cx="423025" cy="406526"/>
              <a:chOff x="12078419" y="6682392"/>
              <a:chExt cx="423025" cy="406526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400000">
                <a:off x="12078419" y="6682392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474763" y="6523044"/>
              <a:ext cx="1658576" cy="70496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552791" y="2417171"/>
            <a:ext cx="3938186" cy="552198"/>
            <a:chOff x="7552791" y="2417171"/>
            <a:chExt cx="3938186" cy="55219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544541" y="2517482"/>
              <a:ext cx="423025" cy="406526"/>
              <a:chOff x="7544541" y="2517482"/>
              <a:chExt cx="423025" cy="406526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7544541" y="2517482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0925" y="2358125"/>
              <a:ext cx="2438376" cy="7049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3294221"/>
            <a:chOff x="623802" y="597962"/>
            <a:chExt cx="17044507" cy="32942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0534" y="-1031230"/>
              <a:ext cx="34089014" cy="65884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0505" y="9699620"/>
            <a:ext cx="245683" cy="2625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457" y="4457467"/>
            <a:ext cx="17278851" cy="4805121"/>
            <a:chOff x="389457" y="4457467"/>
            <a:chExt cx="17278851" cy="48051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223832" y="2081043"/>
              <a:ext cx="34557703" cy="961024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457" y="4457467"/>
              <a:ext cx="17278851" cy="48051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7091" y="6281630"/>
            <a:ext cx="4208624" cy="12564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0947" y="7265865"/>
            <a:ext cx="10675451" cy="13334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9841" y="1518489"/>
            <a:ext cx="2097101" cy="1595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70824" y="8498846"/>
            <a:ext cx="8515442" cy="6672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71342" y="4660821"/>
            <a:ext cx="1743030" cy="1726703"/>
            <a:chOff x="8271342" y="4660821"/>
            <a:chExt cx="1743030" cy="17267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287669" y="4660821"/>
              <a:ext cx="1726703" cy="1726703"/>
              <a:chOff x="8287669" y="4660821"/>
              <a:chExt cx="1726703" cy="172670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287669" y="4660821"/>
                <a:ext cx="1726703" cy="1726703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76107" y="4638935"/>
              <a:ext cx="1949657" cy="1853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3294221"/>
            <a:chOff x="623802" y="597962"/>
            <a:chExt cx="17044507" cy="32942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0534" y="-1031230"/>
              <a:ext cx="34089014" cy="65884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457" y="4457467"/>
            <a:ext cx="5102032" cy="4805121"/>
            <a:chOff x="389457" y="4457467"/>
            <a:chExt cx="5102032" cy="48051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135422" y="2081043"/>
              <a:ext cx="10204063" cy="961024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457" y="4457467"/>
              <a:ext cx="5102032" cy="48051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8804" y="6181416"/>
            <a:ext cx="2282320" cy="11537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5359" y="7642069"/>
            <a:ext cx="4051927" cy="13426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91841" y="4408312"/>
            <a:ext cx="5102032" cy="4805121"/>
            <a:chOff x="6591841" y="4408312"/>
            <a:chExt cx="5102032" cy="48051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6962" y="2031888"/>
              <a:ext cx="10204063" cy="961024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1841" y="4408312"/>
              <a:ext cx="5102032" cy="48051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73586" y="6181416"/>
            <a:ext cx="2127777" cy="120139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09529" y="7642069"/>
            <a:ext cx="4366698" cy="13426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66277" y="4408312"/>
            <a:ext cx="5102032" cy="4805121"/>
            <a:chOff x="12566277" y="4408312"/>
            <a:chExt cx="5102032" cy="48051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41398" y="2031888"/>
              <a:ext cx="10204063" cy="96102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66277" y="4408312"/>
              <a:ext cx="5102032" cy="480512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64083" y="6115698"/>
            <a:ext cx="4944301" cy="12013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65525" y="7642068"/>
            <a:ext cx="3280556" cy="13426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95501" y="4640517"/>
            <a:ext cx="1289944" cy="1289944"/>
            <a:chOff x="2295501" y="4640517"/>
            <a:chExt cx="1289944" cy="12899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95501" y="4640517"/>
              <a:ext cx="1289944" cy="1289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00846" y="4640517"/>
            <a:ext cx="1284023" cy="1284023"/>
            <a:chOff x="8500846" y="4640517"/>
            <a:chExt cx="1284023" cy="128402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00846" y="4640517"/>
              <a:ext cx="1284023" cy="12840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6367" y="4502081"/>
            <a:ext cx="1281552" cy="1281552"/>
            <a:chOff x="14626367" y="4502081"/>
            <a:chExt cx="1281552" cy="12815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26367" y="4502081"/>
              <a:ext cx="1281552" cy="128155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9840" y="1518484"/>
            <a:ext cx="6419177" cy="157731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146" y="4720617"/>
            <a:ext cx="5337918" cy="25091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3373" y="1338487"/>
            <a:ext cx="6282806" cy="26695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49990" y="4520434"/>
            <a:ext cx="3797284" cy="3797284"/>
            <a:chOff x="7749990" y="4520434"/>
            <a:chExt cx="3797284" cy="37972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9990" y="4520434"/>
              <a:ext cx="3797284" cy="3797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831" y="1300549"/>
            <a:ext cx="2843602" cy="2843602"/>
            <a:chOff x="8226831" y="1300549"/>
            <a:chExt cx="2843602" cy="28436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6831" y="1300549"/>
              <a:ext cx="2843602" cy="28436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75042" y="4777758"/>
            <a:ext cx="2997042" cy="2997042"/>
            <a:chOff x="13275042" y="4777758"/>
            <a:chExt cx="2997042" cy="29970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75042" y="4777758"/>
              <a:ext cx="2997042" cy="29970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08077" y="1079717"/>
            <a:ext cx="3092066" cy="3092066"/>
            <a:chOff x="13208077" y="1079717"/>
            <a:chExt cx="3092066" cy="30920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08077" y="1079717"/>
              <a:ext cx="3092066" cy="30920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22522" y="7915205"/>
            <a:ext cx="895647" cy="279890"/>
            <a:chOff x="8422522" y="7915205"/>
            <a:chExt cx="895647" cy="2798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80000">
              <a:off x="8422522" y="7915205"/>
              <a:ext cx="895647" cy="2798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02090" y="1893785"/>
            <a:ext cx="602050" cy="188141"/>
            <a:chOff x="8002090" y="1893785"/>
            <a:chExt cx="602050" cy="1881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2090" y="1893785"/>
              <a:ext cx="602050" cy="1881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60000">
            <a:off x="1455803" y="2536085"/>
            <a:ext cx="626064" cy="3740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58467" y="4512388"/>
            <a:ext cx="4191403" cy="399544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2561" y="2006548"/>
            <a:ext cx="6386474" cy="22909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3802" y="1315476"/>
            <a:ext cx="10460058" cy="7220091"/>
            <a:chOff x="623802" y="1315476"/>
            <a:chExt cx="10460058" cy="72200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331322" y="-2019664"/>
              <a:ext cx="20920115" cy="1444018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802" y="1315476"/>
              <a:ext cx="10460058" cy="72200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16148" y="1987855"/>
            <a:ext cx="1835003" cy="6502577"/>
            <a:chOff x="6616148" y="1987855"/>
            <a:chExt cx="1835003" cy="65025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6148" y="1987855"/>
              <a:ext cx="1835003" cy="650257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02" y="500467"/>
            <a:ext cx="17044507" cy="5736499"/>
            <a:chOff x="623802" y="500467"/>
            <a:chExt cx="17044507" cy="57364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802" y="500467"/>
              <a:ext cx="17044507" cy="57364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28571" y="1575290"/>
            <a:ext cx="3243243" cy="4386100"/>
            <a:chOff x="7428571" y="1575290"/>
            <a:chExt cx="3243243" cy="43861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8571" y="1575290"/>
              <a:ext cx="3243243" cy="43861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5284" y="7271773"/>
            <a:ext cx="14650757" cy="22916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55032" y="6141731"/>
            <a:ext cx="10766390" cy="1207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619286" y="-3593903"/>
            <a:ext cx="16480798" cy="166086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3811" y="3625354"/>
            <a:ext cx="9186070" cy="30673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7805" y="443978"/>
            <a:ext cx="5721778" cy="22743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870419" y="-3642653"/>
            <a:ext cx="34026551" cy="181084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8325" y="-284989"/>
            <a:ext cx="4131930" cy="1532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90432" y="10497400"/>
            <a:ext cx="971311" cy="14286"/>
            <a:chOff x="16790432" y="10497400"/>
            <a:chExt cx="971311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790432" y="10497400"/>
              <a:ext cx="971311" cy="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4382" y="10002762"/>
            <a:ext cx="254522" cy="3047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148" y="9990316"/>
            <a:ext cx="2608273" cy="3542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60091" y="9991685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2023-03-12T21:22:07Z</dcterms:created>
  <dcterms:modified xsi:type="dcterms:W3CDTF">2023-03-12T21:22:07Z</dcterms:modified>
</cp:coreProperties>
</file>