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57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9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9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7.png"/><Relationship Id="rId10" Type="http://schemas.openxmlformats.org/officeDocument/2006/relationships/image" Target="../media/image49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9.png"/><Relationship Id="rId7" Type="http://schemas.openxmlformats.org/officeDocument/2006/relationships/image" Target="../media/image5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52.png"/><Relationship Id="rId4" Type="http://schemas.openxmlformats.org/officeDocument/2006/relationships/image" Target="../media/image40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E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3417" y="2750903"/>
            <a:ext cx="5304837" cy="466578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8658" y="5932172"/>
            <a:ext cx="5850160" cy="10371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05583" y="5036582"/>
            <a:ext cx="2429392" cy="524749"/>
            <a:chOff x="2805583" y="5036582"/>
            <a:chExt cx="2429392" cy="52474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2805583" y="5036582"/>
              <a:ext cx="2429392" cy="5247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AE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9325" y="5670128"/>
            <a:ext cx="10517620" cy="46582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97900" y="8683733"/>
            <a:ext cx="9559941" cy="10371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14345" y="7788142"/>
            <a:ext cx="2429392" cy="524749"/>
            <a:chOff x="6214345" y="7788142"/>
            <a:chExt cx="2429392" cy="52474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6214345" y="7788142"/>
              <a:ext cx="2429392" cy="5247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09897" y="2266667"/>
            <a:ext cx="4865920" cy="1809050"/>
            <a:chOff x="6709897" y="2266667"/>
            <a:chExt cx="4865920" cy="18090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9897" y="2266667"/>
              <a:ext cx="4865920" cy="180905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7757" y="2266449"/>
            <a:ext cx="8798509" cy="37847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00360" y="4757034"/>
            <a:ext cx="8299793" cy="7650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464698" y="6447267"/>
            <a:ext cx="3929298" cy="1155908"/>
            <a:chOff x="3464698" y="6447267"/>
            <a:chExt cx="3929298" cy="115590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9797" y="6183597"/>
              <a:ext cx="4015807" cy="1536143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3079276" y="6961413"/>
              <a:ext cx="1027184" cy="256340"/>
              <a:chOff x="3079276" y="6961413"/>
              <a:chExt cx="1027184" cy="25634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3079276" y="6961413"/>
                <a:ext cx="1027184" cy="256340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7814968" y="6447267"/>
            <a:ext cx="3656504" cy="1155908"/>
            <a:chOff x="7814968" y="6447267"/>
            <a:chExt cx="3656504" cy="115590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0065" y="6183597"/>
              <a:ext cx="2851140" cy="1536143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7429546" y="6961413"/>
              <a:ext cx="1027184" cy="256340"/>
              <a:chOff x="7429546" y="6961413"/>
              <a:chExt cx="1027184" cy="25634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7429546" y="6961413"/>
                <a:ext cx="1027184" cy="256340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1892444" y="6447267"/>
            <a:ext cx="2637449" cy="1155908"/>
            <a:chOff x="11892444" y="6447267"/>
            <a:chExt cx="2637449" cy="115590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37569" y="6167997"/>
              <a:ext cx="2697474" cy="1543096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1507022" y="6961413"/>
              <a:ext cx="1027184" cy="256340"/>
              <a:chOff x="11507022" y="6961413"/>
              <a:chExt cx="1027184" cy="256340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11507022" y="6961413"/>
                <a:ext cx="1027184" cy="25634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3464698" y="8242686"/>
            <a:ext cx="3929298" cy="1155908"/>
            <a:chOff x="3464698" y="8242686"/>
            <a:chExt cx="3929298" cy="115590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79910" y="7506491"/>
              <a:ext cx="4345041" cy="3334238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3079276" y="8756832"/>
              <a:ext cx="1027184" cy="256340"/>
              <a:chOff x="3079276" y="8756832"/>
              <a:chExt cx="1027184" cy="25634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5400000">
                <a:off x="2565684" y="8628662"/>
                <a:ext cx="2054368" cy="512680"/>
              </a:xfrm>
              <a:prstGeom prst="rect">
                <a:avLst/>
              </a:prstGeom>
            </p:spPr>
          </p:pic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3079276" y="8756832"/>
                <a:ext cx="1027184" cy="256340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7814968" y="8242686"/>
            <a:ext cx="3929295" cy="1155908"/>
            <a:chOff x="7814968" y="8242686"/>
            <a:chExt cx="3929295" cy="115590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30176" y="7531614"/>
              <a:ext cx="5027060" cy="3313057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7429546" y="8756832"/>
              <a:ext cx="1027184" cy="256340"/>
              <a:chOff x="7429546" y="8756832"/>
              <a:chExt cx="1027184" cy="256340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5400000">
                <a:off x="6915954" y="8628662"/>
                <a:ext cx="2054368" cy="512680"/>
              </a:xfrm>
              <a:prstGeom prst="rect">
                <a:avLst/>
              </a:prstGeom>
            </p:spPr>
          </p:pic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7429546" y="8756832"/>
                <a:ext cx="1027184" cy="25634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7731" y="856378"/>
            <a:ext cx="3861893" cy="15935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07687" y="1651708"/>
            <a:ext cx="1027184" cy="256340"/>
            <a:chOff x="2607687" y="1651708"/>
            <a:chExt cx="1027184" cy="25634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607687" y="1651708"/>
              <a:ext cx="1027184" cy="25634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725" y="-1030683"/>
            <a:ext cx="4280667" cy="56848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42857" y="1076190"/>
            <a:ext cx="7790476" cy="8133333"/>
            <a:chOff x="9342857" y="1076190"/>
            <a:chExt cx="7790476" cy="813333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42857" y="1076190"/>
              <a:ext cx="7790476" cy="81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791169" y="2057143"/>
            <a:ext cx="342857" cy="6171429"/>
            <a:chOff x="16791169" y="2057143"/>
            <a:chExt cx="342857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91169" y="2057143"/>
              <a:ext cx="342857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57143" y="2761905"/>
            <a:ext cx="4761905" cy="4761905"/>
            <a:chOff x="10857143" y="2761905"/>
            <a:chExt cx="4761905" cy="476190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57143" y="2761905"/>
              <a:ext cx="4761905" cy="476190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725" y="-1030683"/>
            <a:ext cx="4280667" cy="56848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5343" y="3014286"/>
            <a:ext cx="5884848" cy="65222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7731" y="854112"/>
            <a:ext cx="2850959" cy="15962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07687" y="1651708"/>
            <a:ext cx="1027184" cy="256340"/>
            <a:chOff x="2607687" y="1651708"/>
            <a:chExt cx="1027184" cy="25634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607687" y="1651708"/>
              <a:ext cx="1027184" cy="25634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5093" y="-1019998"/>
            <a:ext cx="4151125" cy="56527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42857" y="1076190"/>
            <a:ext cx="7790476" cy="8133333"/>
            <a:chOff x="9342857" y="1076190"/>
            <a:chExt cx="7790476" cy="813333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42857" y="1076190"/>
              <a:ext cx="7790476" cy="81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791861" y="2057143"/>
            <a:ext cx="341472" cy="6171429"/>
            <a:chOff x="16791861" y="2057143"/>
            <a:chExt cx="341472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91861" y="2057143"/>
              <a:ext cx="341472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09524" y="3714286"/>
            <a:ext cx="2857143" cy="2857143"/>
            <a:chOff x="11809524" y="3714286"/>
            <a:chExt cx="2857143" cy="28571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09524" y="3714286"/>
              <a:ext cx="2857143" cy="285714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5343" y="3390476"/>
            <a:ext cx="6285400" cy="5151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13350" y="615155"/>
            <a:ext cx="2697474" cy="16024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873303" y="1428349"/>
            <a:ext cx="1027184" cy="256340"/>
            <a:chOff x="2873303" y="1428349"/>
            <a:chExt cx="1027184" cy="25634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873303" y="1428349"/>
              <a:ext cx="1027184" cy="25634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693" y="-1243356"/>
            <a:ext cx="4110496" cy="59384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76594" y="2414376"/>
            <a:ext cx="832254" cy="4579335"/>
            <a:chOff x="-576594" y="2414376"/>
            <a:chExt cx="832254" cy="45793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576594" y="2414376"/>
              <a:ext cx="832254" cy="45793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030054" y="2414376"/>
            <a:ext cx="832254" cy="4579335"/>
            <a:chOff x="18030054" y="2414376"/>
            <a:chExt cx="832254" cy="45793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030054" y="2414376"/>
              <a:ext cx="832254" cy="45793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37712" y="2686710"/>
            <a:ext cx="3688959" cy="4912293"/>
            <a:chOff x="3437712" y="2686710"/>
            <a:chExt cx="3688959" cy="49122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37712" y="2686710"/>
              <a:ext cx="3688959" cy="49122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98378" y="2701086"/>
            <a:ext cx="3688959" cy="4897918"/>
            <a:chOff x="7298378" y="2701086"/>
            <a:chExt cx="3688959" cy="48979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8378" y="2701086"/>
              <a:ext cx="3688959" cy="48979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159044" y="2715462"/>
            <a:ext cx="3688959" cy="4883542"/>
            <a:chOff x="11159044" y="2715462"/>
            <a:chExt cx="3688959" cy="488354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59044" y="2715462"/>
              <a:ext cx="3688959" cy="488354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23343" y="2892725"/>
            <a:ext cx="3979990" cy="165616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863144" y="5781561"/>
            <a:ext cx="2838095" cy="285714"/>
            <a:chOff x="3863144" y="5781561"/>
            <a:chExt cx="2838095" cy="2857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63144" y="5781561"/>
              <a:ext cx="2838095" cy="28571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39600" y="2947952"/>
            <a:ext cx="3400600" cy="167105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00295" y="2947954"/>
            <a:ext cx="3400600" cy="167105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584475" y="5781561"/>
            <a:ext cx="2838095" cy="285714"/>
            <a:chOff x="11584475" y="5781561"/>
            <a:chExt cx="2838095" cy="2857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84475" y="5781561"/>
              <a:ext cx="2838095" cy="28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567906" y="4428571"/>
            <a:ext cx="1428571" cy="1428571"/>
            <a:chOff x="4567906" y="4428571"/>
            <a:chExt cx="1428571" cy="142857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67906" y="4428571"/>
              <a:ext cx="1428571" cy="14285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428571" y="4428571"/>
            <a:ext cx="1428571" cy="1428571"/>
            <a:chOff x="8428571" y="4428571"/>
            <a:chExt cx="1428571" cy="142857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28571" y="4428571"/>
              <a:ext cx="1428571" cy="14285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289237" y="4369202"/>
            <a:ext cx="1428571" cy="1428571"/>
            <a:chOff x="12289237" y="4369202"/>
            <a:chExt cx="1428571" cy="142857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289237" y="4369202"/>
              <a:ext cx="1428571" cy="142857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753494" y="5781561"/>
            <a:ext cx="2838095" cy="285714"/>
            <a:chOff x="7753494" y="5781561"/>
            <a:chExt cx="2838095" cy="2857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53494" y="5781561"/>
              <a:ext cx="2838095" cy="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2105" y="837488"/>
            <a:ext cx="2651283" cy="16214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72061" y="1660208"/>
            <a:ext cx="1027184" cy="256340"/>
            <a:chOff x="3172061" y="1660208"/>
            <a:chExt cx="1027184" cy="25634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3172061" y="1660208"/>
              <a:ext cx="1027184" cy="25634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584" y="-1204369"/>
            <a:ext cx="4474706" cy="593848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45419" y="2700000"/>
            <a:ext cx="8927676" cy="51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95177" y="2788294"/>
            <a:ext cx="6036521" cy="6302187"/>
            <a:chOff x="1495177" y="2788294"/>
            <a:chExt cx="6036521" cy="630218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95177" y="2788294"/>
              <a:ext cx="6036521" cy="6302187"/>
              <a:chOff x="1495177" y="2788294"/>
              <a:chExt cx="6036521" cy="630218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95177" y="2788294"/>
                <a:ext cx="6036521" cy="630218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7267105" y="3548394"/>
              <a:ext cx="264593" cy="4781987"/>
              <a:chOff x="7267105" y="3548394"/>
              <a:chExt cx="264593" cy="478198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267105" y="3548394"/>
                <a:ext cx="264593" cy="478198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261235" y="3738101"/>
              <a:ext cx="4504406" cy="4565302"/>
              <a:chOff x="2261235" y="3738101"/>
              <a:chExt cx="4504406" cy="456530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88818" y="3247144"/>
                <a:ext cx="6303170" cy="2679941"/>
              </a:xfrm>
              <a:prstGeom prst="rect">
                <a:avLst/>
              </a:prstGeom>
            </p:spPr>
          </p:pic>
          <p:grpSp>
            <p:nvGrpSpPr>
              <p:cNvPr id="1006" name="그룹 1006"/>
              <p:cNvGrpSpPr/>
              <p:nvPr/>
            </p:nvGrpSpPr>
            <p:grpSpPr>
              <a:xfrm>
                <a:off x="2261235" y="7849940"/>
                <a:ext cx="4504406" cy="453464"/>
                <a:chOff x="2261235" y="7849940"/>
                <a:chExt cx="4504406" cy="453464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261235" y="7849940"/>
                  <a:ext cx="4504406" cy="453464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3379778" y="5702579"/>
                <a:ext cx="2267318" cy="2267318"/>
                <a:chOff x="3379778" y="5702579"/>
                <a:chExt cx="2267318" cy="2267318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379778" y="5702579"/>
                  <a:ext cx="2267318" cy="2267318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2105" y="837488"/>
            <a:ext cx="2651283" cy="16214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72061" y="1660208"/>
            <a:ext cx="1027184" cy="256340"/>
            <a:chOff x="3172061" y="1660208"/>
            <a:chExt cx="1027184" cy="25634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3172061" y="1660208"/>
              <a:ext cx="1027184" cy="25634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584" y="-1204369"/>
            <a:ext cx="4474706" cy="593848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93848" y="2700000"/>
            <a:ext cx="7163086" cy="51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95177" y="2788294"/>
            <a:ext cx="6036521" cy="6302187"/>
            <a:chOff x="1495177" y="2788294"/>
            <a:chExt cx="6036521" cy="63021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5177" y="2788294"/>
              <a:ext cx="6036521" cy="63021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67105" y="3548394"/>
            <a:ext cx="264593" cy="4781987"/>
            <a:chOff x="7267105" y="3548394"/>
            <a:chExt cx="264593" cy="47819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67105" y="3548394"/>
              <a:ext cx="264593" cy="478198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16205" y="3337596"/>
            <a:ext cx="5418341" cy="269121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61235" y="7849940"/>
            <a:ext cx="4504406" cy="453464"/>
            <a:chOff x="2261235" y="7849940"/>
            <a:chExt cx="4504406" cy="45346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1235" y="7849940"/>
              <a:ext cx="4504406" cy="4534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95831" y="5583273"/>
            <a:ext cx="2266667" cy="2266667"/>
            <a:chOff x="3495831" y="5583273"/>
            <a:chExt cx="2266667" cy="226666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95831" y="5583273"/>
              <a:ext cx="2266667" cy="226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2105" y="837488"/>
            <a:ext cx="2651283" cy="16214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72061" y="1660208"/>
            <a:ext cx="1027184" cy="256340"/>
            <a:chOff x="3172061" y="1660208"/>
            <a:chExt cx="1027184" cy="25634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3172061" y="1660208"/>
              <a:ext cx="1027184" cy="25634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584" y="-1204369"/>
            <a:ext cx="4474706" cy="59384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95177" y="2788294"/>
            <a:ext cx="6036521" cy="6302187"/>
            <a:chOff x="1495177" y="2788294"/>
            <a:chExt cx="6036521" cy="630218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5177" y="2788294"/>
              <a:ext cx="6036521" cy="63021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67105" y="3548394"/>
            <a:ext cx="264593" cy="4781987"/>
            <a:chOff x="7267105" y="3548394"/>
            <a:chExt cx="264593" cy="478198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67105" y="3548394"/>
              <a:ext cx="264593" cy="478198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06681" y="3337596"/>
            <a:ext cx="5408818" cy="269121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61235" y="7849940"/>
            <a:ext cx="4504406" cy="453464"/>
            <a:chOff x="2261235" y="7849940"/>
            <a:chExt cx="4504406" cy="45346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61235" y="7849940"/>
              <a:ext cx="4504406" cy="4534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80104" y="5583273"/>
            <a:ext cx="2266667" cy="2266667"/>
            <a:chOff x="3380104" y="5583273"/>
            <a:chExt cx="2266667" cy="226666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80104" y="5583273"/>
              <a:ext cx="2266667" cy="226666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04800" y="2674010"/>
            <a:ext cx="8606600" cy="44238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685" y="1238095"/>
            <a:ext cx="18285714" cy="9047619"/>
            <a:chOff x="-29685" y="1238095"/>
            <a:chExt cx="18285714" cy="9047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9685" y="1238095"/>
              <a:ext cx="18285714" cy="90476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64357" y="665734"/>
            <a:ext cx="1556520" cy="8712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82190" y="1069573"/>
            <a:ext cx="604600" cy="150882"/>
            <a:chOff x="2482190" y="1069573"/>
            <a:chExt cx="604600" cy="15088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482190" y="1069573"/>
              <a:ext cx="604600" cy="15088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4718" y="-595505"/>
            <a:ext cx="2694974" cy="34414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동규 이</cp:lastModifiedBy>
  <cp:revision>1</cp:revision>
  <dcterms:created xsi:type="dcterms:W3CDTF">2023-11-06T12:53:12Z</dcterms:created>
  <dcterms:modified xsi:type="dcterms:W3CDTF">2023-11-06T03:53:53Z</dcterms:modified>
</cp:coreProperties>
</file>