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20" Type="http://schemas.openxmlformats.org/officeDocument/2006/relationships/image" Target="../media/image1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138.png"/><Relationship Id="rId15" Type="http://schemas.openxmlformats.org/officeDocument/2006/relationships/image" Target="../media/image139.png"/><Relationship Id="rId16" Type="http://schemas.openxmlformats.org/officeDocument/2006/relationships/image" Target="../media/image140.png"/><Relationship Id="rId17" Type="http://schemas.openxmlformats.org/officeDocument/2006/relationships/image" Target="../media/image141.png"/><Relationship Id="rId18" Type="http://schemas.openxmlformats.org/officeDocument/2006/relationships/image" Target="../media/image142.png"/><Relationship Id="rId19" Type="http://schemas.openxmlformats.org/officeDocument/2006/relationships/image" Target="../media/image143.png"/><Relationship Id="rId20" Type="http://schemas.openxmlformats.org/officeDocument/2006/relationships/image" Target="../media/image144.png"/><Relationship Id="rId21" Type="http://schemas.openxmlformats.org/officeDocument/2006/relationships/image" Target="../media/image145.png"/><Relationship Id="rId22" Type="http://schemas.openxmlformats.org/officeDocument/2006/relationships/image" Target="../media/image14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Relationship Id="rId9" Type="http://schemas.openxmlformats.org/officeDocument/2006/relationships/image" Target="../media/image199.png"/><Relationship Id="rId10" Type="http://schemas.openxmlformats.org/officeDocument/2006/relationships/image" Target="../media/image200.png"/><Relationship Id="rId11" Type="http://schemas.openxmlformats.org/officeDocument/2006/relationships/image" Target="../media/image201.png"/><Relationship Id="rId12" Type="http://schemas.openxmlformats.org/officeDocument/2006/relationships/image" Target="../media/image202.png"/><Relationship Id="rId13" Type="http://schemas.openxmlformats.org/officeDocument/2006/relationships/image" Target="../media/image203.png"/><Relationship Id="rId14" Type="http://schemas.openxmlformats.org/officeDocument/2006/relationships/image" Target="../media/image204.png"/><Relationship Id="rId15" Type="http://schemas.openxmlformats.org/officeDocument/2006/relationships/image" Target="../media/image205.png"/><Relationship Id="rId16" Type="http://schemas.openxmlformats.org/officeDocument/2006/relationships/image" Target="../media/image206.png"/><Relationship Id="rId17" Type="http://schemas.openxmlformats.org/officeDocument/2006/relationships/image" Target="../media/image207.png"/><Relationship Id="rId18" Type="http://schemas.openxmlformats.org/officeDocument/2006/relationships/image" Target="../media/image208.png"/><Relationship Id="rId19" Type="http://schemas.openxmlformats.org/officeDocument/2006/relationships/image" Target="../media/image209.png"/><Relationship Id="rId20" Type="http://schemas.openxmlformats.org/officeDocument/2006/relationships/image" Target="../media/image210.png"/><Relationship Id="rId21" Type="http://schemas.openxmlformats.org/officeDocument/2006/relationships/image" Target="../media/image211.png"/><Relationship Id="rId22" Type="http://schemas.openxmlformats.org/officeDocument/2006/relationships/image" Target="../media/image21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30643" y="7396406"/>
            <a:ext cx="8978562" cy="1768982"/>
            <a:chOff x="8330643" y="7396406"/>
            <a:chExt cx="8978562" cy="17689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3906" y="8544765"/>
              <a:ext cx="6925591" cy="9678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1186" y="6922920"/>
              <a:ext cx="15827429" cy="24386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6022" y="726620"/>
            <a:ext cx="3470695" cy="33768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26044" y="2149643"/>
            <a:ext cx="2268952" cy="1180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585" y="2340090"/>
            <a:ext cx="5485714" cy="35714"/>
            <a:chOff x="1217585" y="2340090"/>
            <a:chExt cx="548571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585" y="2340090"/>
              <a:ext cx="5485714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870" y="2071771"/>
            <a:ext cx="3734200" cy="1965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870" y="928450"/>
            <a:ext cx="1773714" cy="22066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85191" y="4172243"/>
            <a:ext cx="11237267" cy="22860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585" y="2340090"/>
            <a:ext cx="5485714" cy="35714"/>
            <a:chOff x="1217585" y="2340090"/>
            <a:chExt cx="548571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585" y="2340090"/>
              <a:ext cx="5485714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6746" y="2452027"/>
            <a:ext cx="3333333" cy="3333333"/>
            <a:chOff x="8196746" y="2452027"/>
            <a:chExt cx="3333333" cy="33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6746" y="2452027"/>
              <a:ext cx="3333333" cy="3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07203" y="5077839"/>
            <a:ext cx="8761905" cy="71429"/>
            <a:chOff x="7907203" y="5077839"/>
            <a:chExt cx="8761905" cy="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907203" y="5077839"/>
              <a:ext cx="8761905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06278" y="6085228"/>
            <a:ext cx="3910721" cy="1145494"/>
            <a:chOff x="7706278" y="6085228"/>
            <a:chExt cx="3910721" cy="114549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706278" y="6085228"/>
              <a:ext cx="2114853" cy="1113081"/>
              <a:chOff x="7706278" y="6085228"/>
              <a:chExt cx="2114853" cy="111308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06278" y="6085228"/>
                <a:ext cx="2114853" cy="111308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321135" y="6085228"/>
              <a:ext cx="1113081" cy="1113081"/>
              <a:chOff x="9321135" y="6085228"/>
              <a:chExt cx="1113081" cy="111308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21135" y="6085228"/>
                <a:ext cx="1113081" cy="111308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502713" y="6116437"/>
              <a:ext cx="1113081" cy="1113081"/>
              <a:chOff x="10502713" y="6116437"/>
              <a:chExt cx="1113081" cy="111308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502713" y="6116437"/>
                <a:ext cx="1113081" cy="111308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3658152" y="2452027"/>
            <a:ext cx="3333333" cy="3333333"/>
            <a:chOff x="13658152" y="2452027"/>
            <a:chExt cx="3333333" cy="3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58152" y="2452027"/>
              <a:ext cx="3333333" cy="333333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1870" y="2071771"/>
            <a:ext cx="3696105" cy="19654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1870" y="928450"/>
            <a:ext cx="1754667" cy="22066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03050" y="886130"/>
            <a:ext cx="3963181" cy="21523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20072" y="941788"/>
            <a:ext cx="3924800" cy="21523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87086" y="572280"/>
            <a:ext cx="11398628" cy="8903120"/>
            <a:chOff x="6887086" y="572280"/>
            <a:chExt cx="11398628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7086" y="572280"/>
              <a:ext cx="11398628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7585" y="2340090"/>
            <a:ext cx="5485714" cy="35714"/>
            <a:chOff x="1217585" y="2340090"/>
            <a:chExt cx="5485714" cy="3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585" y="2340090"/>
              <a:ext cx="5485714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20108" y="597962"/>
            <a:ext cx="5932584" cy="1454472"/>
            <a:chOff x="9620108" y="597962"/>
            <a:chExt cx="5932584" cy="14544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0108" y="597962"/>
              <a:ext cx="5932584" cy="14544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88361" y="3963010"/>
            <a:ext cx="1829425" cy="2220707"/>
            <a:chOff x="11688361" y="3963010"/>
            <a:chExt cx="1829425" cy="22207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88361" y="3963010"/>
              <a:ext cx="1829425" cy="22207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016501" y="6341359"/>
            <a:ext cx="2010786" cy="2018540"/>
            <a:chOff x="15016501" y="6341359"/>
            <a:chExt cx="2010786" cy="20185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16501" y="6341359"/>
              <a:ext cx="2010786" cy="201854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1394" y="2071771"/>
            <a:ext cx="5599886" cy="19654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870" y="928450"/>
            <a:ext cx="1764190" cy="22066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81646" y="4061589"/>
            <a:ext cx="2373429" cy="22066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016501" y="6319427"/>
            <a:ext cx="1904762" cy="1904762"/>
            <a:chOff x="15016501" y="6319427"/>
            <a:chExt cx="1904762" cy="19047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16501" y="6319427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33434" y="7902174"/>
            <a:ext cx="1733117" cy="1733117"/>
            <a:chOff x="10333434" y="7902174"/>
            <a:chExt cx="1733117" cy="173311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333434" y="7902174"/>
              <a:ext cx="1733117" cy="1733117"/>
              <a:chOff x="10333434" y="7902174"/>
              <a:chExt cx="1733117" cy="173311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333434" y="7902174"/>
                <a:ext cx="1733117" cy="173311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343177" y="7911917"/>
              <a:ext cx="1713632" cy="1713632"/>
              <a:chOff x="10343177" y="7911917"/>
              <a:chExt cx="1713632" cy="171363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343177" y="7911917"/>
                <a:ext cx="1713632" cy="171363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3106" y="2719444"/>
            <a:ext cx="15379502" cy="666667"/>
            <a:chOff x="1453106" y="2719444"/>
            <a:chExt cx="15379502" cy="6666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53106" y="2719444"/>
              <a:ext cx="1904762" cy="666667"/>
              <a:chOff x="1453106" y="2719444"/>
              <a:chExt cx="1904762" cy="66666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53106" y="2719444"/>
                <a:ext cx="1904762" cy="666667"/>
                <a:chOff x="1453106" y="2719444"/>
                <a:chExt cx="1904762" cy="666667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5310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64373" y="2537935"/>
                <a:ext cx="1378733" cy="11492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927846" y="2719444"/>
              <a:ext cx="1904762" cy="666667"/>
              <a:chOff x="14927846" y="2719444"/>
              <a:chExt cx="1904762" cy="6666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927846" y="2719444"/>
                <a:ext cx="1904762" cy="666667"/>
                <a:chOff x="14927846" y="2719444"/>
                <a:chExt cx="1904762" cy="666667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92784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369265" y="2586202"/>
                <a:ext cx="1182219" cy="104733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90476" y="2719444"/>
              <a:ext cx="1904762" cy="666667"/>
              <a:chOff x="8190476" y="2719444"/>
              <a:chExt cx="1904762" cy="66666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8190476" y="2719444"/>
                <a:ext cx="1904762" cy="666667"/>
                <a:chOff x="8190476" y="2719444"/>
                <a:chExt cx="1904762" cy="666667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19047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68410" y="2537939"/>
                <a:ext cx="1410219" cy="12349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460" y="5796215"/>
            <a:ext cx="4855792" cy="35714"/>
            <a:chOff x="12460" y="5796215"/>
            <a:chExt cx="4855792" cy="3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46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49830" y="5796215"/>
            <a:ext cx="4855792" cy="35714"/>
            <a:chOff x="6749830" y="5796215"/>
            <a:chExt cx="4855792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674983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487200" y="5796215"/>
            <a:ext cx="4855792" cy="35714"/>
            <a:chOff x="13487200" y="5796215"/>
            <a:chExt cx="4855792" cy="3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348720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05703" y="4233418"/>
            <a:ext cx="6711472" cy="107143"/>
            <a:chOff x="2405703" y="4233418"/>
            <a:chExt cx="6711472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5703" y="4233418"/>
              <a:ext cx="6711472" cy="107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36190" y="670625"/>
            <a:ext cx="8733457" cy="196540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42860" y="5143062"/>
            <a:ext cx="6711472" cy="107143"/>
            <a:chOff x="9142860" y="5143062"/>
            <a:chExt cx="6711472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60" y="5143062"/>
              <a:ext cx="6711472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245718" y="5994052"/>
            <a:ext cx="6711472" cy="107143"/>
            <a:chOff x="9245718" y="5994052"/>
            <a:chExt cx="6711472" cy="10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9245718" y="5994052"/>
              <a:ext cx="6711472" cy="10714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45714" y="-472695"/>
            <a:ext cx="1764190" cy="220665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25087" y="3551809"/>
            <a:ext cx="3073971" cy="10298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624149" y="4486733"/>
            <a:ext cx="1980914" cy="10298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633672" y="5419272"/>
            <a:ext cx="1961867" cy="102983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431386" y="7308345"/>
            <a:ext cx="6711472" cy="107143"/>
            <a:chOff x="2431386" y="7308345"/>
            <a:chExt cx="6711472" cy="10714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2431386" y="7308345"/>
              <a:ext cx="6711472" cy="10714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371721" y="6658536"/>
            <a:ext cx="2843343" cy="10298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3106" y="2719444"/>
            <a:ext cx="15379502" cy="666667"/>
            <a:chOff x="1453106" y="2719444"/>
            <a:chExt cx="15379502" cy="6666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53106" y="2719444"/>
              <a:ext cx="1904762" cy="666667"/>
              <a:chOff x="1453106" y="2719444"/>
              <a:chExt cx="1904762" cy="66666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53106" y="2719444"/>
                <a:ext cx="1904762" cy="666667"/>
                <a:chOff x="1453106" y="2719444"/>
                <a:chExt cx="1904762" cy="666667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5310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64373" y="2537935"/>
                <a:ext cx="1378733" cy="11492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927846" y="2719444"/>
              <a:ext cx="1904762" cy="666667"/>
              <a:chOff x="14927846" y="2719444"/>
              <a:chExt cx="1904762" cy="6666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927846" y="2719444"/>
                <a:ext cx="1904762" cy="666667"/>
                <a:chOff x="14927846" y="2719444"/>
                <a:chExt cx="1904762" cy="666667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92784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81761" y="2567155"/>
                <a:ext cx="1488190" cy="108542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90476" y="2719444"/>
              <a:ext cx="1904762" cy="666667"/>
              <a:chOff x="8190476" y="2719444"/>
              <a:chExt cx="1904762" cy="66666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8190476" y="2719444"/>
                <a:ext cx="1904762" cy="666667"/>
                <a:chOff x="8190476" y="2719444"/>
                <a:chExt cx="1904762" cy="666667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19047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68410" y="2537939"/>
                <a:ext cx="1410219" cy="12349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460" y="5796215"/>
            <a:ext cx="4855792" cy="35714"/>
            <a:chOff x="12460" y="5796215"/>
            <a:chExt cx="4855792" cy="3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46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49830" y="5796215"/>
            <a:ext cx="4855792" cy="35714"/>
            <a:chOff x="6749830" y="5796215"/>
            <a:chExt cx="4855792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674983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487200" y="5796215"/>
            <a:ext cx="4855792" cy="35714"/>
            <a:chOff x="13487200" y="5796215"/>
            <a:chExt cx="4855792" cy="3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348720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05703" y="4233418"/>
            <a:ext cx="6711472" cy="107143"/>
            <a:chOff x="2405703" y="4233418"/>
            <a:chExt cx="6711472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5703" y="4233418"/>
              <a:ext cx="6711472" cy="107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36190" y="670625"/>
            <a:ext cx="9501400" cy="196540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42860" y="5143062"/>
            <a:ext cx="6711472" cy="107143"/>
            <a:chOff x="9142860" y="5143062"/>
            <a:chExt cx="6711472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60" y="5143062"/>
              <a:ext cx="6711472" cy="10714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45714" y="-472695"/>
            <a:ext cx="1764190" cy="220665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34611" y="3551809"/>
            <a:ext cx="3457305" cy="102983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224149" y="4411705"/>
            <a:ext cx="2819410" cy="102983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439806" y="7671100"/>
            <a:ext cx="6703053" cy="107143"/>
            <a:chOff x="2439806" y="7671100"/>
            <a:chExt cx="6703053" cy="10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2439806" y="7671100"/>
              <a:ext cx="6703053" cy="10714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05055" y="7017765"/>
            <a:ext cx="3580914" cy="102983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142860" y="6040581"/>
            <a:ext cx="6711472" cy="107143"/>
            <a:chOff x="9142860" y="6040581"/>
            <a:chExt cx="6711472" cy="10714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2860" y="6040581"/>
              <a:ext cx="6711472" cy="10714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633672" y="5346738"/>
            <a:ext cx="1961867" cy="102983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142860" y="6983503"/>
            <a:ext cx="6711472" cy="107143"/>
            <a:chOff x="9142860" y="6983503"/>
            <a:chExt cx="6711472" cy="1071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42860" y="6983503"/>
              <a:ext cx="6711472" cy="10714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624149" y="6289660"/>
            <a:ext cx="1980914" cy="10298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3106" y="2719444"/>
            <a:ext cx="15379502" cy="666667"/>
            <a:chOff x="1453106" y="2719444"/>
            <a:chExt cx="15379502" cy="6666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53106" y="2719444"/>
              <a:ext cx="1904762" cy="666667"/>
              <a:chOff x="1453106" y="2719444"/>
              <a:chExt cx="1904762" cy="66666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53106" y="2719444"/>
                <a:ext cx="1904762" cy="666667"/>
                <a:chOff x="1453106" y="2719444"/>
                <a:chExt cx="1904762" cy="666667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5310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64373" y="2537935"/>
                <a:ext cx="1378733" cy="11492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927846" y="2719444"/>
              <a:ext cx="1904762" cy="666667"/>
              <a:chOff x="14927846" y="2719444"/>
              <a:chExt cx="1904762" cy="6666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927846" y="2719444"/>
                <a:ext cx="1904762" cy="666667"/>
                <a:chOff x="14927846" y="2719444"/>
                <a:chExt cx="1904762" cy="666667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92784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81761" y="2567155"/>
                <a:ext cx="1488190" cy="108542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90476" y="2719444"/>
              <a:ext cx="1904762" cy="666667"/>
              <a:chOff x="8190476" y="2719444"/>
              <a:chExt cx="1904762" cy="66666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8190476" y="2719444"/>
                <a:ext cx="1904762" cy="666667"/>
                <a:chOff x="8190476" y="2719444"/>
                <a:chExt cx="1904762" cy="666667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19047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68410" y="2537939"/>
                <a:ext cx="1410219" cy="12349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460" y="5796215"/>
            <a:ext cx="4855792" cy="35714"/>
            <a:chOff x="12460" y="5796215"/>
            <a:chExt cx="4855792" cy="3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46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49830" y="5796215"/>
            <a:ext cx="4855792" cy="35714"/>
            <a:chOff x="6749830" y="5796215"/>
            <a:chExt cx="4855792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674983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487200" y="5796215"/>
            <a:ext cx="4855792" cy="35714"/>
            <a:chOff x="13487200" y="5796215"/>
            <a:chExt cx="4855792" cy="3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348720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05703" y="4233418"/>
            <a:ext cx="6711472" cy="107143"/>
            <a:chOff x="2405703" y="4233418"/>
            <a:chExt cx="6711472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5703" y="4233418"/>
              <a:ext cx="6711472" cy="107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36190" y="670625"/>
            <a:ext cx="9482352" cy="196540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42860" y="5143062"/>
            <a:ext cx="6711472" cy="107143"/>
            <a:chOff x="9142860" y="5143062"/>
            <a:chExt cx="6711472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60" y="5143062"/>
              <a:ext cx="6711472" cy="10714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45714" y="-472695"/>
            <a:ext cx="1764190" cy="220665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77468" y="3551809"/>
            <a:ext cx="2766933" cy="102983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238434" y="4449219"/>
            <a:ext cx="2781324" cy="102983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439806" y="7671100"/>
            <a:ext cx="6703053" cy="107143"/>
            <a:chOff x="2439806" y="7671100"/>
            <a:chExt cx="6703053" cy="10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2439806" y="7671100"/>
              <a:ext cx="6703053" cy="10714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05055" y="7055280"/>
            <a:ext cx="3580914" cy="102983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142860" y="6040581"/>
            <a:ext cx="6711472" cy="107143"/>
            <a:chOff x="9142860" y="6040581"/>
            <a:chExt cx="6711472" cy="10714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2860" y="6040581"/>
              <a:ext cx="6711472" cy="10714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819387" y="5346738"/>
            <a:ext cx="3590438" cy="102983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142860" y="6983503"/>
            <a:ext cx="6711472" cy="107143"/>
            <a:chOff x="9142860" y="6983503"/>
            <a:chExt cx="6711472" cy="1071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42860" y="6983503"/>
              <a:ext cx="6711472" cy="10714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614625" y="6252260"/>
            <a:ext cx="1980914" cy="10672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59161" y="3331803"/>
            <a:ext cx="1904762" cy="666667"/>
            <a:chOff x="11559161" y="3331803"/>
            <a:chExt cx="1904762" cy="6666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559161" y="3331803"/>
              <a:ext cx="1904762" cy="666667"/>
              <a:chOff x="11559161" y="3331803"/>
              <a:chExt cx="1904762" cy="66666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559161" y="3331803"/>
                <a:ext cx="1904762" cy="666667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3075" y="3179514"/>
              <a:ext cx="1488190" cy="1085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21791" y="3331803"/>
            <a:ext cx="1904762" cy="666667"/>
            <a:chOff x="4821791" y="3331803"/>
            <a:chExt cx="1904762" cy="6666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821791" y="3331803"/>
              <a:ext cx="1904762" cy="666667"/>
              <a:chOff x="4821791" y="3331803"/>
              <a:chExt cx="1904762" cy="66666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21791" y="3331803"/>
                <a:ext cx="1904762" cy="66666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9725" y="3150298"/>
              <a:ext cx="1410219" cy="12349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81145" y="6408574"/>
            <a:ext cx="4855792" cy="35714"/>
            <a:chOff x="3381145" y="6408574"/>
            <a:chExt cx="4855792" cy="3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381145" y="6408574"/>
              <a:ext cx="485579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18515" y="6408574"/>
            <a:ext cx="4855792" cy="35714"/>
            <a:chOff x="10118515" y="6408574"/>
            <a:chExt cx="4855792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118515" y="6408574"/>
              <a:ext cx="4855792" cy="357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36190" y="670625"/>
            <a:ext cx="10970790" cy="19654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74175" y="5755421"/>
            <a:ext cx="6711472" cy="107143"/>
            <a:chOff x="5774175" y="5755421"/>
            <a:chExt cx="6711472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4175" y="5755421"/>
              <a:ext cx="6711472" cy="10714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45714" y="-472695"/>
            <a:ext cx="1764190" cy="220665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26892" y="5024064"/>
            <a:ext cx="2474276" cy="10298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55432" y="7622403"/>
            <a:ext cx="6643267" cy="107143"/>
            <a:chOff x="5855432" y="7622403"/>
            <a:chExt cx="6643267" cy="10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5855432" y="7622403"/>
              <a:ext cx="6643267" cy="1071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06505" y="6966279"/>
            <a:ext cx="3102248" cy="10298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59161" y="3331803"/>
            <a:ext cx="1904762" cy="666667"/>
            <a:chOff x="11559161" y="3331803"/>
            <a:chExt cx="1904762" cy="6666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559161" y="3331803"/>
              <a:ext cx="1904762" cy="666667"/>
              <a:chOff x="11559161" y="3331803"/>
              <a:chExt cx="1904762" cy="66666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559161" y="3331803"/>
                <a:ext cx="1904762" cy="666667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3075" y="3179514"/>
              <a:ext cx="1488190" cy="1085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21791" y="3331803"/>
            <a:ext cx="1904762" cy="666667"/>
            <a:chOff x="4821791" y="3331803"/>
            <a:chExt cx="1904762" cy="6666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821791" y="3331803"/>
              <a:ext cx="1904762" cy="666667"/>
              <a:chOff x="4821791" y="3331803"/>
              <a:chExt cx="1904762" cy="66666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21791" y="3331803"/>
                <a:ext cx="1904762" cy="66666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9725" y="3150298"/>
              <a:ext cx="1410219" cy="12349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81145" y="6408574"/>
            <a:ext cx="4855792" cy="35714"/>
            <a:chOff x="3381145" y="6408574"/>
            <a:chExt cx="4855792" cy="3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381145" y="6408574"/>
              <a:ext cx="485579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18515" y="6408574"/>
            <a:ext cx="4855792" cy="35714"/>
            <a:chOff x="10118515" y="6408574"/>
            <a:chExt cx="4855792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118515" y="6408574"/>
              <a:ext cx="4855792" cy="357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36190" y="670625"/>
            <a:ext cx="13547571" cy="19654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74175" y="5755421"/>
            <a:ext cx="6711472" cy="107143"/>
            <a:chOff x="5774175" y="5755421"/>
            <a:chExt cx="6711472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4175" y="5755421"/>
              <a:ext cx="6711472" cy="10714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45714" y="-472695"/>
            <a:ext cx="1764190" cy="220665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26892" y="5024064"/>
            <a:ext cx="2474276" cy="10298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55432" y="7622403"/>
            <a:ext cx="6643267" cy="107143"/>
            <a:chOff x="5855432" y="7622403"/>
            <a:chExt cx="6643267" cy="10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5855432" y="7622403"/>
              <a:ext cx="6643267" cy="1071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92219" y="6966279"/>
            <a:ext cx="3935581" cy="10298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3106" y="2719444"/>
            <a:ext cx="15379502" cy="666667"/>
            <a:chOff x="1453106" y="2719444"/>
            <a:chExt cx="15379502" cy="6666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53106" y="2719444"/>
              <a:ext cx="1904762" cy="666667"/>
              <a:chOff x="1453106" y="2719444"/>
              <a:chExt cx="1904762" cy="66666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53106" y="2719444"/>
                <a:ext cx="1904762" cy="666667"/>
                <a:chOff x="1453106" y="2719444"/>
                <a:chExt cx="1904762" cy="666667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5310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64373" y="2537935"/>
                <a:ext cx="1378733" cy="11492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927846" y="2719444"/>
              <a:ext cx="1904762" cy="666667"/>
              <a:chOff x="14927846" y="2719444"/>
              <a:chExt cx="1904762" cy="6666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927846" y="2719444"/>
                <a:ext cx="1904762" cy="666667"/>
                <a:chOff x="14927846" y="2719444"/>
                <a:chExt cx="1904762" cy="666667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92784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81761" y="2567155"/>
                <a:ext cx="1488190" cy="108542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90476" y="2719444"/>
              <a:ext cx="1904762" cy="666667"/>
              <a:chOff x="8190476" y="2719444"/>
              <a:chExt cx="1904762" cy="66666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8190476" y="2719444"/>
                <a:ext cx="1904762" cy="666667"/>
                <a:chOff x="8190476" y="2719444"/>
                <a:chExt cx="1904762" cy="666667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190476" y="2719444"/>
                  <a:ext cx="1904762" cy="666667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68410" y="2537939"/>
                <a:ext cx="1410219" cy="12349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460" y="5796215"/>
            <a:ext cx="4855792" cy="35714"/>
            <a:chOff x="12460" y="5796215"/>
            <a:chExt cx="4855792" cy="3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46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49830" y="5796215"/>
            <a:ext cx="4855792" cy="35714"/>
            <a:chOff x="6749830" y="5796215"/>
            <a:chExt cx="4855792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674983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487200" y="5796215"/>
            <a:ext cx="4855792" cy="35714"/>
            <a:chOff x="13487200" y="5796215"/>
            <a:chExt cx="4855792" cy="3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3487200" y="5796215"/>
              <a:ext cx="4855792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05703" y="4233418"/>
            <a:ext cx="6711472" cy="107143"/>
            <a:chOff x="2405703" y="4233418"/>
            <a:chExt cx="6711472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5703" y="4233418"/>
              <a:ext cx="6711472" cy="107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36190" y="670625"/>
            <a:ext cx="10326590" cy="196540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42860" y="5952586"/>
            <a:ext cx="6711472" cy="107143"/>
            <a:chOff x="9142860" y="5952586"/>
            <a:chExt cx="6711472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60" y="5952586"/>
              <a:ext cx="6711472" cy="10714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45714" y="-472695"/>
            <a:ext cx="1764190" cy="220665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53658" y="3551809"/>
            <a:ext cx="5041438" cy="102983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95577" y="5258743"/>
            <a:ext cx="2474276" cy="102983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439806" y="7699671"/>
            <a:ext cx="6703053" cy="107143"/>
            <a:chOff x="2439806" y="7699671"/>
            <a:chExt cx="6703053" cy="10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2439806" y="7699671"/>
              <a:ext cx="6703053" cy="10714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424102" y="7083851"/>
            <a:ext cx="2747581" cy="102983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142860" y="6945343"/>
            <a:ext cx="6711472" cy="107143"/>
            <a:chOff x="9142860" y="6945343"/>
            <a:chExt cx="6711472" cy="10714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2860" y="6945343"/>
              <a:ext cx="6711472" cy="10714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633672" y="6251500"/>
            <a:ext cx="1961867" cy="102983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431382" y="5120136"/>
            <a:ext cx="6711472" cy="107143"/>
            <a:chOff x="2431382" y="5120136"/>
            <a:chExt cx="6711472" cy="1071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31382" y="5120136"/>
              <a:ext cx="6711472" cy="10714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179337" y="4401013"/>
            <a:ext cx="3418819" cy="10298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585" y="2340090"/>
            <a:ext cx="5485714" cy="35714"/>
            <a:chOff x="1217585" y="2340090"/>
            <a:chExt cx="548571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585" y="2340090"/>
              <a:ext cx="5485714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870" y="2071771"/>
            <a:ext cx="5251067" cy="1965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870" y="783688"/>
            <a:ext cx="1764190" cy="22066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193" y="1555167"/>
            <a:ext cx="9014971" cy="7583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68348" y="1608631"/>
            <a:ext cx="3938185" cy="554919"/>
            <a:chOff x="7668348" y="1608631"/>
            <a:chExt cx="3938185" cy="5549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660098" y="1682827"/>
              <a:ext cx="423025" cy="406526"/>
              <a:chOff x="7660098" y="1682827"/>
              <a:chExt cx="423025" cy="40652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7660098" y="1682827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7918" y="1373088"/>
              <a:ext cx="1213143" cy="1186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10126" y="1608631"/>
            <a:ext cx="3930619" cy="554919"/>
            <a:chOff x="11810126" y="1608631"/>
            <a:chExt cx="3930619" cy="55491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801876" y="1682827"/>
              <a:ext cx="423025" cy="406526"/>
              <a:chOff x="11801876" y="1682827"/>
              <a:chExt cx="423025" cy="40652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1801876" y="1682827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22130" y="1474669"/>
              <a:ext cx="3034419" cy="10723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68348" y="4405188"/>
            <a:ext cx="1961466" cy="554919"/>
            <a:chOff x="7668348" y="4405188"/>
            <a:chExt cx="1961466" cy="55491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660098" y="4479385"/>
              <a:ext cx="423025" cy="406526"/>
              <a:chOff x="7660098" y="4479385"/>
              <a:chExt cx="423025" cy="40652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7660098" y="4479385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7918" y="4271227"/>
              <a:ext cx="2012048" cy="10723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92664" y="7201746"/>
            <a:ext cx="4117462" cy="554919"/>
            <a:chOff x="7692664" y="7201746"/>
            <a:chExt cx="4117462" cy="55491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684414" y="7275943"/>
              <a:ext cx="423025" cy="406526"/>
              <a:chOff x="7684414" y="7275943"/>
              <a:chExt cx="423025" cy="40652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5400000">
                <a:off x="7684414" y="7275943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04668" y="7067784"/>
              <a:ext cx="1993000" cy="107234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87435" y="8711409"/>
            <a:ext cx="3845297" cy="76057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7886" y="916675"/>
            <a:ext cx="3788371" cy="155204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810126" y="7201746"/>
            <a:ext cx="3964661" cy="559720"/>
            <a:chOff x="11810126" y="7201746"/>
            <a:chExt cx="3964661" cy="55972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1801805" y="7276583"/>
              <a:ext cx="426689" cy="410047"/>
              <a:chOff x="11801805" y="7276583"/>
              <a:chExt cx="426689" cy="41004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400000">
                <a:off x="11801805" y="7276583"/>
                <a:ext cx="426689" cy="410047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24909" y="7067061"/>
              <a:ext cx="2870124" cy="108250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79100" y="2186973"/>
            <a:ext cx="1534210" cy="171544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79100" y="5045067"/>
            <a:ext cx="1396219" cy="76188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810126" y="4405188"/>
            <a:ext cx="3930619" cy="554914"/>
            <a:chOff x="11810126" y="4405188"/>
            <a:chExt cx="3930619" cy="55491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1801876" y="4479383"/>
              <a:ext cx="423025" cy="406526"/>
              <a:chOff x="11801876" y="4479383"/>
              <a:chExt cx="423025" cy="40652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5400000">
                <a:off x="11801876" y="4479383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22130" y="4271227"/>
              <a:ext cx="3432362" cy="107234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571329" y="7591617"/>
            <a:ext cx="1512429" cy="80751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571329" y="7992255"/>
            <a:ext cx="1457134" cy="78846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20878" y="5045067"/>
            <a:ext cx="2359829" cy="76188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720878" y="1644116"/>
            <a:ext cx="2100267" cy="259163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722440" y="7658875"/>
            <a:ext cx="1940553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5467" y="5343006"/>
            <a:ext cx="9215958" cy="11722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9556" y="3970070"/>
            <a:ext cx="13325876" cy="2489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585" y="2340090"/>
            <a:ext cx="5485714" cy="35714"/>
            <a:chOff x="1217585" y="2340090"/>
            <a:chExt cx="548571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585" y="2340090"/>
              <a:ext cx="5485714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07571" y="6086107"/>
            <a:ext cx="9118990" cy="71429"/>
            <a:chOff x="8007571" y="6086107"/>
            <a:chExt cx="9118990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7571" y="6086107"/>
              <a:ext cx="9118990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870" y="2071771"/>
            <a:ext cx="4340257" cy="19654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1870" y="928450"/>
            <a:ext cx="1754667" cy="22066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24486" y="1025798"/>
            <a:ext cx="3104105" cy="30286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18362" y="4076190"/>
            <a:ext cx="4121986" cy="1066667"/>
            <a:chOff x="10118362" y="4076190"/>
            <a:chExt cx="4121986" cy="1066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55689" y="3593648"/>
              <a:ext cx="2984133" cy="245715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46943" y="3832164"/>
              <a:ext cx="1858190" cy="139996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0210" y="2790887"/>
            <a:ext cx="5902048" cy="20698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05558" y="6944433"/>
            <a:ext cx="9664857" cy="3020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585" y="2340090"/>
            <a:ext cx="5485714" cy="35714"/>
            <a:chOff x="1217585" y="2340090"/>
            <a:chExt cx="548571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585" y="2340090"/>
              <a:ext cx="5485714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28041" y="1555167"/>
            <a:ext cx="7873333" cy="75831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870" y="2071771"/>
            <a:ext cx="3724676" cy="1965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1870" y="856069"/>
            <a:ext cx="1764190" cy="2206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585" y="2340090"/>
            <a:ext cx="5485714" cy="35714"/>
            <a:chOff x="1217585" y="2340090"/>
            <a:chExt cx="548571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585" y="2340090"/>
              <a:ext cx="5485714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4230" y="4268077"/>
            <a:ext cx="4447354" cy="4447354"/>
            <a:chOff x="1534230" y="4268077"/>
            <a:chExt cx="4447354" cy="444735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34230" y="4268077"/>
              <a:ext cx="4447354" cy="4447354"/>
              <a:chOff x="1534230" y="4268077"/>
              <a:chExt cx="4447354" cy="444735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34230" y="4268077"/>
                <a:ext cx="4447354" cy="444735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98500" y="4432348"/>
              <a:ext cx="4118813" cy="4118813"/>
              <a:chOff x="1698500" y="4432348"/>
              <a:chExt cx="4118813" cy="411881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8500" y="4432348"/>
                <a:ext cx="4118813" cy="411881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644719" y="5004105"/>
            <a:ext cx="9118990" cy="71429"/>
            <a:chOff x="7644719" y="5004105"/>
            <a:chExt cx="9118990" cy="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4719" y="5004105"/>
              <a:ext cx="9118990" cy="7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1394" y="2071771"/>
            <a:ext cx="3734200" cy="19654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870" y="928450"/>
            <a:ext cx="1754667" cy="22066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03961" y="322292"/>
            <a:ext cx="5961324" cy="48067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52593" y="5413859"/>
            <a:ext cx="10428562" cy="48067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90956" y="4032285"/>
            <a:ext cx="2188181" cy="22161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585" y="2340090"/>
            <a:ext cx="5485714" cy="35714"/>
            <a:chOff x="1217585" y="2340090"/>
            <a:chExt cx="548571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585" y="2340090"/>
              <a:ext cx="5485714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870" y="2071771"/>
            <a:ext cx="3734200" cy="1965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870" y="928450"/>
            <a:ext cx="1773714" cy="22066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7630" y="464540"/>
            <a:ext cx="6527010" cy="95494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585" y="2340090"/>
            <a:ext cx="5485714" cy="35714"/>
            <a:chOff x="1217585" y="2340090"/>
            <a:chExt cx="548571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585" y="2340090"/>
              <a:ext cx="5485714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870" y="2071771"/>
            <a:ext cx="3734200" cy="1965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870" y="928450"/>
            <a:ext cx="1773714" cy="22066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8583" y="3765205"/>
            <a:ext cx="10161952" cy="310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585" y="2340090"/>
            <a:ext cx="5485714" cy="35714"/>
            <a:chOff x="1217585" y="2340090"/>
            <a:chExt cx="548571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585" y="2340090"/>
              <a:ext cx="5485714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870" y="2071771"/>
            <a:ext cx="3734200" cy="1965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870" y="928450"/>
            <a:ext cx="1773714" cy="22066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63789" y="1952848"/>
            <a:ext cx="10736629" cy="3102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8107" y="4959590"/>
            <a:ext cx="10916000" cy="3914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585" y="2340090"/>
            <a:ext cx="5485714" cy="35714"/>
            <a:chOff x="1217585" y="2340090"/>
            <a:chExt cx="548571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585" y="2340090"/>
              <a:ext cx="5485714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870" y="2071771"/>
            <a:ext cx="3734200" cy="1965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870" y="928450"/>
            <a:ext cx="1773714" cy="22066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7630" y="2002901"/>
            <a:ext cx="18437124" cy="29826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8107" y="5340956"/>
            <a:ext cx="10432762" cy="2969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2024-03-18T16:03:05Z</dcterms:created>
  <dcterms:modified xsi:type="dcterms:W3CDTF">2024-03-18T16:03:05Z</dcterms:modified>
</cp:coreProperties>
</file>