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F668-8996-FD19-5AF7-077F9A4F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DFB505-46C9-681A-D5BA-A1FD5BE85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D40DF-9289-2F3F-CE59-EC431D5F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1788F-06F8-5352-104A-3A490281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468A3-03BA-B3AA-CE65-F6D38D19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6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B7270-6FFE-C319-F1FF-61104D96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434AF7-3691-66CF-2079-A6164D8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0D831-0B90-59C6-812E-0CCB58FF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4E282-F1F4-527E-8D8A-2C24B755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0F5CD-29B0-BDA9-AE85-3343B4F4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2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E71834-6D17-1DBD-3E7E-3C4F46AB2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EC732A-5F58-C094-093F-B81FA8CA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50A14-2525-253C-EF81-689E88B6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DB1C4-0CD6-0D60-C523-FA83D17D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323E1-F2F2-4A01-AD61-96D75AFD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7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639BD-6991-5252-9579-B5B785DF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3C52F-1A0F-9F76-EA1A-A0F31FEF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B295D-29C1-92B8-12BB-27B5AE40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68843-C83C-E3FE-274F-9A395EDF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8B434-C280-9FD8-7E12-CCBCAA1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9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45DEF-5C33-221C-4983-0AF5F11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5CA8F-81E4-DF69-DC49-E7F82282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255FA-F208-51CD-D1C4-F4B9FFBD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15A1E-16E8-DA1C-1343-44BBF721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289A-68FD-0A07-1E84-4B5B14D4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6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B2228-33DB-7675-CF49-D6051E64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AEAA8-2530-E6A8-C85D-4BC613876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8D7E5-C16C-9662-8B6F-0D122A703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12A3A-9A05-0C2C-B21B-014272C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A0E2F-D593-73D8-B1EA-B981478B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7A4A6-512C-CB94-9CEA-64F8457F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02038-8E8F-F1CD-C31A-FACC8CC9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FC7D7-ACAD-F6A9-D2E2-3FC02E49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2E211-E5A9-8087-E16B-C14AD45DC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662CC9-7C80-EEF4-AA92-BFC9EE57F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FC9DCC-2FE9-2198-2C63-9356554B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05446D-E3A9-063F-C025-C8D402C2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A37EE4-E9BD-8549-A4FE-7891B8E7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FF812C-1FC2-ED41-8E22-7BA1B6CE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06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4D364-5196-8E7A-8C42-1284C7F2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E20D8-76FF-AE9A-A98C-787877BC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3B140B-F396-3DFD-DA83-F7B9747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F2342-8492-FD00-212B-3F2FE42A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8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8A202-6112-6E3B-5D1F-A495FF2D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CB8FDF-0A8E-7BC3-E98D-FCC55EA3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B987B-682A-D77F-1D14-2A533895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8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4538-664B-CE77-5E39-A35B095B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0A20-472A-0C5B-D42F-91869996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C68EB-35F2-863E-CD82-74127400E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33613-4977-82B7-F8FC-F1C809D1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50FD9-AAAA-1B01-13AC-08B0EE8A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889AB-6DE1-426C-772A-BCE84C9B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FB58A-BD82-8DD5-8BB8-31625A89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2C1CF9-D83B-E698-C141-48E84D8F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342C2-66CF-9D12-462C-37D11F95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C4364-4908-B356-0E64-DC96A29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D0264-FD86-C609-7D98-07CBA0E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1971F-F9D4-B68B-57CC-450C52A6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8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F4899E-866F-FF51-D0FD-1DFAD9B6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CE0CB-A9AF-6AB0-F1C2-531FE3F6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0D2E9-EE60-99B1-BE4C-2EB64FBA7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70AF-6143-467A-A080-8BB5823A233A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50D47-3AF7-118E-EE03-962ABDF7D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E611B-5E5D-AB17-C72C-1672F10CA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5710-1A6D-4AC1-9EF3-F1909C4EE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8970DA-D663-4043-465B-6E8F19FD1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817EB9F-02D9-BABB-BC70-D63B2F9AE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66797"/>
              </p:ext>
            </p:extLst>
          </p:nvPr>
        </p:nvGraphicFramePr>
        <p:xfrm>
          <a:off x="6583680" y="3669476"/>
          <a:ext cx="5450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13">
                  <a:extLst>
                    <a:ext uri="{9D8B030D-6E8A-4147-A177-3AD203B41FA5}">
                      <a16:colId xmlns:a16="http://schemas.microsoft.com/office/drawing/2014/main" val="1193791095"/>
                    </a:ext>
                  </a:extLst>
                </a:gridCol>
                <a:gridCol w="4650165">
                  <a:extLst>
                    <a:ext uri="{9D8B030D-6E8A-4147-A177-3AD203B41FA5}">
                      <a16:colId xmlns:a16="http://schemas.microsoft.com/office/drawing/2014/main" val="17912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</a:rPr>
                        <a:t>컴퓨터소프트웨어공학과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20194463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2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</a:rPr>
                        <a:t>이동규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56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517A3B-1794-F938-DEB9-392BCEB0E318}"/>
              </a:ext>
            </a:extLst>
          </p:cNvPr>
          <p:cNvSpPr txBox="1"/>
          <p:nvPr/>
        </p:nvSpPr>
        <p:spPr>
          <a:xfrm>
            <a:off x="6583680" y="1865085"/>
            <a:ext cx="5450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소프트웨어공학</a:t>
            </a:r>
            <a:endParaRPr lang="en-US" altLang="ko-KR" sz="4000" b="1" dirty="0"/>
          </a:p>
          <a:p>
            <a:pPr algn="ctr"/>
            <a:r>
              <a:rPr lang="ko-KR" altLang="en-US" sz="4000" b="1" dirty="0" err="1"/>
              <a:t>레포트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II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798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E37F57-DC6D-FDA2-F47D-1A4A56934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08049"/>
              </p:ext>
            </p:extLst>
          </p:nvPr>
        </p:nvGraphicFramePr>
        <p:xfrm>
          <a:off x="1168399" y="2772909"/>
          <a:ext cx="9855201" cy="23061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9141">
                  <a:extLst>
                    <a:ext uri="{9D8B030D-6E8A-4147-A177-3AD203B41FA5}">
                      <a16:colId xmlns:a16="http://schemas.microsoft.com/office/drawing/2014/main" val="4058163496"/>
                    </a:ext>
                  </a:extLst>
                </a:gridCol>
                <a:gridCol w="8126060">
                  <a:extLst>
                    <a:ext uri="{9D8B030D-6E8A-4147-A177-3AD203B41FA5}">
                      <a16:colId xmlns:a16="http://schemas.microsoft.com/office/drawing/2014/main" val="3798404496"/>
                    </a:ext>
                  </a:extLst>
                </a:gridCol>
              </a:tblGrid>
              <a:tr h="576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865"/>
                  </a:ext>
                </a:extLst>
              </a:tr>
              <a:tr h="576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/>
                        <a:t>간략성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이해하고 추론할 수 있을 정도의 간결성 유지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51533"/>
                  </a:ext>
                </a:extLst>
              </a:tr>
              <a:tr h="576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추상화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시스템의 추상적인 표현을 사용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복잡도 관리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20566"/>
                  </a:ext>
                </a:extLst>
              </a:tr>
              <a:tr h="576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/>
                        <a:t>가시성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시스템이 포함해야 하는 것들을 가시화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청사진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982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40212-38F7-CF8A-C524-D99A0715C5DC}"/>
              </a:ext>
            </a:extLst>
          </p:cNvPr>
          <p:cNvSpPr txBox="1"/>
          <p:nvPr/>
        </p:nvSpPr>
        <p:spPr>
          <a:xfrm>
            <a:off x="232756" y="64369"/>
            <a:ext cx="92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32</a:t>
            </a:r>
            <a:r>
              <a:rPr lang="ko-KR" altLang="en-US" sz="2400" b="1" dirty="0"/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0E34F-969F-E2EB-9B10-F7B784259B63}"/>
              </a:ext>
            </a:extLst>
          </p:cNvPr>
          <p:cNvSpPr txBox="1"/>
          <p:nvPr/>
        </p:nvSpPr>
        <p:spPr>
          <a:xfrm>
            <a:off x="2086955" y="1885802"/>
            <a:ext cx="801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소프트웨어 아키텍처의 공통된 특징</a:t>
            </a:r>
          </a:p>
        </p:txBody>
      </p:sp>
    </p:spTree>
    <p:extLst>
      <p:ext uri="{BB962C8B-B14F-4D97-AF65-F5344CB8AC3E}">
        <p14:creationId xmlns:p14="http://schemas.microsoft.com/office/powerpoint/2010/main" val="127029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EDC8BB-3124-B81C-92D7-3D59E878B30C}"/>
              </a:ext>
            </a:extLst>
          </p:cNvPr>
          <p:cNvGrpSpPr/>
          <p:nvPr/>
        </p:nvGrpSpPr>
        <p:grpSpPr>
          <a:xfrm>
            <a:off x="1668181" y="4443149"/>
            <a:ext cx="2861733" cy="2147376"/>
            <a:chOff x="2463800" y="905933"/>
            <a:chExt cx="2523067" cy="1549401"/>
          </a:xfrm>
          <a:solidFill>
            <a:schemeClr val="bg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582A4B-1EBB-AB31-92CC-5C5C606ADE40}"/>
                </a:ext>
              </a:extLst>
            </p:cNvPr>
            <p:cNvSpPr/>
            <p:nvPr/>
          </p:nvSpPr>
          <p:spPr>
            <a:xfrm>
              <a:off x="2463800" y="905933"/>
              <a:ext cx="2523067" cy="3132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triangle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A8C306-C077-3BEE-11B0-44955060A299}"/>
                </a:ext>
              </a:extLst>
            </p:cNvPr>
            <p:cNvSpPr/>
            <p:nvPr/>
          </p:nvSpPr>
          <p:spPr>
            <a:xfrm>
              <a:off x="2463800" y="1219200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Width: double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9E08E6-D953-CBF7-A92F-27388F0F447A}"/>
                </a:ext>
              </a:extLst>
            </p:cNvPr>
            <p:cNvSpPr/>
            <p:nvPr/>
          </p:nvSpPr>
          <p:spPr>
            <a:xfrm>
              <a:off x="2463800" y="1837267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getArea</a:t>
              </a:r>
              <a:r>
                <a:rPr lang="en-US" altLang="ko-KR" dirty="0">
                  <a:solidFill>
                    <a:schemeClr val="tx1"/>
                  </a:solidFill>
                </a:rPr>
                <a:t>():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8D6D66-80CE-13F7-6AE4-AC3D91C9241E}"/>
              </a:ext>
            </a:extLst>
          </p:cNvPr>
          <p:cNvGrpSpPr/>
          <p:nvPr/>
        </p:nvGrpSpPr>
        <p:grpSpPr>
          <a:xfrm>
            <a:off x="1668182" y="164122"/>
            <a:ext cx="2861733" cy="1944554"/>
            <a:chOff x="2463800" y="905933"/>
            <a:chExt cx="2523067" cy="1549401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DCE63C-FF73-D73C-F434-FE80171DAEE0}"/>
                </a:ext>
              </a:extLst>
            </p:cNvPr>
            <p:cNvSpPr/>
            <p:nvPr/>
          </p:nvSpPr>
          <p:spPr>
            <a:xfrm>
              <a:off x="2463800" y="905933"/>
              <a:ext cx="2523067" cy="3132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circle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7AE811-8C37-F020-503C-42192F50F396}"/>
                </a:ext>
              </a:extLst>
            </p:cNvPr>
            <p:cNvSpPr/>
            <p:nvPr/>
          </p:nvSpPr>
          <p:spPr>
            <a:xfrm>
              <a:off x="2463800" y="1219200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Radius:double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Pi: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DA5548-594E-F7A9-E4CD-C0C48FD86B8F}"/>
                </a:ext>
              </a:extLst>
            </p:cNvPr>
            <p:cNvSpPr/>
            <p:nvPr/>
          </p:nvSpPr>
          <p:spPr>
            <a:xfrm>
              <a:off x="2463800" y="1837267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getArea</a:t>
              </a:r>
              <a:r>
                <a:rPr lang="en-US" altLang="ko-KR" dirty="0">
                  <a:solidFill>
                    <a:schemeClr val="tx1"/>
                  </a:solidFill>
                </a:rPr>
                <a:t>():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CDB00D-212A-C972-C999-0F82917E7E25}"/>
              </a:ext>
            </a:extLst>
          </p:cNvPr>
          <p:cNvGrpSpPr/>
          <p:nvPr/>
        </p:nvGrpSpPr>
        <p:grpSpPr>
          <a:xfrm>
            <a:off x="1668180" y="2228269"/>
            <a:ext cx="2861733" cy="1997796"/>
            <a:chOff x="2463800" y="905933"/>
            <a:chExt cx="2523067" cy="1549401"/>
          </a:xfrm>
          <a:solidFill>
            <a:schemeClr val="bg1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1CC02C3-FE9F-3514-CC4B-B7CA095C6B64}"/>
                </a:ext>
              </a:extLst>
            </p:cNvPr>
            <p:cNvSpPr/>
            <p:nvPr/>
          </p:nvSpPr>
          <p:spPr>
            <a:xfrm>
              <a:off x="2463800" y="905933"/>
              <a:ext cx="2523067" cy="3132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rectangle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E6152A-22FA-7229-BE89-CD4B6E946863}"/>
                </a:ext>
              </a:extLst>
            </p:cNvPr>
            <p:cNvSpPr/>
            <p:nvPr/>
          </p:nvSpPr>
          <p:spPr>
            <a:xfrm>
              <a:off x="2463800" y="1219200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Width: double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Height: double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48A09F-CA87-DA5D-B09A-601C4382A3E7}"/>
                </a:ext>
              </a:extLst>
            </p:cNvPr>
            <p:cNvSpPr/>
            <p:nvPr/>
          </p:nvSpPr>
          <p:spPr>
            <a:xfrm>
              <a:off x="2463800" y="1837267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getArea</a:t>
              </a:r>
              <a:r>
                <a:rPr lang="en-US" altLang="ko-KR" dirty="0">
                  <a:solidFill>
                    <a:schemeClr val="tx1"/>
                  </a:solidFill>
                </a:rPr>
                <a:t>():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C47FEB-5EA1-0CCF-FEFB-14437747E0B1}"/>
              </a:ext>
            </a:extLst>
          </p:cNvPr>
          <p:cNvGrpSpPr/>
          <p:nvPr/>
        </p:nvGrpSpPr>
        <p:grpSpPr>
          <a:xfrm>
            <a:off x="5811748" y="164122"/>
            <a:ext cx="5229225" cy="6426403"/>
            <a:chOff x="5360016" y="230519"/>
            <a:chExt cx="5229225" cy="642640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C96026-C699-2BF8-4A0C-A4EA3189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0016" y="230519"/>
              <a:ext cx="5219700" cy="194455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27C780B-55E4-E7FD-BF8D-6B719712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9066" y="2294667"/>
              <a:ext cx="5200650" cy="199779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287EA62-F7BA-3C27-C8EC-955B460F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9541" y="4509546"/>
              <a:ext cx="5219700" cy="214737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D8C4C1B-B756-0ED2-F7FD-CC7677C17329}"/>
              </a:ext>
            </a:extLst>
          </p:cNvPr>
          <p:cNvSpPr txBox="1"/>
          <p:nvPr/>
        </p:nvSpPr>
        <p:spPr>
          <a:xfrm>
            <a:off x="232756" y="64369"/>
            <a:ext cx="92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38</a:t>
            </a:r>
            <a:r>
              <a:rPr lang="ko-KR" altLang="en-US" sz="2400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21669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AAD7C2-2069-F6E0-68AC-879440A4DAE6}"/>
              </a:ext>
            </a:extLst>
          </p:cNvPr>
          <p:cNvGrpSpPr/>
          <p:nvPr/>
        </p:nvGrpSpPr>
        <p:grpSpPr>
          <a:xfrm>
            <a:off x="688878" y="2040770"/>
            <a:ext cx="9692831" cy="2147376"/>
            <a:chOff x="688878" y="2040770"/>
            <a:chExt cx="9692831" cy="214737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E943317-7FC6-76D8-9F61-C85311623AE4}"/>
                </a:ext>
              </a:extLst>
            </p:cNvPr>
            <p:cNvGrpSpPr/>
            <p:nvPr/>
          </p:nvGrpSpPr>
          <p:grpSpPr>
            <a:xfrm>
              <a:off x="688878" y="2044534"/>
              <a:ext cx="2861734" cy="1371997"/>
              <a:chOff x="847838" y="2138227"/>
              <a:chExt cx="2861734" cy="137199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673240A-DC8E-A7BC-1F6B-0552A7C821B6}"/>
                  </a:ext>
                </a:extLst>
              </p:cNvPr>
              <p:cNvSpPr/>
              <p:nvPr/>
            </p:nvSpPr>
            <p:spPr>
              <a:xfrm>
                <a:off x="847839" y="2138227"/>
                <a:ext cx="2861733" cy="4341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교수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504476-3014-9578-FF94-B95D940DFD2E}"/>
                  </a:ext>
                </a:extLst>
              </p:cNvPr>
              <p:cNvSpPr/>
              <p:nvPr/>
            </p:nvSpPr>
            <p:spPr>
              <a:xfrm>
                <a:off x="847839" y="2572396"/>
                <a:ext cx="2861733" cy="8538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2D42562-1B1E-77A0-225F-ADBCD46F0FA5}"/>
                  </a:ext>
                </a:extLst>
              </p:cNvPr>
              <p:cNvSpPr/>
              <p:nvPr/>
            </p:nvSpPr>
            <p:spPr>
              <a:xfrm>
                <a:off x="847838" y="2653621"/>
                <a:ext cx="2861733" cy="85660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getGrade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(): double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C27F362-4D68-DE31-A12F-EB85A5F414DD}"/>
                </a:ext>
              </a:extLst>
            </p:cNvPr>
            <p:cNvGrpSpPr/>
            <p:nvPr/>
          </p:nvGrpSpPr>
          <p:grpSpPr>
            <a:xfrm>
              <a:off x="4104427" y="2040770"/>
              <a:ext cx="2861733" cy="2147376"/>
              <a:chOff x="2463800" y="905933"/>
              <a:chExt cx="2523067" cy="1549401"/>
            </a:xfrm>
            <a:solidFill>
              <a:schemeClr val="bg1"/>
            </a:solidFill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BC94A7C-E403-A124-F2C3-21E3B5781FE4}"/>
                  </a:ext>
                </a:extLst>
              </p:cNvPr>
              <p:cNvSpPr/>
              <p:nvPr/>
            </p:nvSpPr>
            <p:spPr>
              <a:xfrm>
                <a:off x="2463800" y="905933"/>
                <a:ext cx="2523067" cy="31326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학점 카드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58B09F-3A9D-62E4-F7D9-CEFD687F2B5F}"/>
                  </a:ext>
                </a:extLst>
              </p:cNvPr>
              <p:cNvSpPr/>
              <p:nvPr/>
            </p:nvSpPr>
            <p:spPr>
              <a:xfrm>
                <a:off x="2463800" y="1219200"/>
                <a:ext cx="2523067" cy="61806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grade: double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A9B9C19-CF92-9898-E707-57BE9F8F18F6}"/>
                  </a:ext>
                </a:extLst>
              </p:cNvPr>
              <p:cNvSpPr/>
              <p:nvPr/>
            </p:nvSpPr>
            <p:spPr>
              <a:xfrm>
                <a:off x="2463800" y="1837267"/>
                <a:ext cx="2523067" cy="618067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getArea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(): double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9DDE062-35FB-3A58-2BA3-483611F2300C}"/>
                </a:ext>
              </a:extLst>
            </p:cNvPr>
            <p:cNvGrpSpPr/>
            <p:nvPr/>
          </p:nvGrpSpPr>
          <p:grpSpPr>
            <a:xfrm>
              <a:off x="7519975" y="2040770"/>
              <a:ext cx="2861734" cy="1364645"/>
              <a:chOff x="7755868" y="2041713"/>
              <a:chExt cx="2861734" cy="136464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A1C4DE8-4FD0-47C8-FA78-EB153E570F44}"/>
                  </a:ext>
                </a:extLst>
              </p:cNvPr>
              <p:cNvSpPr/>
              <p:nvPr/>
            </p:nvSpPr>
            <p:spPr>
              <a:xfrm>
                <a:off x="7755869" y="2041713"/>
                <a:ext cx="2861733" cy="43322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직원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95D86B-15E6-5794-B932-D99F5E6A7094}"/>
                  </a:ext>
                </a:extLst>
              </p:cNvPr>
              <p:cNvSpPr/>
              <p:nvPr/>
            </p:nvSpPr>
            <p:spPr>
              <a:xfrm>
                <a:off x="7755869" y="2476801"/>
                <a:ext cx="2861733" cy="729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037D4C9-E361-02B1-2564-3A8BCF37C8EB}"/>
                  </a:ext>
                </a:extLst>
              </p:cNvPr>
              <p:cNvSpPr/>
              <p:nvPr/>
            </p:nvSpPr>
            <p:spPr>
              <a:xfrm>
                <a:off x="7755868" y="2551616"/>
                <a:ext cx="2861733" cy="8547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createCard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(): double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A757A9-C95C-F212-66EE-0766B645A5A2}"/>
              </a:ext>
            </a:extLst>
          </p:cNvPr>
          <p:cNvSpPr txBox="1"/>
          <p:nvPr/>
        </p:nvSpPr>
        <p:spPr>
          <a:xfrm>
            <a:off x="232756" y="138955"/>
            <a:ext cx="92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39</a:t>
            </a:r>
            <a:r>
              <a:rPr lang="ko-KR" altLang="en-US" sz="2400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0692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E9CA7A-BA31-8B98-42D9-7A534441D548}"/>
              </a:ext>
            </a:extLst>
          </p:cNvPr>
          <p:cNvCxnSpPr/>
          <p:nvPr/>
        </p:nvCxnSpPr>
        <p:spPr>
          <a:xfrm flipV="1">
            <a:off x="3330054" y="3575713"/>
            <a:ext cx="1037230" cy="77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5BB86D-94E5-D03E-50D7-22416096E8D6}"/>
              </a:ext>
            </a:extLst>
          </p:cNvPr>
          <p:cNvCxnSpPr>
            <a:cxnSpLocks/>
          </p:cNvCxnSpPr>
          <p:nvPr/>
        </p:nvCxnSpPr>
        <p:spPr>
          <a:xfrm flipH="1" flipV="1">
            <a:off x="7460923" y="3575713"/>
            <a:ext cx="860956" cy="810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1A53658-FC22-C090-FD0C-C844C1E95921}"/>
              </a:ext>
            </a:extLst>
          </p:cNvPr>
          <p:cNvGrpSpPr/>
          <p:nvPr/>
        </p:nvGrpSpPr>
        <p:grpSpPr>
          <a:xfrm>
            <a:off x="1899187" y="4543245"/>
            <a:ext cx="2861734" cy="1371997"/>
            <a:chOff x="847838" y="2138227"/>
            <a:chExt cx="2861734" cy="137199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F26C98-C4D8-10A7-8549-2D23CC20491F}"/>
                </a:ext>
              </a:extLst>
            </p:cNvPr>
            <p:cNvSpPr/>
            <p:nvPr/>
          </p:nvSpPr>
          <p:spPr>
            <a:xfrm>
              <a:off x="847839" y="2138227"/>
              <a:ext cx="2861733" cy="4341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교수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7A7E70-F37C-3352-2950-B6854E9652BF}"/>
                </a:ext>
              </a:extLst>
            </p:cNvPr>
            <p:cNvSpPr/>
            <p:nvPr/>
          </p:nvSpPr>
          <p:spPr>
            <a:xfrm>
              <a:off x="847839" y="2572396"/>
              <a:ext cx="2861733" cy="853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C56ED6-F940-9BF0-6024-1D9C90B792DE}"/>
                </a:ext>
              </a:extLst>
            </p:cNvPr>
            <p:cNvSpPr/>
            <p:nvPr/>
          </p:nvSpPr>
          <p:spPr>
            <a:xfrm>
              <a:off x="847838" y="2653621"/>
              <a:ext cx="2861733" cy="8566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getGrade</a:t>
              </a:r>
              <a:r>
                <a:rPr lang="en-US" altLang="ko-KR" dirty="0">
                  <a:solidFill>
                    <a:schemeClr val="tx1"/>
                  </a:solidFill>
                </a:rPr>
                <a:t>():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F0F79E5-04EA-C947-3ED1-43138FCD87DF}"/>
              </a:ext>
            </a:extLst>
          </p:cNvPr>
          <p:cNvGrpSpPr/>
          <p:nvPr/>
        </p:nvGrpSpPr>
        <p:grpSpPr>
          <a:xfrm>
            <a:off x="4409167" y="1281570"/>
            <a:ext cx="2861734" cy="2147375"/>
            <a:chOff x="2463799" y="905933"/>
            <a:chExt cx="2523068" cy="1549401"/>
          </a:xfrm>
          <a:solidFill>
            <a:schemeClr val="bg1"/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341CB-859C-DB61-0ACA-42100E7E9A3F}"/>
                </a:ext>
              </a:extLst>
            </p:cNvPr>
            <p:cNvSpPr/>
            <p:nvPr/>
          </p:nvSpPr>
          <p:spPr>
            <a:xfrm>
              <a:off x="2463800" y="905933"/>
              <a:ext cx="2523067" cy="3132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학점 카드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81DC653-0662-DE59-9938-2F4B767AB152}"/>
                </a:ext>
              </a:extLst>
            </p:cNvPr>
            <p:cNvSpPr/>
            <p:nvPr/>
          </p:nvSpPr>
          <p:spPr>
            <a:xfrm>
              <a:off x="2463800" y="1219201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grade: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62F97C9-F7EB-959C-A4C1-0FA4D90F1DE9}"/>
                </a:ext>
              </a:extLst>
            </p:cNvPr>
            <p:cNvSpPr/>
            <p:nvPr/>
          </p:nvSpPr>
          <p:spPr>
            <a:xfrm>
              <a:off x="2463799" y="1837267"/>
              <a:ext cx="2523067" cy="618067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getArea</a:t>
              </a:r>
              <a:r>
                <a:rPr lang="en-US" altLang="ko-KR" dirty="0">
                  <a:solidFill>
                    <a:schemeClr val="tx1"/>
                  </a:solidFill>
                </a:rPr>
                <a:t>():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482060E-638B-83E8-02CC-CE5264EB016B}"/>
              </a:ext>
            </a:extLst>
          </p:cNvPr>
          <p:cNvGrpSpPr/>
          <p:nvPr/>
        </p:nvGrpSpPr>
        <p:grpSpPr>
          <a:xfrm>
            <a:off x="7002656" y="4495103"/>
            <a:ext cx="2861734" cy="1364645"/>
            <a:chOff x="7755868" y="2041713"/>
            <a:chExt cx="2861734" cy="136464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FE11792-60CB-3ACF-D328-3D505AEA667F}"/>
                </a:ext>
              </a:extLst>
            </p:cNvPr>
            <p:cNvSpPr/>
            <p:nvPr/>
          </p:nvSpPr>
          <p:spPr>
            <a:xfrm>
              <a:off x="7755869" y="2041713"/>
              <a:ext cx="2861733" cy="4332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직원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1AAF2C-57C1-37FB-5451-DDC1B480CBBE}"/>
                </a:ext>
              </a:extLst>
            </p:cNvPr>
            <p:cNvSpPr/>
            <p:nvPr/>
          </p:nvSpPr>
          <p:spPr>
            <a:xfrm>
              <a:off x="7755869" y="2476801"/>
              <a:ext cx="2861733" cy="729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6699E2-47D6-CF49-D6F0-49739690F4F9}"/>
                </a:ext>
              </a:extLst>
            </p:cNvPr>
            <p:cNvSpPr/>
            <p:nvPr/>
          </p:nvSpPr>
          <p:spPr>
            <a:xfrm>
              <a:off x="7755868" y="2551616"/>
              <a:ext cx="2861733" cy="8547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createCard</a:t>
              </a:r>
              <a:r>
                <a:rPr lang="en-US" altLang="ko-KR" dirty="0">
                  <a:solidFill>
                    <a:schemeClr val="tx1"/>
                  </a:solidFill>
                </a:rPr>
                <a:t>(): double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EA0A17E-DBD4-3D3E-0C5F-DEA16F90A85E}"/>
              </a:ext>
            </a:extLst>
          </p:cNvPr>
          <p:cNvSpPr txBox="1"/>
          <p:nvPr/>
        </p:nvSpPr>
        <p:spPr>
          <a:xfrm>
            <a:off x="232756" y="138955"/>
            <a:ext cx="92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39</a:t>
            </a:r>
            <a:r>
              <a:rPr lang="ko-KR" altLang="en-US" sz="2400" b="1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78162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110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12</cp:revision>
  <dcterms:created xsi:type="dcterms:W3CDTF">2022-11-30T02:54:13Z</dcterms:created>
  <dcterms:modified xsi:type="dcterms:W3CDTF">2022-11-30T08:59:13Z</dcterms:modified>
</cp:coreProperties>
</file>