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Action1.xml" ContentType="application/vnd.ms-office.inkAction+xml"/>
  <Override PartName="/ppt/tags/tag3.xml" ContentType="application/vnd.openxmlformats-officedocument.presentationml.tags+xml"/>
  <Override PartName="/ppt/ink/inkAction2.xml" ContentType="application/vnd.ms-office.inkAction+xml"/>
  <Override PartName="/ppt/tags/tag4.xml" ContentType="application/vnd.openxmlformats-officedocument.presentationml.tags+xml"/>
  <Override PartName="/ppt/ink/inkAction3.xml" ContentType="application/vnd.ms-office.inkAction+xml"/>
  <Override PartName="/ppt/tags/tag5.xml" ContentType="application/vnd.openxmlformats-officedocument.presentationml.tags+xml"/>
  <Override PartName="/ppt/ink/inkAction4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92" r:id="rId3"/>
    <p:sldId id="288" r:id="rId4"/>
    <p:sldId id="293" r:id="rId5"/>
    <p:sldId id="294" r:id="rId6"/>
    <p:sldId id="306" r:id="rId7"/>
    <p:sldId id="303" r:id="rId8"/>
    <p:sldId id="305" r:id="rId9"/>
    <p:sldId id="297" r:id="rId10"/>
    <p:sldId id="298" r:id="rId11"/>
    <p:sldId id="289" r:id="rId12"/>
    <p:sldId id="299" r:id="rId13"/>
    <p:sldId id="275" r:id="rId14"/>
    <p:sldId id="300" r:id="rId15"/>
    <p:sldId id="302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21-03-22T02:54:34.321Z"/>
    </inkml:context>
    <inkml:brush xml:id="br0">
      <inkml:brushProperty name="width" value="0.0946" units="cm"/>
      <inkml:brushProperty name="height" value="0.0946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8478">
    <iact:property name="dataType"/>
    <iact:actionData xml:id="d0">
      <inkml:trace xmlns:inkml="http://www.w3.org/2003/InkML" xml:id="stk0" contextRef="#ctx0" brushRef="#br0">1303 3105 0,'-5'0'0,"5"5"16,-5 -5 27,0 0 4,1 5 -31,-1 -5 -16,0 0 31,5 5 0,-5 -5 -31,1 4 32,-1 -4 -32,0 0 15,0 0 -15,0 0 0,1 0 16,-1 5 0,0 -5 -16,0 0 15,1 0 1,-1 0 -1,0 0 -15,5 5 16,-9 -5 -16,-1 0 16,0 0 -16,1 0 15,-5 0 -15,4 0 16,1 0 -16,-6 5 16,6 -5 -16,-1 0 15,1 0 -15,4 4 16,0 -4 -16,0 0 15,1 5 1,-1 -5 -16,0 0 16,0 0 -16,-4 0 15,-1 5 -15,5 -5 16,1 0 -16,-6 0 16,1 5 -16,-1 -5 15,1 0 -15,4 0 16,0 0 -16,0 0 15,0 0 -15,1 0 29,-1 0 -13,0 0 -16,0 0 15,1 0 -15,-1 0 16,0 0 0,0 0 -1,1 0 -15,-1 -5 16,0 5 -16,5 -5 15,-5 5 1,5 -5 0,0 1 -16,-5 4 15,1 -5 -15,4 0 16,-5 0 -16,0 1 16,5 -1 -1,-5 5 -15,5 -5 16,0 0 -16,0 1 15,0 -1 1,-4 5 0,4 -5 -16,0 0 15,0 -4 -15,0 4 16,0 -5 -16,0 1 16,0 4 -1,0 0 -15,0 1 16,0 -1 -1,0 0 1,0 0 0,0 0 -1,0 1 -15,0 -1 16,0 0 -16,0 0 16,0 -4 -16,4 4 15,1 0 1,0 1 -16,0 -6 15,-1 5 -15,1 0 16,0 -4 0,0 4 -16,0 0 15,4 1 -15,-4 -1 16,0 0 -16,-1 0 16,1 5 -1,0 0 -15,0 0 16,-1 0 -16,1 -4 15,-5 -1 17,5 5 -17,0 0 -15,0 -5 0,-1 5 16,1 -5 -16,0 5 16,-5 -5 -1,5 5 1,-1 0 -1,1 0 1,0 0 -16,0 0 16,-1 -4 -1,1 4 1,0 0 -16,0 0 16,0 0 -1,-1 0 -15,1 0 16,0 0 -1,0 0 -15,-1 0 16,1 0 -16,5 0 16,-6 0 -1,1 0 -15,0 0 16,0 0 -16,-1 0 16,1 0 77,0 4 -53,0 -4 -40,0 5 16,-1 -5 -1,-4 5 -15,5 -5 16,0 5 -16,-5 0 16,5 -5 -16,-1 4 15,1 1 -15,0 0 16,0 -5 -16,-5 5 16,0 -1 -16,4 -4 15,-4 5 -15,5 -5 16,-5 5 -1,5 -5 -15,-5 5 16,0 -1 -16,5 -4 16,-5 5 -1,0 0 -15,0 0 16,5 -5 0,-5 5 -1,0 -1 -15,0 1 16,0 0 -16,4 -5 15,-4 5 -15,0 -1 16,0 1 15,0 0 -15,0 0 0,0 -1 -16,0 1 15,0 0 -15,0 0 16,5 0 -1,-5 -1 -15,0 1 16,0 0 0,0 0 15,0 -1 -15,0 1 -1,0 0 -15,0 0 16,0 -1 -16,0 6 15,0 -5 1,0 0 -16,0 -1 16,0 1 15,-5 -5 -15,1 0 -16</inkml:trace>
    </iact:actionData>
  </iact:action>
  <iact:action type="add" startTime="11537">
    <iact:property name="dataType"/>
    <iact:actionData xml:id="d1">
      <inkml:trace xmlns:inkml="http://www.w3.org/2003/InkML" xml:id="stk1" contextRef="#ctx0" brushRef="#br0">1102 3034 0,'0'-5'0,"5"5"201,-5 -5 -185,5 0 124,-5 1 -124,5 4 -16,-5 -5 15,4 5 -15</inkml:trace>
    </iact:actionData>
  </iact:action>
  <iact:action type="add" startTime="12640">
    <iact:property name="dataType"/>
    <iact:actionData xml:id="d2">
      <inkml:trace xmlns:inkml="http://www.w3.org/2003/InkML" xml:id="stk2" contextRef="#ctx0" brushRef="#br0">1102 2395 0,'0'5'0,"0"-1"63,0 1 -48,0 0 -15,0 4 16,0 -4 0,0 0 -16,0 5 0,0 -1 15,5 1 -15,-5 -1 16,0 1 -1,0 -1 -15,5 1 16,-5 -1 -16,0 6 0,5 -1 16,-5 -5 -1,0 6 -15,0 -6 16,0 1 -16,0 -1 16,0 1 -16,0 -1 15,0 1 -15,0 4 16,0 -4 -16,0 -1 15,0 1 -15,0 -1 16,0 1 -16,0 -1 16,0 1 -16,0 -5 47,-5 -5 -1,0 0 -30,0 -5 0,1 -5 -16</inkml:trace>
    </iact:actionData>
  </iact:action>
  <iact:action type="add" startTime="13281">
    <iact:property name="dataType"/>
    <iact:actionData xml:id="d3">
      <inkml:trace xmlns:inkml="http://www.w3.org/2003/InkML" xml:id="stk3" contextRef="#ctx0" brushRef="#br0">1026 2600 0,'0'5'56,"0"-1"-40,0 1 -16,0 0 16,0 0 -16,5 -1 31,-5 1 -31,0 0 0,5 0 15,-5 0 1,0 -1 -16,4 1 16,-4 0 -16,0 0 15,0 4 -15,5 -4 16,-5 0 -16,5 -1 16,-5 1 -1,5 0 -15,-5 0 16,0 0 -16,5 -1 15,-5 1 1,4 5 -16,-4 -6 16,0 1 -1,5 -10 95,-5 1 -110,5 -6 15,-5 5 1,0 1 -16,5 -1 47,-5 0 -16,4 0 -31,1 5 21,-5 -5 -5,0 1 -16,0 -1 16,0 0 -16,0 0 93</inkml:trace>
    </iact:actionData>
  </iact:action>
  <iact:action type="add" startTime="14581">
    <iact:property name="dataType"/>
    <iact:actionData xml:id="d4">
      <inkml:trace xmlns:inkml="http://www.w3.org/2003/InkML" xml:id="stk4" contextRef="#ctx0" brushRef="#br0">1217 2943 0,'5'0'0,"-1"0"494,1 0 -447,-5 -5 -16,0 1 1,5 4 -1,-5 -5 -15,5 5 -1,-5 -5 -15,4 5 31,-4 -5 -31,0 1 32,5 -1 -1,-5 0 -15,5 5 -1,-5 -5 -1,5 5 17,-5 -5 -31,0 1 16,5 4 31,-5 -5 -31,0 0 -16,0 0 15,4 5 -15,-4 -4 16,0 -1 -1,0 0 -15,0 0 16,0 1 15,5 4 -15,-5 -5 15,0 0 -31,0 0 31,0 1 -15,5 4 -16,-5 -5 16,0 0 -1,0 0 -15,0 0 16,0 1 31,5 4 -16,-5 -5 -31,0 0 16,0 0 -1,0 1 1,4 4 0,-4 -5 -16,0 0 17,0 0 -2,0 1 1,0 -1 -16,5 5 16,-5 -5 -1,0 0 1,0 0 -16,0 1 16,0 -1 -16,5 0 15,-5 0 -15,0 1 16,0 -1 -1,0 0 -15,0 0 16,0 1 -16,0 -1 16,0 0 -1,0 0 -15,0 0 16,0 -4 0,0 4 -16,0 0 15,0 1 1,0 -1 -16,0 0 15,0 0 -15,0 1 16,0 -1 0,0 0 -16,0 0 15,0 0 -15,0 1 16,0 -1 -16,0 0 16,5 -4 -16,-5 -1 15,0 1 -15,0 -1 16,0 0 -16,0 1 15,0 4 -15,0 0 16,0 -4 -16,0 4 16,0 0 -1,0 1 -15,0 -1 16,0 -5 -16,4 1 16,-4 4 -1,0 -5 1,0 1 -16,0 -1 10,0 6 5,0 -6 1,0 5 -16,5 -9 0,-5 4 31,0 6 -31,0 -6 16,5 5 -16,-5 1 16,0 -6 -1,0 5 -15,0 1 16,0 -1 -1,0 0 1,5 0 15,-5 0 -31,0 1 16,0 -1 -16,0 0 16,0 0 -16,0 1 15,0 -1 1,0 0 -16,0 0 15,0 1 -15,0 -1 16,0 0 0,0 -5 -16,0 1 15,0 4 -15,0 -4 16,0 -1 -16,0 1 16,0 4 -1,0 0 -15,4 -5 16,-4 6 -16,0 -1 15,0 0 1,5 0 -16,-5 -4 16,0 4 -16,0 -4 15,0 -1 -15,5 0 16,-5 1 -16,0 -1 16,5 10 -16,-5 -9 15,0 -1 -15,0 6 16,5 -1 -16,-5 -5 15,0 1 -15,0 -1 25,0 5 -9,0 -4 -16,0 -1 15,0 1 -15,0 -1 16,0 1 -16,0 -1 16,0 1 -1,0 4 -15,0 -5 16,0 6 -16,0 -1 15,0 0 -15,4 -4 16,-4 4 -16,0 -5 16,0 1 -16,5 -1 15,-5 1 -15,5 -1 16,-5 1 0,0 -6 -16,5 6 0,-5 -6 15,4 6 -15,-4 -1 16,0 -9 -1,5 10 -15,-5 4 16,0 0 -16,0 0 16,5 -4 -16,-5 4 15,0 0 -15,5 1 16,-5 -1 -16,0 0 16,0 -4 -16,0 -1 15,0 0 -15,4 1 16,-4 -1 -16,5 6 15,-5 -6 -15,0 1 16,0 4 -16,0 0 16,0 0 -16,0 0 15,0 1 -15,0 -1 16,0 0 -16,0 0 31,0 1 -31,0 -1 0,0 0 16,0 0 -1,0 1 -15,0 -1 16,0 0 -16,0 0 16,0 0 -1,0 1 -15,0 -1 16,0 0 0,0 0 -16,0 1 15,0 -1 -15,0 0 16,5 -4 -1,-5 -1 -15,0 5 16,0 -4 -16,0 -1 16,0 1 -16,0 4 15,0 0 -15,0 -4 16,0 4 -16,0 -5 16,0 1 -16,0 -1 15,0 5 -15,0 1 16,0 -1 -16,0 -5 15,0 1 -15,0 -1 16,0 5 -16,0 -4 16,0 -1 -16,0 1 15,5 -1 1,-5 6 -16,0 -1 0,5 0 16,-5 -4 -1,0 -1 -15,0 5 16,0 -4 -16,0 -1 0,0 5 15,0 -4 1,0 -1 -16,4 1 16,-4 -1 -16,5 1 15,-5 -1 -15,5 1 16,-5 -1 -16,0 1 16,5 -1 -16,-5 0 15,0 -4 -15,0 5 16,0 -6 -16,0 6 15,4 -1 -15,-4 -9 16,0 10 -16,0 4 16,0 -5 -16,0 1 15,0 -1 -15,0 1 16,0 -1 -16,0 1 16,5 4 -16,-5 0 15,0 0 79,0 1 -47,0 -1 -47,0 0 15,0 0 1,0 1 0</inkml:trace>
    </iact:actionData>
  </iact:action>
  <iact:action type="add" startTime="19966">
    <iact:property name="dataType"/>
    <iact:actionData xml:id="d5">
      <inkml:trace xmlns:inkml="http://www.w3.org/2003/InkML" xml:id="stk5" contextRef="#ctx0" brushRef="#br0">1570 1174 0,'4'0'0,"-4"5"0,0 0 72,-4 -5 -56,4 4 -1,-5 -4 -15,0 5 0,0 -5 16,5 5 0,-9 0 -16,4 0 15,-5 -5 -15,6 4 16,-1 -4 -16,0 0 15,0 0 1,1 0 -16,-1 0 16,-5 0 -16,1 0 15,-1 5 -15,1 -5 16,-1 0 -16,1 0 16,4 0 -16,-5 0 15,6 0 -15,-1 0 16,0 0 -16,0 0 15,1 0 -15,-1 0 16,0 0 0,0 0 -16,0 0 15,1 0 -15,-1 -5 16,0 1 0,0 4 -16,1 0 15,4 -5 1,-5 5 -16,5 -5 15,-5 0 -15,0 5 0,5 -5 16,-4 1 0,-1 -1 -16,5 0 15,-5 5 -15,5 -5 16,-5 5 -16,5 -4 16,0 -1 -1,-5 5 1,5 -5 -1,0 0 0,0 1 -15,0 -1 16,0 0 -16,0 0 16,0 0 -1,0 1 1,0 -1 -16,5 0 16,0 0 -1,-5 1 -15,5 4 16,-5 -5 -16,5 5 15,-5 -5 -15,4 5 16,1 0 -16,0 -5 16,0 5 -16,-1 -4 15,6 4 -15,-5 0 16,-1 0 -16,6 -5 16,-5 5 -16,4 0 15,-4 0 -15,0 0 16,0 0 62,-1 0 -62,1 0 -16,0 0 15,0 0 -15,-1 0 16,1 0 -1,0 0 -15,0 0 16,-5 5 0,4 -5 -1,-4 4 1,5 -4 -16,-5 5 31,0 0 -15,0 0 -1,5 -5 -15,-5 4 45,5 -4 -45,-5 5 15,0 0 -15,0 0 16,0 -1 0,0 1 -1,0 0 1,0 0 -1,0 0 -15,0 -1 16,0 1 0,0 0 -16,0 0 31,0 -1 -15,0 1 15,0 0 -16,-5 0 1,0 -1 0,-4 1 -16,-15 10 15,-5 -11 1</inkml:trace>
    </iact:actionData>
  </iact:action>
  <iact:action type="add" startTime="24076">
    <iact:property name="dataType"/>
    <iact:actionData xml:id="d6">
      <inkml:trace xmlns:inkml="http://www.w3.org/2003/InkML" xml:id="stk6" contextRef="#ctx0" brushRef="#br0">1408 1126 0,'4'0'0,"1"0"561,0 0 -533,0 0 -28,-1 0 32,1 0 -32,0 0 0,0 0 62,-5 5 -31,4 -5 -15,1 0 0,-5 5 -16,5 -5 15,-5 5 1,5 -5 -16,-5 5 16,4 -5 -1,1 0 -15,-5 4 16,5 -4 -1,-5 5 1,5 -5 0,-5 5 -16,5 -5 15,-5 5 1,4 -5 0,-4 4 -16,0 1 15,0 0 1,0 0 -1,5 -1 -15,-5 1 16,5 0 -16,-5 0 16,5 4 -16,-1 1 15,1 -1 1,0 -4 0,-5 0 -16,0 0 15,5 -1 -15,-5 1 16,4 -5 -16,-4 5 15,0 0 -15,0 0 16,5 -1 -16,0 6 16,0 -5 -16,-5 -1 15,5 1 -15,-1 5 16,-4 -1 -16,5 -4 16,-5 0 -16,0 0 15,5 -5 -15,-5 4 16,0 1 -16,0 0 15,0 0 -15,0 -1 16,0 1 -16,0 0 16,0 0 -1,0 -1 1,5 1 -16,-5 0 16,0 0 -16,0 0 15,0 -1 1,0 6 -16,4 -5 15,-4 -1 -15,0 1 16,0 0 0,5 0 -1,-5 -1 -15,5 1 16,-5 0 -16,0 0 16,5 -1 -1,-5 1 -15,0 0 16,0 0 -16,4 0 15,-4 -1 1,0 1 -16,0 0 16,0 0 -16,0 -1 15,0 1 -15,5 -5 16,-5 5 0,5 0 -16,-5 -1 15,5 1 -15,-5 0 16,0 0 -1,5 0 -15,-5 -1 16,0 1 -16,0 0 16,0 0 -16,4 -1 15,-4 1 -15,0 0 26,0 0 -26,5 -1 16,-5 1 -1,0 0 -15,0 0 16,0 4 -16,0 -4 15,5 5 1,-5 -1 -16,0 -4 16,5 -5 -16,-5 5 15,4 4 -15,-4 -4 16,0 0 -16,0 0 16,5 -1 -16,-5 1 15,0 0 1,5 0 -16,-5 -1 15,0 1 -15,5 0 16,-5 4 0,4 1 -16,-4 0 15,0 -6 -15,0 6 16,5 -5 -16,-5 4 16,0 1 -1,0 -6 -15,5 6 16,-5 0 -16,0 -1 15,0 -4 -15,0 0 16,0 -1 -16,5 6 16,-5 -1 -1,0 -4 -15,4 5 16,-4 -6 -16,0 1 16,0 0 -16,0 0 15,5 4 1,-5 -4 -16,0 0 15,0 4 -15,0 -4 16,5 -5 -16,-5 5 16,0 0 -16,0 -1 15,0 1 -15,5 0 16,-5 0 -16,0 0 31,0 -1 -31,0 1 16,0 0 -16,0 4 15,0 1 -15,0 -1 16,0 1 0,0 -5 -16,0 4 15,0 -4 -15,0 0 16,5 0 0,-5 -1 -16,4 1 1348,1 -5 -1085,-5 5 -76,5 -5 356,-5 -5 -402,5 0 -141,-5 1 16,0 -1 -16,4 5 15,-4 -5 1,0 0 -16,5 1 15,-5 -1 -15,0 0 16,5 0 0,-5 0 -16,5 1 15,-5 -1 -15,0 0 16,0 0 -16,4 1 16,-4 -1 -1,0 0 -15,0 0 16,5 5 -16,-5 -4 15,5 -1 1,-5 -5 -16,5 5 16,-5 -4 -1,0 4 -15,5 -4 0,-5 4 16,4 0 0,-4 0 -16,0 -4 15,0 4 -15,0 0 16,5 0 -16,-5 1 15,0 -1 1,0 0 -16,0 0 16,0 1 -16,0 -1 15,0 0 1,0 0 -16,0 -4 16,0 4 -16,0 -4 15,0 -1 1,0 0 -16,0 6 15,0 -1 -15,0 0 16,0 -4 -16,0 4 16,0 0 -1,0 0 -15,0 1 16,0 -1 -16,0 0 0,0 0 15,0 0 -15,0 1 16,0 -1 -1,0 0 1,0 0 0,0 1 46,0 -1 -62,0 0 16,0 0 -1,5 5 79,0 0 -78,-1 0 -16,1 0 31,0 0 0,0 0 16,-1 0 -31,1 0 -1,0 0 -15,0 0 16,0 0 0,-1 0 -16,1 0 15,0 0 -15,0 0 16,-1 0 -16,1 0 16,0 0 -1,0 0 3,-1 0 -3,1 0 17,0 0 -17,0 5 -15,-1 -5 47,-4 5 -31,0 0 -1,5 -5 1,-5 4 15,5 -4 -15,-5 5 0,0 0 -16,0 0 15,5 -1 -15,-5 1 0,0 0 47,5 -5 -31,-5 5 -1,0 0 1,0 -1 -16,0 1 16,0 0 -16,4 -5 31,-4 5 -31,0 -1 15,0 1 17,0 -10 77,0 1 -109,0 -1 31,0 0 -31,0 0 16,0 1 -16,0 -1 0,0 0 16,0 0 -1,5 0 1,-5 1 -16,0 -1 15,0 0 -15,0 0 16,0 1 0,5 -1 -16,-5 0 15,5 5 1,-5 -5 15,4 5 -31,1 0 16,0 0 15,0 0 -15,-1 0 -16,1 0 15,0 0 -15,0 0 16,0 0 -16,-1 0 16,6 0 -1,-5 0 -15,-1 0 16,1 0 -1,0 0 17,0 0 -1,-1 0 -15,1 5 -1,0 -5 -15,-5 5 16,5 -5 -16,-5 5 15,4 -5 -15,-4 4 29,0 1 -13,5 0 -16,0 -5 15,-5 5 -15,0 -1 16,5 -4 0,-5 5 -16,0 0 62,0 0 -46,0 0 -16,5 -5 31,-5 4 -31,0 1 16,4 -5 -16,6 5 15,-1 -5 1,-4 0 -16</inkml:trace>
    </iact:actionData>
  </iact:action>
  <iact:action type="add" startTime="31344">
    <iact:property name="dataType"/>
    <iact:actionData xml:id="d7">
      <inkml:trace xmlns:inkml="http://www.w3.org/2003/InkML" xml:id="stk7" contextRef="#ctx0" brushRef="#br0">2123 1737 0,'4'0'0,"1"0"94,0 0 -78,0 0 -1,-1 0 -15,-4 5 63,5 -5 -32,-5 4 -31,5 -4 16,-5 5 15,5 -5 -31,-5 5 16,5 -5 -16,-5 5 15,4 -5 -15,1 0 16,0 0 -16,-5 4 31,0 1 -15,5 -5 15,-5 5 -15,0 0 -1,4 -5 1,-4 5 -16,5 -1 15,0 1 1,0 0 0,-1 0 -16,-4 -1 15,0 1 -15,5 0 16,0 0 -16,-5 -1 16,5 1 -1,-5 0 -15,0 0 16,4 -1 -16,1 1 15,-5 0 1,5 5 0,-5 -1 -16,0 1 15,0 -1 -15,0 1 16,5 -1 -16,-5 1 16,5 -1 -16,-5 1 15,0 -5 -15,0 4 16,4 1 -1,-4 -6 -15,0 6 0,0 -5 16,0 0 0,0 -1 -16,0 6 0,0 -5 31,0 4 -31,0 -4 16,0 4 -16,0 -4 15,0 0 -15,0 5 0,5 -6 16,-5 6 -1,0 -5 -15,0 4 16,5 1 -16,-5 -1 16,0 1 -16,0 -5 15,0 4 -15,0 1 16,0 -1 -16,0 1 16,0 -1 -16,0 -4 15,0 4 -15,0 -4 16,0 0 -1,0 0 -15,0 0 47,0 -1 -31,0 1 0,0 0 -16,0 0 15,0 -1 1,0 1 -16,0 0 15,0 0 17</inkml:trace>
    </iact:actionData>
  </iact:action>
  <iact:action type="add" startTime="33743">
    <iact:property name="dataType"/>
    <iact:actionData xml:id="d8">
      <inkml:trace xmlns:inkml="http://www.w3.org/2003/InkML" xml:id="stk8" contextRef="#ctx0" brushRef="#br0">616 2505 0,'5'-5'16,"0"5"124,-1 0 -124,11 0 -16,-1 0 16,0 0 -16,5 0 15,-4 5 -15,-1 -5 16,0 4 0,5 -4 0,-9 5 -1,-1 -5 -15,1 0 0,0 5 16,-6 -5 -1,6 0 -15,-5 5 16,-1 -5 -16,1 0 16,0 0 -16,0 0 15,4 0 1,-4 0 -16,5 0 16,-1 0 -1,1 0 -15,-6 0 0,6 0 16,-1 0 -1,1 0 -15,-1 0 16,1 0 -16,4 0 16,-4 0 -16,-1 0 15,6 0 -15,-6 0 16,6 0 -16,-6 0 16,1 0 -16,4 0 15,-5 0 -15,1 0 16,0 0 -16,-6 0 15,1 0 -15,5 0 16,-6 0 -16,1 0 16,0 0 -1,4 0 -15,-4 0 16,0 0 -16,4 0 16,-4 0 -16,5 0 15,-1 0 -15,1 0 16,-1 0 -16,6 0 15,4 0 -15,-5 0 16,0 0 0,1 0 -16,-1 0 0,5 0 15,-5 0 -15,1 0 16,-6 0 0,1 0 -16,-1 0 15,1 0 -15,-1 0 16,-4 0 -16,5 0 15,-1 0 -15,1 0 16,-1 0 -16,1 0 16,4 0 -16,-4 0 15,-1 0 -15,5 0 16,5 0 -16,-4 0 16,-6 0 -16,6 0 15,-6 0 -15,1 0 16,-1 0 -16,1 0 15,-1 0 -15,-4 0 16,5 0 -16,-1 0 16,1 -5 -16,-1 5 15,1 0 -15,-1 0 16,1 0 -16,-1 0 16,1 0 -16,-1 0 15,1 0 -15,4 0 16,1 -5 -1,-6 5 -15,5 0 16,5 0 -16,-4 0 16,-6 0 -16,1 0 15,4 0 -15,-4 0 16,-1 0 -16,1 0 16,4 0 -16,-4 0 15,4 0 -15,-5 0 16,6 0 -16,-1 0 15,0 0 -15,5 0 16,-4 0 -16,-1 0 16,0 0 -16,10 -5 15,-10 5 -15,1 0 16,-1 0 -16,5 0 16,-5 0 -16,1 0 15,-1 0 -15,0 0 16,5 0 -1,-4 0 -15,-1 0 0,10 0 26,-5 -4 -10,-5 4 -16,10 0 0,-5 -10 15,0 10 -15,0 0 16,5 0 -16,-10 0 16,5 -5 -1,5 5 -15,-5 0 16,5 0 -16,-5 -5 15,5 5 -15,5 0 16,-1 0 -16,-4 -4 16,5 4 -16,-1 0 15,1 0 -15,-5 0 16,-5 0 -16,5 0 16,-5 0 -16,5 0 15,-10 0 -15,0 -5 16,10 5 -16,-10 0 15,1 0 -15,8 0 16,-3 -5 -16,3 5 16,-4 0 -16,5 -5 15,-5 5 -15,5 0 16,-5 -9 -16,5 9 16,-5 0 -16,10 0 15,-5 0 -15,-5 0 16,4 0 -16,-8 -5 15,-1 5 -15,5 0 16,-14 0 -16,4 0 16,1 0 -1,0 0 -15,-1 0 16,1 0 -16,-1 0 16,5 0 -16,-4 -5 15,0 5 -15,-1 0 16,1 0 -16,-1 0 15,1 0 -15,-6 -4 16,1 4 -16,0 0 16,4 0 -16,1 0 15,0 0 -15,-1 0 16,1 0 -16,-1 0 16,1 0 -16,-1 0 15,-4 0 -15,5 0 16,9 0 -16,-10 0 15,-4 0 -15,4 0 16,1 0 -16,-1 0 16,-4 0 -1,5 0 -15,-5 0 0,-1 0 16</inkml:trace>
    </iact:actionData>
  </iact:action>
  <iact:action type="add" startTime="38761">
    <iact:property name="dataType"/>
    <iact:actionData xml:id="d9">
      <inkml:trace xmlns:inkml="http://www.w3.org/2003/InkML" xml:id="stk9" contextRef="#ctx0" brushRef="#br0">659 2457 0,'-5'5'94,"5"-1"-78,0 1 -1,5 -5 -15,0 0 16,0 0 -16,4 0 15,5 10 -15,1 -10 16,9 0 -16,-5 0 16,9 0 -16,1 0 15,-5 0 -15,4 0 16,1 0 -16,-1 0 16,-4 0 -16,-9 0 15,-1 0 -15,0 -5 16,-4 5 -16,9 0 15,-10 0 -15,-4 0 16,5 0 -16,-1 0 16,1 0 -16,4 0 15,-4 0 -15,-1 0 16,1 0 0,4 0 -16,-5 0 0,6 0 15,-6 0 1,1 0 -16,-1 0 15,1 0 -15,-1 0 16,1 0 -16,0 0 16,-1 0 -16,5 0 15,-4 9 -15,-1 -9 16,6 0 -16,-6 0 16,6 0 -16,4 0 15,-5 0 -15,0 5 16,-4 -5 -16,-1 0 15,1 0 -15,-1 0 16,1 0 -16,-1 0 16,1 0 -16,0 0 15,4 0 1,-5 0 -16,10 0 16,0 0 -16,5 0 15,-5 0 -15,5 0 16,-5 0 -16,-4 0 15,8 0 -15,-8 0 16,-1 0 -16,0 0 16,5 10 -16,-4 -10 15,-1 0 -15,0 5 16,-4 -5 0,4 0 -16,5 0 15,-4 0 -15,-1 4 16,0 -4 -16,5 0 15,-4 0 -15,-1 5 16,0 -5 -16,5 5 16,-5 -5 -16,1 0 15,-1 0 -15,10 5 16,-10 -5 -16,1 0 16,8 0 -16,-8 0 15,-1 0 -15,0 0 16,5 0 -16,-4 0 15,-6 0 -15,5 4 16,1 -4 -16,-1 0 16,5 0 -16,-9 5 15,4 -5 1,0 0 -16,-4 5 16,4 -5 -16,-4 5 0,4 -5 15,5 4 1,-5 -4 -16,1 5 0,-1 -5 15,5 10 1,-5 -10 -16,-4 0 16,-1 0 -16,6 0 15,-6 4 -15,1 -4 16,4 0 -16,-4 0 16,4 0 -16,-5 5 15,10 -5 -15,-4 0 16,-6 0 -16,6 0 15,-1 5 -15,0 -5 16,5 0 -16,0 0 16,-4 0 -16,4 0 15,-15 0 -15,16 0 16,-6 0 -16,-5 0 16,1 0 -16,4 0 15,-4 0 -15,4 0 16,-4 5 -16,-1 -5 15,1 0 -15,-6 0 16,6 0 0,0 0 -16,-6 0 15,6 0 -15,-1 0 16,1 0 0,-1 0 -16,6 0 0,-6 0 15,6 0 1,-1 -5 -16,-5 5 15,10 0 -15,-4 -5 16,-6 5 -16,6 0 16,-1 0 -16,0 -9 15,5 9 -15,-4 0 16,-6 -5 -16,1 5 16,4 -5 -16,-5 5 19,1 0 -19,0 -5 16,4 5 -16,-5 0 15,1 0 -15,-1 -4 16,1 4 -16,0 0 16,-1 0 -16,1 0 15,-1 -5 -15,1 5 16,4 0 -16,0 0 16,1 -5 -16,4 5 15,-5 0 1,5 0 -16,0 0 0,0 0 15,5 0 1,-10 0 -16,5 0 0,5 0 16,-10 0 -1,6 0 -15,3 -5 16,-8 5 -16,-1 0 16,-4 0 -16,-6 0 15,1 0 1,0 0 -1,0 0 1,4 0 -16,-4 0 16,4 0 -16,1 0 15,-1 0 -15,1 0 16,0 0 -16,-6 0 16,1 0 -16,0 0 15,0 0 1,-1 0 -16,1 0 15,0 0 -15</inkml:trace>
    </iact:actionData>
  </iact:action>
  <iact:action type="add" startTime="44379">
    <iact:property name="dataType"/>
    <iact:actionData xml:id="d10">
      <inkml:trace xmlns:inkml="http://www.w3.org/2003/InkML" xml:id="stk10" contextRef="#ctx0" brushRef="#br0">964 2848 0,'-5'9'16,"1"1"-16,-1 -1 15,0 1 -15,5 -5 16,0 -1 0,-5 1 -16,1 -5 31,-1 0 -31,0 5 5,-5 -5 10,1 0 -15,-1 0 16,-4 0 -16,0 0 15,4 0 -15,-4 0 16,0 -5 -16,-1 0 16,1 -4 -16,5 4 15,-6 0 -15,6 1 16,-1 4 -16,1 -5 16,4 5 -16,0 -5 15,0 5 1,1 0 -16,-1 -5 15,0 1 1,-4 4 -16,-1 0 16,-4 0 -16,4 0 15,1 0 -15,4 -5 16,0 0 0,5 0 -16,-5 1 0,5 -6 31,0 0 -31,0 1 15,0 -5 -15,0 -1 16,0 -9 -16,0 5 0,5 -14 16,0 9 -1,-5 5 -15,5 5 16,-1 -5 -16,6 4 16,-1 1 -16,-4 -5 15,5 9 -15,-1 1 16,1 -1 -16,-1 6 15,1 -1 -15,-1 0 16,6 0 -16,-1 1 16,-4 4 -16,4 0 15,0 -5 1,0 5 -16,-4 0 0,9 0 40,-14 0 -40,4 0 15,1 0 -15,-5 0 16,-1 0 -16,1 0 15,0 0 1,0 0 -16,-1 5 31,1 -1 -31,5 1 16,-1 5 -16,1 -6 16,-1 6 -16,1 -5 15,-1 -1 -15,6 6 16</inkml:trace>
    </iact:actionData>
  </iact:action>
  <iact:action type="add" startTime="46089">
    <iact:property name="dataType"/>
    <iact:actionData xml:id="d11">
      <inkml:trace xmlns:inkml="http://www.w3.org/2003/InkML" xml:id="stk11" contextRef="#ctx0" brushRef="#br0">349 1866 0,'0'4'0,"0"1"47,0 0 -47,0 0 15,0 -1 1,0 6 0,0 -1 -16,0 1 15,0 0 -15,0 -1 16,0 1 -16,-5 4 16,5 -5 -16,0 6 15,-4 -1 -15,4 0 16,0 5 -16,0 1 15,0 -6 -15,0 5 16,-5 -5 -16,5 1 16,0 -1 -16,-5 10 15,5 -5 -15,-5 5 16,5 -5 0,0 4 -16,0 -3 0,0 3 15,-9 6 -15,9 0 16,0 -6 -1,-5 -3 -15,5 3 16,0 -8 -16,0 -1 16,-5 0 -16,5 -4 15,0 -1 -15,0 10 16,0 -14 -16,0 14 16,0 -9 -16,0 -5 15,0 4 -15,0 1 16,0 -1 -16,0 -4 15,0 0 -15,-4 -1 85</inkml:trace>
    </iact:actionData>
  </iact:action>
  <iact:action type="add" startTime="46829">
    <iact:property name="dataType"/>
    <iact:actionData xml:id="d12">
      <inkml:trace xmlns:inkml="http://www.w3.org/2003/InkML" xml:id="stk12" contextRef="#ctx0" brushRef="#br0">139 2452 0,'5'5'0,"0"-5"16,0 0 -16,-5 5 16,5 -1 -1,-1 1 -15,1 0 16,-5 0 -16,5 -5 15,-5 4 -15,5 -4 16,-1 5 -16,-4 5 16,5 -1 -16,9 10 15,-4 -4 -15,9 8 16,-9 1 -16,4 0 16,-5 -10 -16,1 1 15,-1 4 -15,-4 -10 16,0 1 -16,0 -5 15,0 -5 66,-1 0 -66,1 0 -15,5 -5 0,-1 -5 16,-4 1 -16,4 -1 15,1 1 1,9 -10 -16,-9 9 16,4 -4 -16,5 -5 15,-5 4 -15,10 -4 16,-5 0 -16,-5 5 16,6 -5 -16,-1 -5 15,-10 10 -15</inkml:trace>
    </iact:actionData>
  </iact:action>
  <iact:action type="add" startTime="52561">
    <iact:property name="dataType"/>
    <iact:actionData xml:id="d13">
      <inkml:trace xmlns:inkml="http://www.w3.org/2003/InkML" xml:id="stk13" contextRef="#ctx0" brushRef="#br0">1217 1098 0,'0'5'0,"5"-5"15,-1 0 1,1 0 -16,0 0 16,4 0 -1,6 0 -15,4 0 16,5 0 -1,-5 0 -15,9 0 0,6 0 16,-6 0 -16,10 0 16,1 0 -16,-11 0 15,1 0 -15,14 0 16,-5 0 -16,-10 0 21,-9 0 -21,5 0 15,-5 0 -15,0 0 16,1 0 -16,-6 0 15,0 0 1,5 0 -16,-4 0 16,-6 0 -16,5 0 15,-4 0 -15,4 0 16,-4 0 -16,-1 0 16,6 0 -16,-6 0 15,1 0 -15,-1 0 16,-4 4 -16,4 -4 15,1 5 -15,4 -5 16,1 5 -16,-1 -5 16,10 5 -16,0 -1 15,-10 -4 -15,0 5 16,0 5 -16,-4 -10 16</inkml:trace>
    </iact:actionData>
  </iact:action>
  <iact:action type="add" startTime="53539">
    <iact:property name="dataType"/>
    <iact:actionData xml:id="d14">
      <inkml:trace xmlns:inkml="http://www.w3.org/2003/InkML" xml:id="stk14" contextRef="#ctx0" brushRef="#br0">940 2328 0,'5'0'0,"-5"-5"125,0 1 -125,0 -1 47,5 5 28,-5 -5 -43,0 0 -1,5 5 -31,-5 -5 16,0 1 -1,4 4 -15,-4 -5 31,5 5 110,-5 -5 -125,0 0 -16,5 5 15,-5 -4 -15,0 -1 16,5 -5 -16,-1 10 16,-4 -9 -16,5 -1 15,-5 1 1,5 4 -16,-5 -5 15,5 1 -15,0 -1 16,-5 1 -16,4 -1 16,-4 1 -16,0 -1 15,0 1 -15,5 -1 16,-5 1 -16,5 -1 16,-5 1 -16,0 -6 15,0 1 -15,0 4 16,0 -4 -16,0 5 15,0 -6 -15,0 6 16,0 -1 -16,0 -4 28,0 -5 -28,0 4 15,0 1 -15,0 5 16,5 -6 -16,-5 -9 16,0 10 -16,9 -14 15,-4 -6 1,-5 15 -16,5 -5 15,-1 -4 -15,6 -6 0,-5 6 16,0 4 0,-1 5 -16,1 -5 15,5 -9 -15,-6 13 16,-4 6 -16,5 -10 16,0 0 -16,-5 5 15,5 -4 -15,-5 3 16,9 -3 -16,-9 4 15,5 -5 -15,-5 9 16,5 -8 -16,-5 4 16,4 4 -16,-4 6 15,0 -10 -15,5 9 16,-5 5 0,0 1 -16,-5 4 203,1 4 -203,-6 6 15,-4 -1 1,4 -4 -16,6 9 16,-1 -4 -1,0 0 -15,0 -6 16,1 6 -16,-1 -5 15,5 -1 -15,-5 1 16,0 0 0,5 0 -16,-5 -1 15,5 1 -15,0 0 16,-4 5 -16,-1 -1 16,5 1 -16,-5 -1 15,0 -9 -15,1 5 16,4 4 -16,-5 -4 15,0 0 -15,0 0 16,5 -1 -16,-4 -4 16,4 5 -1</inkml:trace>
    </iact:actionData>
  </iact:action>
  <iact:action type="add" startTime="55441">
    <iact:property name="dataType"/>
    <iact:actionData xml:id="d15">
      <inkml:trace xmlns:inkml="http://www.w3.org/2003/InkML" xml:id="stk15" contextRef="#ctx0" brushRef="#br0">1079 1293 0,'4'0'0,"1"0"109,0 0 -93,0 0 -1,4 0 -15,1 5 16,-1 0 -16,1 0 16,-1 -1 -16,1 1 15,-1 5 -15,1 -5 16,-1 -1 -16,1 6 15,0 -5 -15,4 -1 16,-14 1 -16,5 -5 16,-1 5 -16,1 0 15,0 -1 -15,0 -4 16,-5 5 0,4 0 -16,1 0 0,0 0 15,0 -1 1,0 1 -1,4 0 -15</inkml:trace>
    </iact:actionData>
  </iact:action>
  <iact:action type="add" startTime="56953">
    <iact:property name="dataType"/>
    <iact:actionData xml:id="d16">
      <inkml:trace xmlns:inkml="http://www.w3.org/2003/InkML" xml:id="stk16" contextRef="#ctx0" brushRef="#br0">2857 1050 0,'-5'5'0,"5"5"16,-5 -6 -16,0 6 16,5 -5 -16,-4 -5 15,-6 4 -15,1 11 16,4 -15 -16,-5 4 15,1 6 -15,-1 -1 16,-9 -4 -16,5 5 16,0 -5 -1,-5 -1 -15,-1 1 16,-3 0 -16,4 -5 0,-10 9 16,5 -9 -1,-5 0 -15,1 0 0,-1 0 16,5 0 -1,5 0 -15,5 0 16,-5 0 -16,5 0 16,4 0 -16,-4 -4 15,0 4 -15,4 0 16,-4 -5 -16,-10 5 16,10 0 -16,-10 -5 15,9 5 -15,1 -5 16,0 5 -16,-5 -4 15,4 -1 -15,1 0 16,5 0 -16,-1 0 16,-9 -4 -16,5 -1 15,4 1 -15,-9 -1 16,10 6 -16,-1 -1 16,1 -5 -16,-1 6 15,0 -1 -15,6 0 16,-1 -5 -1,0 6 -15,5 -1 0,0 0 32,-5 0 -32,1 -4 27,4 4 -27,-5 -4 16,5 -1 -16,0 -4 16,0 4 -16,0 1 15,0 -1 -15,0 1 16,0 4 -16,0 -5 15,0 1 -15,0 4 16,0 0 -16,0 0 16,0 1 -16,5 -1 15,-5 0 1,4 0 -16,1 -4 16,0 4 -16,4 -5 15,1 1 -15,4 -1 16,5 1 -16,5 -5 15,0 -6 -15,-10 11 16,10 -1 -16,0 -4 16,-10 9 -16,5 1 15,-4 -1 -15,-1 0 16,0 0 -16,-4 5 16,9 -5 -16,-5 5 15,1 0 1,8 0 -16,-4 -9 0,10 9 15,0 0 1,-6 0 -16,6 0 0,0 0 16,-1 0 -1,6 0 -15,-15 0 16,0 0 -16,0 0 16,-5 0 -16,-4 0 15,-1 0 -15,-4 0 16,0 0 -16,4 0 15,-4 0 -15,5 0 16,-1 0 -16,1 0 16,-1 5 -16,1 -1 15,4 6 -15,-4 -5 16,9 0 -16,-5 -1 16,-5 1 -16,1 0 15,-5 0 -15,0 4 16,-1 -9 -16,1 5 15,-5 0 -15,0 4 16,5 -4 -16,-5 5 16,5 -1 -16,-5 1 15,4 -10 -15,-4 9 16,0 1 -16,0 -1 16,5 1 -1,-5 4 -15,0 -4 0,0 -1 16,0 1 -1,0 -1 -15,0 1 16,0 -1 -16,0 1 16,0 -1 -16,0 -4 15,0 0 1,0 0 -16,0 -1 16,0 1 -16,0 0 15,0 0 1,-5 -5 109</inkml:trace>
    </iact:actionData>
  </iact:action>
  <iact:action type="add" startTime="62374">
    <iact:property name="dataType"/>
    <iact:actionData xml:id="d17">
      <inkml:trace xmlns:inkml="http://www.w3.org/2003/InkML" xml:id="stk17" contextRef="#ctx0" brushRef="#br0">2776 769 0,'-5'0'0,"0"0"0,0 0 15,1 0 -15,-1 -5 16,0 5 -16,-4 0 31,-1 -5 -15,1 5 -16,-1 0 0,-4 -4 15,-10 4 1,5 -5 -16,-5 0 16,5 5 -16,-15 -10 15,6 10 -15,-1 0 16,1 0 -16,-1 0 15,-4 0 -15,4 0 16,10 5 -16,0 -5 16,5 5 -16,-1 -5 15,6 5 -15,-1 -5 16,1 5 -16,4 -5 16,-5 4 -16,1 1 15,-1 0 -15,1 0 16,-1 -5 -16,-4 4 15,0 1 -15,-1 0 16,6 4 -16,-5 -4 16,4 5 -16,1 -5 15,-1 9 -15,0 -5 16,6 1 0,-1 -1 -16,0 -4 0,5 0 15,0 0 -15,0 4 16,0 1 -1,0 -5 -15,0 -1 0,0 6 16,0 -5 0,0 -1 -16,0 6 15,0 0 -15,5 -1 16,0 1 -16,-1 -1 16,1 1 -16,0 9 15,5 -5 -15,-6 0 16,6 -4 -16,-5 -1 15,-1 6 -15,1 -6 16,9 1 -16,-9 -1 16,-5 -4 -16,10 0 15,-1 0 -15,-4 -5 16,5 9 -16,-1 -4 16,-4 4 -16,4 -4 15,1 0 -15,-1 5 16,1 -6 -16,0 1 15,9 0 -15,-5 -5 16,0 5 -16,1 -5 16,4 4 -16,-5 -4 15,0 5 1,10 -5 -16,-10 5 0,1 -5 16,-1 0 -1,5 0 -15,-5 0 16,1 0 -16,-1 0 15,10 0 -15,-5 0 16,9 0 -16,6 0 16,-15 0 -16,5 -5 15,-5 -4 -15,0 4 16,-5 5 -16,-4 -5 16,-6 0 -16,1 5 15,0 -4 -15,-5 -1 16,5 0 -16,-1 0 15,1 0 -15,0 5 16,0 -4 -16,0 -1 16,-1 0 -16,1 0 15,0 1 -15,0 -1 16,-1 0 -16,1 5 16,-5 -5 -16,5 -4 15,0 -1 -15,-1 1 16,-4 -1 -16,5 1 15,0 -1 -15,0 -9 16,0 5 0,-1 -5 -16,-4 0 0,5 4 15,-5 -4 -15,5 0 16,-5 0 0,0 5 -16,0 -5 15,0 0 -15,0 -5 16,-5 9 -16,0 -8 15,-4 8 -15,-6 1 16,6 4 -16,-1 -4 16,1 5 -16,-1 -1 15,1 5 -15,-6 1 16,-4 -1 -16,10 0 16,-5 0 -16,-1 1 15,-9 -1 -15,10 -5 16,-5 10 -16,0 -5 15,5 5 -15,-5 0 16,4 -4 -16,1 4 16,0 0 -16,-1 0 15,6 0 -15,-10 0 16,5 0 0,-1 0 -16,1 0 0,-10 0 15,10 0 1,-5 0 -16,-15 0 15,20 0 -15,-5 9 0,0 -4 16,9 -5 0,6 0 -16,-1 0 15,0 5 -15,0 -5 16,1 0 0,4 5 -1,-5 -5 -15,0 4 16,5 1 -16,0 0 15,-5 0 1,0 -5 -16,5 9 0,-4 -4 16</inkml:trace>
    </iact:actionData>
  </iact:action>
  <iact:action type="add" startTime="64873">
    <iact:property name="dataType"/>
    <iact:actionData xml:id="d18">
      <inkml:trace xmlns:inkml="http://www.w3.org/2003/InkML" xml:id="stk18" contextRef="#ctx0" brushRef="#br0">4463 1789 0,'5'0'0,"0"0"16,0 0 -16,-1 0 15,1 0 -15,5 0 16,-1 0 0,1 0 -16,-1 0 15,6 0 -15,-1 0 16,-5 0 -16,1 0 16,-1 0 -16,-4 0 15,5 0 -15,-5 -4 16,-1 4 -16,1 -5 15,0 5 1,0 0 -16,-1 0 16,1 0 -1,0 0 -15,0 0 16,4 0 0,1 0 -16,-1 0 15,1 5 -15,-1 -5 0,1 0 16,-1 4 -1,1 1 -15,0 -5 16,-1 0 -16,1 5 16,-1 -5 -16,1 0 15,-1 0 -15,1 0 16,-1 5 -16,1 -5 16,-5 0 -16,4 0 15,1 0 -15,-1 0 16,5 0 -16,6 0 15,-6 0 -15,0 0 16,0 0 -16,-4 0 16,0 0 -16,-1 0 15,1 0 -15,4 0 16,-5 0 0,1 0 -16,-1 0 0,-4 0 28,5 0 -12,-1 0 -16,1 4 15,-1 -4 -15,6 0 0,-1 5 16,0 -5 -16,5 0 16,-4 0 -1,4 0 -15,5 0 16,-10 0 -16,5 0 16,0 0 -16,-5 0 15,1 0 -15,-1 0 16,-5 0 -16,1 0 15,0 0 -15,-1 0 16,1 0 -16,-6 0 16,1 0 -16,0 0 15,0 0 1,-1 0 -16,6 0 16,-1 0 -16,-4 0 15,5 0 1,-5 0 -16,-5 -5 78</inkml:trace>
    </iact:actionData>
  </iact:action>
  <iact:action type="add" startTime="67738">
    <iact:property name="dataType"/>
    <iact:actionData xml:id="d19">
      <inkml:trace xmlns:inkml="http://www.w3.org/2003/InkML" xml:id="stk19" contextRef="#ctx0" brushRef="#br0">2242 2962 0,'0'-5'15,"0"1"141,0 -1 -140,0 0 -16,0 0 16,0 1 -1,0 -1 68,0 0 -67,0 0 0,0 1 -1,5 -1 1,-1 5 -16,-4 -5 31,5 5 0,-5 -5 -15,0 0 15,0 1 -15,0 -1 -16,0 0 16,0 0 -16,0 1 31,0 -1 -31,0 0 15,0 0 1,0 1 -16,0 -1 16,0 0 -1,0 0 -15,0 1 16,0 -6 0,5 0 -16,-5 1 15,5 -1 1,-5 1 -16,0 4 0,4 -9 15,-4 9 -15,0 -5 16,5 1 -16,-5 -1 16,0 6 -1,0 -6 -15,0 1 0,0 -1 16,0 0 0,0 1 -16,0 -1 15,0 1 -15,0 4 16,5 -4 -16,-5 -1 15,0 0 -15,0 1 16,5 -1 -16,-5 6 16,0 -6 -16,0 5 15,0 -4 -15,0 -1 16,0 5 0,0 -4 -16,0 -1 15,0 1 -15,0 -1 16,0 1 -16,0 -1 15,0 -4 -15,0 0 16,0 -1 -16,4 1 16,-4 -5 -16,5 5 15,-5 -1 -15,0 1 16,0 -5 -16,5 5 16,-5 -5 -16,0 0 15,0 4 -15,0 1 16,0 0 -1,5 -1 -15,-5 -4 16,0 10 -16,0 -6 16,0 1 -16,0 0 15,0 -1 -15,0 6 16,0 -1 -16,0 -4 16,0 -5 -16,0 5 15,0 4 -15,0 -4 16,0 4 -16,0 -4 15,0 5 -15,0 -6 16,0 1 -16,0 -5 16,0 5 -16,0 4 15,0 -4 -15,0 -1 16,0 1 -16,0 5 16,0 -6 -16,0 -4 15,0 5 -15,0 0 16,0 -10 -16,0 9 15,0 1 -15,0 0 27,0 4 -27,0 -4 16,0 4 -16,0 1 15,0 -5 1,-5 -5 -16,5 9 0,0 -4 16,0 -1 -16,0 1 15,0 -5 1,0 5 -16,0 -1 15,-5 1 -15,5 5 16,-5 -1 -16,5 -4 16,0 -5 -16,-4 4 15,4 1 -15,0 0 16,-5 -5 -16,5 4 16,-5 6 -16,5 -1 15,0 -4 -15,-5 4 16,5 1 -16,0 -1 15,0 1 -15,0 -5 16,-4 4 -16,4 0 16,0 1 -16,0 -5 15,0 4 -15,0 1 16,-5 -1 -16,5 5 16,0 -4 -1,0 -1 -15,0 5 16,0 1 -16,0 -6 15</inkml:trace>
    </iact:actionData>
  </iact:action>
  <iact:action type="add" startTime="70543">
    <iact:property name="dataType"/>
    <iact:actionData xml:id="d20">
      <inkml:trace xmlns:inkml="http://www.w3.org/2003/InkML" xml:id="stk20" contextRef="#ctx0" brushRef="#br0">2761 716 0,'0'5'0,"5"-5"31,-5 5 16,5 -5 -31,-5 5 -3,0 -1 2,0 1 1,0 0 0,0 0 -16,0 0 15,0 -1 -15,0 6 16,0 -1 0,0 1 -1,0 -1 -15,0 1 0,0 0 16,0 -1 -1,0 -4 -15,0 0 0,0 -1 16,0 6 -16,0 -5 16,0 4 -1,0 1 -15,0 -5 16,0 -1 -16,0 6 16,0 -1 -16,0 1 15,0 -1 -15,0 1 16,0 0 -16,0 -1 15,0 1 -15,0 4 16,0 -5 -16,0 6 16,0 -1 -16,0 0 15,0 5 -15,0 -4 16,0 -1 -16,0 0 16,0 1 -16,0 4 15,0 -5 1,0 0 -16,0 1 0,0 4 15,0 -5 -15,0 0 16,0 1 -16,0 -1 16,0 -5 -16,0 11 15,0 -6 1,0 -5 -16,0 6 0,0 -6 16,0 6 -16,0 -6 15,0 1 1,0 -1 -16,0 5 15,0 1 -15,0 -6 16,0 6 -16,5 4 16,-5 -5 -16,0 0 15,0 -4 -15,0 4 16,0 0 -16,0 -4 16,0 -1 -16,0 6 15,0 4 -15,4 -5 16,-4 0 -16,0 -4 15,0 0 -15,0 4 16,0 -5 -16,0 1 16,0 -1 -16,0 -4 15,0 5 -15,0 -5 16,5 -1 0,-5 6 -16,5 -1 0,-5 1 15,0 -1 -15,5 1 16,-5 0 -16,0 -1 15,0 1 -15,5 -1 16,-5 1 0,0 -1 -16,0 1 0,0 -1 15,0 1 1,0 -1 -16,4 1 16,-4 -1 -16,0 -4 15,0 14 -15,5 -9 16,-5 4 -16,0 -4 15,0 4 -15,5 -5 16,-5 1 -16,0 4 16,0 1 -16,0 -6 15,0 10 -15,0 -4 16,5 -1 -16,-5 0 16,0 0 -16,0 6 15,0 -6 -15,0 0 16,0 -4 -16,0 -1 15,0 1 -15,0 -1 16,0 1 -16,0 -1 16,0 -4 -16,0 14 15,0 -9 -15,0 -1 16,-5 6 -16,5 -1 16,0 0 -16,-5 5 15,0 -4 1,5 -1 -16,-4 0 15,4 5 -15,-5 -4 16,5 -1 -16,0 0 16,0 -4 -16,-5 -1 15,0 1 -15,5 -1 16,0 1 -16,-5 -1 16,5 6 -16,0 -6 15,-4 1 -15,4 -1 16,-5 1 -16,5 9 15,-5 -10 -15,5 1 16,0 0 -16,0 -1 16,-5 -4 -1,5 4 -15,0 -4 16,0 5 -16,-4 -10 16,4 9 -16,0 -4 15,0 4 -15,-5 -4 16,5 5 -16,0 -1 15,0 -4 1,0 0 -16,0 4 16,-5 -4 -16,5 5 15,0 -6 1,0 1 0,0 0 -16,0 5 15,0 -1 -15,0 1 16,0 -6 -1,0 1 -15,0 0 16,0 4 -11,0 1 11,0 -5 -1,0 0 -15,0 -1 16,0 1 -16,0 0 16,0 4 -1,0 -4 -15,0 0 16,0 0 -16,0 -1 15,0 1 1,5 -5 0,-5 5 -16,0 0 15,0 0 -15,0 -1 16,0 1 -16,0 0 16,0 0 -16,0 -1 15,5 1 1,-5 -10 109</inkml:trace>
    </iact:actionData>
  </iact:action>
  <iact:action type="add" startTime="73648">
    <iact:property name="dataType"/>
    <iact:actionData xml:id="d21">
      <inkml:trace xmlns:inkml="http://www.w3.org/2003/InkML" xml:id="stk21" contextRef="#ctx0" brushRef="#br0">2885 2056 0,'5'0'0,"-5"-4"31,0 -1 -31,0 0 31,0 0 -15,-5 5 0,5 -5 -1,-4 5 1,-6 -4 -3,5 4 -13,-14 -5 16,5 5 0,0 0 -16,-10 -5 15,9 5 -15,1 0 16,0 0 -16,-10 0 16,10 0 -16,-1 0 15,1 0 -15,-5 0 16,5 0 -16,4 0 15,-4 0 -15,0 0 16,-1 0 -16,-4 0 16,5 0 -16,4 0 15,-4 0 -15,5 0 16,-1 0 -16,1 0 16,-1 0 -16,0 0 15,1 5 -15,-1 -5 16,1 5 -16,-1 -5 15,1 4 -15,-1 1 16,-4 0 -16,4 0 16,-4 4 -1,-5 1 -15,10 -5 0,-1 4 16,0 1 0,1 -1 -16,-1 -4 0,1 5 15,-1 -6 1,1 6 -16,4 -5 15,-5 4 -15,1 1 16,4 -1 -16,-9 5 16,9 -4 -16,0 4 15,1 1 -15,-1 -6 16,0 10 -16,0 -9 16,0 4 -16,5 -4 15,-4 4 -15,-1 0 16,5 5 -16,0 -9 15,0 -5 -15,-5 9 16,5 -9 -16,0 4 28,0 1 -28,0 -1 15,0 1 -15,0 -1 16,0 1 -16,5 -1 16,-5 1 -16,5 0 15,-1 -1 1,-4 -4 -16,5 0 0,0 4 15,-5 -4 1,5 -5 -16,4 5 0,-4 -1 16,5 1 -1,-1 0 -15,5 5 0,6 -1 16,-6 -4 0,10 0 -16,-5 -1 15,5 -4 -15,-5 5 16,9 -5 -16,-4 0 15,-5 0 -15,5 0 16,-5 0 -16,5 0 16,-5 0 -16,0 0 15,-5 0 -15,-4 -5 16,-1 1 -16,1 -1 16,-1 0 -16,1 0 15,0 1 -15,-1 -1 16,1 0 -16,9 -5 15,-10 -4 -15,1 5 16,-1 -1 -16,1 1 16,9 -1 -16,-5 0 15,0 -4 1,6 5 -16,-11 4 0,5 -5 16,1 1 -1,4 -6 -15,-10 6 16,1 -1 -16,-1 1 15,1 -5 -15,-1 -6 16,-9 1 -16,5 0 16,-5 0 -16,0 -5 15,0 5 -15,0 -5 16,0 5 -16,0 0 16,0 -4 -16,0 8 15,0 1 -15,0 -5 16,0 5 -16,0 -1 15,0 6 -15,0 -1 16,0 1 -16,0 -1 16,0 1 -16,0 -1 15,-5 10 -15,1 -5 16,-1 0 -16,0 1 16,0 -1 -16,1 0 15,-6 5 1,1 -5 -16,-1 5 15,-4 0 -15,-5 0 16,0 0 0</inkml:trace>
    </iact:actionData>
  </iact:action>
  <iact:action type="add" startTime="75675">
    <iact:property name="dataType"/>
    <iact:actionData xml:id="d22">
      <inkml:trace xmlns:inkml="http://www.w3.org/2003/InkML" xml:id="stk22" contextRef="#ctx0" brushRef="#br0">1250 2829 0,'-5'0'0,"1"5"16,-6 -1 -16,1 1 15,-1 5 -15,-4 4 16,-5 0 -16,4 -4 16,-8 4 -1,8 -9 -15,-4 4 0,5 -4 16,0 0 -1,4 0 -15,1 -1 16,-1 1 -16,0 0 0,1 -5 16,-10 5 -1,9 -1 -15,1 1 16,-6 5 -13,6 -5 13,-1 -1 -16,-4 -4 15,5 5 -15,4 -5 16,0 0 -16,0 0 15,-4 0 -15,4 0 16,0 0 -16,-14 0 16,0 0 -16,-5 -9 15,5 9 -15,-5 -5 16,10 0 -16,-10 -5 16,10 6 -16,-5 -11 15,9 11 -15,-4 -6 16,4 1 -16,1 4 15,-1 -5 -15,6 1 16,-1 4 -16,0 -5 16,0 1 -16,1 -5 15,-1 -5 1,-5 4 -16,5 1 0,5 0 16,0 -10 -1,0 9 -15,0 1 0,0 5 16,0 -1 -1,0 -4 -15,0 4 16,0 1 -16,0 -1 16,5 1 -16,0 4 15,5 -5 -15,-1 6 16,5 -1 -16,5 0 16,-4 0 -16,9 -4 15,4 4 -15,6 0 16,-6 5 -16,1 0 15,-1 0 -15,1 0 16,-5 0 -16,-5 0 16,5 0 -16,-5 0 15,0 5 -15,-10 -5 16,1 5 -16,-5 -5 16,-5 4 -16,4 -4 27,1 5 -27,-5 0 16,5 0 -16,0 -5 15,0 0 -15,-1 0 16,1 0 -16,5 0 16,13 0 -1,6 0 -15,28 -15 16</inkml:trace>
    </iact:actionData>
  </iact:action>
  <iact:action type="remove" startTime="77344">
    <iact:property name="style" value="instant"/>
    <iact:actionData xml:id="d23" ref="#d0"/>
    <iact:actionData xml:id="d24" ref="#d1"/>
    <iact:actionData xml:id="d25" ref="#d2"/>
    <iact:actionData xml:id="d26" ref="#d3"/>
    <iact:actionData xml:id="d27" ref="#d4"/>
    <iact:actionData xml:id="d28" ref="#d5"/>
    <iact:actionData xml:id="d29" ref="#d6"/>
    <iact:actionData xml:id="d30" ref="#d7"/>
    <iact:actionData xml:id="d31" ref="#d8"/>
    <iact:actionData xml:id="d32" ref="#d9"/>
    <iact:actionData xml:id="d33" ref="#d10"/>
    <iact:actionData xml:id="d34" ref="#d11"/>
    <iact:actionData xml:id="d35" ref="#d12"/>
    <iact:actionData xml:id="d36" ref="#d13"/>
    <iact:actionData xml:id="d37" ref="#d14"/>
    <iact:actionData xml:id="d38" ref="#d15"/>
    <iact:actionData xml:id="d39" ref="#d16"/>
    <iact:actionData xml:id="d40" ref="#d17"/>
    <iact:actionData xml:id="d41" ref="#d18"/>
    <iact:actionData xml:id="d42" ref="#d19"/>
    <iact:actionData xml:id="d43" ref="#d20"/>
    <iact:actionData xml:id="d44" ref="#d21"/>
    <iact:actionData xml:id="d45" ref="#d22"/>
  </iact:action>
  <iact:action type="add" startTime="78229">
    <iact:property name="dataType"/>
    <iact:actionData xml:id="d46">
      <inkml:trace xmlns:inkml="http://www.w3.org/2003/InkML" xml:id="stk23" contextRef="#ctx0" brushRef="#br0">2833 2438 0,'-5'5'0,"-4"-1"15,-1 1 1,-4 -5 -16,-5 0 15,0 5 -15,-5 -5 16,5 5 -16,4 -5 16,-8 0 -16,8 0 15,-9 0 -15,10 0 16,5 0 -16,-6 0 16,6 4 -16,-6 -4 15,6 0 -15,-1 5 16,1 -5 -16,4 0 15,0 0 -15,1 0 16,-1 0 -16,0 5 16,0 -5 -1,-4 0 -15,-1 0 16,1 0 -16,-1 0 20,1 0 -20,-6 0 15,6 0 -15,-1 0 16,1 0 -16,-1 0 15,5 -5 -15,1 5 16,-1 -5 0,0 5 -16,0 -4 15,1 4 -15,-1 0 16,5 -5 -16,-10 0 16,1 0 -16,-1 1 15,-9 -1 -15,10 0 16,-6 0 -16,6 0 15,-1 -4 -15,5 4 16,1 0 -16,-1 1 16,0 4 -16,5 -5 15,0 0 1,-5 0 0,5 1 -16,-4 -1 15,4 0 -15,-5 0 16,5 0 -16,0 -4 0,0 -1 15,0 1 1,-5 4 -16,5 -4 16,0 -1 -16,0 5 15,0 -4 -15,0 -1 16,0 1 -16,5 -1 16,0 5 -16,4 -4 15,1 -1 -15,4 -4 16,5 4 -16,-5 1 15,10 -1 -15,-9 -4 16,4 4 -16,-5 6 16,-5 -1 -16,6 0 15,-6 -4 -15,1 4 16,-1 0 -16,6 0 35,-6 1 -20,1 -1 -15,-1 0 0,1 0 16,-1 1 -16,1 -6 15,-1 5 -15,6 0 16,-1 1 -16,-5 4 16,1 -5 -16,9 0 15,-9 5 -15,-1 -5 16,1 5 0,-1 0 -16,-4 0 15,9 -4 -15,-4 4 16,-5 0 -1,4 0 -15,1 0 16,-1 0 -16,6 0 16,-6 0 -16,1 0 15,-6 0 -15,1 0 16,0 0 0,0 0 -16,-1 0 15,1 4 1,0 -4 -16,-5 5 15,5 -5 1,-1 0 -16,1 5 16,5 -5 -16,-5 5 15,-5 -1 -15,4 -4 16,1 5 -16,0 0 16,0 0 -16,-1 -5 15,1 0 -15,-5 5 16,0 -1 -1,0 1 -15,5 0 0,-5 0 16,5 -1 -16,-5 1 16,4 5 -16,-4 -1 15,0 1 1,5 -6 -16,-5 6 16,0 0 -16,0 -1 15,0 -4 -15,0 0 16,0 4 -16,0 -4 15,0 4 -15,0 1 16,0 -5 -16,0 4 16,0 1 -1,0 -1 -15,0 1 16,0 -5 -16,0 4 16,0 -4 -16,0 0 15,0 0 -15,-5 -1 16,5 6 -16,-4 -5 15,4 -1 -15,0 1 16,-5 0 -16,0 0 16,0 4 -16,-4 1 15,4 -5 -15,0 -1 16,1 1 0,-1 0 -16,5 0 0,-5 -5 15,-5 4 1,1 1 -16,4 0 15,-4 0 -15,-1 -1 16,5 1 -16,-4 0 16,4 -5 -16,0 5 15,1 -5 1,-6 0 -16,0 0 16,1 0 -16</inkml:trace>
    </iact:actionData>
  </iact:action>
  <iact:action type="add" startTime="82210">
    <iact:property name="dataType"/>
    <iact:actionData xml:id="d47">
      <inkml:trace xmlns:inkml="http://www.w3.org/2003/InkML" xml:id="stk24" contextRef="#ctx0" brushRef="#br0">2127 2333 0,'-4'0'0,"4"5"0,0 -1 16,0 1 -16,-5 0 15,5 0 -15,0 4 31,-5 1 -31,5 -1 16,-5 6 -16,5 4 16,0 -5 -16,0 0 15,0 -4 -15,0 -1 16,0 1 -16,0 -1 16,0 1 -16,0 0 15,0 -1 -15,0 1 16,0 -6 -1,0 6 1,0 -5 -16,0 -1 0</inkml:trace>
    </iact:actionData>
  </iact:action>
  <iact:action type="add" startTime="82759">
    <iact:property name="dataType"/>
    <iact:actionData xml:id="d48">
      <inkml:trace xmlns:inkml="http://www.w3.org/2003/InkML" xml:id="stk25" contextRef="#ctx0" brushRef="#br0">2065 2462 0,'0'4'0,"0"1"0,0 0 16,0 0 -1,0 -1 -15,0 1 16,0 0 0,0 0 -16,0 0 15,0 4 -15,0 1 16,0 -6 0,0 1 -16,0 0 15,0 0 -15,0 -1 16,0 1 -1,0 0 48,10 -10 -47,-1 0 -1,1 1 -15,0 -1 16,-1 0 -16,-4 0 15,0 1 1,-1 -1 -16,1 0 0,0 -4 16,0 -1 -16,-1 0 15,-4 1 1,0 -1 -16,0 1 16,0 -1 -16,5 6 0,-5 -1 15</inkml:trace>
    </iact:actionData>
  </iact:action>
  <iact:action type="add" startTime="88194">
    <iact:property name="dataType"/>
    <iact:actionData xml:id="d49">
      <inkml:trace xmlns:inkml="http://www.w3.org/2003/InkML" xml:id="stk26" contextRef="#ctx0" brushRef="#br0">2752 2156 0,'5'0'172,"-1"0"-114,1 0 -26,0 0 -17,-5 -4 1,0 -1 0,0 0 -1,0 0 -15,5 1 16,-1 4 -16,-4 -5 15,5 0 -15,-5 0 16,5 -4 -16,-5 4 16,5 0 -16,0 5 15,-5 -5 -15,4 1 16,-4 -1 -16,0 0 16,0 0 -16,0 1 15,5 4 -15,-5 -5 16,0 0 -16,5 0 15,-5 1 1,5 -1 -16,-5 0 0,4 0 16,-4 0 -1,5 1 -15,-5 -1 16,0 0 -16,5 0 16,-5 1 -16,0 -1 15,0 -5 1,0 1 -16,5 -1 0,-5 5 15,4 -4 1,-4 -1 -16,0 1 16,0 -1 -16,5 1 15,-5 -1 1,5 1 -16,-5 -1 16,5 1 -16,-5 -1 15,9 1 -15,-9 -1 16,0 0 -16,0 1 15,5 -1 -15,-5 1 16,0 -1 -16,0 1 16,5 -1 -16,-5 1 15,0 -1 -15,0 1 16,5 -1 -16,-5 1 16,0 4 -1,0 -5 -15,4 1 0,-4 -1 16,0 1 -16,5 -10 15,-5 9 -15,0 5 16,5 -4 -16,-5 -10 16,0 9 -16,5 1 15,-5 -6 1,0 6 -16,0 -6 0,0 6 16,0 -1 -1,0 1 -15,0 -5 16,0 4 -16,0 0 15,0 1 -15,0 -1 16,0 1 -16,0 4 16,0 -4 -16,0 -1 15,0 0 -15,0 1 16,0 -1 -16,-5 1 16,5 -1 -16,-5 6 15,5 -6 -15,0 5 16,0 1 -16,-5 -1 15,5 -5 -15,-4 5 16,4 1 0,0 -1 -16,-5 0 0,5 0 31,0 1 -31,0 -1 16,-5 0 -16,5 0 15,0 1 -15,0 -1 31,0 0 -31,0 0 16,0 0 -16,0 1 0,-5 4 16,5 -5 -16,0 0 31,0 0 -31,-4 1 16,4 -1 -16,0 0 15,0 0 1,0 1 46,-5 4 -46,5 -5 0</inkml:trace>
    </iact:actionData>
  </iact:action>
  <iact:action type="add" startTime="91189">
    <iact:property name="dataType"/>
    <iact:actionData xml:id="d50">
      <inkml:trace xmlns:inkml="http://www.w3.org/2003/InkML" xml:id="stk27" contextRef="#ctx0" brushRef="#br0">2866 2934 0,'0'4'0,"0"1"0,0 0 63,-4 -5 -17,4 5 -46,-5 -5 32,0 0 -17,0 0 1,0 0 0,1 0 62,-1 0 -63,-5 0 1,1 0 0,-10 -5 -16,14 5 0,-14 -10 0,9 10 16,6 0 -16,-1 0 15,0 -4 64,5 -1 -48,0 0 0,0 0 -31,0 1 16,0 -1 -16,0 0 31,0 0 -31,0 0 16,0 1 -16,0 -1 31,0 0 -16,0 0 17,5 1 -32,0 -1 15,-1 5 1,1 -5 0,0 5 -1,-5 -5 -15,5 5 16,-1 0 -1,1 -4 1,0 4 -16,0 -5 16,0 5 -16,-1 -5 15,1 5 -15,-5 -5 16,5 5 0,0 0 -16,-5 -4 31,4 4 -31,1 0 15,0 0 1,-5 -5 -16,5 5 16,-1 0 -1,1 0 -15,0 0 32,0 0 -32,0 0 31,-5 5 -16,4 -5 -15,-4 4 16,0 1 0,0 0 -1,0 0 -15,5 -1 16,-5 1 0,0 0 -16,0 0 15,0 -1 -15,5 -4 16,-5 5 -16,0 0 15,0 0 1,0 -1 172</inkml:trace>
    </iact:actionData>
  </iact:action>
  <iact:action type="add" startTime="95830">
    <iact:property name="dataType"/>
    <iact:actionData xml:id="d51">
      <inkml:trace xmlns:inkml="http://www.w3.org/2003/InkML" xml:id="stk28" contextRef="#ctx0" brushRef="#br0">4158 1637 0,'5'0'0,"0"0"47,0 0 -47,9 0 15,0 0 1,10 -5 -16,5 5 15,-1 0 -15,1 0 16,9 0 -16,-5 0 16,5 0 -16,-9 0 15,0 0 1,-6 0 -16,-3 0 0,-6 0 16,0 0 -1,-4 0 -15,-1 0 0,1 0 16,-1 0 -16,1 0 15,-5 0 -15,-1 0 16,1 -5 -16,0 0 16,0 5 -1,-1 0 17,1 0 -1,0 0 -16,0 0 -15,-1 -4 29,1 4 -14,0 0 -15,0 0 16,-5 -5 -16</inkml:trace>
    </iact:actionData>
  </iact:action>
  <iact:action type="add" startTime="98874">
    <iact:property name="dataType"/>
    <iact:actionData xml:id="d52">
      <inkml:trace xmlns:inkml="http://www.w3.org/2003/InkML" xml:id="stk29" contextRef="#ctx0" brushRef="#br0">4544 2137 0,'-4'0'15,"-1"0"-15,0 0 0,0 0 16,1 0 -16,-6 0 31,5 0 -31,-4 0 16,-1 5 -16,1 -5 15,-1 5 -15,1 -5 16,-1 5 -16,-4 -5 16,4 0 -16,1 0 15,-1 0 -15,1 0 16,-1 0 -16,5 0 31,1 0 -31,-1 0 16,0 0 -16,0 0 15,-4 0 1,-1 0 -16,1 0 0,-1 0 16,1 0 -1,-1 0 -15,0 0 0,6 0 16,-1 0 -1,0 -5 1,5 0 0,0 -4 -16,0 -1 15,-5 1 -15,1 -1 16,4 0 -16,-5 1 16,5 -1 -16,-5 1 15,5 -1 -15,0 1 16,0 4 -16,-5 0 15,5 0 1,0 1 -16,0 -1 16,0 0 -16,0 0 15,5 5 -15,-5 -9 16,5 4 -16,4 -4 16,1 -1 -16,4 0 12,-4 6 -12,4 -11 16,0 11 -16,5 -1 15,-4 0 -15,-1 0 16,0 5 0,5 -4 -16,-9 4 15,4 0 -15,1 0 16,-6 0 -16,1 0 16,-1 0 -16,1 0 15,-6 0 1,1 0 -1,0 4 -15,0 -4 16,-5 5 0,5 -5 -16,-5 5 15,4 0 1,-4 -1 -16,0 1 16,0 0 -16,0 4 15,0 1 1,5 0 -16,-5 -1 15,0 1 -15,0 -1 16,0 1 -16,0 -6 16,0 1 -16,0 0 15,0 0 32</inkml:trace>
    </iact:actionData>
  </iact:action>
  <iact:action type="add" startTime="100086">
    <iact:property name="dataType"/>
    <iact:actionData xml:id="d53">
      <inkml:trace xmlns:inkml="http://www.w3.org/2003/InkML" xml:id="stk30" contextRef="#ctx0" brushRef="#br0">4482 1637 0,'0'4'0,"0"1"47,0 0 -47,0 0 16,0 0 -1,0 -1 -15,0 6 16,0 -1 0,0 1 -16,0 -1 15,0 1 -15,0 4 16,0 -4 -16,0 -1 16,0 6 -16,0 -6 15,0 1 -15,0 4 16,0 -4 -16,0 -1 15,0 1 -15,-4 -1 16,4 1 -16,0 -1 16,0 1 -16,-5 -1 15,0 1 -15,0 -10 16,1 9 -16,4 -4 16,-5 0 -16,5 0 15,-5 -1 -15,0 1 90</inkml:trace>
    </iact:actionData>
  </iact:action>
  <iact:action type="add" startTime="100660">
    <iact:property name="dataType"/>
    <iact:actionData xml:id="d54">
      <inkml:trace xmlns:inkml="http://www.w3.org/2003/InkML" xml:id="stk31" contextRef="#ctx0" brushRef="#br0">4406 1837 0,'0'5'0,"5"-1"47,-5 1 -47,0 0 16,0 0 -16,0 0 16,5 -1 -1,-5 1 -15,4 0 16,-4 0 -1,5 -5 -15,-5 4 0,0 1 16,5 0 0,-5 0 -16,0 -1 15,5 1 -15,-1 0 16,-4 0 0,0 0 -16,5 -1 15,0 -4 -15,0 -4 78,0 -1 -62,-1 0 -16,1 5 29,0 -10 -14,9 1 -15,-4 -5 16,-1 4 -1,1 -4 -15</inkml:trace>
    </iact:actionData>
  </iact:action>
  <iact:action type="add" startTime="102727">
    <iact:property name="dataType"/>
    <iact:actionData xml:id="d55">
      <inkml:trace xmlns:inkml="http://www.w3.org/2003/InkML" xml:id="stk32" contextRef="#ctx0" brushRef="#br0">2804 2109 0,'0'-5'0,"0"0"31,0 0 188,0 -4 -203,0 -1 -16,5 1 15,0 -5 -15,-5 -1 16,5 1 -16,-1 0 15,1 4 1,-5 5 -16,5 -9 0,-5 9 16,5 -9 -16,-5 9 15,4 -4 -15,-4 -1 16,5 1 0,5 -11 -16,-10 6 15,0 0 -15,5 0 0,-5 -6 16,0 6 -1,4 0 -15,-4 0 16,0 -5 -16,0 4 16,0 1 -16,0 0 15,0 -1 -15,0 -4 16,0 5 -16,0 4 16,0 1 -16,0 -1 15,0 6 -15,0 -6 16,0 0 -1,0 1 -15,0 -1 0,0 1 16,-4 -5 -16,-1 -6 16,0 11 -16,-5 -5 15,10 4 -15,-4 1 16,-1 -1 -16,5 0 16,-5 1 -16,5 -1 15,-5 1 1,5 -1 -16,-4 1 0,-1 -1 15,5 1 1,-5 -1 -16,0 5 0,5 -4 16,-4 -1 -1,-1 1 -15,0 -1 16,5 1 -16,-5 4 16,5 0 -16,0 0 15,0 1 1,0 -1 -16,-5 0 15,5 0 32,0 1 10,0 -1 -42,0 0 -15,0 0 16,0 1 0,0 -1 -16,0 0 15,5 0 1,0 0 -16,-5 1 16,5 -1 -16,-5 0 15,5 5 -15,-5 -5 16,4 1 -16,-4 -1 15,0 -5 -15,5 6 16,-5 -1 0,0 0 -1,0 0 -15,0 0 16,0 1 0,0 -1 30,5 5 -46,0 0 16,-1 0 0</inkml:trace>
    </iact:actionData>
  </iact:action>
  <iact:action type="add" startTime="116761">
    <iact:property name="dataType"/>
    <iact:actionData xml:id="d56">
      <inkml:trace xmlns:inkml="http://www.w3.org/2003/InkML" xml:id="stk33" contextRef="#ctx0" brushRef="#br0">2876 1279 0,'5'0'0,"-1"-5"0,1 5 16,0 -4 -1,0 4 -15,-1 -5 0,1 0 32,0 5 -32,0 0 15,0 -5 -15,-1 5 16,1 0 0,-5 -5 -16,5 5 15,0 0 1,-1 0 31,1 0 -32,0 0 -15,0 0 32,-1 0 -32,6 0 15,-5 -4 -15,4 4 16,1 -5 -1,-1 5 -15,1 0 0,-5 0 16,9 -5 0,-9 5 -1,-1 0 -15,1 -5 157,0 5 -157,0 0 15,0 0 63,-1 0 -62,1 0 0,0 0 -16,0 0 15,-1 0 -15,-4 -4 31,5 4 -31,0 0 16,0 0 31</inkml:trace>
    </iact:actionData>
  </iact:action>
  <iact:action type="add" startTime="118421">
    <iact:property name="dataType"/>
    <iact:actionData xml:id="d57">
      <inkml:trace xmlns:inkml="http://www.w3.org/2003/InkML" xml:id="stk34" contextRef="#ctx0" brushRef="#br0">2909 1260 0,'5'0'125,"-5"5"-109,5 0 -16,-5 -1 16,5 1 -16,-1 0 15,-4 0 -15,0 -1 16,0 6 -16,0 -5 16,5 -1 -1,-5 1 -15,0 0 16,0 0 -16,0 0 15,0 -1 -15,0 6 16,0 -5 -16,0 -1 16,5 6 -1,-5 -1 -15,0 1 0,0 0 16,0 -6 -16,0 1 16,0 0 -16,0 0 15,0 -1 1,0 1 -16,0 0 15,0 0 1,0 -1 -16,0 1 16,5 0 -1,-5 0 1,0 -1 0,0 1 -1,4 0 -15,-4 0 16,0 0 62,5 -5 -62,0 0 93,-5 -5 -93,5 0 -1,-5 0 1,0 0 -16,0 1 15,0 -1 1,0 0 0,0 0 -16,0 1 15,0 -1 -15,0 0 16,4 0 -16,-4 1 16,0 -1 -16,0 0 15,0 0 -15,0 1 16,0 -6 -16,5 10 15,-5 -5 -15,0 0 16,0 1 -16,0 -1 16,0 -5 -16,0 6 15,0 -1 -15,0 -5 16,0 6 -16,0 -1 16,0 0 -16,0 0 15,0 0 -15,0 1 16,-5 -1 -1,5 0 1,0 0 0,0 1 -16,0 -1 0,0 0 31,0 0 -31,0 1 16,0 -1 -16,0 0 15,0 0 1,0 0 -16,0 1 15,5 4 1,-5 -5 -16,5 5 109,0 0 -93,-1 0 0,1 0 -1,0 0 1,0 0 -16,0 0 16,-1 0 -1,1 0 -15,0 0 0,0 0 31,-1 0 54,1 0 -38,-5 5 -47,5 -5 31,-5 4 -15,0 1 0,5 -5 -1,-5 5 1,0 0 -1,0 0 1,0 -1 -16,0 1 16,4 -5 140,1 0 -125,0 0 -15,-5 -5 -16,5 5 15,-5 -4 -15,5 -1 16,-1 0 -16,1 5 16,-5 -5 -16,0 0 15,0 1 1,5 -1 -16,-5 0 0,5 5 16,-5 -5 -16,4 5 27,1 0 20,0 0 -31,0 0 -1,-1 0 48,1 0 -32,0 0 16,0 0 -31,-5 5 -1,0 0 -15,0 0 16,4 -5 -16,-4 4 15,0 1 -15,0 0 32,0 0 -17,0 0 17,5 -1 -32,-5 1 15,0 0 16,5 -5 1,-5 5 -17,0 -1 1,0 1 0,0 0 -1,5 -5 1,-5 5 -16,0 -1 16,0 1 0,5 -5 156,-1 0 -157,1 0 -15,0 0 31,0 0 -15,-5 -5 47,4 5 -63,-4 -4 15,0 -1 1,0 0 -16,5 0 15,-5 1 -15,0 -1 16,5 5 -16,-5 -5 16,0 0 -16,0 1 15,0 -1 -15,5 0 16,-5 0 0,0 0 -16,0 1 15,0 -1 -15,0 0 16,0 0 -16,0 1 15,4 -1 1,-4 0 -16,0 0 16,5 1 8,-5 -6 -24,0 5 16,0 -4 0,5 4 -16,-5 -5 15,0 6 -15,5 -1 16,-5 -5 -16,0 1 15,0 4 -15,0 0 16,5 0 -16,-5 1 16,0 -1 -16,0 0 15,0 0 1,4 1 -16,-4 -1 16,0 0 -16,0 0 15,0 1 1,0 -1 -16,5 -5 15,-5 6 -15,0 -1 16,0 0 -16,5 5 16,-5 -5 -1,0 0 -15,0 1 0,5 4 16,-5 -5 -16,4 5 16,-4 -5 -16,5 0 15,0 5 -15,0 -4 16,-5 -1 -1,4 5 -15,-4 -5 0,5 5 79,-5 -5 -64,5 5 -15,0 0 16,0 0 -16,-1 0 15,1 0 1,0 0 -16,0 0 16,-5 -4 -16,4 4 44,1 0 18,-5 4 -31,0 1 -15,5 -5 -16,-5 5 16,5 -5 15,-5 5 -31,4 -5 31,-4 4 -15,0 1 -16,0 0 15,5 -5 1,-5 5 -16,0 -1 16,0 1 -16,0 0 31,5 -5 -16,-5 5 1,0 0 31,5 -5 -31,-5 4 -16,0 1 15,0 0 -15,4 0 16,-4 -1 -1,5 -4 -15,-5 5 16,5 0 -16,-5 0 16,5 -5 74,0 0 -74,-1 -5 -1,-4 0 1,0 0 -16,5 1 16,-5 -1 -16,5 0 15,-5 -4 -15,5 4 16,-5 0 -16,0 0 15,4 0 1,-4 1 -16,0 -1 16,0 0 -1,0 0 1,0 1 0,5 -1 77,0 0 -77,0 5 78,-5 5 -79,0 0 1,4 -5 -16,-4 4 16,0 1 -16,0 0 15,0 0 -15,0 -1 16,5 -4 -16,-5 5 15,0 0 30,0 0 -45,0 0 16,5 -1 -16,-5 1 15,0 0 1,0 0 15,0 -1 -31,0 1 16,0 0 15,5 -5 63,0 0 -79,-1 -5 1,1 0 0,0 1 -16,0 -6 15,4 1 -15,-4 -1 16,0 5 -16,-1 -4 16,1 9 -16,0 -5 15,-5 0 -15,0 0 16,0 1 -16,0 -1 15,5 0 -15,-5 0 32,4 1 -32,-4 -1 15,0 0 -15,5 -5 16,0 1 -16,-5 4 16,5 0 -16,-5 -4 15,5 -1 -15,-5 1 16,4 -1 -16,1 1 15,-5 -1 -15,5 1 16,-5 4 -16,5 -5 16,-5 1 -16,4 4 15,-4 0 -15,0 0 16,5 5 -16,-5 -4 16,5 4 109</inkml:trace>
    </iact:actionData>
  </iact:action>
  <iact:action type="add" startTime="125132">
    <iact:property name="dataType"/>
    <iact:actionData xml:id="d58">
      <inkml:trace xmlns:inkml="http://www.w3.org/2003/InkML" xml:id="stk35" contextRef="#ctx0" brushRef="#br0">3081 1208 0,'0'-5'0,"5"5"125,-1 0 -109,1 0 15,-5 -5 -15,5 5 -16,0 0 15,-1 0 -15,1 0 16,0 0 -16,0 0 16,4 0 -1,1 0 -15,4 0 16,0 0 -16,5 0 15,1 0 -15,-6 0 16,-5 0 0,1 0 -16,-5 0 0</inkml:trace>
    </iact:actionData>
  </iact:action>
  <iact:action type="add" startTime="125970">
    <iact:property name="dataType"/>
    <iact:actionData xml:id="d59">
      <inkml:trace xmlns:inkml="http://www.w3.org/2003/InkML" xml:id="stk36" contextRef="#ctx0" brushRef="#br0">3109 1360 0,'0'5'0,"-4"-5"16,8 0 0,1 0 155,0 0 -171,4 0 16,1 0 -16,-5 0 16,0 0 -16,-1 0 15,1 0 -15,0 0 16,0 0 0,-1 0 -16,1 0 15,0 0 1,0 0 -16,-1 0 31,1 0 -15,0 0 -1,0 0 17,-5 -5 -17,5 5 -15,-1 0 78,1 0 -62,0 0 -16,0 0 16,-1 0 -1,1 0 1,0 0 -16</inkml:trace>
    </iact:actionData>
  </iact:action>
  <iact:action type="add" startTime="132849">
    <iact:property name="dataType"/>
    <iact:actionData xml:id="d60">
      <inkml:trace xmlns:inkml="http://www.w3.org/2003/InkML" xml:id="stk37" contextRef="#ctx0" brushRef="#br0">3524 879 0,'5'0'632,"-10"0"-507,0 0 -94,1 0 -15,-1 0 -1,0 0 -15,0 0 16,1 0 0,-1 0 -16,-5 0 15,1 0 -15,-1 0 16,1 4 -16,4 -4 16,0 0 -1,15 0 188,-1 0 -203,1 0 16,4 0 -16,-4 0 16,-1 0 -16,1 0 15,-1 0 -15,1 0 16,-6 0 -16,1 0 15,0 0 1,0 0 -16,0 0 16,-1 0 -1,1 0 -15,5 0 16,-6 0 -16,1 0 0,5 0 16,-1 0 -1,1 0 -15,-1 0 16,-4 0 -16,0 0 15,-5 5 95,-5 0 -79,-4 -5 -31,-1 5 16,0 -5 -16,1 4 15,-1 -4 -15,1 0 16,-1 0 0,6 0 -16,-6 0 15,5 0 -15,0 0 16,1 0 -16,-1 0 15,0 0 1,0 0 0,1 0 -16,-1 0 15,0 0 -15,0 0 16,-4 0 0,-1 0 -16,1 0 15,-1 0 -15,5 0 16,1 0 -16,-1 0 15,10 0 126,-1 0 -141,1 0 16,0 0 -16,4 0 15,-4 0 -15,5 0 16,-1 0 -16,1 0 16,-1 0 -16,1 0 15,-5 0 1,-1 0 538,1 0 -539,0 0 -15,5 0 16,-1 0 0,1 0 -16,-6 0 0,6 0 15,-1 0 -15,1 0 16,-5 0 -16,0 0 31,-1 0 -15,1 0 -16,0 0 15,0 0 1,-1 0 -16,6 0 16,-1 0 -1,1 0 -15,-1 0 16,1 0 -16,-5 0 15,0 0 60,-1 0 -60,1 0 1,0 0 -16</inkml:trace>
    </iact:actionData>
  </iact:action>
  <iact:action type="add" startTime="135953">
    <iact:property name="dataType"/>
    <iact:actionData xml:id="d61">
      <inkml:trace xmlns:inkml="http://www.w3.org/2003/InkML" xml:id="stk38" contextRef="#ctx0" brushRef="#br0">3643 850 0,'5'0'0,"5"5"140,-1 -5 -124,1 4 -16,4 1 0,5 -5 16,-5 5 -1,-4 -5 -15,-1 0 94,-4 5 -63,-5 0 -15,-9 -1 -1,-6 1 -15</inkml:trace>
    </iact:actionData>
  </iact:action>
  <iact:action type="add" startTime="136742">
    <iact:property name="dataType"/>
    <iact:actionData xml:id="d62">
      <inkml:trace xmlns:inkml="http://www.w3.org/2003/InkML" xml:id="stk39" contextRef="#ctx0" brushRef="#br0">3496 931 0,'0'-5'0,"0"0"63,0 1 -48,0 -1 -15,0 0 16,4 0 15,-4 1 -15,5 4 -16,0 0 15,0 -5 -15,-1 5 16,1 -5 -16,5 5 16,-1 -5 -16,1 1 15,-1 4 -15,-4 -5 16,0 5 15,0 0 -15,-1 0 -1,-4 5 -15,5 -1 16,-5 1 -16,5 5 31,-5 -6 -31,5 1 0,-5 0 16,0 0 0,0 -1 -16,4 -4 0,-4 5 35,5 -5 -20,-5 5 -15,0 0 16,0 0 -16,5 -5 16,-5 4 -16,0 1 15,5 -5 48,0 0 -48,-1 0 1,1 0 -16,0 -5 16,0 1 -16,4 -6 15,-4 5 1,-5 0 -16,5 5 0,-1 -4 16,1 -1 -16,0 0 15,-5 0 -15,5 1 16,-1 4 -16,-4 -5 15,5 5 17,0 0 -17,0 0 -15,0 0 32,-5 -5 -32,4 5 15,1 0 -15,0 0 47,0 0 -16,-1 0 1,-4 5 20,0 0 -37,5 -5 -15,-5 4 16,0 1 62,5 -5 -62,-5 5 -1,5 -5 79,-5 5 -78,4 -5 62,1 0 -78,0 0 31,0 0 -31,0 -5 16,4 0 -16,-9 0 15,5 1 -15,0 -1 16,-1 5 0,-4 -5 -16,0 0 47,5 5 -47,0 0 15,-5 -4 1,5 4 105,-1 0 -105,1 4 0,0 1 -16,0 0 15,0 -5 1,-5 5 -16,0 -1 31,0 1 16,4 -5 0,-4 5 -47,5 -5 62,0 0 -46,0 0 0,-5 -5 -16,4 5 15,-4 -5 -15,5 5 16,-5 -4 -16,0 -1 16,5 5 -16,0 0 15,-1 -5 -15,1 5 16,0 -5 -16,-5 1 15,5 4 -15,-5 -5 24,4 5 54,1 0 -62,0 0 -16,0 0 15,0 0 1,-1 0 0,1 0 -1,-5 5 1,5 -5 -16,0 4 16,-1 1 -16,1 0 15,-5 0 1,5 -5 -1,-5 4 -15,5 -4 79,-1 0 -64,1 0 1,0 0 -16,0 0 15,-5 -4 1,5 -1 -16,-1 5 0,-4 -5 16,5 5 -16,-5 -5 15,5 5 1,-5 -4 0,5 4 62,-1 0 -31,1 0 -1,0 0 -46,0 0 16,-1 0 -16,1 0 16,0 0 -16,4 0 15,1 0 1,0 0 -16,-1 4 16,1 -4 -16,4 5 15</inkml:trace>
    </iact:actionData>
  </iact:action>
  <iact:action type="add" startTime="144022">
    <iact:property name="dataType"/>
    <iact:actionData xml:id="d63">
      <inkml:trace xmlns:inkml="http://www.w3.org/2003/InkML" xml:id="stk40" contextRef="#ctx0" brushRef="#br0">263 1222 0,'-4'0'0,"-1"0"62,0 0 -62,0 0 16,1 0 -16,-1 0 16,0 0 15,0 0 -16,0 0 -15,1 0 16,-1 0 -16,-5 0 31,1 0 -31,-1 5 16,6 -5 -16,-6 0 16,5 4 -16,1 -4 15,-1 5 -15,0 0 16,0 0 -16,0 -5 15,1 4 -15,-6 1 16,10 0 -16,-9 0 16,4 4 -16,0 -4 15,-4 5 -15,4 -6 16,0 -4 -16,0 10 16,0 -5 -16,5 -1 27,-4 6 -27,-1 0 16,0 -1 -16,-4 1 15,4 -1 -15,0 1 16,0 -1 0,5 1 -16,0 4 0,-4 -4 15,4 9 1,-5 -10 -16,5 5 16,0 -4 -16,-5 0 15,5 4 -15,-5 0 16,5 -4 -16,0 4 15,0 -4 -15,0 9 16,0 -5 -16,0 0 16,-5 1 -16,5 -1 15,0 5 -15,-4 0 16,4 5 -16,0 -5 16,0 5 -16,0 -10 15,0 5 -15,0 0 16,0 -4 -16,0 -1 15,0 -5 -15,0 6 16,0 -6 -16,0 5 16,0 6 -16,0 -6 15,0 0 -15,4 10 16,1 -5 -16,-5 -5 16,10 10 -16,-5 0 15,-5 -5 -15,4 -5 16,-4 10 -1,5 -9 -15,0 8 16,-5 -8 -16,5 9 16,-1 -10 -16,1 0 15,5 5 -15,-6 -4 16,1 -1 -16,0 0 16,0 5 -16,0 -9 15,-5 -1 -15,4 1 16,-4 -5 -16,5 -5 15,-5 9 -15,5 -4 16,0 0 -16,-5 -1 16,0 1 -16,4 0 15,1 0 1,0 0 0,0 -1 -16,-1 1 0,-4 0 15,5 -5 -15,0 5 16,5 -1 -16,-6 -4 15,1 5 -15,0 -5 16,0 5 0,-1 -5 -1,1 0 -15,0 0 16,0 0 0,-1 0 -1,1 0 -15,5 -5 16,-1 5 -1,1 0 -15,-1 -5 16,1 5 -16,-1 -4 16,1 4 -16,-1 -5 15,1 5 -15,-5 -5 16,4 5 -16,1 -5 16,-1 5 -16,1 -4 15,-1 -1 -15,1 0 16,0 0 -16,-1 0 15,1 -4 -15,-6 4 16,6 -4 -16,-5 4 16,-1 -5 -16,6 1 15,-5 -1 1,4 1 -16,-4 -6 16,9 1 -16,-9 0 15,0 4 -15,0 -9 16,-1 5 -16,1 0 0,0 -1 16,-5 -9 -16,5 1 0,-1 8 16,-4 1 -1,0 -5 -15,0 0 0,0 0 16,0 4 0,0 -8 -16,0 4 15,0 -1 -15,0 1 16,0 -4 -16,0 -6 15,0 0 -15,10 1 16,-10 -1 -16,0 -4 16,0 4 -16,0 10 15,0 -5 -15,0 -4 16,0 9 -16,0 -5 16,0 9 -16,0 1 15,0 -10 -15,0 10 16,-5 0 -16,5 -1 15,-9 -4 1,4 5 -16,5 4 0,-5 -4 16,5 0 -16,-5 4 15,1 -4 -15,4 0 16,-5 -1 -16,0 6 16,5 -1 -16,-5 -4 15,5 4 -15,-4 1 16,-1 -1 -1,5 1 -15,-5 4 16,5 0 -16,0 1 16,-5 -1 46,5 0 -46,-5 0 -1,5 0 -10,0 1 11,0 -1 0</inkml:trace>
    </iact:actionData>
  </iact:action>
  <iact:action type="add" startTime="164900">
    <iact:property name="dataType"/>
    <iact:actionData xml:id="d64">
      <inkml:trace xmlns:inkml="http://www.w3.org/2003/InkML" xml:id="stk41" contextRef="#ctx0" brushRef="#br0">4082 902 0,'0'5'15,"5"-5"17,4 0 -1,6 0 -31,-1 0 16,5 5 -16,-5 -5 15,5 0 -15,5 0 16,-5 0 -16,5 0 15,-5 0 -15,5 0 16,-5 0 -16,-5 0 16,5 0 -16,-4 0 15,-6 0 -15,1 0 16,-1 0 -16,1 0 16,4 0 -1,0 0 -15,-4 0 0,4 0 16,1 0 -1,-1 0 -15,5 0 16,-5 0 -16,1 0 16,-1 0 -16,0 0 15,5 0 -15,-9 0 16,-1 0 -16,-4 0 16,5 0 -16,-1 0 15,-4 0 -15,4 0 16,-4 0 -16,5 0 15,-1 0 -15,1 0 16,-5 0 0,4 0 -16,-4 0 15,4 0 -15,-4 0 16,5 0 -16,-6 0 16,6 0 -1,-5 0 -15,4 0 16,-4 0 -16,5 0 15,-6 0 1,1 0 -16,0 0 0,0 5 16,-1 -5 -1,1 0 1,0 0 -16,0 0 16,-1 0 -16,1 0 15,0 0 1,5 0 -16,-6 0 15,1 0 -15,0 0 16,0 0 -16</inkml:trace>
    </iact:actionData>
  </iact:action>
  <iact:action type="add" startTime="166128">
    <iact:property name="dataType"/>
    <iact:actionData xml:id="d65">
      <inkml:trace xmlns:inkml="http://www.w3.org/2003/InkML" xml:id="stk42" contextRef="#ctx0" brushRef="#br0">5145 926 0,'5'0'0,"4"0"62,1 0 -46,4 0 -16,0 0 15,10 0 -15,5 0 16,-10 5 -16,14 -5 16,-4 0 -16,0 0 15,-10 0 -15,4 0 16,-3 0 -16,-1 0 15,-5 0 -15,0 0 16,1 0 -16,-6 0 16,1 0 -16,-1 0 15,-4 0 -15,0 0 16</inkml:trace>
    </iact:actionData>
  </iact:action>
  <iact:action type="add" startTime="167942">
    <iact:property name="dataType"/>
    <iact:actionData xml:id="d66">
      <inkml:trace xmlns:inkml="http://www.w3.org/2003/InkML" xml:id="stk43" contextRef="#ctx0" brushRef="#br0">1379 2686 0,'-5'4'0,"0"-4"15,1 5 -15,-1 0 16,0 5 -16,0 -6 16,-4 1 -16,9 0 15,-10 0 -15,5 4 16,-4 -4 -16,-1 0 15,6 -1 -15,-6 1 16,1 0 -16,-1 0 16,5 -5 -16,-4 0 15,4 0 -15,-5 5 16,1 -1 0,-1 1 -16,1 0 15,-1 0 -15,1 4 16,-1 -9 -16,5 0 15,1 0 -15,-1 5 16,0 -5 -16,0 0 16,1 0 -16,-1 5 15,0 -5 -15,5 4 16,-5 -4 -16,-4 5 16,-1 0 -16,1 -5 15,4 5 -15,-5 -5 16,1 0 -16,-1 0 15,6 0 -15,-1 5 16,-5 -5 -16,1 0 16,-6 0 -16,6 0 11,-1 4 -11,-9 -4 16,10 0 -16,4 0 16,-5 5 -1,6 -5 -15,-6 0 0,5 5 16,-4 -5 -1,4 0 -15,0 0 0,1 0 16,-1 5 0,0 -5 -16,0 4 15,0 -4 1,1 0 -16,4 5 16,-5 -5 -1,0 0 -15,0 0 16,5 5 -16,-4 -5 15,-1 0 -15,5 5 16,-5 -5 -16,-4 0 16,4 4 -16,-5 -4 15,6 0 -15,-1 0 16,0 0 -16,0 0 16,0 0 -16,1 0 15,-1 0 -15,0 0 16,0 0 -1,1 0 -15,4 -4 16,0 -1 0,-5 5 -16,5 -5 15,-5 0 -15,0 -4 16,5 -1 -16,-4 1 16,4 -6 -16,0 6 15,-5 -1 -15,5 1 16,0 -1 -1,0 6 -15,0 -6 0,0 0 16,0 6 0,0 -6 -16,0 1 15,5 -1 -15,-1 1 30,1 -1 -30,0 0 16,4 1 -16,6 -5 15,-6 4 -15,-4 10 16,-5 -5 -16,5 1 15,0 -1 -15,-1 0 16,6 0 -16,-1 0 16,-4 1 -16,5 -6 15,-1 5 -15,5 -4 16,1 -1 -16,4 1 16,-5 -6 -16,10 6 15,0 4 -15,-5 0 16,5 5 -16,-10 0 15,-4 0 -15,-1 0 16,1 0 -16,-6 0 16,1 0 -1,0 0 -15,0 0 16,4 0 0,1 0 -16,-1 0 15,1 0 -15,-5 0 16,-1 0 -16,6 0 15,-1 5 -15,1 0 16,0 4 -16,-6 1 16,6 -5 -16,-5 -5 15,4 5 -15,-4 -1 16,0 1 -16,-1 0 16,1 0 -16,-5 -1 15,5 1 1,0 5 -16,0 -6 15,-5 6 -15,4 -5 16,1 4 -16,0 1 16,-5 -1 -16,5 1 15,-5 -1 -15,0 -4 16,0 5 -16,0 -5 16,0 4 -16,0 1 15,0 -1 -15,0 5 16,0 1 -16,0 4 15,0 -5 -15,0 -4 16,-5 -1 -16,0 6 16,0 -6 -16,1 1 15,-1 -1 1,0 -4 -16,0 4 16,-4 1 -16,-1 -5 15,1 4 -15,-6 -4 16,6 5 -16,-1 -6 15,1 6 -15,-1 -5 16,1 -1 -16,4 -4 16,-5 5 -16,1 0 15,-1 0 -15,1 -1 16,-1 -4 -16,5 0 16,5 5 -16,-4 -5 15,-6 0 -15,5 0 16,-4 0 -16,4 0 15,0 0 -15,-4 0 16,-1 0 -16,1 0 16,-6 0 -16,-4 -5 15,5 1 -15,0 4 16,-5 -5 -16,9 0 16,-4 5 -16,4 -5 15,5 5 -15,1 -4 16,4 -1 15,0 0 -31,-5 5 16,5 -5 -1,-5 1 -15,0 -11 16,5 1 -16,-4 -15 16,-6 6 -16,5 -6 15,1 -4 -15,-6 -6 16,5 1 -16,5 -5 15,0 15 -15,0 9 16,0 -5 -16,0 9 16,0 -4 -16,0 -4 15,0 4 -15,15 -5 16</inkml:trace>
    </iact:actionData>
  </iact:action>
  <iact:action type="add" startTime="175593">
    <iact:property name="dataType"/>
    <iact:actionData xml:id="d67">
      <inkml:trace xmlns:inkml="http://www.w3.org/2003/InkML" xml:id="stk44" contextRef="#ctx0" brushRef="#br0">1465 1913 0,'0'5'0,"0"0"32,0 0 -17,0 -1 -15,0 1 16,0 0 -16,0 0 15,0 4 1,0 1 -16,0 -1 16,0 1 -16,0 4 15,0 5 -15,0 -5 16,0 1 -16,0 -1 16,-5 5 -16,5 0 15,-10 5 -15,10 5 16,0 -1 -16,-4 1 15,4 4 -15,0 -4 16,-5 -1 -16,-5 15 16,6 -4 -1,-1 3 -15,-5 -3 16,6 -6 -16,-1 5 16,-5 0 -16,10 0 15,0 5 -15,0 -14 16,-5 0 -16,5 -6 15,0 -4 -15,-4 1 16,-1 -11 -16,0 -4 31,5 0 -15,0 -1 -16,-5 -4 16,5 5 -16,-4 0 15,-1 0 -15,0 -1 16,5 1 -1,0 -10 89,0 1 -89</inkml:trace>
    </iact:actionData>
  </iact:action>
  <iact:action type="add" startTime="176415">
    <iact:property name="dataType"/>
    <iact:actionData xml:id="d68">
      <inkml:trace xmlns:inkml="http://www.w3.org/2003/InkML" xml:id="stk45" contextRef="#ctx0" brushRef="#br0">1379 2710 0,'0'4'0,"0"1"32,0 0 -17,5 4 -15,-1 1 0,1 4 16,5 1 0,-1 4 -16,1 -5 15,-1 -5 -15,1 6 16,-5 -1 -16,-1 -4 15,1 -1 -15,0 -9 16,0 5 -16,-1 0 73,1 -5 -57,0 0 -16,0 0 15,0 0 -15,4 0 16,1 -10 -16,4 -4 16,5 -15 -16,-5 1 15,1 -6 -15,-1 -9 16,5 0 -16,-5 5 16</inkml:trace>
    </iact:actionData>
  </iact:action>
  <iact:action type="add" startTime="179830">
    <iact:property name="dataType"/>
    <iact:actionData xml:id="d69">
      <inkml:trace xmlns:inkml="http://www.w3.org/2003/InkML" xml:id="stk46" contextRef="#ctx0" brushRef="#br0">5217 1217 0,'38'0'0,"0"0"16,0 -9 -16,5 9 16,-5 -5 -16,10 -5 15,-5 5 -15,-15 1 16,-4 -1 -16,-5 5 15,0 -10 -15,-9 6 16,-1 4 -16,-4 0 109,0 -5 -93</inkml:trace>
    </iact:actionData>
  </iact:action>
  <iact:action type="add" startTime="180734">
    <iact:property name="dataType"/>
    <iact:actionData xml:id="d70">
      <inkml:trace xmlns:inkml="http://www.w3.org/2003/InkML" xml:id="stk47" contextRef="#ctx0" brushRef="#br0">1164 2876 0,'0'5'0,"5"-5"31,0 0 -18,0 0 2,4 0 17,1 0 -32,-1 -5 15,10 -4 -15,-4 4 16,-1 -4 -16,5 -10 16,-9 4 -16,-1 -4 15,5 0 -15,-9 -14 16,0 9 -16,9 -5 15,-9 5 -15,0 10 16,0 -5 -16,-5 0 16,4 5 -16,6 -10 15,-5 0 -15,-1 5 16,-4 -5 -16,0 -5 16,5 10 -16,-5 -14 15,5 4 -15,-5 1 16,9 -6 -16,-9 6 15,5 -1 -15,-5 -4 16,0 -5 0,0 -10 -16,0 0 0,5 10 15,5 -14 -15,-6 -6 16,6 11 0,4 -15 -16,0 5 15,1 -5 -15,-6 4 0,-4 -8 16,5 -1 -1,-6 10 -15,-4 -1 16,0 1 -16,10 5 16,-5 -5 -16,4 9 15,-4 -5 -15,4 6 16,-4 9 -16,5 -15 16,-10 15 -16,5 9 15,-5 6 -15,4 3 16,-4 -3 -16,0 8 15,0 1 -15,0 4 16,0 1 -16,0 -1 16,0 1 -16,0 4 15,0 0 -15,-4 10 188,-1 5 -173,-5 -1 -15,1 5 16,-1 6 -16,1 -6 16,-6 10 -16,-4 0 15,0 -1 -15,0 1 16,10 -5 -16,-1 -4 16,-4 4 -16,-1 -5 15,1 0 -15,5 5 16,-6 -4 -16,6 -6 15,-1 1 -15,1 4 16,-1 -9 -16,1 4 16,4 -4 -16,0 -5 15,0 5 -15,1 0 16,-1 -1 0,5 1 -1,0 -14 36,0 -1 -51,0 -4 15</inkml:trace>
    </iact:actionData>
  </iact:action>
  <iact:action type="add" startTime="181969">
    <iact:property name="dataType"/>
    <iact:actionData xml:id="d71">
      <inkml:trace xmlns:inkml="http://www.w3.org/2003/InkML" xml:id="stk48" contextRef="#ctx0" brushRef="#br0">1460 840 0,'5'0'0,"4"0"16,1 5 -16,-1 0 15,6 0 -15,4 -1 16,-5 1 -16,0 10 15,5 -6 -15,-4 -4 16,-1 0 0,5 4 -16,-5 1 0,-4 -6 15,-1 1 -15,-4 -5 16,0 5 -16,-5 0 16,5 0 -1,-1 -1 -15,1 1 0,-5 0 16,5 -5 -1,0 5 -15,-5 4 16</inkml:trace>
    </iact:actionData>
  </iact:action>
  <iact:action type="add" startTime="182345">
    <iact:property name="dataType"/>
    <iact:actionData xml:id="d72">
      <inkml:trace xmlns:inkml="http://www.w3.org/2003/InkML" xml:id="stk49" contextRef="#ctx0" brushRef="#br0">1651 1212 0,'-10'24'16,"-4"0"-16,4 -10 0,-9 5 16,5 -4 -16,-10 4 15,5 -10 -15,0 10 16,-5 -4 -16,0 -6 15,0 1 1,1 -1 -16,8 -4 0,-9 -5 16,10 0 -16,5 0 15,-1 0 -15,1 0 16,4 0 0,0 0 -16,0 -5 15,0 1 -15,1 -1 16,-6 5 -16,5 -5 15,1 -5 1,-1 1 -16,-5 -10 16,1 5 -16,4 -1 15,-4 -4 -15,4 5 16,0 0 -16,0 -6 16,5 16 -16,0 -15 15,0 4 -15,0 6 16,0 -1 -16,0 -4 15,5 4 -15,0 1 16,0 -1 -16,-1 1 16,1 -1 -16,0 1 15,0 -1 -15,-1 1 16,6 4 -16,-5 -5 16,4 6 -16,-4 -1 15,4 0 -15,1 0 16,0 1 -16,-6 4 15,6 0 1,-1 -5 -16,1 0 16,-1 5 -1,1 -5 -15,0 5 16,4 -5 -16,5 5 16,-5 0 -16,0 0 15,10 0 -15,-5 0 16,-4 0 -16,4 0 15,-5 5 -15,-4 -5 16,-1 5 -16,-4 0 16,0 -5 -16,-5 5 15,4 -5 -15,-4 4 16,5 1 -16,0 0 16,-5 0 -16,5 -1 15,0 -4 -15,-5 5 16,0 0 -16,4 4 15,-4 -4 -15,5 5 16,-5 -1 -16,5 6 16,-5 -1 -16,0 -5 15,5 6 -15,-5 -6 16,0 10 0,0 -14 -16,0 5 0,0 -1 15,0 1 1,-5 -1 -16,0 1 15,0 4 -15,1 -4 16,-1 -1 -16,0 1 16,5 -6 -16,-5 1 15,0 0 -15,1 5 16,-1 -1 -16,0 -4 16,0 4 -16</inkml:trace>
    </iact:actionData>
  </iact:action>
  <iact:action type="add" startTime="186565">
    <iact:property name="dataType"/>
    <iact:actionData xml:id="d73">
      <inkml:trace xmlns:inkml="http://www.w3.org/2003/InkML" xml:id="stk50" contextRef="#ctx0" brushRef="#br0">2814 2967 0,'-5'0'0,"5"5"15,-5 -5 1,-4 0 0,-6 5 -16,-4 -5 15,0 4 -15,-9 -4 16,-6 10 -16,-4 -5 15,0 -5 -15,5 4 16,4 -4 -16,-9 0 16,9 0 -16,6 0 15,3 0 -15,1 0 16,5 0 0,5 5 -16,4 -5 0,-5 0 15,1 0 1,4 0 -16,-5 0 15,1 10 1,-5 -10 -16,-1 0 16,-4 0 -16,5 0 15,0 -5 -15,-1 5 16,-4 -5 -16,5 5 16,0 -5 -16,4 1 15,1 4 -15,-1 -5 16,1 0 -16,4 5 15,0 -5 -15,0 1 16,0 4 -13,1 0 13,4 -5 -1,-5 0 -15,0 0 16,0 -4 -16,1 -1 16,-1 1 -16,5 -6 15,0 6 1,-5 -1 -16,5 1 0,0 -1 15,0 1 -15,0 4 16,0 0 -16,0 0 16,0 -4 -16,0 -1 15,5 6 -15,0 -6 16,-1 0 -16,6 1 16,-1 -1 -16,11 -4 15,-6 9 1,-5 -4 -16,6 4 15,4 0 -15,-10 0 16,1 1 -16,-1 -1 16,1 0 -16,-1 0 15,1 5 -15,-1 -4 16,1 4 -16,0 -5 16,-1 5 -16,1 -5 15,-1 5 -15,1 0 16,-1 -5 -16,1 5 15,-5 0 -15,14 0 16,-5 -4 -16,-5 4 16,6 0 -16,-1 -10 15,5 10 -15,-5 0 16,-4 0 -16,4 0 16,-4 0 -16,4 0 15,0 5 -15,5 -5 16,-4 5 -16,-1 -5 15,-4 4 -15,-1 -4 16,5 5 -16,-4 -5 16,-1 0 6,-4 5 -22,0 -5 16,0 0 -16,0 5 16,-1 -5 -1,1 4 -15,0 1 16,0 0 -16,4 0 15,-4 -1 -15,-5 1 16,5 -5 -16,-1 5 16,1 0 -16,0 0 15,0 -1 -15,0 1 16,-5 0 -16,4 -5 16,-4 5 -16,5 -1 15,-5 6 -15,5 -1 16,0 -4 -16,-5 5 15,4 -10 -15,1 9 16,-5 1 -16,5 -1 16,-5 1 -16,0 -1 15,0 -4 -15,0 5 16,5 -1 0,-5 1 -16,0 -1 15,4 1 -15,-4 -1 0,0 1 16,0 -5 -1,0 -1 1,0 1 -16,0 0 16</inkml:trace>
    </iact:actionData>
  </iact:action>
  <iact:action type="add" startTime="188694">
    <iact:property name="dataType"/>
    <iact:actionData xml:id="d74">
      <inkml:trace xmlns:inkml="http://www.w3.org/2003/InkML" xml:id="stk51" contextRef="#ctx0" brushRef="#br0">2247 1813 0,'0'5'0,"4"0"78,-4 -1 -63,5 1 -15,-5 5 32,5 -1 -32,-5 1 15,0 -5 -15,5 4 16,-5 1 -16,0 -1 16,4 1 -16,-4 -1 15,0 1 -15,5 -5 16,-5 4 -16,0 1 15,5 -1 -15,-5 5 16,0 1 -16,5 4 16,-5 -5 -16,0 0 15,0 6 -15,0 -1 16,0 -5 -16,0 0 16,0 10 -16,0 -10 15,0 1 -15,0 -1 16,0 0 -16,0 5 15,0 -14 -15,0 14 29,0 -5 -13,0 -4 -16,0 4 0,0 1 15,0 -6 -15,0 5 16,0 -4 0,0 4 -16,0 -4 15,0 -5 -15,0 4 16,0 -4 -16,0 0 0,0 -1 15,0 1 79,-5 0 -78</inkml:trace>
    </iact:actionData>
  </iact:action>
  <iact:action type="add" startTime="190265">
    <iact:property name="dataType"/>
    <iact:actionData xml:id="d75">
      <inkml:trace xmlns:inkml="http://www.w3.org/2003/InkML" xml:id="stk52" contextRef="#ctx0" brushRef="#br0">831 2929 0,'0'5'172,"4"-5"-157,6 0 1,0 0 0,-1 0 -16,-4 0 15,0 0 -15,-1 0 16,1 0 -16,0 0 15,0 0 68,-1 0 -83,-4 4 15,5 -4 110,-5 5 843,0 0 -16</inkml:trace>
    </iact:actionData>
  </iact:action>
  <iact:action type="add" startTime="194746">
    <iact:property name="dataType"/>
    <iact:actionData xml:id="d76">
      <inkml:trace xmlns:inkml="http://www.w3.org/2003/InkML" xml:id="stk53" contextRef="#ctx0" brushRef="#br0">2218 2443 0,'0'-5'0,"9"5"140,6 0 -124,4 -5 -16,14 5 15,-14 -5 -15,10 5 16,4 0 -16,5 0 16,-9 0 -16,-10 0 15,5 0 -15,-10 0 16,1 0 -16,-6 0 16,1 0 -16,-1 0 15,1 0 -15,-1 0 16,1 0 -16,-1 0 15,1 0 -15,-1 0 16,1 0 -16,-5 0 16,14 0 -16,-5 0 15,0 0 -15,1 0 16,-1 0 0,-5 0 -16,1 0 15,9 0 -15,-14 0 16,4 0 -16,1 0 15,-5 0 -15,-1 0 16,1 0 89</inkml:trace>
    </iact:actionData>
  </iact:action>
  <iact:action type="add" startTime="196439">
    <iact:property name="dataType"/>
    <iact:actionData xml:id="d77">
      <inkml:trace xmlns:inkml="http://www.w3.org/2003/InkML" xml:id="stk54" contextRef="#ctx0" brushRef="#br0">3047 2533 0,'0'10'16,"0"-1"-1,0 -4 -15,0 0 16,0 -1 0,0 1 15,5 -5 0,-5 -5 0,5 1 -31,-5 -1 16,0 0 -16,0 0 16,0 -14 -16,0 10 15,0 -5 -15,0 -1 16,0 1 -16,0 0 15,0 -5 1,0 -1 -16,0 6 0,0 0 16,0 -10 -1,0 10 -15,0 4 0,0 -4 16,0 0 -16,0 -6 16,-5 11 -16,5 -5 15,0 4 -15,0 -4 16,-5 4 -1,-4 -4 -15,9 -5 0,-5 9 16,0 1 0,5 -6 -16,-4 6 15,4 -1 -15,-5 1 16,5 -1 -16,0 1 16,-5 4 -16,5 -4 15,0 4 1,0 0 -16,0 -5 15,0 6 -15,0 -1 16,0 0 0,0 0 -1,0 1 -15,0 -6 16,-5 1 -16,5 -1 16,0 0 -16,0 1 15,-9 -1 -15,9 1 16,0 4 -16,0 0 15,0 1 1,-5 8 109,5 1 -109,0 5 -16,-5 -1 15,0 1 -15,1 9 16,4 -10 -16,-5 6 16,0 -6 -16,-4 1 15,9 -1 -15,-5 1 16,5 -5 -16,0 -1 15,0 1 1,0 0 -16,-5 0 16,5 -1 -16,0 1 15,0 0 1,-5 -5 0,5 5 15,-4 -5 -16,4 4 -15,-5 -4 63</inkml:trace>
    </iact:actionData>
  </iact:action>
  <iact:action type="add" startTime="197689">
    <iact:property name="dataType"/>
    <iact:actionData xml:id="d78">
      <inkml:trace xmlns:inkml="http://www.w3.org/2003/InkML" xml:id="stk55" contextRef="#ctx0" brushRef="#br0">2962 2032 0,'4'-4'0,"1"4"63,0 0 -63,0 0 15,-1 0 1,1 0 -16,0 4 15,0 -4 1,4 5 -16,1 0 16,-1 0 -16,-4 0 15,5 -1 -15,-6 1 16,6 0 -16,-5 0 16,-5 -1 -16,5 1 15,-1 -5 -15,1 5 16,0 -5 -16,-5 5 109</inkml:trace>
    </iact:actionData>
  </iact:action>
  <iact:action type="add" startTime="198815">
    <iact:property name="dataType"/>
    <iact:actionData xml:id="d79">
      <inkml:trace xmlns:inkml="http://www.w3.org/2003/InkML" xml:id="stk56" contextRef="#ctx0" brushRef="#br0">2871 3062 0,'5'0'0,"-5"5"16,0 0 46,-5 -5 -46,0 0 -1,1 0 -15,-1 0 16,0 0 -16,-5 0 16,1 0 -1,-1 0 -15,1 0 16,4 -5 -16,0 5 16,1 -5 -16,-1 5 15,5 -4 -15,-5 -1 16,-5 0 -16,6 0 15,-1 5 -15,0 0 16,5 -4 -16,-5 4 16,5 -5 31,-4 0 -32,-1 0 1,0 0 -16,0 1 15,1 -1 -15,-1 -5 16,-5 -4 -16,6 5 16,-1 -1 -16,0 0 15,0 -4 -15,5 5 16,-5 -1 -16,5 1 16,0 -1 -16,0 0 15,0 1 -15,0 -1 16,0 1 -1,0 -1 -15,0 1 16,5 -1 -16,0 1 16,0 4 -16,0 -5 15,-1 1 -15,1 4 16,-5 0 -16,5 1 16,0 -1 -16,-1 5 15,1 0 -15,0 0 16,0 -5 -1,-1 5 -15,1 0 16,5 -5 -16,-6 5 0,6 0 0,-5 0 15,0 0 1,4 0 -16,-4 0 16,4 0 -16,1 0 15,-1 0 -15,1 0 16,-5 0 -16,0 0 15,-1 0 -15,1 0 16,0 5 0,0 -5 -16,-1 0 15,1 0 1,0 5 0,0 -5 -16,-1 0 15,-4 5 -15,5 -5 16,-5 4 -16,5 -4 15,-5 5 -15,0 0 16,0 0 0,5 -5 -16,0 0 15,-1 4 -15,-4 1 16,5 0 -16,-5 0 16,5 -5 -16,0 0 62,-5 5 -46</inkml:trace>
    </iact:actionData>
  </iact:action>
  <iact:action type="add" startTime="202136">
    <iact:property name="dataType"/>
    <iact:actionData xml:id="d80">
      <inkml:trace xmlns:inkml="http://www.w3.org/2003/InkML" xml:id="stk57" contextRef="#ctx0" brushRef="#br0">2914 2953 0,'-5'-5'0,"0"0"328,5 -4 -328,-4 4 16,-1 -5 -16,5 1 16,-5 4 -1,0 0 -15,1 -4 16,4 -1 -16,-5 1 15,5 4 -15,0 0 16,0 -4 -16,0 4 16,0 0 -1,0 0 1,0 1 -16,0 -1 16,0 -5 -16,0 5 15,0 -4 -15,0 4 16,0 0 -16,0 1 15,0 -1 -15,-5 -5 16,5 6 -16,0 -1 16,0 0 -1,0 0 1,0 0 -16,0 1 16,0 -1 -1,-5 0 48,1 5 -48,4 -5 -15,0 1 16,-5 4 -16</inkml:trace>
    </iact:actionData>
  </iact:action>
  <iact:action type="add" startTime="203239">
    <iact:property name="dataType"/>
    <iact:actionData xml:id="d81">
      <inkml:trace xmlns:inkml="http://www.w3.org/2003/InkML" xml:id="stk58" contextRef="#ctx0" brushRef="#br0">2780 2228 0,'5'-5'0,"-5"0"15,5 5 1,-5 -4 31,0 -1 -32,0 0 1,0 0 -16,0 1 31,0 -1 -31,0 0 16,5 -5 -16,-5 1 0,0 -1 15,5 1 1,-5 -1 -16,0 1 16,4 -1 -16,-4 1 0,5 -1 15,-5 1 -15,5 -1 16,0 10 -16,-5 -9 16,0 -1 -1,4 1 -15,-4 4 16,0 -5 -16,5 1 15,-5 -1 -15,0 1 16,0 -1 -16,5 1 16,-5 4 -16,0 0 15,5 -5 -15,-5 1 16,0 -1 -16,4 -9 16,-4 5 -16,0 0 15,10 -1 -15,-10 -8 29,5 3 -29,-5 -13 15,5 5 -15,-1 -6 16,6 6 -16,-5 -6 16,-1 6 -16,6 -6 15,-5 15 -15,-1 -5 16,1 0 -16,0 5 16,0 -5 -16,4 5 15,-4 -4 -15,0 -1 16,-5 5 -1,5 -5 -15,-1 10 16,-4 -1 -16,0 -4 16,5 5 -16,-5 0 15,0 -1 -15,0 6 16,0 -1 -16,0 1 16,0 -1 -16,0 1 15,0 -1 -15,0 0 16,0 6 -16,0 -1 15,0 -5 -15,-5 6 16,5 -6 -16,0 1 16,0 4 -16,0 0 15,0 -5 1,-4 6 -16,4 -6 16,0 5 -16,-5 1 15,5 -1 -15,0 0 47,0 0 47,0 1 -66</inkml:trace>
    </iact:actionData>
  </iact:action>
  <iact:action type="add" startTime="204670">
    <iact:property name="dataType"/>
    <iact:actionData xml:id="d82">
      <inkml:trace xmlns:inkml="http://www.w3.org/2003/InkML" xml:id="stk59" contextRef="#ctx0" brushRef="#br0">3009 1465 0,'0'14'0,"0"-4"16,0 -1 -16,0 1 15,0 -1 14,0 -4 -29,0 0 0,-4 0 16,-1 0 -1,0 -1 -15,-5 1 16,1 0 -16,-1 0 15,-4 -5 1,0 4 -16,-5 1 0,4 -5 16,1 5 -1,5 -5 -15,-1 0 16,1 0 -16,-1 0 16,0 0 -16,6 0 15,-1 0 -15,-5 0 16,1 0 -16,-1 -5 15,1 0 -15,-1 5 16,1 -4 -16,-6 -1 16,11 5 -16,-6 -5 15,-4 0 -15,4 1 16,10 -1 0,-4 0 -16,-1 5 0,0 -10 15,0 1 1,0 -1 -16,1 -4 0,-1 0 15,5 -1 -15,-5 -8 16,5 4 -16,0 -5 16,0 5 -16,0 4 15,0 1 -15,0 -5 16,5 5 0,0 -1 -16,-1 -4 15,1 10 -15,0 -1 0,0 1 16,0 4 -1,-1 0 -15,1 5 16,5 -5 -16,-1 1 16,5 -1 -16,1 -5 15,-1 6 -15,10 -1 16,0 5 -16,-5 0 12,5 0 -12,-5 0 15,-5 0 -15,0 0 16,5 0 -16,-9 0 15,-5 5 -15,-5 -1 16,4 1 -16,1 0 16,0 4 -16,0 1 15,-1 -1 -15,1 1 16,0 4 0,0 1 -16,0 4 0,-1 -5 15,6 0 -15,-1 10 16,-4 0 -16,9 0 15</inkml:trace>
    </iact:actionData>
  </iact:action>
  <iact:action type="add" startTime="211961">
    <iact:property name="dataType"/>
    <iact:actionData xml:id="d83">
      <inkml:trace xmlns:inkml="http://www.w3.org/2003/InkML" xml:id="stk60" contextRef="#ctx0" brushRef="#br0">3367 178 0,'5'0'32,"-1"0"-1,6 -5 -31,4 0 0,5 -4 15,-4 9 -15,-1 -5 16,-5 5 -16,-4 0 16,0 0 46,0 0 -31,-1 0 -15,-4 5 0,0 -1 -16,0 1 15,0 0 -15,0 0 16,-4 -1 -16,-1 6 16,0 -1 -16,0 1 15,1 0 -15,-1 -1 16,0 1 -16,0 4 15,1 -5 -15,-1 -9 16,0 5 -16,0 0 16,1 5 -16,-1 -6 15,0 6 -15,5 -5 16,0 -1 0,0 1 -16,-5 0 15,5 0 -15,-5 -5 31,5 -5 -3,0 -5 -13</inkml:trace>
    </iact:actionData>
  </iact:action>
  <iact:action type="add" startTime="212598">
    <iact:property name="dataType"/>
    <iact:actionData xml:id="d84">
      <inkml:trace xmlns:inkml="http://www.w3.org/2003/InkML" xml:id="stk61" contextRef="#ctx0" brushRef="#br0">3443 244 0,'5'0'16,"-5"5"-1,5 -5 1,-5 5 -1,4 -5 1,-4 5 -16,5 -5 16,0 4 -16,0 -4 15,-5 5 -15,4 -5 16,-4 5 -16,5 0 16,0 0 -1,0 -5 1,-5 4 -16,5 -4 62,-1 0 -30,-4 -4 -17,0 -1 -15</inkml:trace>
    </iact:actionData>
  </iact:action>
  <iact:action type="add" startTime="213150">
    <iact:property name="dataType"/>
    <iact:actionData xml:id="d85">
      <inkml:trace xmlns:inkml="http://www.w3.org/2003/InkML" xml:id="stk62" contextRef="#ctx0" brushRef="#br0">3562 68 0,'5'-5'0,"-5"10"31,0 0 0,0 4 -15,0 1 0,0 -1 -16,0 1 15,0 4 -15,0 0 16,0 1 -16,0 -1 15,0 10 -15,0 -10 16,0 1 -16,0 4 16,5 0 -1,-5 -5 -15,9 5 0,-9 0 16,5 -5 -16,-5 6 16,0 -6 -16,0 -5 15,0 1 -15,0 -1 16,0 1 -16,0 -5 31,0 -1 -31,0 1 42,0 -10 5</inkml:trace>
    </iact:actionData>
  </iact:action>
  <iact:action type="add" startTime="213739">
    <iact:property name="dataType"/>
    <iact:actionData xml:id="d86">
      <inkml:trace xmlns:inkml="http://www.w3.org/2003/InkML" xml:id="stk63" contextRef="#ctx0" brushRef="#br0">3643 154 0,'5'-5'0,"0"0"46,0 5 -30,-1 -5 0,1 1 -16,0 -1 15,0 5 1,-1 0 -16,1 -5 16,0 5 -1,0 0 1,0 0 -1,-1 0 84,1 0 -83,-5 5 15,5 0 -31,-5 4 16,0 -4 -1,5 -5 -15,-5 5 0,0 0 16,0 -1 -16,0 1 16,0 0 -1,0 0 -15,0 -1 16,0 1 -1,0 0 -15,0 0 16,0 -1 -16,-5 -4 16,5 5 -16,-5 -5 15,0 0 -15,1 0 16,-1 0 0,0 0 -16,0 0 15,0 0 -15,1 0 172,4 5 -172,0 0 16,0 0 -1,-5 -5 -15,5 4 0,0 1 16,0 0 0,0 0 -1,0 -1 -15,0 1 16,0 0 -16,0 0 15,0 -1 -15,0 1 16,0 0 0,0 0 15,5 -5 47,-1 0 -78,1 0 16,0 0 -16,0 0 15,0 0 1,-1 0 0,1 -5 -16,0 5 15,0 -5 -15,-1 5 16,-4 -5 -1,5 5 -15,0 -4 16,0 4 -16,-1 -5 16,1 5 -16,0 0 15,-5 -5 17,5 5 -32,-5 -5 15,5 5 1,-5 -4 -16,0 -1 15,0 0 1,0 0 -16,0 1 16,0 -1 -16,0 -5 15,0 -4 -15</inkml:trace>
    </iact:actionData>
  </iact:action>
  <iact:action type="add" startTime="215139">
    <iact:property name="dataType"/>
    <iact:actionData xml:id="d87">
      <inkml:trace xmlns:inkml="http://www.w3.org/2003/InkML" xml:id="stk64" contextRef="#ctx0" brushRef="#br0">3815 11 0,'5'0'0,"-5"4"47,5 -4 -16,-5 5 -31,0 0 16,0 0 -16,0 4 15,0 -4 1,4 0 -16,-4 14 15,5 -5 -15,-5 1 16,5 -1 -16,-5 5 16,5 -5 -16,-1 1 15,-4 -1 -15,10 5 16,-10 -5 -16,5 1 16,-5 -6 -16,4 1 15,-4 4 -15,5 -5 16,-5 11 -16,0 -11 15,0 -4 -15,0 4 16,0 -4 -16,0 0 16,0 0 15,0 -1 0,0 1 -31</inkml:trace>
    </iact:actionData>
  </iact:action>
  <iact:action type="add" startTime="215702">
    <iact:property name="dataType"/>
    <iact:actionData xml:id="d88">
      <inkml:trace xmlns:inkml="http://www.w3.org/2003/InkML" xml:id="stk65" contextRef="#ctx0" brushRef="#br0">4111 383 0,'-5'0'0,"0"0"0,0 0 15,0 0 -15,1 0 16,4 4 0,-5 -4 -16,0 0 15,-4 5 1,-1 0 -16,1 0 15,-6 -1 -15,-9 1 16,10 -5 -16,-10 5 16,-14 5 -1,0 -10 -15,5 4 16,4 -4 -16,0 0 16,1 0 -16,-6 0 15,6 0 -15,-1 0 16,-4 5 -16,4 5 15,-4 -6 -15,4 1 16,5 0 -16,5 0 16,-4 -5 -1,8 9 -15,1 -9 0,-5 0 16,14 0 0,0 0 -16,1 0 15,-1 0 1,0 0 12,0 5 -28,1 -5 0,4 5 31,-5 -5 -31,0 0 0,0 5 16,0 -5 -16,1 0 16,-1 0 140</inkml:trace>
    </iact:actionData>
  </iact:action>
  <iact:action type="add" startTime="217017">
    <iact:property name="dataType"/>
    <iact:actionData xml:id="d89">
      <inkml:trace xmlns:inkml="http://www.w3.org/2003/InkML" xml:id="stk66" contextRef="#ctx0" brushRef="#br0">4173 283 0,'-5'4'0,"0"1"0,0 0 0,0 0 15,1 4 1,-1 1 -7,0 -1 -9,0 1 15,-4 9 -15,4 -5 16,0 -4 -16,1 -1 16,-1 1 -1,5 -1 -15,0 -4 0,-5 0 16,10 -5 31,4 0 -32,1 0 -15</inkml:trace>
    </iact:actionData>
  </iact:action>
  <iact:action type="add" startTime="217354">
    <iact:property name="dataType"/>
    <iact:actionData xml:id="d90">
      <inkml:trace xmlns:inkml="http://www.w3.org/2003/InkML" xml:id="stk67" contextRef="#ctx0" brushRef="#br0">4211 321 0,'4'0'0,"-4"4"15,0 6 1,0 -5 -16,0 4 15,0 1 -15,-4 -1 16,-1 -4 0,0 -5 -16,5 5 0,-5 0 15,1 -1 -15,4 1 16,-5 0 0,0 0 -1,0 -5 -15,5 4 16,-4 -4 -16,4 5 15</inkml:trace>
    </iact:actionData>
  </iact:action>
  <iact:action type="add" startTime="230002">
    <iact:property name="dataType"/>
    <iact:actionData xml:id="d91">
      <inkml:trace xmlns:inkml="http://www.w3.org/2003/InkML" xml:id="stk68" contextRef="#ctx0" brushRef="#br0">4096 3005 0,'5'0'0,"0"0"109,0 0 -93,-1 0 -16,6 0 31,9 0 -31,-5 0 0,1 5 15,8 -5 1,-4 0 -16,-4 0 16,-1 0 -16,-4 0 15,-1 0 -15,1 0 16,-1 0 -16,1 0 16,-1 0 -16,1 0 15,-1 0 -15,1 0 16,-1 0 -16,6 0 15,-6 0 -15,6 0 16,-1 0 -16,-5 0 16,1 0 -16,-5 0 15,-1 0 -15,1 0 16,0 0 15,0 0 -15,-1 0 -16,1 0 15,0 0 -15,0 0 16,0 0 0,-1 0 -16,1 0 15,0 0 -15,0 0 16,-1 0 -16,1 0 16,0 0 -1,0 0 -15,4 0 16,-4 0 -16,0 -5 15,0 5 -15,-1 0 16,1 0 -16,0 0 78,0 0 -62,-1 0 -1,1 -5 6,0 1 -6,0 4 1,-5 -5 -16,4 5 16</inkml:trace>
    </iact:actionData>
  </iact:action>
  <iact:action type="add" startTime="231287">
    <iact:property name="dataType"/>
    <iact:actionData xml:id="d92">
      <inkml:trace xmlns:inkml="http://www.w3.org/2003/InkML" xml:id="stk69" contextRef="#ctx0" brushRef="#br0">4978 2957 0,'5'0'0,"0"5"157,4 -5 -157,-4 0 15,5 0 -15,-1 0 16,1 0 -16,4 0 0,-5 0 16,1 0 -1,0 0 -15,-1 0 16,1 0 -16,-6 0 15,1 0 -15,0 0 32,0 0 -1,-1 0 -15,1 0 -1,0 0 -15,0 0 16,-1 0 -16,1 0 15,0 0 1,5 0 0,-6 0 -16,1 0 0,0 0 27,4 0 -27,1 0 16,-1 0 -16,1 0 16,0 0 -16,-1 0 15,1 5 -15,-1 -5 16,1 0 -16,-1 0 15,1 0 1,-1 5 -16,1 -5 0,-5 0 16,-1 5 -1,6 -5 1,-1 4 -16,1 -4 16,-1 5 -16,1 -5 15,0 0 -15,4 5 16,-5 -5 -16,1 0 15,4 0 -15,1 0 16,4 5 -16,-5 -5 16,-5 0 -16,6 0 15,-6 4 -15,1 -4 16,-1 0 -16,1 5 16,-5 -5 -16,-1 0 15,1 0 -15,0 0 16,0 0 -1,-1 0 -15,1 0 16,0 0 -16,0 0 16,4 0 -1,-4 0 1,5 0 -16,-6 0 0,6 0 16,-5 0 -1,4 0 -15,1 0 16,-1 5 -16,10 -5 15,-9 5 -15,4 -5 16,-4 4 -16,4 -4 16,-4 5 -16,-1 -5 15,1 5 -15,-1 -5 16,1 0 -16,-1 0 16,1 0 -16,-1 0 15,1 0 -15,-1 0 16,-4 0 -16,5 0 15,-6 0 -15,1 0 16,5 -5 0,-5 0 -16,4 1 0,-4 -6 15,0 10 -15,-1 -9 16,-4 4 -16,10 -5 16,-1 1 -16,-4 4 15,0 0 -15,4 0 16,1 1 -16,-5 -1 15,0 -5 1,-1 10 -16,1 -4 16,-5 -6 -16,5 5 15,0 -4 -15,-1 4 16,1 -5 -16,0 1 16,0 -5 -16,4 4 15,1 1 -15,-1 -10 16,-4 9 -16,0 -4 15,-5 -1 -15,0 1 16,0 -5 -16,0 5 16,0 -1 -16,-10 1 15,10 5 -15,-4 -1 16,-1 0 -16,5 1 16,-5 -10 -16,0 9 15,0 1 -15,1 -1 16,-6 1 -16,1 -1 15,-1 1 -15,-4 4 16,-5 -5 -16,4 1 16,1 4 -1,-10 0 -15,0 0 0,5 1 16,-9 4 -16,4 -5 0,0 0 0,-5 -4 15,-4 4 -15,14 5 16,-5 -5 -1,5 5 -15,-5 0 0,-4 0 16,-1 0 0,5 -5 -16,-4 5 15,-1 0 -15,0 0 16,1 0 -16,-10 0 16,4 0 -16,6 0 15,-1 0 -15,-4 0 16,4 0 -16,1 0 15,-1 5 -15,-4 5 16,4 -10 -16,-4 4 16,4 1 -16,-9 -5 15,5 5 -15,4 4 16,-4 -9 -16,-6 5 16,16 0 -16,3 0 15,-8 -5 -15,-5 9 16,4 -9 -16,5 5 15,5 0 -15,-5 -5 16,-4 5 0,-1 -5 -16,5 0 0,5 4 15,-5 -4 -15,5 0 16,0 10 -16,0 -10 16,5 0 -16,-1 0 15,-8 0 -15,8 0 16,-9 0 -1,10 5 -15,0 -5 16,0 0 -16,-6 0 16,6 0 -16,5 4 15,-1 -4 -15,-4 0 16,4 0 -16,1 0 16,-1 0 -11,1 0 10,4 0 -15,-5 0 16,1 0 -16,-1 0 15,1 0 -15,-1 5 16,1 -5 -16,-6 5 16,6 -5 -16,-1 0 15,6 0 -15,-6 5 16,5 -5 -16,0 0 16,1 0 -16,-1 0 15,0 5 -15,-4 -5 16,-1 0 -16,5 0 15,-4 0 -15,-1 4 32,5 -4 -17,1 0 -15,-1 0 16,0 5 -16,0 -5 16,5 5 -16,-4 0 15,4 -1 -15,0 1 16,-5 0 -16,0 0 15,0 4 1,5 -4 -16,0 0 16,-4 4 -16,-1 -4 15,5 0 -15,-5 4 16,5 1 -16,-5 -1 16,5 1 -16,0 0 15,0 -1 -15,0 1 16,0 -6 -16,0 6 15,0 -1 -15,0 1 16,0 -5 -16,0 4 16,0 1 -16,0 -1 15,0 1 -15,0 -1 16,5 6 -16,0 -1 16,0 -4 -16,-5 4 15,4 0 -15,1 -4 13,-5 -1 -13,5 1 15,-5 -1 1,0 -4 -16,0 0 16,5 0 -16,-1 -1 15,-4 1 1,5 0 -16,-5 0 16,0 -1 -16,5 1 15,0 -5 1,-1 0 -16,1 0 15,0 0 1,0 0 0,0 -9 -1,-5 -1 1,0 -4 -16,0 0 16</inkml:trace>
    </iact:actionData>
  </iact:action>
  <iact:action type="add" startTime="234278">
    <iact:property name="dataType"/>
    <iact:actionData xml:id="d93">
      <inkml:trace xmlns:inkml="http://www.w3.org/2003/InkML" xml:id="stk70" contextRef="#ctx0" brushRef="#br0">3848 2500 0,'0'-5'0,"0"10"16,5 -5 15,-5 5 -15,5 -1 0,-5 1 -16,5 -5 15,-5 5 -15,4 0 16,1 4 -16,0 1 31,0 9 -31,-1 -10 16,1 1 -16,0 -1 15,0 1 -15,0 -5 16,-1 -5 109,1 -10 -109,0 1 -16,0 -1 15,-1 -9 -15,1 5 16,5 -1 -16,-6 1 15,1 5 -15,-5 -1 16,0 5 -16,0 0 16,0 1 -16,5 -1 15,-5 0 1,0 0 15,5 5 -31,0 0 31,-1 -4 -16,1 -1 1</inkml:trace>
    </iact:actionData>
  </iact:action>
  <iact:action type="remove" startTime="236400">
    <iact:property name="style" value="instant"/>
    <iact:actionData xml:id="d94" ref="#d46"/>
    <iact:actionData xml:id="d95" ref="#d47"/>
    <iact:actionData xml:id="d96" ref="#d48"/>
    <iact:actionData xml:id="d97" ref="#d49"/>
    <iact:actionData xml:id="d98" ref="#d50"/>
    <iact:actionData xml:id="d99" ref="#d51"/>
    <iact:actionData xml:id="d100" ref="#d52"/>
    <iact:actionData xml:id="d101" ref="#d53"/>
    <iact:actionData xml:id="d102" ref="#d54"/>
    <iact:actionData xml:id="d103" ref="#d55"/>
    <iact:actionData xml:id="d104" ref="#d56"/>
    <iact:actionData xml:id="d105" ref="#d57"/>
    <iact:actionData xml:id="d106" ref="#d58"/>
    <iact:actionData xml:id="d107" ref="#d59"/>
    <iact:actionData xml:id="d108" ref="#d60"/>
    <iact:actionData xml:id="d109" ref="#d61"/>
    <iact:actionData xml:id="d110" ref="#d62"/>
    <iact:actionData xml:id="d111" ref="#d63"/>
    <iact:actionData xml:id="d112" ref="#d64"/>
    <iact:actionData xml:id="d113" ref="#d65"/>
    <iact:actionData xml:id="d114" ref="#d66"/>
    <iact:actionData xml:id="d115" ref="#d67"/>
    <iact:actionData xml:id="d116" ref="#d68"/>
    <iact:actionData xml:id="d117" ref="#d69"/>
    <iact:actionData xml:id="d118" ref="#d70"/>
    <iact:actionData xml:id="d119" ref="#d71"/>
    <iact:actionData xml:id="d120" ref="#d72"/>
    <iact:actionData xml:id="d121" ref="#d73"/>
    <iact:actionData xml:id="d122" ref="#d74"/>
    <iact:actionData xml:id="d123" ref="#d75"/>
    <iact:actionData xml:id="d124" ref="#d76"/>
    <iact:actionData xml:id="d125" ref="#d77"/>
    <iact:actionData xml:id="d126" ref="#d78"/>
    <iact:actionData xml:id="d127" ref="#d79"/>
    <iact:actionData xml:id="d128" ref="#d80"/>
    <iact:actionData xml:id="d129" ref="#d81"/>
    <iact:actionData xml:id="d130" ref="#d82"/>
    <iact:actionData xml:id="d131" ref="#d83"/>
    <iact:actionData xml:id="d132" ref="#d84"/>
    <iact:actionData xml:id="d133" ref="#d85"/>
    <iact:actionData xml:id="d134" ref="#d86"/>
    <iact:actionData xml:id="d135" ref="#d87"/>
    <iact:actionData xml:id="d136" ref="#d88"/>
    <iact:actionData xml:id="d137" ref="#d89"/>
    <iact:actionData xml:id="d138" ref="#d90"/>
    <iact:actionData xml:id="d139" ref="#d91"/>
    <iact:actionData xml:id="d140" ref="#d92"/>
    <iact:actionData xml:id="d141" ref="#d93"/>
  </iact:action>
  <iact:action type="add" startTime="271012">
    <iact:property name="dataType"/>
    <iact:actionData xml:id="d142">
      <inkml:trace xmlns:inkml="http://www.w3.org/2003/InkML" xml:id="stk71" contextRef="#ctx0" brushRef="#br0">5569 2414 0,'-4'0'0,"4"5"47,0 -1 -47,0 1 16,0 5 -16,0 -1 15,0 -4 -15,0 0 16,0 4 -16,0 -4 16,0 5 -16,0 -1 15,0 -4 1,0 0 -16,0 0 15,0 -1 1,0 1 -16,0 0 16,0 0 -16,0 -1 15</inkml:trace>
    </iact:actionData>
  </iact:action>
  <iact:action type="add" startTime="271556">
    <iact:property name="dataType"/>
    <iact:actionData xml:id="d143">
      <inkml:trace xmlns:inkml="http://www.w3.org/2003/InkML" xml:id="stk72" contextRef="#ctx0" brushRef="#br0">5584 2566 0,'-5'5'0,"0"-5"0,0 0 16,1 0 -16,-1 0 15,0 0 -15,0 0 32,0 0 -17,1 0 -15,4 -5 16,-5 5 -1,0 -4 1,5 -1 -16,-5 0 16,1 0 -16,-6 1 15,5 -1 1,1 5 -16,-1 -5 16,5 0 46,0 1 -46,0 -1 -16,-5 -5 15,5 1 -15,0 -6 16,0 6 -16,0 -1 16,0 1 -16,0 -1 15,0 1 -15,0 -1 16,0 5 -1,0 1 -15,0 -1 16,0 0 -16,0 0 16,0 1 -16,5 4 15,0 -5 -15,-1 0 16,1 0 -16,0 1 16,-5 -1 -16,5 0 15,4 5 -15,1 -14 16,-6 14 -16,1 -5 15,0 5 -15,0 0 16,0 -5 -16,-1 5 31,1 0 16,0 0 -31,0 0 -16,-1 0 15,1 0 -15,-5 5 16,5 -5 -16,4 5 16,-4 -1 -16,0 1 15,0 0 -15,0 0 16,-5 0 -16,4 4 16,-4 -4 -1,5 0 -15,-5 -1 16,0 1 -16,0 0 15,5 0 1,-5 -1 -16,0 1 16,0 0 -16,0 0 15,0 0 1,0 -1 0,0 1 -1,5 -5 1,-5 5 -16,0 0 15,0 -1 1,0 1 0,0 0 -1,0 0 1,0 -1 0,0 1 -16,-5 0 15,0 0 -15</inkml:trace>
    </iact:actionData>
  </iact:action>
  <iact:action type="add" startTime="273029">
    <iact:property name="dataType"/>
    <iact:actionData xml:id="d144">
      <inkml:trace xmlns:inkml="http://www.w3.org/2003/InkML" xml:id="stk73" contextRef="#ctx0" brushRef="#br0">4363 2962 0,'0'5'0,"0"5"16,5 -6 0,-5 6 -16,14 -5 15,-4 -1 -15,-10 1 16,14 0 -16,-4 0 16,9 -1 -16,-5 -4 15,0 0 -15,1 0 16,4 0 -1,-5 0 -15,-4 0 16,4 0 -16,-5 0 16,1 0 -16,-1 0 15,1 0 -15,-5 0 16,4 0 -16,10 0 16,-14 0 -16,14 0 15,-5 0 -15,10 -4 16,-5 -1 -16,5 5 15,-5 0 -15,5 0 16,-5 0 -16,10 0 16,-5 0 -16,-5 0 15,9 0 -15,-4 0 16,-5 0 -16,5 0 16,-10 0 -4,5 0 3,5 0 -15,-9 0 16,4 0 -16,4 0 15,-3 0 -15,8 0 16,-4 0 0,-5 0 -16,0 0 15,0 0 -15,10 0 16,-1 0 -16,1 0 16,4 0 -16,-4 0 15,0 0 -15,-10 0 16,9 0 -16,-4 0 15,-5 0 -15,0 0 16,-9 0 -16,-5 0 16,4 0 -16,1 0 15,-1 0 -15,-4 0 16,4 0 -16,1 0 16,-1 0 -16,1 0 15,4 0 -15,1 0 16,-1 0 -16,0 0 15,10 0 -15,-10 0 16,1 0 -16,8 0 16,-8 0 -16,-1 0 15,5 0 -15,-5 0 16,-4 0 -16,0 0 16,-1 5 -1,1 -5 -15,-6 0 47,-4 -5 -31,5 5 -1,-5 -5 -15,5 0 16</inkml:trace>
    </iact:actionData>
  </iact:action>
  <iact:action type="add" startTime="274148">
    <iact:property name="dataType"/>
    <iact:actionData xml:id="d145">
      <inkml:trace xmlns:inkml="http://www.w3.org/2003/InkML" xml:id="stk74" contextRef="#ctx0" brushRef="#br0">5984 2872 0,'5'0'0,"0"0"16,-5 4 15,4 -4 -15,-4 5 -16,0 5 16,0 -6 -16,5 6 15,-5 0 -15,0 -1 16,0 10 -16,0 -14 15,0 4 -15,0 1 16,0 0 -16,0 -1 16,0 1 -16,0 -6 15,0 1 -15,0 0 16,0 0 0,0 -1 121</inkml:trace>
    </iact:actionData>
  </iact:action>
  <iact:action type="add" startTime="275493">
    <iact:property name="dataType"/>
    <iact:actionData xml:id="d146">
      <inkml:trace xmlns:inkml="http://www.w3.org/2003/InkML" xml:id="stk75" contextRef="#ctx0" brushRef="#br0">5946 2633 0,'0'-5'0,"5"5"0,4 -4 31,1 4 -31,4 0 15,0 -5 -15,1 5 16,-6 -5 -16,10 5 16,-14 0 -16,0 0 15,0 0 1,-1 0 0,-4 5 -1,0 0 1,0 -1 -16,0 1 15,0 5 -15,0 -1 16,-4 -9 -16,-1 10 16,0 -1 -16,0 1 15,0 -5 -15,5 -1 16,-4 6 0,-1 -5 -16,0 0 0,0 -1 15,1 -4 -15,-1 0 16,0 0 -1,15 0 110,-1 -4 -109,1 -1 -16,-6 0 16,1 5 -16,0 0 15,0 0 80,0 0 -79,-1 0 -1,1 0 1,0 0 -16,0 0 16,-1 0 -1</inkml:trace>
    </iact:actionData>
  </iact:action>
  <iact:action type="add" startTime="276322">
    <iact:property name="dataType"/>
    <iact:actionData xml:id="d147">
      <inkml:trace xmlns:inkml="http://www.w3.org/2003/InkML" xml:id="stk76" contextRef="#ctx0" brushRef="#br0">6022 2776 0,'-9'0'0,"4"0"15,-5 0 1,6 0 -16,-6 0 16,1 -4 -16,4 -1 15,-5 0 1,1 -5 -16,4 6 15,0 -6 -15,0 5 16,5 1 -16,0 -1 16,-4 0 -16,4 0 0,-5 1 15,5 -1 -15,0 0 16,0 0 0,0 0 -1,0 1 -15,0 -1 16,0 0 -16,0 0 15,5 -4 1,-5 4 -16,4 -4 16,-4 4 -16,5 -5 15,0 5 -15,4 -4 16,-4 9 -16,5 -5 16,-1 -4 -16,1 4 15,4 -5 -15,5 6 16,-9 -1 -16,4 5 15,0 -5 -15,-4 5 16,-1 0 -16,1 0 16,-5 -5 -16,-1 5 15,1 0 79,0 0 -94,0 0 16,0 5 -16,-1 0 15,1 0 -15,-5 -1 16,5 6 0,0 -5 -16,-5 -1 15,0 6 -15,0 -1 16,4 -4 -16,-4 0 15,0 5 -15,0 -1 16,0 1 -16,0 -1 16,0 1 -16,0 4 15,0 -4 -15,0 -1 16,0 5 -16,0 -4 16,0 -1 -16,-4 1 15,-1 -5 -15,0 4 16,0 1 -16,1 -5 15,4 -1 -15,-5 1 16,0 0 -16,0 -5 16,0 5 -16,1 -1 15,-1 -4 -15,0 0 32,0 0 -32,1 0 0,-1 0 15,0 0 1,-4 0 -16,9 -4 15,-5 -1 -15,0 0 16</inkml:trace>
    </iact:actionData>
  </iact:action>
  <iact:action type="add" startTime="277447">
    <iact:property name="dataType"/>
    <iact:actionData xml:id="d148">
      <inkml:trace xmlns:inkml="http://www.w3.org/2003/InkML" xml:id="stk77" contextRef="#ctx0" brushRef="#br0">6246 2533 0,'5'0'0,"0"-5"31,0 5 -31,-1 0 16,1 0 -1,5 -4 -15,-1 4 16,-4 0 -16,14 -5 15,-9 5 -15,-1 0 16,-4 0 31,-5 5 -31,0 -1 -1,0 6 -15,0 -1 16,0 1 -16,0 -1 15,0 1 -15,-5 -10 16,0 10 -16,5 -1 16,0 -4 -16,-4 0 15,-1 -1 -15,0 1 16,0 -5 -16,0 5 16,5 0 -1,-9 -1 -15,-1 1 0,1 -5 16,-1 5 -1,1 -5 -15,-1 5 0,1 -5 16,4 0 0,0 5 -16,10 -10 109,4 0 -93,1 0 -16,0 0 15,-1 1 -15,1 -1 16,4 5 -16,-5 0 16,1 -5 -16,0 5 15,-1 0 -15,1 -5 16,-6 5 -16,1 0 17,0 -4 46,0 4 -63,-1 0 16,1 0 -1,0 0 1,0 0 -16,0 0 31,-5 -5 16,0 10 0</inkml:trace>
    </iact:actionData>
  </iact:action>
  <iact:action type="add" startTime="278496">
    <iact:property name="dataType"/>
    <iact:actionData xml:id="d149">
      <inkml:trace xmlns:inkml="http://www.w3.org/2003/InkML" xml:id="stk78" contextRef="#ctx0" brushRef="#br0">6261 2719 0,'4'0'0,"6"-5"105,-1 1 -105,1 -1 16,4 0 -16,-4 5 15,-1 -5 -15,1 5 16,-1 0 15,-4 0 -15,-5 5 -1,0 0 1,0 0 0,5 -5 -16,-5 4 0,0 1 15,0 0 -15,0 0 16,0 -1 -1,0 1 1,0 0 -16,0 0 0,0 -1 16,0 1 -1,0 0 1,0 5 -16,0 -6 16,0 6 -16,0 -1 15,-5 1 -15,5 -5 16,-5 -1 -1,5 -8 32,0 -6 -31,0 -9 -16</inkml:trace>
    </iact:actionData>
  </iact:action>
  <iact:action type="add" startTime="279219">
    <iact:property name="dataType"/>
    <iact:actionData xml:id="d150">
      <inkml:trace xmlns:inkml="http://www.w3.org/2003/InkML" xml:id="stk79" contextRef="#ctx0" brushRef="#br0">6475 2509 0,'5'0'0,"-5"5"62,0 0 -30,0 4 -17,0 -4 -15,0 5 16,0 -1 -16,0 1 16,0 -1 -1,0 -4 -15,0 5 0,0 -6 16,0 1 -1,5 -10 48,-1 -4 -47</inkml:trace>
    </iact:actionData>
  </iact:action>
  <iact:action type="add" startTime="279703">
    <iact:property name="dataType"/>
    <iact:actionData xml:id="d151">
      <inkml:trace xmlns:inkml="http://www.w3.org/2003/InkML" xml:id="stk80" contextRef="#ctx0" brushRef="#br0">6594 2485 0,'5'0'0,"0"0"31,-5 5 -31,0 0 16,0 0 -16,0 0 15,0 -1 1,0 1 -16,0 0 15,0 4 1,0 -4 -16,0 0 0,0 0 16,-5 4 -1,0 -4 -15,-4 4 16,4 -4 -16,0 0 16,0 0 -16,-4 0 15,-1 -1 -15,6 1 16,-1 -5 -16,0 0 15,0 0 32,1 0 -47,-1 0 16,0 0 0,0 0 -16,0 0 31,1 0 -31,4 -5 15,0 1 -15,0 -1 16,0 0 0,4 5 -16,6 -5 15,-5 0 -15,4 1 16,-4 -1 0,0 0 -1,0 5 -15,-1 0 47,1 0 -31,0 0 -16,-5 5 15,5 0 -15,-5 -1 16,0 1 15,4 -5 0,-4 5 -15,0 0 -16,0 0 16,0 -1 -1,0 1 -15,0 0 16,-4 0 -16,-1 4 16,5 1 -16,-5 -1 15,0 1 -15,5 -5 16,0 -1 -16,0 1 15,-4 0 -15,-1 -5 16,0 0 -16,0 5 16,-4 -1 -16,4 1 15,0 0 1,-4 0 -16,-1 -5 16,5 0 46,5 -5 1,0 0 -48,10 5 1,-1 -9 -16,1 9 15,0 -5 -15,-1 0 16,1 5 -16,-1 -5 16,1 5 -16,-6 0 15,1 0 1,0 -4 0,0 4 15,-1 0 -16,1 0 1,5 -5 -16,-1 5 16,1 0 -1,-5 0 -15,-1 0 16,1 0 78</inkml:trace>
    </iact:actionData>
  </iact:action>
  <iact:action type="add" startTime="281205">
    <iact:property name="dataType"/>
    <iact:actionData xml:id="d152">
      <inkml:trace xmlns:inkml="http://www.w3.org/2003/InkML" xml:id="stk81" contextRef="#ctx0" brushRef="#br0">6480 2743 0,'5'0'94,"-1"0"-94,1 -5 16,5 5 -16,-1 0 15,1 0 1,-5 0 0,-1 0 -16,1 0 0,0 0 15,-5 5 32,0 0 -31,5 -5 -16,-5 4 15,4 1 1,-4 0 -16,0 0 16,5 0 -16,-5 -1 15,0 1 -15,0 0 16,0 0 -16,0 -1 15,0 1 -15,0 0 16,0 0 -16,0 -1 16,0 6 -1,0 -5 -15,0 4 16,0 -4 -16,0 0 16,0 0 -16,0 -1 15,-5 1 47,1 -5 -62,-1 0 16,0 -5 -1</inkml:trace>
    </iact:actionData>
  </iact:action>
  <iact:action type="add" startTime="282808">
    <iact:property name="dataType"/>
    <iact:actionData xml:id="d153">
      <inkml:trace xmlns:inkml="http://www.w3.org/2003/InkML" xml:id="stk82" contextRef="#ctx0" brushRef="#br0">5817 2371 0,'10'-5'0,"-1"0"15,6 1 -15,4 4 16,-5 -5 -16,0 5 16,10 -5 -16,-10 5 15,-4 -5 -15,-5 5 16</inkml:trace>
    </iact:actionData>
  </iact:action>
  <iact:action type="add" startTime="283167">
    <iact:property name="dataType"/>
    <iact:actionData xml:id="d154">
      <inkml:trace xmlns:inkml="http://www.w3.org/2003/InkML" xml:id="stk83" contextRef="#ctx0" brushRef="#br0">5860 2385 0,'-5'5'0,"5"0"0,0 0 16,0 -1 -1,-4 1 1,4 0 -16,0 0 28,0 -1 -13,0 1 1,0 0 -16,0 0 47,0 0 -47,9 -5 31,1 0 -15,-1 0 -16,1 -5 0,-1 5 15,-4 0 -15,0 -5 16,0 5 -16,-1 -5 15,1 5 1,-5 -5 -16,5 1 16,0 4 -1,4 -5 -15,-4 5 0,4 -5 16,-4 -4 0,5 4 -16,-5 0 15,-5 0 -15,4 1 16,1 -1 -16</inkml:trace>
    </iact:actionData>
  </iact:action>
  <iact:action type="add" startTime="283747">
    <iact:property name="dataType"/>
    <iact:actionData xml:id="d155">
      <inkml:trace xmlns:inkml="http://www.w3.org/2003/InkML" xml:id="stk84" contextRef="#ctx0" brushRef="#br0">5998 2285 0,'5'0'0,"0"0"31,-5 5 1,5 0 -17,-5 -1 -15,0 6 16,0 0 0,4 -1 -16,-4 1 15,0 -1 -15,0 1 16,0 -1 -16,0 1 15,0 -1 -15,0 1 16,0 -1 -16,0 1 16,0 -1 -16,0 -4 15,0 0 1,0 0 -16,0 -10 156,0 -5 -156</inkml:trace>
    </iact:actionData>
  </iact:action>
  <iact:action type="add" startTime="284200">
    <iact:property name="dataType"/>
    <iact:actionData xml:id="d156">
      <inkml:trace xmlns:inkml="http://www.w3.org/2003/InkML" xml:id="stk85" contextRef="#ctx0" brushRef="#br0">6022 2376 0,'5'-5'0,"0"5"16,-1 0 0,-4 -5 -1,5 5 -15,5 0 25,-5 -5 -25,4 1 16,-4 4 -16,0 0 16,-5 -5 -16,4 5 15,1 0 63</inkml:trace>
    </iact:actionData>
  </iact:action>
  <iact:action type="add" startTime="284663">
    <iact:property name="dataType"/>
    <iact:actionData xml:id="d157">
      <inkml:trace xmlns:inkml="http://www.w3.org/2003/InkML" xml:id="stk86" contextRef="#ctx0" brushRef="#br0">5936 2447 0,'0'5'16,"-4"-5"-16,4 5 0,0 0 31,0 -1 -15,0 1 -16,0 0 15,0 0 1,0 -1 5,0 1 -6,0 0 -15,0 0 16,4 -5 15,-4 5 -31,5 -5 32,0 0 14,0 0 -46,-1 0 16,6 0 0,0 -5 -16,-1 5 15,1 -10 -15,-6 10 16,1 0 -16,0 -5 16,0 5 -16,-1 -4 15,-4 -1 16,5 5 -15,-5 -5 -16,0 0 16,5 5 -16</inkml:trace>
    </iact:actionData>
  </iact:action>
  <iact:action type="add" startTime="285351">
    <iact:property name="dataType"/>
    <iact:actionData xml:id="d158">
      <inkml:trace xmlns:inkml="http://www.w3.org/2003/InkML" xml:id="stk87" contextRef="#ctx0" brushRef="#br0">6108 2299 0,'0'-4'0,"5"4"31,0 0 -15,-1 0 -16,1 -5 15,5 5 -15,-10 -5 16,9 0 -16,-4 5 16,4 -4 -1,1 4 -15,-5 -5 16,0 5 -16,-1 -5 16,-4 10 124,0 0 -124,0 -1 -16,0 1 15,0 0 -15,0 0 16,0 -1 -16,0 1 16,0 0 -16,0 0 15,0 0 -15,0 -1 32,-4 -4 -32,-1 0 31,0 5 -31,0 -5 15,0 0 1,5 5 -16,-4 -5 0,-6 5 16,5 -1 -1,1 -4 -15,-1 5 110,5 0 -95,0 0 1,0 -1 -16,0 1 16,0 5 -16,0 -5 15,0 4 1,0 -4 -16,0 0 15,0 -1 1,0 1 -16,5 -5 156,-1 0 -156,6 0 16,-5 0 -16,-1 0 16,1 0 -16,0 0 15,0 0 -15,0 0 16,-5 -5 9,4 5 -9,-4 -4 -1,0 -1 1,0 0 0,5 5 -16,-5 -5 15,5 5 -15,0 -4 16</inkml:trace>
    </iact:actionData>
  </iact:action>
  <iact:action type="add" startTime="286611">
    <iact:property name="dataType"/>
    <iact:actionData xml:id="d159">
      <inkml:trace xmlns:inkml="http://www.w3.org/2003/InkML" xml:id="stk88" contextRef="#ctx0" brushRef="#br0">6208 2304 0,'5'0'0,"0"0"31,-1 0 -16,1 0 -15,0 0 16,0 -5 -16,-1 5 16,-4 -4 -16,5 4 15,0 0 -15,0 -5 16,0 5 15</inkml:trace>
    </iact:actionData>
  </iact:action>
  <iact:action type="add" startTime="286968">
    <iact:property name="dataType"/>
    <iact:actionData xml:id="d160">
      <inkml:trace xmlns:inkml="http://www.w3.org/2003/InkML" xml:id="stk89" contextRef="#ctx0" brushRef="#br0">6203 2352 0,'0'5'0,"5"-5"0,-5 -5 125,5 5 -109,0 -5 -1,-1 5 -15,1 -5 16,0 1 -16,0 4 15,-5 -5 -15,4 5 63,-4 -5 -63,5 5 16,0 -5 -16,0 1 15,0 4 1,-1 -5 -16,-4 0 15,5 5 -15,0 0 16,0 0 -16</inkml:trace>
    </iact:actionData>
  </iact:action>
  <iact:action type="add" startTime="287588">
    <iact:property name="dataType"/>
    <iact:actionData xml:id="d161">
      <inkml:trace xmlns:inkml="http://www.w3.org/2003/InkML" xml:id="stk90" contextRef="#ctx0" brushRef="#br0">6270 2223 0,'5'0'16,"0"0"15,-1 0 -16,1 0 -15,0 5 16,0 0 0,-5 -1 -16,0 1 15,4 0 -15,-4 0 16,0 0 0,0 -1 -16,0 1 15,0 0 -15,0 0 16,0 4 -1,5 -4 1,-5 0 -16,0 -1 16,0 1 -16,0 0 15,0 0 1,0 0 -16,0 -1 16,0 1 -13,0 0 12,0 4 1,0 -4 -16,0 5 15,0 -6 -15,0 1 16,0 5 -16,0 -5 16,0 -1 31,-5 1 -47,1 0 31</inkml:trace>
    </iact:actionData>
  </iact:action>
  <iact:action type="add" startTime="288169">
    <iact:property name="dataType"/>
    <iact:actionData xml:id="d162">
      <inkml:trace xmlns:inkml="http://www.w3.org/2003/InkML" xml:id="stk91" contextRef="#ctx0" brushRef="#br0">6241 2400 0,'-4'4'0,"4"1"0,0 0 31,4 -5 16,-4 5 -47,0 -1 16,5 -4 -16,-5 5 15,5 -5 -15,-5 5 16,5 -5 -16,-5 5 16,5 -5 -16,-5 5 15,4 -5 53,1 0 -68,0 0 16,0 0 -1,-1 0 -15,1 -5 16,0 5 -16,4 -5 0,-4 0 16,0 -4 -16,5 4 15,-6 0 1,1 0 -16,0 1 0,0 -1 16,-1 0 15</inkml:trace>
    </iact:actionData>
  </iact:action>
  <iact:action type="add" startTime="288934">
    <iact:property name="dataType"/>
    <iact:actionData xml:id="d163">
      <inkml:trace xmlns:inkml="http://www.w3.org/2003/InkML" xml:id="stk92" contextRef="#ctx0" brushRef="#br0">6461 2414 0,'5'0'0,"-5"5"62,-5 -5 -62,0 4 16,-5 1 -1,1 -5 -15,-1 5 0,-4 -5 16,0 5 -16,-5 0 16,4 -5 -1,-8 4 -15,4 6 0,4 -10 16,-9 5 0,10 -1 -16,5 1 15,-11 0 -15,11 0 16,-1 -1 -16,1 1 0,-1 0 15,-4 0 1,5 -5 -16,-1 0 16,-4 5 -16,-1 -5 15,6 0 -15,-10 4 16,9 -4 -16,-4 5 16,0 -5 -16,-1 0 15,1 0 -15,-10 10 16,-4 -10 -16,-6 4 15,-4 -4 -15,0 0 16,-10 0 -16,1 0 16,-11 0 -16,-4 5 15,15 5 -15,18 -6 16,-4 1 -16,14 5 16,0 -10 -16,9 0 15,10 4 1,-5 -4 -6,1 0 5,-6 5 -15,1 0 16,-6 0 -16,-9 4 16,10 -4 -1,-5 0 -15,5 0 16,4 -1 -16,1 -4 16,4 0 -16,0 5 46,0 -5 -30,1 5 0,-1 -5 -16,0 0 15,0 5 1,0 -5 31</inkml:trace>
    </iact:actionData>
  </iact:action>
  <iact:action type="add" startTime="293049">
    <iact:property name="dataType"/>
    <iact:actionData xml:id="d164">
      <inkml:trace xmlns:inkml="http://www.w3.org/2003/InkML" xml:id="stk93" contextRef="#ctx0" brushRef="#br0">6041 2867 0,'5'0'16,"0"0"109,0 0 -109,4 0 -16,1 0 15,-1 0 -15,-4 0 16,4 0 -16,-4 -5 16,0 5 -16,0 0 125,0 0 -94,-1 0 -16,1 -5 1,0 5 -16,0 0 0,-1 0 16,1 0 -1,0 0 -15,0 0 16,-1 0 -16,1 0 16,0 0 -1,0 0 1,4 0 -16,-4 0 15,5 0 -15,-6 0 16,1 0 -16,0 0 16,4 0 -16,-4 5 15,0 0 -15,4 -5 16,-4 5 -16,0 -1 16,0 1 -1,0 -5 32,-1 0 -31,1 0 -1,0 0 1,4 0 -16,10 0 16,-4 0 -1,-1 0 -15,0 -9 0,5 9 16,-9 -5 -16,0 5 15,-6 0 1,1 0 -16,0 0 16,0 0 15,-1 0 -31,1 0 16,0 0 -16,4 0 15,1 0 1,-1 0 -16,1 9 15,0 -9 -15,-1 0 16,-4 0 -16,0 0 78,-1 0 -62,1 0 -1,0 0 1,0 0 -16,-1 0 0,1 0 0,0 0 15,0 0 63,0 0 -78,-1 0 16,1 0 -16,0 0 16,0 0 -16,-1 0 15,1 0 32,0 0 -31,0 0 -16,-1 0 15,1 0 -15</inkml:trace>
    </iact:actionData>
  </iact:action>
  <iact:action type="add" startTime="306247">
    <iact:property name="dataType"/>
    <iact:actionData xml:id="d165">
      <inkml:trace xmlns:inkml="http://www.w3.org/2003/InkML" xml:id="stk94" contextRef="#ctx0" brushRef="#br0">6380 2075 0,'5'0'31,"-1"0"-16,1 5 -15,0 -5 16,-5 5 -16,5 4 16,-1 1 -16,11 0 15,-11 9 -15,6 -5 16,-5 0 -16,4 5 16,-4 -4 -16,9 -6 15,-9 5 -15,0 -4 16,-5 -5 -16,0 -1 15,0 1 1,5 -14 93,-5 -1 -109,0 1 16,9 -6 -16,-4 6 16,-5 -6 -16,5 6 15,-5 -1 -15,4 -4 16,1 5 -16,0 -10 16,0 9 -16,0 -4 15,-1 -1 -15,1 6 16,5 -10 -16,-6 4 15,11 1 1,-6 0 -16</inkml:trace>
    </iact:actionData>
  </iact:action>
  <iact:action type="add" startTime="314128">
    <iact:property name="dataType"/>
    <iact:actionData xml:id="d166">
      <inkml:trace xmlns:inkml="http://www.w3.org/2003/InkML" xml:id="stk95" contextRef="#ctx0" brushRef="#br0">6718 2490 0,'-5'0'0,"1"0"16,4 5 -1,0 0 1,0 0 31,0 -1 -16,4 -4 -31,1 0 16,0 0 -1,0 0 17,0 0 -1,-5 -4 -31,0 -1 16,0 0 14,0 0 -14,0 0 -1,0 1 79</inkml:trace>
    </iact:actionData>
  </iact:action>
  <iact:action type="add" startTime="314831">
    <iact:property name="dataType"/>
    <iact:actionData xml:id="d167">
      <inkml:trace xmlns:inkml="http://www.w3.org/2003/InkML" xml:id="stk96" contextRef="#ctx0" brushRef="#br0">6756 2543 0,'-4'4'0,"-1"-4"15,5 5 -15,0 0 16,-5 -5 0,0 0 -1,1 0 1,-1 0 -1,0 0 -15,0 0 16,0 0 0,1 0 -1,-1 -5 -15,0 5 16,5 -5 -16,-5 5 16,5 -4 -16,0 -1 15,-4 0 -15,4 0 16,0 1 -16,-5 -6 15,5 1 1,0 -1 -16,0 5 16,0 -4 -16,0 4 15,0 0 -15,0 0 16,0 1 0,0 -1 -1,0 0 -15,0 0 16,5 1 -1,-5 -1 -15,0 0 32,4 5 -32,1 0 15,-5 -5 -15,5 5 16,0 -5 -16,-5 1 16,4 4 -1,1 0 48,0 0 -16,0 0 -16,0 0 -31,-1 0 24,-4 4 -8,0 1 -1,5 -5 1,-5 5 -16,5 0 16,-5 0 -16,5 -5 15,-5 4 -15,4 -4 16,-4 5 -16,0 0 15,0 0 17,5 -5 -32,-5 4 15,0 1 1,0 0 0,0 0 -16,0 -1 15,0 1 -15,0 0 16,0 0 -1,0 0 -15,0 -1 16,0 1 15,0 0 16,0 0 -16,0 -1 -15,-5 1 -16,-4 0 16,-1 0 -1</inkml:trace>
    </iact:actionData>
  </iact:action>
  <iact:action type="add" startTime="318735">
    <iact:property name="dataType"/>
    <iact:actionData xml:id="d168">
      <inkml:trace xmlns:inkml="http://www.w3.org/2003/InkML" xml:id="stk97" contextRef="#ctx0" brushRef="#br0">6380 2071 0,'0'4'15,"5"1"1,-5 0 -1,0 0 -15,4 -5 16,-4 4 -16,5 1 31,-5 5 -31,5 -5 16,0 4 -16,-5 1 16,0 -6 -16,4 1 15,-4 0 -15,5 0 16,-5 -1 -1,0 1 -15,5 0 16,-5 0 -16,0 -1 16,0 1 -1,0 0 -15,0 0 94,0 0 -69,5 -5 22,-1 0 -47,1 0 31,0 0 -15,0 0 0,-1 -5 -16,1 0 15,0 0 -15,0 0 16,-5 1 0,0 -1 -16,5 0 15,-1 5 1,-4 -5 -16,0 1 15,5 4 -15,-5 -5 16,5 5 -16,-5 -5 16,5 5 -16,-5 -5 15,4 5 1,-4 -4 -16,0 -1 31,0 0 -31,0 0 16</inkml:trace>
    </iact:actionData>
  </iact:action>
  <iact:action type="remove" startTime="321613">
    <iact:property name="style" value="instant"/>
    <iact:actionData xml:id="d169" ref="#d142"/>
    <iact:actionData xml:id="d170" ref="#d143"/>
    <iact:actionData xml:id="d171" ref="#d144"/>
    <iact:actionData xml:id="d172" ref="#d145"/>
    <iact:actionData xml:id="d173" ref="#d146"/>
    <iact:actionData xml:id="d174" ref="#d147"/>
    <iact:actionData xml:id="d175" ref="#d148"/>
    <iact:actionData xml:id="d176" ref="#d149"/>
    <iact:actionData xml:id="d177" ref="#d150"/>
    <iact:actionData xml:id="d178" ref="#d151"/>
    <iact:actionData xml:id="d179" ref="#d152"/>
    <iact:actionData xml:id="d180" ref="#d153"/>
    <iact:actionData xml:id="d181" ref="#d154"/>
    <iact:actionData xml:id="d182" ref="#d155"/>
    <iact:actionData xml:id="d183" ref="#d156"/>
    <iact:actionData xml:id="d184" ref="#d157"/>
    <iact:actionData xml:id="d185" ref="#d158"/>
    <iact:actionData xml:id="d186" ref="#d159"/>
    <iact:actionData xml:id="d187" ref="#d160"/>
    <iact:actionData xml:id="d188" ref="#d161"/>
    <iact:actionData xml:id="d189" ref="#d162"/>
    <iact:actionData xml:id="d190" ref="#d163"/>
    <iact:actionData xml:id="d191" ref="#d164"/>
    <iact:actionData xml:id="d192" ref="#d165"/>
    <iact:actionData xml:id="d193" ref="#d166"/>
    <iact:actionData xml:id="d194" ref="#d167"/>
    <iact:actionData xml:id="d195" ref="#d168"/>
  </iact:action>
  <iact:action type="add" startTime="321614">
    <iact:property name="dataType"/>
    <iact:actionData xml:id="d196">
      <inkml:trace xmlns:inkml="http://www.w3.org/2003/InkML" xml:id="stk98" contextRef="#ctx0" brushRef="#brinv">0 0 0</inkml:trace>
    </iact:actionData>
  </iact:action>
  <iact:action type="add" startTime="321615">
    <iact:property name="dataType"/>
    <iact:actionData xml:id="d197">
      <inkml:trace xmlns:inkml="http://www.w3.org/2003/InkML" xml:id="stk99" contextRef="#ctx0" brushRef="#brinv">6772 3168 0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21-03-22T02:54:31.848Z"/>
    </inkml:context>
    <inkml:brush xml:id="br0">
      <inkml:brushProperty name="width" value="0.0946" units="cm"/>
      <inkml:brushProperty name="height" value="0.0946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36992">
    <iact:property name="dataType"/>
    <iact:actionData xml:id="d0">
      <inkml:trace xmlns:inkml="http://www.w3.org/2003/InkML" xml:id="stk0" contextRef="#ctx0" brushRef="#br0">168 440 0,'5'0'0,"0"0"32,-1 0 -32,1 0 15,0 0 -15,0 0 16,-1 0 -16,1 0 16,5 0 -16,-1 0 15,1 0 -15,-1 0 16,-4 0 -16,0 0 15,4 -5 -15,1 5 32,-1 -5 -32,1 5 0,0 0 15,-1 0 -15,1 0 16,-1 0 -16,1 0 16,-1 -4 -1,6 4 -15,-6 0 16,1 0 -16,-1 0 15,1 0 -15,-1 0 16,-4 0 62,0 0 -62,4 0 -16,1 -10 15,-1 10 -15,1 0 16,-1 0 0,-4 0 -16,0 0 0,0 0 15,-1 0 48,1 0 -63,0 0 15,5 0 14,-1 0 -29,-4 0 0,4 0 16,-4 0 -1,5 0 -15,-1 0 16,1 0 -16,-1 0 16,-4 0 -16,0 0 15,0 0 1,-1 0 -16,1 0 15,0 0 1,0 0 -16,-1 0 16,1 0 -1,5 0 -15,-6 0 16,6 0 -16,-5 0 16,0 0 -16,-1 0 15,1 0 -15,0 0 16,0 0 -16,-1 0 78,1 0 -62,0 0 -1,0 0 1,-1 0 -16,1 0 0,0 0 15,0 0 -15,0 0 16,4 0 0,-4 0 -16,0 0 15,-1 0 -15</inkml:trace>
    </iact:actionData>
  </iact:action>
  <iact:action type="add" startTime="38707">
    <iact:property name="dataType"/>
    <iact:actionData xml:id="d1">
      <inkml:trace xmlns:inkml="http://www.w3.org/2003/InkML" xml:id="stk1" contextRef="#ctx0" brushRef="#br0">1851 106 0,'-5'0'0,"5"5"63,0 0 -63,0 -1 15,5 -4 -15,0 10 16,-1 -5 0,6 4 -16,-10 -4 0,5 5 15,-1 -1 -15,1 -4 16,0 4 -16,0 -4 15,0 0 -15,-1 0 16,-4 -1 0,0 1 -16,5 0 15,-5 0 -15,5 0 16,-5 -1 0,0 1 -16,0 0 15,0 0 1,0 -1 -1,5 -4 84,-1 0 -83,1 0 -1,0 0 -15,0 -4 16,-1 -1 -16,-4 0 16,5 0 -1,-5 1 -15,5 4 0,0 -10 16,0 5 0,-1 0 -16,-4 1 0,5 -6 15,0 5 -15,0 1 16,-5 -1 -1,4 0 -15,1 -4 16,0 4 -16,0 0 16,-1 0 -16,1 0 15,-5 1 17,0 -1 -32,0 0 31,0 0 -16,5 5 1,-5 -4 0,5 -1 -1,-1 0 1</inkml:trace>
    </iact:actionData>
  </iact:action>
  <iact:action type="add" startTime="40592">
    <iact:property name="dataType"/>
    <iact:actionData xml:id="d2">
      <inkml:trace xmlns:inkml="http://www.w3.org/2003/InkML" xml:id="stk2" contextRef="#ctx0" brushRef="#br0">1727 459 0,'-5'0'0,"0"0"15,5 -5 -15,-4 5 16,-1 0 -16,0 0 16,5 -5 -16,-9 5 15,4 0 1,0 0 -16,-5 0 16,6 -4 -16,-1 4 15,0 0 -15,-4 0 16,-1 0 -16,1 0 15,-1 0 -15,1 0 16,-1 0 -16,0 0 16,1 0 -16,4 0 15,-4 0 -15,4 0 16,0 0 0,-4 0 -16,4 0 0,-5 0 15,1 0 1,-1 0 -1,-4 0 -15,-5 0 16,4 0 -16,1 0 16,0 0 -16,0 0 15,-5 0 -15,4 0 16,1 0 -16,0 0 16,-1 0 -16,-4 0 15,5 0 -15,0 0 16,-1 0 -16,1 0 15,-5 0 -15,9 0 16,6 0 -16,-6 0 16,1 -5 -16,4 5 15,-5 0 -15,6 -5 16,-6 5 -16,0 0 16,1 0 -16,4 0 15,-4 0 -15,-1 0 45,1 0 -45,-1 0 15,-4 0 -15,4 0 16,1 0 -16,4 0 16,-5 0 -1,1 -5 -15,-1 5 16,1 0 -16,-1 -4 16,-4 4 -16,0 -5 15,-5 5 -15,4 -5 16,6 5 -16,-1 0 15,1 0 -15,-1 -5 16,1 5 -16,4 0 16,0 0 -1,0 0 79,0 -5 -94,1 5 16,4 -4 -1,-5 4 1,5 -5 -16,0 0 31,0 0 -31,0 -4 16,-5 4 -16,5 -4 15,0 -1 -15,0 5 16,0 -4 0,0 -1 -16,0 1 15,0 -1 -15,0 1 16,0 4 -16,0 -5 16,0 1 -16,0 -1 15,5 5 -15,0 1 16,-1 -6 -16,1 -4 15,5 9 -15,-5 -4 16,-1 -1 -16,6 5 16,-5 0 -16,-1 5 15,1 -4 -15,0 -6 16,0 5 -16,4 1 16,-4 -1 -16,0 0 15,0 5 -15,-1 -5 16,1 1 -1,0 4 -15,4 -5 16,1 5 -16,-1 -5 16,6 5 -16,-1 0 15,5 -5 1,-5 5 -16,1 0 0,-1 0 16,5 -5 -16,-5 5 15,-4 0 -15,-1 0 16,1 0 -16,0 0 31,-6 0 -31,1 0 16,5 0 -16,-1 0 15,1 0 -15,-6 0 16,16 0 -16,-11 0 16,5 0 -16,-4 0 15,4 0 -15,-4 0 16,4 0 -16,-4 0 15,-1 0 -15,1 0 16,-1 0 -16,1 0 16,-1 0 -16,-4 0 15,5 0 -15,9 0 16,-5 5 -16,0 -5 16,0 10 -16,6 -10 15,-1 5 -15,4 -1 16,1 1 -16,-5 0 15,5 0 -15,-5 -5 16,5 4 -16,-10 6 9,1 -10 -9,-6 5 15,-4 -5 1,0 0 0,0 0 -1,-5 4 -15,0 1 16,4 -5 -16,-4 5 15,5 0 -15,-5 0 16,5 -1 -16,-5 1 16,0 0 -1,0 0 -15,5 4 16,-5 -4 -16,0 0 16,4 -5 -16,-4 4 15,0 1 -15,0 5 16,0 -5 -16,5 -1 15,-5 1 -15,0 0 16,0 0 -16,0 4 16,0 -4 -16,0 4 15,0 1 -15,0 -5 16,0 4 -16,0 -4 16,0 5 -16,0 -1 15,0 1 -15,0 -1 16,0 -4 -16,0 4 15,0 -4 1,0 0 0,0 0 -16,0 0 15,0 -1 -15,0 1 32,0 0 30</inkml:trace>
    </iact:actionData>
  </iact:action>
  <iact:action type="add" startTime="45301">
    <iact:property name="dataType"/>
    <iact:actionData xml:id="d3">
      <inkml:trace xmlns:inkml="http://www.w3.org/2003/InkML" xml:id="stk3" contextRef="#ctx0" brushRef="#br0">2404 240 0,'0'-5'0,"5"5"47,4 -5 -31,1 0 -16,4 1 15,-4 4 -15,4 -5 16,-5 5 -16,1 -5 16,-5 5 46,-1 -5 -46,1 5 -1,-5 -5 1,5 5 -16,-5 -4 16,5 4 -1,-5 -5 1</inkml:trace>
    </iact:actionData>
  </iact:action>
  <iact:action type="add" startTime="45898">
    <iact:property name="dataType"/>
    <iact:actionData xml:id="d4">
      <inkml:trace xmlns:inkml="http://www.w3.org/2003/InkML" xml:id="stk4" contextRef="#ctx0" brushRef="#br0">2413 240 0,'-4'4'0,"4"1"62,0 0 -31,0 0 -15,0 -1 -16,0 1 16,0 0 -16,0 0 15,0 0 1,0 -1 -16,0 1 16,0 0 -1,4 0 48,1 -5 -48,0 0 -15,0 0 0,-1 0 16,6 0 0,0 0 -16,-1 0 15,1 -5 -15,-6 5 16,1 0 -16,0 0 78,-10 0 34,0 5 -112,5 -1 15,-4 1 -15,-1 0 16,0 0 -16,0 -1 16,5 1 -1,-4 0 -15,-1 0 16,5 0 -16,-5 -5 15,0 4 1,0 -4 -16,1 5 0,-1 -5 16,0 5 -1,0 0 1,1 -5 0,-1 4 -16,0 -4 15,0 0 -15,1 5 16,-1 -5 124,5 -5 -108,0 1 -17,5 4 1,-1 0 -16,1 0 16,0 0 -16,0 0 15,-1 0 1,1 0 -1,0 0 -15,0 0 16,-1 0 0,1 0 -1,0 0 1,0 0 0,0 0 -16,-1 0 15,1 0 -15,5 0 16,-1 0 -16,1 4 15,-1 -4 -15,1 5 16,-5 -5 -16,4 0 16,-4 5 -16,0 -5 15,-1 0 173</inkml:trace>
    </iact:actionData>
  </iact:action>
  <iact:action type="add" startTime="47618">
    <iact:property name="dataType"/>
    <iact:actionData xml:id="d5">
      <inkml:trace xmlns:inkml="http://www.w3.org/2003/InkML" xml:id="stk5" contextRef="#ctx0" brushRef="#br0">2609 201 0,'0'-4'0,"0"-1"16,0 0 0,5 0 15,-5 1 -31,4 4 16,-4 -5 -16,5 5 15,0 0 -15,0 0 16,-1 0 -1,1 0 1,0 0 0,0 0 -1,0 0 -15,-1 0 32,1 0 -32,0 0 15,-5 5 53,0 -1 -53,0 1 -15,0 5 16,0 -6 -16,0 1 16,0 0 -16,0 0 15,0 4 -15,0 -4 16,0 0 -16,-5 0 15,0 -1 1,-4 1 -16,4 0 16,-5 0 -16,10 -1 15,-4 1 -15,-1 -5 16,0 0 -16,-4 5 16,4 -5 -16,10 0 187,-1 0 -187,1 0 16,5 0 -1,-1 -5 -15,1 5 16,4 0 -16,-4 0 16,9 0 -16,-10 0 15,-4 0 -15,0 0 16,0 0 46,-1 0 -33,1 0 -13,0 0 124,0 0 -124,-1 0 -1</inkml:trace>
    </iact:actionData>
  </iact:action>
  <iact:action type="add" startTime="48933">
    <iact:property name="dataType"/>
    <iact:actionData xml:id="d6">
      <inkml:trace xmlns:inkml="http://www.w3.org/2003/InkML" xml:id="stk6" contextRef="#ctx0" brushRef="#br0">2652 287 0,'0'5'0,"0"0"59,0 0 -59,0 -1 15,0 1 1,0 0 0,0 0 -16,0 -1 15,0 1 1,0 0 -16,0 0 16,0 0 -1,0 -1 1,0 1 -16,0 0 0,0 0 15,0 -1 1,0 1 0,0 0 -16,0 0 0,0 -1 15,0 1 -15,0 0 16</inkml:trace>
    </iact:actionData>
  </iact:action>
  <iact:action type="add" startTime="51962">
    <iact:property name="dataType"/>
    <iact:actionData xml:id="d7">
      <inkml:trace xmlns:inkml="http://www.w3.org/2003/InkML" xml:id="stk7" contextRef="#ctx0" brushRef="#br0">2075 640 0,'0'-5'0,"0"1"31,0 -1 -16,9 0 1,1 0 0,0 5 -16,-1 0 15,-4 0 -15,0 0 16,-1 0 -16,1 0 16,0 0 -1,0 0 -15,-1 0 31,1 0 -31,0 0 28,0 0 -13,0 0 17,-1 0 -17,1 0 -15,5 0 16,-6 5 -16,1 -5 15,0 5 -15,0 0 16,-1 -5 -16,1 4 16,0 -4 -16,0 0 47,-1 0 -1,1 0 -14,0 0 -32,0 0 15,4 0 -15,1 0 16,-1 0 -16,-4 0 16,0 0 -16,0 0 15,-1 0 -15,1 0 78,0 0 -46,0 0 -32,0 0 15,-1 0 1,1 0 -16,0 0 15,4 0 -15,-4 0 16,0 0 -16,0 5 16,-1 0 -16,6 -5 15,-5 5 -15,0 -5 16,-1 0 0,1 0 -16,0 0 15,0 0 -15,-1 0 16,1 0 -16,0 0 15,0 0 1,-1 0 -16,1 0 16,0 0 -1,0 0 -15,-1 0 16,1 0 0,0 0 -1,0 0 1,0 0 -1,-1 0 -15,1 0 172,0 0 -156</inkml:trace>
    </iact:actionData>
  </iact:action>
  <iact:action type="add" startTime="55207">
    <iact:property name="dataType"/>
    <iact:actionData xml:id="d8">
      <inkml:trace xmlns:inkml="http://www.w3.org/2003/InkML" xml:id="stk8" contextRef="#ctx0" brushRef="#br0">554 1098 0,'5'0'0,"0"0"31,-1 0 -31,1 0 15,0 0 1,0 -5 0,0 5 -16,-1 0 15,1 0 -15,0 0 16,4 0 -16,-4 0 16,5 0 -16,-1 0 15,1 0 -15,4 0 16,5 0 -16,-5 0 15,6 0 -15,-1 0 16,0 0 -16,-5 0 16,0 0 -16,5 0 15,-9 0 -15,-5 0 16,4 0 -16,-4 0 16,0 0 -16,-1 0 15,1 0 -15,5 0 16,-1 0 -16,-4 0 15,5 0 -15,9 0 16,-10 0 -16,5 0 16,1 0 -16,-1 0 15,0 0 -15,5 0 16,-4 0 0,-1 0 -16,0 0 15,1 0 -15,-6 0 16,1 0 -16,-1 0 15,1 0 -15,-1 0 16,-4 0 47,0 0 -48,0 0 -15,-1 0 0,15 0 16,-4 0 -16,-1 0 15,0 0 -15,5 5 16,-4 -5 -16,-1 0 16,0 0 -16,-4 0 15,-1 5 -15,1 -5 16,0 0 -16,-6 0 16,1 0 62,0 0 -63,0 0 1,-1 0 -16,1 0 16,0 0 -16,0 0 15,-1 0 1,1 0 -16,0 0 47,0 0 -32,-1 0 17</inkml:trace>
    </iact:actionData>
  </iact:action>
  <iact:action type="add" startTime="56833">
    <iact:property name="dataType"/>
    <iact:actionData xml:id="d9">
      <inkml:trace xmlns:inkml="http://www.w3.org/2003/InkML" xml:id="stk9" contextRef="#ctx0" brushRef="#br0">1975 1050 0,'0'5'0,"-5"-5"15,0 5 1,1 -5 -1,-1 5 -15,0 -5 16,0 4 0,-4 -4 -1,-1 0 -15,5 5 16,1 -5 -16,-6 0 16,1 0 -16,-11 5 15,16 -5 -15,-6 0 16,1 0 -16,4 0 15,0 0 -15,0 0 47,1 0 -47,-1 0 16,5 5 -16,-10 -5 16,1 4 -16,-10 -4 15,4 0 -15,6 5 16,-5 -5 -16,-1 0 15,1 0 -15,4 0 16,-9 0 -16,15 0 16,-6 0 -16,0 0 15,6 0 -15,-6 0 16,1 0 -16,-6 0 16,6 0 -1,-5 0 -15,-1 0 16,-4 0 -16,10 0 15,-1 0 -15,1 -5 16,4 5 47,0 -4 -63,5 -1 15,-5 0 -15,5 0 16,-5 1 -16,5 -1 15,-4 0 -15,-1 0 16,5 -4 -16,0 4 16,0 0 -16,0 0 15,0 1 -15,0 -6 16,0 1 0,0 -1 -16,0 0 15,5 1 -15,-1 -1 16,1 1 -16,0 4 15,5 0 -15,-6 -4 16,6 4 -16,-5 0 16,4 0 -1,1 1 -15,-6 -1 16,6 -5 -16,0 6 16,-1 -1 -16,1 0 15,-1 0 -15,1 5 16,-1 0 -16,1 -4 15,-6 4 -15,1 0 16,5 -5 -16,-5 5 16,4 0 -1,1 0 -15,-1 0 16,1 0 -16,-1 0 16,6 0 -16,-6 0 15,5 0 -15,-4 0 16,-1 0 -16,1 0 15,0 0 -15,-1 0 16,1 0 -16,-1 5 16,-4 -5 -16,0 4 47,-1 -4 -47,-4 5 0,5 -5 15,-5 5 1,5 0 -16,0 -1 15,-1 -4 -15,-4 5 16,5 0 -16,5 4 0,-5 -4 10,-1 5 5,1 -5 -15,0 -5 16,0 4 -16,-5 1 16,0 0 -16,4 0 15,-4 -1 -15,5 1 16,0 0 -1,-5 0 -15,0 -1 16,5 1 -16,-5 0 16,0 0 -16,0 4 15,4 -4 1,-4 0 -16,0 0 16,0 -1 -16,0 1 15</inkml:trace>
    </iact:actionData>
  </iact:action>
  <iact:action type="add" startTime="70090">
    <iact:property name="dataType"/>
    <iact:actionData xml:id="d10">
      <inkml:trace xmlns:inkml="http://www.w3.org/2003/InkML" xml:id="stk10" contextRef="#ctx0" brushRef="#br0">1984 831 0,'10'0'78,"-1"0"-63,1 0 -15,-1 0 16,6 0 0,-1 0 -16,5 0 15,-9 0 -15,-6 0 16,6 0 -16,0 0 15,-6 0 -15,1 0 32,0 0 -17,0 0 1,-1 0 15,1 0 -15,0 0 -1,0 0 -15,-1 0 16,6 0 -16,0 0 16,-6 0 -16,6 0 15,-1 0 -15,1 0 16,-1 0 -16,1 0 16,-1 0 -16,1 0 15,-5 0 1,0 5 -16,-1 -5 15,1 0 1,0 0 -16,4 0 16,-4 0 -16,5 0 0,-6 0 15,6 0 1,0 0 -16,-1 0 16,1 0 -16,-1 0 15,1 0 -15,-1 0 16,1 0 -16,-1 0 15,1 0 -15,-1 0 16,-9 4 -16,5 -4 16,0 0 -16,0 0 15,-1 0 -15,1 0 16,0 0 -16,9 5 16,1 -5 -16,-1 0 15,0 5 -15,0 -5 16,6 0 -16,-6 0 15,0 5 -15,0 -5 16,-4 0 0,-5 4 -16,-1 -4 0,1 0 15,5 0 -15,-1 0 16,-4 0 -16,5 0 16,-1 0 -16,10 0 15,-4 0 -15,-1 0 16,0 0 -16,0 0 15,10 0 1,-9 5 -16,-1 -5 16,5 0 -16,-5 0 15,1 0 -15,-1 5 16,0 -5 -16,-4 0 16,9 0 -16,-14 0 15,9 5 -15,0 -5 16,-4 0 -16,4 0 15,-4 0 -15,-1 0 16,5 0 -16,-4 0 16,-5 0 -16,-1 0 15,1 0 1,0 0 15,0 0 -15,-1 0 -1,1 0 1,0 0 0,0 0 -16,0 0 15,4 0 -15,1 0 16,-6 0 0,1 0 -16,0 0 15,4 0 -15,-4 0 16,0 0 -16</inkml:trace>
    </iact:actionData>
  </iact:action>
  <iact:action type="add" startTime="71564">
    <iact:property name="dataType"/>
    <iact:actionData xml:id="d11">
      <inkml:trace xmlns:inkml="http://www.w3.org/2003/InkML" xml:id="stk11" contextRef="#ctx0" brushRef="#br0">3124 879 0,'-5'0'0,"0"0"16,0 0 -1,1 0 -15,-1 0 16,-5 0 -1,1 0 1,-1 4 -16,1 -4 16,-6 0 -16,-8 0 15,8 0 -15,1 5 16,-10 -5 -16,10 0 16,4 0 -16,1 0 15,-1 0 -15,6 0 16,-1 0 -16,0 0 62,0 0 -62,0 0 16,1 0 0,-1 0 -16,0 0 15,5 -5 1,-5 5 -16,1 0 0,-1 -4 15,0 -1 1,0 0 -16,1 0 13,-1 0 2,0 5 1,5 -4 -16,-5 4 16,5 -5 -1,0 0 -15,-5 -4 16,5 4 -16,-4 0 15,4 -4 -15,0 4 16,-5 0 0,5 0 -16,0 0 15,0 1 1,0 -1 0,0 0 -1,0 0 -15,0 1 16,0 -1 -16,5 0 15,-1 5 1,-4 -5 -16,5 1 0,0 -1 16,-5 0 -16,5 5 15,-5 -5 1,5 0 -16,-1 5 0,1 0 16,0 -4 -1,4 4 -15,1 -5 16,-5 5 -16,-5 -5 15,9 5 -15,-4 0 16,0 -5 -16,0 5 16,4 0 -16,1 0 15,-6 0 -15,6 0 16,9 0 -16,-5 0 16,1 0 -16,-6 0 15,1 0 -15,-1 0 16,1 0 -16,-6 0 15,1 0 1,0 0 -16,0 0 16,0 0 -16,-1 0 15,6 0 14,-5 0 -29,-1 0 16,6 0 -1,-5 0 -15,-1 5 0,1 -5 16,0 0 -16,0 5 15,4 -5 1,-4 0 -16,0 0 0,-5 5 16,5 -5 -1,-1 4 -15,1 -4 16,-5 5 -16,5 -5 16,-5 5 -16,0 0 15,5 -5 -15,-5 5 16,4 -5 -16,-4 4 31,0 1 -15,0 0 -16,0 0 15,0 -1 1,0 1 -16,0 0 16,0 0 -1,0 -1 -15,0 1 16,-4 0 -16,4 0 15,-5 -5 -15,0 5 16,0 -1 -16,1 1 16,4 0 -1,-5 0 -15,-5 -1 0,5 -4 16,-4 5 -16,-1 0 16,6 0 -16,-1 -1 15,5 1 1,-10 -5 -16,6 5 0,-1 -5 15,0 5 1,0 -5 0</inkml:trace>
    </iact:actionData>
  </iact:action>
  <iact:action type="add" startTime="86553">
    <iact:property name="dataType"/>
    <iact:actionData xml:id="d12">
      <inkml:trace xmlns:inkml="http://www.w3.org/2003/InkML" xml:id="stk12" contextRef="#ctx0" brushRef="#br0">73 125 0,'-5'0'0,"10"5"62,-1 0 -15,1 -1 -47,-5 6 16,5 -5 -16,0 -5 16,-5 9 -16,0 -4 15,5 0 -15,-5 4 16,4 -4 -16,1 0 15,-5 0 1,0 -1 -16,5 -4 16,0 5 -16,-5 0 15,0 0 -15,4 -5 16,1 0 0,-5 5 -16,5 -5 141,0 0 -110,-1 0 -31,1 0 15,0 -5 -15,5 -5 16,-1 1 -16,-4 -1 16,4 1 -16,-4 -1 15,0 5 -15,0 -4 16,-1 -1 -16,1 5 16,-5 1 -1,5 -1 1,0 0 -16,-5 0 0,0 1 15,4 -1 1,1 0 -16,-5 0 16,0 1 -16,0 -1 15,5 0 1,-5 0 15</inkml:trace>
    </iact:actionData>
  </iact:action>
  <iact:action type="add" startTime="89007">
    <iact:property name="dataType"/>
    <iact:actionData xml:id="d13">
      <inkml:trace xmlns:inkml="http://www.w3.org/2003/InkML" xml:id="stk13" contextRef="#ctx0" brushRef="#br0">2771 459 0,'-5'0'0,"0"0"47,1 0 -31,-1 0 -16,-5 0 16,1 0 -1,-5 0 -15,-1 0 16,1 0 -1,0 0 -15,-5 0 0,9 0 16,-4 0 -16,-1 0 16,6 0 -16,-1 0 15,1 0 1,-6 0 -16,6 0 16,-15 0 -1,15 0 -15,-1 0 0,-4 0 16,4 0 -1,1 0 -15,-1 0 16,-4 0 -16,4 0 16,1 0 -16,-1 0 15,1 0 -15,4 -5 16,0 5 -16,-4 0 16,-10 0 -16,4 0 15,-4 -5 -15,-5 5 16,10 -4 -16,0 -1 15,-5 5 -15,4 0 16,1 -10 -16,5 10 16,4 0 -16,0 -4 15,0 4 -15,0 -5 16,5 0 -16,0 0 16,-4 5 -16,4 -5 15,-5 5 -15,0 -4 16,0 -1 -16,5 0 0,-4 0 16,4 1 -16,0 -1 16,-5 0 -1,5 -4 -15,-5 -1 0,5 5 16,0 -4 0,0 4 -16,0 -5 15,0 6 -15,0 -1 16,0 -5 -16,0 1 15,0 -1 -15,0 6 16,0 -6 -16,0 0 16,5 1 -16,0 -1 15,-1 1 -15,1 -1 16,0 1 -16,0 -6 16,-1 1 -16,1 5 15,0 -1 -15,5 1 16,-6 -1 -16,6 5 15,-5 -4 -15,-1 -1 16,6 5 -16,-5 -4 16,-1 4 -16,1 -4 15,0 4 1,0 5 -16,0 -5 0,-5 0 16,4 0 -16,1 1 15,5 -1 -15,-6 0 16,6 0 -1,-5 5 -15,-1 -4 16,11 -1 -16,-6 0 16,1 0 -1,-1 5 -15,1 -4 16,-1 4 -16,1 -5 16,4 5 -16,5 -10 15,-4 10 -15,-6 -5 16,5 5 -16,-4 0 15,4 -4 -15,-4 4 16,-1 0 -16,1 0 16,-1 0 -7,-4 0 6,5 0 -15,-6 0 16,1 0 -16,5 0 16,-1 0 -16,10 0 15,-4 4 -15,-1 6 16,0 -10 -16,10 5 15,0 0 -15,-5 -1 16,5 -4 -16,-5 5 16,0 0 -16,-9 0 15,-1 -1 -15,1 -4 16,-6 5 0,-4 0 -1,0 0 -15,5 -5 16,-5 4 -16,5 1 15,-5 0 1,0 0 -16,5 0 16,-5 -1 -16,0 6 15,0 -1 -15,0 1 16,0 -5 -16,0 4 16,0 1 -16,0 -1 15,0 1 -15,0 -1 16,0 1 -16,0 -1 15,0 1 -15,-5 0 16,5 -1 -16,-5 1 16,0 -1 -16,1 1 15,-1 -1 -15,0 1 16,0 -5 -16,1 4 16,-1 1 -16,0 -6 15,0 6 -15,0 -1 16,1 -4 -1,-1 0 -15,0 0 0,5 0 16,0 -1 -16,0 1 16,0 0 -16,-5 0 7,5 -1 -7,-4 1 16,4 0 0,-5 0 -16,5 -1 15,-5 1 -15,5 0 16,-5 0 -1</inkml:trace>
    </iact:actionData>
  </iact:action>
  <iact:action type="add" startTime="95404">
    <iact:property name="dataType"/>
    <iact:actionData xml:id="d14">
      <inkml:trace xmlns:inkml="http://www.w3.org/2003/InkML" xml:id="stk14" contextRef="#ctx0" brushRef="#br0">2795 635 0,'5'0'156,"-1"0"-140,1 0 -16,0 0 15,4 0 1,1 0 -16,-1 0 15,1 0 -15,-5 0 16,0 0 -16,-1 0 16,1 0 42,0 0 -42,0 0 -16,-1 0 15,1 0 1,0 0 -16,0 0 16,-1 0 -1,1 5 -15,0 -5 16,5 0 -16,-6 5 16,1 -5 -1,0 0 -15,0 0 63,-1 0 -48,1 0 17,0 0 -32,0 0 15,-1 0 -15,1 0 16,0 0 -16,0 0 15,-1 0 1,-4 -5 0,5 5 -16,0 0 1045,-5 -5 -1014,5 5 366,-5 -4 -365,5 4 -32,-1 0 15,1 0 -15,0 0 16,0 0 -16,-1 0 16,-4 -5 -1,5 5 1,0 0 -1,0 0 -15,-1 0 16,1 0 0,0 0 -16,0 0 31,0 0 0,-1 0 -15,1 0 -9,0 0 -7,0 0 16,-1 0 0,1 0 -1,0 0 -15,0 0 0,-1 0 16,1 0 0,0 0 -16,0 0 0,4 0 15,-4 0 -15,0 0 16,0 0 -1,-1 0 1,1 0 -16,0 0 16,0 0 -16,-1 0 15,1 0 17,0 0 -1,0 0 -16,-1 0 17,1 0 -1,0 0 -31,0 0 16,0 0 -1,-1 0 -15,1 0 16,5 -5 -16,-1 5 15,1 0 -15,-1 -5 16,-4 5 0,5 0 -1,-6 0 -15,1 0 88,0 0 -41,0 0 -31,-1 0 -1,1 0 1,0 0 -1,0 0 -15,-1 0 16,6 0 0,-5 0 -16,4 0 15,1 0 -15,-1 0 16,-4 0 -16,0 0 16,0 0 -16,-1 0 15,1 0 16,0 0 1,0 0 -32,-1 0 15,1 0 1,0 0 0,0 0 -16,0 0 15,-1 0 -15,1 0 78,0 0 -46,0 0 -32,-1 0 15,1 0 1,0 0 -16,0 0 31,-1 0 191</inkml:trace>
    </iact:actionData>
  </iact:action>
  <iact:action type="add" startTime="104016">
    <iact:property name="dataType"/>
    <iact:actionData xml:id="d15">
      <inkml:trace xmlns:inkml="http://www.w3.org/2003/InkML" xml:id="stk15" contextRef="#ctx0" brushRef="#br0">3953 321 0,'0'-5'0,"5"5"78,0 0 -47,4 0 1,1 5 -32,-5 -1 15,4 1 -15,1 0 16,-1 0 0,-4 0 -16,4 -1 0,-4 1 15,0 0 1,-5 0 -16,5 -1 15,0 -4 -15,-5 5 16,4 -5 -16,-4 5 16,5 -5 -16,-5 5 15,5 -1 -15,0 1 16,-5 0 -16,4 0 16,1 -1 -1,-5 1 -15,5 0 16,-5 5 -16,5 -10 15,-5 4 -15,4 1 16,-4 0 -16,0 0 16,0 -1 -16,0 1 15,5 0 1,-5 0 0,0 -1 -16,0 6 15,0 -5 1,0 0 -16,0 -1 12,0 6 -12,0 -5 0,5 4 16,-5 -4 0,0 4 -16,0 1 15,0 -5 1,0 0 -16,0 -1 16,0 1 -16,0 5 15,0 -6 1,0 1 -16,0 5 15,0 -6 -15,0 1 16,0 0 -16,0 0 16,0 0 -16,0 -1 15,0 1 -15,-5 0 16,5 0 0,-5 -1 -16,5 1 15,0 0 -15,-4 0 16,4 4 -16,-5 -9 15,5 5 -15,-5 0 16,5 4 -16,0 -4 16,-5 0 -16,5 0 15,0 -1 1,0 1 -16,0 0 16,0 0 -16,-4 -1 15,4 1 1,0 0 -16,-5 0 15,5 -1 1,0 1 -16,0 0 16,0 0 -1,0 0 -15,-5 -5 16,5 4 -16,0 1 16,0 0 -16,-5 0 15,1 -1 1,4 1 -16,-5 0 15,5 0 -15,0 -1 16,0 1 0,-5 5 -16,5 -5 15,0 -1 -15,-5 1 16,5 0 -16,-5 0 16,5 -1 -1,0 1 -15,0 0 16,0 0 -16,-4 -1 15,-1 1 1,5 5 -16,-5 -5 16,0 4 -16,5 -4 15,0 0 -15,-4 -1 32,4 1 -32,-5 0 0,0 -5 78,0 0 -63,5 -10 1,0 1 -16,0 -1 16</inkml:trace>
    </iact:actionData>
  </iact:action>
  <iact:action type="add" startTime="105663">
    <iact:property name="dataType"/>
    <iact:actionData xml:id="d16">
      <inkml:trace xmlns:inkml="http://www.w3.org/2003/InkML" xml:id="stk16" contextRef="#ctx0" brushRef="#br0">4168 521 0,'5'-5'0,"-1"5"78,1 0 -63,0 0 1,0 5 -16,-1 4 31,1 -4 -31,5 5 16,-6 -5 0,1 -1 -16,0 1 0,0 -5 15,-5 5 -15,0 0 16,4 -5 -1,-4 4 1,5 -4 -16,-5 5 16,5 -5 -1,-5 5 1,5 -5 -16,-5 5 16,5 -5 -16,-5 4 15,0 1 1,0 0 -1,4 -5 -15,-4 5 16,0 0 0,5 -5 -1,0 -5 123,0 0 -138,-1 0 16,1 -4 -16,0 -1 15,-5 1 -15,5 9 16,-1 -10 -1,1 1 -15,0 -1 16,0 0 -16,-5 6 16,5 -6 -16,-5 5 15,0 -4 -15,4 4 16,1 -4 -16,0 -1 16,-5 5 -1,5 0 -15,-5 1 16,0 -1 -16,4 -5 15,-4 6 1,5 -1 -16,-5 0 16,0 0 -16,0 1 15,0 -1 -15,0 0 32,5 0 -32,-5 0 0,0 1 15,0 -1 1,0 0 -16,5 5 15,-1 0 -15,1 -5 16,0 5 0</inkml:trace>
    </iact:actionData>
  </iact:action>
  <iact:action type="add" startTime="117196">
    <iact:property name="dataType"/>
    <iact:actionData xml:id="d17">
      <inkml:trace xmlns:inkml="http://www.w3.org/2003/InkML" xml:id="stk17" contextRef="#ctx0" brushRef="#br0">397 488 0,'0'4'0,"-5"-4"15,0 0 -15,1 5 31,-6 0 -31,1 0 16,-1 -1 -16,0 1 16,6 0 -16,-6 0 15,5 -1 -15,1 6 16,-1 -5 -16,0 0 16,0 9 -16,-4 -5 15,4 1 -15,-5 -1 16,6 1 -16,-1 0 15,0 -1 -15,0 1 16,1 -1 -16,-1 5 16,0 -4 -16,0 0 15,1 4 -15,4 -9 16,0 4 -16,0 1 16,0 -1 -16,0 1 15,0 -6 -15,0 6 16,0 -5 -1,0 0 -15,0 -1 0,0 6 16,4 -1 -16,1 1 16,-5 -1 -1,5 1 -15,0 0 16,-1 9 -16,1 -5 0,0 0 16,0 1 -1,-1 -6 -15,-4 10 16,5 -9 -16,0 -1 15,0 1 -15,0 -1 16,-5 -4 -16,4 0 16,1 0 -1,0 -1 -15,0 1 16,-5 0 -16,4 0 16,-4 -1 -16,5 -4 15,-5 5 1,5 -5 -16,0 0 31,-5 5 -31,4 -5 16,-4 5 -1,5 -5 -15,0 0 16,0 0 93,0 0 -93</inkml:trace>
    </iact:actionData>
  </iact:action>
  <iact:action type="add" startTime="121079">
    <iact:property name="dataType"/>
    <iact:actionData xml:id="d18">
      <inkml:trace xmlns:inkml="http://www.w3.org/2003/InkML" xml:id="stk18" contextRef="#ctx0" brushRef="#br0">2652 1036 0,'0'5'0,"0"-1"16,5 -4 95,4 0 -80,1 -4 -31,-1 -1 15,-4 0 -15,0 0 16,-1 1 -16,1 4 16,-5 -5 -16,0 0 15,0 0 1,0 1 -16,0 -1 16,0 0 -16,-5 0 15,1 5 -15,-1 -5 16,0 5 -1,-4 0 -15,-1 0 16,1 -4 -16,-1 4 16,0 -5 -16,1 5 15,-1 -5 -15,1 0 16,-1 5 -16,1 0 16,-1 -4 -16,5 4 15,1 0 -15,-1 0 16,0 0 -1,0 0 1,1 0 -16,4 9 31,0 -4 -15,0 0 -16,0 4 16,0 -4 -1,0 0 -15,0 0 63,4 -5 -32,-4 4 7,0 1 -38,5 0 16,-5 0 -1,0 -1 1,0 1 -16,5 5 16,-5 -1 -16,0 1 15,5 -1 -15,-5 1 16,0 -1 -16,0 -4 16,0 5 -16,0 -6 15,0 1 -15</inkml:trace>
    </iact:actionData>
  </iact:action>
  <iact:action type="add" startTime="122366">
    <iact:property name="dataType"/>
    <iact:actionData xml:id="d19">
      <inkml:trace xmlns:inkml="http://www.w3.org/2003/InkML" xml:id="stk19" contextRef="#ctx0" brushRef="#br0">2657 1045 0,'-5'0'15,"0"0"17,0 0 -1,0 0 -15,1 0 -1,-1 0 1,0 0 -1,0 0 95,1 0 -110,-1 0 15,5 -4 32,-5 -1 -15,0 5 -17,1 -5 -15,-1 0 16,0 5 -16,0 0 15,5 -4 -15,0 -1 16,0 0 31,5 5 -31,0 0 -16</inkml:trace>
    </iact:actionData>
  </iact:action>
  <iact:action type="add" startTime="123147">
    <iact:property name="dataType"/>
    <iact:actionData xml:id="d20">
      <inkml:trace xmlns:inkml="http://www.w3.org/2003/InkML" xml:id="stk20" contextRef="#ctx0" brushRef="#br0">2628 1050 0,'0'5'0,"0"0"47,0 0 -31,0 -1 -16,0 1 23,-5 -5 -8,5 5 17,0 0 -32,0 -1 15,0 1 -15,0 0 16,-5 -5 -16,5 5 16,-4 -5 -1,-1 4 1,5 1 -16,0 0 15,-5 -5 -15,0 5 16,1 -5 -16,-1 4 16,0 -4 -1</inkml:trace>
    </iact:actionData>
  </iact:action>
  <iact:action type="add" startTime="123686">
    <iact:property name="dataType"/>
    <iact:actionData xml:id="d21">
      <inkml:trace xmlns:inkml="http://www.w3.org/2003/InkML" xml:id="stk21" contextRef="#ctx0" brushRef="#br0">2461 1131 0,'5'0'16,"4"0"75,6 0 -76,4 0 -15,5 0 16,-5 0 -16,9 0 16,1 0 -1,4 0 -15,-14 0 16,5 0 -16,-10 0 15,1 0 -15,-6 0 0,-4 0 16,0 0 0,0 0 93</inkml:trace>
    </iact:actionData>
  </iact:action>
  <iact:action type="add" startTime="124410">
    <iact:property name="dataType"/>
    <iact:actionData xml:id="d22">
      <inkml:trace xmlns:inkml="http://www.w3.org/2003/InkML" xml:id="stk22" contextRef="#ctx0" brushRef="#br0">2561 1212 0,'5'0'0,"0"0"110,4 0 -95,1 0 -15,4 0 0,-4 -4 16,-1 4 0,1 -5 -16,-1 5 15,1 0 -15,-5 0 63,-1 0 -48,-4 5 17,0 -1 -17,0 1 -15,0 0 16,0 0 -1,0 -1 -15,0 1 16,0 5 -16,0 -1 16,0 1 -16,0 -1 10,0 1 -10,-4 -10 16,4 5 0,-5 -1 -16,5 1 0,0 0 15,0 0 -15,0 -1 16,0 -8 93,0 -6 -109,0 1 16,0 -1 -16</inkml:trace>
    </iact:actionData>
  </iact:action>
  <iact:action type="add" startTime="125485">
    <iact:property name="dataType"/>
    <iact:actionData xml:id="d23">
      <inkml:trace xmlns:inkml="http://www.w3.org/2003/InkML" xml:id="stk23" contextRef="#ctx0" brushRef="#br0">2809 1055 0,'0'5'0,"0"0"172,0 -1 -157,0 6 1,0 -5 0,5 4 -16,-5 -4 15,0 0 1,0 -1 -16,0 1 15,0 0 -15,0 0 16,0 -1 0,5 1 -16,-5 0 15,0 0 1,0 0 -16,0 -1 43,4 1 -43,-4 0 31,0 -10 63,0 0 -94</inkml:trace>
    </iact:actionData>
  </iact:action>
  <iact:action type="add" startTime="126184">
    <iact:property name="dataType"/>
    <iact:actionData xml:id="d24">
      <inkml:trace xmlns:inkml="http://www.w3.org/2003/InkML" xml:id="stk24" contextRef="#ctx0" brushRef="#br0">2823 1065 0,'5'0'16,"0"-5"-16,0 5 0,-1 -5 16,1 5 -1,0 -5 -15,0 5 16,0 0 -1,-1 0 -15,1 -5 16,5 5 -16,-1 -4 16,-4 4 -1,4 0 -15,-4 0 16,0 0 -16,0 0 16,0 0 27,-1 0 4,-4 4 -15,5 -4 -17,-5 5 1,0 0 -16,0 0 0,0 0 15,0 -1 1,0 1 -16,0 5 16,0 -1 -16,0 1 15,0 -6 -15,0 6 32,0 -5 -32,0 -1 0,0 1 15,0 0 1,-5 0 -1,1 -5 -15,-1 0 16,0 0 0,0 0 -16,0 5 15,-4 -5 -15,4 0 16,5 4 -16,-5 -4 16,1 0 -1,-1 0 1,0 0 -1,0 5 -15,1 -5 16,-1 0 -16,0 0 16,0 0 -16,0 0 15,1 0 79,-1 0 -78,5 -5 -1,0 1 1</inkml:trace>
    </iact:actionData>
  </iact:action>
  <iact:action type="add" startTime="127275">
    <iact:property name="dataType"/>
    <iact:actionData xml:id="d25">
      <inkml:trace xmlns:inkml="http://www.w3.org/2003/InkML" xml:id="stk25" contextRef="#ctx0" brushRef="#br0">3014 988 0,'5'0'0,"0"0"0,-1 0 78,-4 5 -62,0 0 -1,5 -5 1,-5 5 -16,0 -1 16,0 1 -16,0 5 16,0 -6 -16,0 6 0,0 -1 16,0 -4 -1,0 5 -15,0 -5 16,0 -1 -16,0 1 15,-5 0 -15,5 0 16,0 4 0,-4 1 -16,4 -6 15,-5 6 -15,5 -5 16,0 -1 -16,0 1 0,-5 0 16,5 0 -1,0 0 -15,0 -1 16,0 1 -16,0 0 15,-5 -5 1,5 5 -16,0 -1 31,0 1 -15,0 -10 62,0 -4 -78,0 -1 16,0 1 -16,5 -1 15</inkml:trace>
    </iact:actionData>
  </iact:action>
  <iact:action type="add" startTime="127916">
    <iact:property name="dataType"/>
    <iact:actionData xml:id="d26">
      <inkml:trace xmlns:inkml="http://www.w3.org/2003/InkML" xml:id="stk26" contextRef="#ctx0" brushRef="#br0">3038 1088 0,'5'0'35,"-5"-4"-19,0 -1 -1,4 5 -15,1 -5 16,0 5 0,0 0 -16,0 -5 15,4 5 -15,1 0 16,-1 -4 -16,-4 4 16,0 0 30</inkml:trace>
    </iact:actionData>
  </iact:action>
  <iact:action type="add" startTime="128793">
    <iact:property name="dataType"/>
    <iact:actionData xml:id="d27">
      <inkml:trace xmlns:inkml="http://www.w3.org/2003/InkML" xml:id="stk27" contextRef="#ctx0" brushRef="#br0">3024 1236 0,'-5'0'0,"0"0"0,0 0 0,1 0 15,-1 0 -15,0 0 16,0 0 0,0 0 -16,1 0 15,-1 0 1,0 0 -16,0 0 15,1 0 1,-1 0 -16,0 5 16,0 -5 -16,5 5 15,0 -1 -15,0 1 16,-4 0 0,4 0 15,0 0 -31,0 -1 15,0 1 -15,0 0 16,0 0 -16,0 -1 16,0 1 -1,0 0 -15,0 0 16,0 -1 -16,0 1 31,0 0 -15,4 -5 15,1 0 -31,0 0 31,4 5 -31,-4 -5 0,0 0 16,0 0 0,-1 0 -1,1 0 -15,0 0 16,0 0 -16,0 0 15,-1 0 1,1 0 -16,0 0 16,0 0 -16,-1 -5 15,-4 0 1,5 5 0,-5 -5 -1,5 5 -15,-5 -4 16,5 -1 -16,-1 0 15,-4 0 1,5 5 -16,-5 -4 16,5 4 -1,-5 -5 -15,0 0 16,0 0 -16,0 1 16,0 -1 -16,0 0 22,0 0 9,0 0 -15,0 1 15,0 -1 -15,0 0 15,-5 5 -16,5 -5 1,-5 5 -16,1 -4 16,-1 4 -16,0 -5 15,5 0 -15,-5 5 16,1 0 -16,-1 0 16,0 0 -1</inkml:trace>
    </iact:actionData>
  </iact:action>
  <iact:action type="add" startTime="135930">
    <iact:property name="dataType"/>
    <iact:actionData xml:id="d28">
      <inkml:trace xmlns:inkml="http://www.w3.org/2003/InkML" xml:id="stk28" contextRef="#ctx0" brushRef="#br0">3195 988 0,'5'0'0,"0"0"32,0 0 -17,-1 0 1,1 0 -1,-5 5 -15,0 0 16,0 0 -16,5 -1 16,0 1 -16,-1 -5 15,-4 5 -15,5 -5 16,-5 5 0,5 -5 -16,-5 4 15,5 -4 1,-5 5 -1,0 0 13,4 -5 19,-4 5 -32,5 -10 16,0 0 48,-5 0 -64,5 1 -15,0 -6 16,-1 10 -1,1 -9 -15,-5 4 16,0 0 -16,0 0 16,5 0 -16,-5 1 15,0 -1 1,5 0 -16,-5 0 16,0 1 -16,0 -1 15,4 5 1,-4 -5 -1,5 5 1,-5 -5 -16,0 1 16,0 -1 -16,0 0 15,0 0 -15,5 5 16,-5 -5 78</inkml:trace>
    </iact:actionData>
  </iact:action>
  <iact:action type="add" startTime="140011">
    <iact:property name="dataType"/>
    <iact:actionData xml:id="d29">
      <inkml:trace xmlns:inkml="http://www.w3.org/2003/InkML" xml:id="stk29" contextRef="#ctx0" brushRef="#br0">397 1117 0,'0'5'16,"5"-5"62,-5 4 -47,4 -4 -15,-4 5 -16,5 0 16,0 0 -16,0 -5 15,-5 5 -15,4 -1 16,1 -4 -16,0 0 16,0 5 -16,0 -5 15,-1 5 1,-4 0 -16,5 -1 15,0 -4 -15,0 0 16,-1 5 -16,1 -5 31,0 0 -15,0 0 15,-1 0 -15,-4 -5 -16,5 5 15,0 -4 -15,0 -1 16,0 5 -16,-5 -5 16,4 0 -1,1 1 -15,0 4 16,0 -5 -16,-1 0 16,-4 0 -16,5 0 15,0 5 -15,0 0 16,-1 0 46,1 0 -62,0 0 16,-5 -4 -16,5 4 16,-1 0 -16,6 0 15,-5 0 -15,0 0 16,-1 0 -16,1 0 15,0 0 1,0 0 -16,-1 0 16,1 0 -16,0 0 15,-5 4 -15,5 1 16,-1 0 -16,1 -5 16,0 5 -16,0 -5 15,-5 5 -15,5 -5 16,-1 0 -16,1 0 31,0 0 -2,0 0 -29,-1 0 16,1 0 -1,0 0 1,4 0 -16,1 0 0,0 -5 15,-6 5 1,6 -5 -16,-5 5 16,-1 -5 -16,1 0 15,0 5 1,0 -4 -16,-1 -1 16,1 5 -16,-5 -5 15,5 5 -15,0 -5 16,-1 5 -16,1 -4 15,0 4 -15,0 0 16,0 0 47,-1 0 -63,1 0 15,0 0 -15,0 0 16,4 4 -16,-9 1 15,10 -5 -15,-6 0 16,1 0 -16,0 0 16,0 5 -16,0 -5 15,-1 5 1,1 -5 0,0 0 -16,0 0 15,-1 4 1,1 -4 -16,0 0 15,0 0 1,-1 0 -16,1 0 16,5 0 -16,-1 0 22,1 0 -6,-1 0 -16,-4 0 16,5 0 -16,-6 0 15,1 -4 -15,0 4 16,0 -5 -1,-1 5 1,1 0 -16,-5 -5 0,5 5 16,0 0 -16,0 0 15,-1 0 1,1 0 -16,0 0 16,0 0 -1,-5 -5 16,4 5 -15,1 0 0,0 0 -16,0 0 62,-1 0 -46,1 0 -1,0 0 1,0 5 0,0 -5 -16,-1 5 15,1 -5 -15,0 0 16,0 0 0,-1 0 -16,1 0 15,0 0 -15,0 0 16,-1 0 -16,1 0 15,0 0 1,0 0 -16,-1 0 16,1 0 -16,0 0 15,0 0 1,0 0 0,-1 0 -16,1 0 0,0 0 15,0 0 1,-1 0 -16,1 0 15,0 0 1,0 0 -16,-1 0 16,1 0 -1,0 0 1,0 0 -16,4 0 16,1 0 -16,-1 0 15,6 0 -15,-1 0 16,-4 5 -16,4 -5 15,-5 0 -15,1 0 16,-5 0 -16,-1 4 16,1 -4 -1,0 5 1,0 -5 -16,-1 0 16,6 5 -1,0 -5 -15,-6 0 16,1 5 -16,0 -5 15</inkml:trace>
    </iact:actionData>
  </iact:action>
  <iact:action type="add" startTime="151519">
    <iact:property name="dataType"/>
    <iact:actionData xml:id="d30">
      <inkml:trace xmlns:inkml="http://www.w3.org/2003/InkML" xml:id="stk30" contextRef="#ctx0" brushRef="#br0">11 130 0,'4'0'0,"1"0"62,-5 5 -31,5 -5 -31,0 4 16,0 1 0,-1 0 -16,6 5 15,-1 -1 -15,-4 -4 16,5 -5 -16,-6 9 38,1 -4 -38,-5 0 15,5 0 -15,0 -1 16,0 -4 -16,-5 5 15,4 -5 -15,-4 5 16,5 -5 0,-5 5 -16,0 0 15,5 -5 1,-5 4 -16,0 1 16,0 0 -16,0 0 15,5 -5 -15,-5 4 16,4 6 -1,-4 -5 -15,0 -1 16,0 1 0,5 0 -16,0 -5 93,0 0 -77,-1 0 -16,-4 -5 16,5 0 -16,0 -4 15,0 4 -15,4 0 16,-4 1 -16,0 4 16,0 -5 -16,-5 0 15,4 -4 -15,6 -1 16,-1 0 -16,-9 6 15,5 -6 -15,0 5 16,0 1 -16,-1 4 16,1 -5 -1,0 0 -15,-5 0 0,5 1 16,0 -1 0,-5 0 -16,4 5 0,-4 -5 15,5 5 1,-5 -5 -16,5 5 15,-5 -4 -15,0 -1 16,5 5 -16,-5 -5 16,0 0 -1,4 5 -15,1 -4 16,0 -1 -16,0 0 16,-1 0 -16,1 1 15,0 -1 -15,0 5 16</inkml:trace>
    </iact:actionData>
  </iact:action>
  <iact:action type="add" startTime="157299">
    <iact:property name="dataType"/>
    <iact:actionData xml:id="d31">
      <inkml:trace xmlns:inkml="http://www.w3.org/2003/InkML" xml:id="stk31" contextRef="#ctx0" brushRef="#br0">192 502 0,'-5'0'0,"0"5"16,1 -1 0,4 1 -16,-5 0 15,0 0 -15,0 4 16,-4 1 -16,4 -1 15,-5 1 -15,6 -1 16,-1 6 -16,-5 -1 16,6 5 -16,-1 -5 15,5 -4 1,0 -1 -16,0 1 0,0 -5 16,0 0 -16,0 4 4,0 1 -4,0 -1 16,0 1 -16,0 -1 15,0 5 -15,0 -4 16,0 9 -16,0 -14 16,0 4 -1,5 1 -15,-5 -1 0,0 1 16,0 -5 0,4 0 -16,-4 4 15,0 -4 -15,5 -5 16,-5 9 -16,5 1 15,-5 -1 -15,5 -4 16,-1 5 -16,1 -1 16,0 1 -16,0 -1 15,0 -4 -15,-5 0 16,4 0 -16,-4 -1 16,5 -4 -16,-5 5 15,0 0 1,5 0 -16,0 0 15,-1 -1 -15,1 1 16,0 -5 -16,-5 5 16,5 0 -1,-1 -5 -15,1 0 157,0 0 -133,0 0 -8,-1 0 -16</inkml:trace>
    </iact:actionData>
  </iact:action>
  <iact:action type="add" startTime="159095">
    <iact:property name="dataType"/>
    <iact:actionData xml:id="d32">
      <inkml:trace xmlns:inkml="http://www.w3.org/2003/InkML" xml:id="stk32" contextRef="#ctx0" brushRef="#br0">263 1584 0,'0'-5'0,"5"1"63,0 4 -48,0 0 1,-1 -5 0,6 0 -16,0 5 15,-6 0 -15,6 -5 16,-5 5 -16,4 0 15,-4 0 -15,0 0 16,4 0 0,1 0 -16,-5 0 15,4 0 -15,1 -4 16,4 4 -16,-5 0 16,6 0 -16,-1 -5 15,5 5 -15,-5 0 16,1 0 -16,-1 0 15,0 0 -15,-4 0 16,-1 0 -16,1 0 16,-1 0 -16,1 0 15,-1 0 -15,-4 0 16,5 0 -16,-5 0 16,-1 0 -1,1 0 -15,0 0 16,0 0 -16,-1 0 15,1 0 1,5 0 -13,-1 0 13,1 0 -16,-1 5 15,1 -5 -15,4 4 16,5 -4 0,-4 0 -16,-1 5 15,10 -5 -15,-10 5 16,0 -5 -16,1 5 15,4 -5 -15,-15 0 16,15 0 -16,-4 0 16,-6 0 -16,1 4 15,-1 -4 -15,1 0 16,-1 0 -16,1 0 16,-5 0 -16,4 0 15,-4 0 -15,5 0 16,-1 5 -16,1 -5 15,4 0 -15,0 5 16,5 -5 -16,-4 0 16,-1 0 -16,-5 0 15,1 0 -15,4 0 16,-4 0 -16,-1 5 16,1 -5 -1,-1 0 -15,1 5 16,-1 -5 -16,1 0 15,0 0 -15,-1 0 16,-4 0 -16,0 0 16,4 0 -16,1 0 15,-1 0 -15,1 0 16,-1 0 -16,1 0 16,-1 0 -16,1 0 15,-1 4 -15,1 -4 16,0 5 -16,-1 -5 15,5 5 -15,1 -5 16,-6 0 -16,5 0 13,1 0 -13,-6 0 15,1 0 -15,-1 0 16,1 0 -16,-1 0 16,1 0 -16,-5 0 15,0 0 1,-1 0 -16,1 0 31,0 0 -31,0 0 16,-1 0 -16,6 0 15,-1 0 1,1 0 0,-1 0 -16,1 0 0,0 -5 15,4 5 1,-5 0 -16,1 0 15,-1 0 -15,1 0 16,0 0 -16,-1 0 16,1 -5 -16,-1 5 15,1 0 -15,-6 0 16,6 -4 -16,-5 4 16,9 -5 -16,0 5 15,-4 0 -15,-1 0 16,-4 0 -16,5 0 15,-1 0 -15,-4 0 16,5 -5 -16,-6 5 16,1 0 -16,0 -5 15,0 5 1,-1 -5 -16,-4 1 16,5 -1 -16,0 0 15,0 0 -15,-1 1 16,1 -1 -16,-5 0 15,5 0 -15,0 -4 16,0 -1 0,-1 1 -16,-4 4 15,5 -5 -15,-5 1 16,5 -1 -16,-5 6 16,0 -1 -16,5 -5 15,-5 1 -15,0 -1 16,0 1 -16,0 -1 15,0 1 -15,0 -1 16,0 1 -16,0 -1 16,0 0 -16,0 1 15,0 -1 -15,0 1 16,0 4 -16,0 0 16,-5 -4 -16,5 4 15,-5 -5 -15,0 6 16,-4 -6 -16,4 5 15,-5 5 -15,1 -4 16,-1 -6 -16,1 5 16,-1 1 -16,1 -1 15,-1 0 -15,1 5 16,-6 -5 -16,6 0 16,-10 1 -1,5 4 -15,-1 0 0,1 -5 16,-10 0 -1,0 5 -15,0 0 0,1 -5 16,-1 5 0,5 0 -16,-5 0 15,10 0 -15,4 0 16,0 0 -16,1 0 16,4 0 -16,0 0 15,1 0 -15,-1 0 16,0 0 -16,0 0 15,1 0 -15,-6 0 16,5 0 0,0 0 -16,-4 0 15,4 0 -15,0 0 12,1 0 4,-6 5 -16,1 0 15,-1 -5 1,1 5 -16,-1 -1 0,0 1 15,1 5 -15,-10 -5 16,9 -1 -16,1 -4 16,-1 5 -16,1 0 15,9 0 -15,-5 -5 16,0 0 -16,0 4 16,1 1 -1,-1 0 -15,0 0 16,5 -1 -16,-5 1 15,1 -5 1,-1 5 -16,0 0 16,0 0 -16,0 4 15,5 -4 -15,-4 0 16,-1 -1 -16,5 1 16,-5 0 -16,5 0 15,-5 4 -15,1 1 16,4 -1 -16,-5 1 15,5 -1 -15,-5 1 16,0 -5 -16,5 -1 16,0 1 -16,-4 0 15,4 0 -15,0 -1 16,0 1 -16,0 0 16,0 0 -1,0 0 -15,0 -1 16,0 1 -1,0 0 -15,0 0 0,0 -1 16,0 1 0,0 0 -1,4 0 1,1 -1 9,0 -4 -25,0 0 16,-1 0 -1,1 0 -15,0 0 16,4 0 -16</inkml:trace>
    </iact:actionData>
  </iact:action>
  <iact:action type="add" startTime="166710">
    <iact:property name="dataType"/>
    <iact:actionData xml:id="d33">
      <inkml:trace xmlns:inkml="http://www.w3.org/2003/InkML" xml:id="stk33" contextRef="#ctx0" brushRef="#br0">435 1718 0,'0'5'0,"0"-1"35,0 1 -35,0 0 16,0 0 -16,0 -1 16,5 1 -1,-5 0 1,5 -5 0,-5 5 -16,4 -5 15,-4 4 -15,5 -4 16,0 0 -1,0 0 1,-1 5 -16,1 -5 16,5 0 -16,-1 5 15,1 -5 -15,-5 5 16,-1 -5 -16,1 0 16,5 0 -16,-6 0 15,1 0 -15,0 0 16,0 0 -1,-1 0 1,1 0 -16,0 0 16,0 0 -16,4 0 15,-4 0 -15,5 0 16,-1 0 -16,1 0 16,-1 0 -16,1 0 15,-1 -5 -15,1 5 16,-1 -5 -16,-4 5 15,5 0 -15,-6 0 16,1 0 15,-5 -5 1,5 5 -17,0 0 -15,-1 0 0,1 0 19,0 0 -4,0 0 -15,0 0 16,4 0 0,1 0 -16,-1 0 15,1 0 -15,-1 0 16,1 0 -16,-6 0 16,-4 5 -16,5 -5 15,0 5 1,0 -5 -16,-5 5 15,5 0 -15,-5 -1 16,4 -4 -16,1 5 16,0 -5 15,0 0 -15,-1 0 -1,1 0 1,0 0 -16,4 0 15,-4 0 -15,5 0 16,-1 0 -16,1 0 16,-1 0 -16,1 0 15,-5 0 -15,-1 0 16,1 0 0,0 0 200,0 0 -216,-1 0 15,1 0 1</inkml:trace>
    </iact:actionData>
  </iact:action>
  <iact:action type="add" startTime="168411">
    <iact:property name="dataType"/>
    <iact:actionData xml:id="d34">
      <inkml:trace xmlns:inkml="http://www.w3.org/2003/InkML" xml:id="stk34" contextRef="#ctx0" brushRef="#br0">1131 1799 0,'-5'-5'0,"10"5"141,5 -5 -110,-6 5 -31,15 0 16,-9 0 -16,-1 0 15,6 0 -15,-6 0 16,1 0 -16,-1 0 16,-4 0 -16,5 0 15,-6 0 -15,6 0 16,-5 0 -16,4 0 16,-4 0 -16,0 0 15,0 0 -15,4 0 16,-4 0 -16,0 0 15,4 0 -15,-4 0 16,4 0 0,-4 5 -16,0 -5 24,0 0 -24,0 0 16,-1 0 0,1 0 -16,0 0 15,0 0 1,-1 0 -16,1 0 31,0 0 -15,0 0 -16,-1 0 15,1 0 -15,0 5 16,0 -5 0,0 5 -16,-1 -5 31,1 0 0,0 0 -15,0 0 -16,4 0 15,-4 -5 1,4 5 -16,1 -5 16,-1 0 -16,1 1 15,-5 4 -15,0 0 16,4 -5 -16,-4 5 15,0 -5 1,-1 5 -16,1 0 16,0 0 -16,0 0 15,-1 0 1,1 0 0,0 0 -16,0 0 15,0 0 -15,4 0 16,1 0 -1,-6 0 -15,1 0 16,5 0 -16,-6 0 16,1 0 -16,0 0 15,0 0 3,0 0 13,-1 0 -31,1 0 16,0 0 -16,0 0 15,-1 0 -15,1 0 16,0 0 0,0 5 -16,-1 -5 15,1 0 -15,0 0 16,0 0 0,-1 0 -1,6 0 -15,-5 0 16,0 0 -16,-1 0 15,1 0 -15,0 0 16,0 0 -16,-1 0 16,1 0 -1,0 0 -15,0 0 16,-1 0 0,1 0 -16,0 0 15,0 0 -15,4 0 16,-4 0 -1,0 0 -15,4 0 16,-4 0 -16,0 0 16,0 0 -1,-1 0 1,1 0 0,0 0 -1,0 0 1,0 0 15,-1 0 -15,1 0 -16,0 0 15,0 0 1,-1 0 -16,1 0 16,0 0 -16,0 0 15,4 0 -15,-4 0 16,0 0 -16,-1 -5 31,1 5 -31,0 0 78,0 0 -62,0 0 -1,-1 0 -15,1 0 16,5 0 -16,4 0 16,5 -5 -16</inkml:trace>
    </iact:actionData>
  </iact:action>
  <iact:action type="add" startTime="172469">
    <iact:property name="dataType"/>
    <iact:actionData xml:id="d35">
      <inkml:trace xmlns:inkml="http://www.w3.org/2003/InkML" xml:id="stk35" contextRef="#ctx0" brushRef="#br0">454 1999 0,'5'0'0,"0"0"94,4 0 -78,1 5 -16,-1 -5 15,6 0 -15,-6 0 16,1 0 -16,-1 0 15,1 0 -15,-1 0 16,1 0 -16,-6 0 16,1 0 -16,0 0 15,5 0 1,-6 0 -16,1 0 16,0 0 -16,4 0 15,-4 0 1,5 0 -16,-6 0 15,1 0 -15,0 0 16,0 0 0,0 0 -16,-1 0 15,1 0 -15,0 0 16,0 0 -16,4 0 16,1 0 -16,-1 0 15,1 0 -15,-1 0 16,6 0 -16,-6 0 15,1 0 1,-1 0 -16,1 0 22,-1 0 -22,-4 0 15,0 0 -15,0 0 16,4 0 0,1 0 -16,-1 0 15,5 0 -15,1 0 16,4 0 -16,0 0 15,5 0 -15,-5 0 16,0 0 -16,5 0 16,-10 0 -16,-4 0 15,-1 0 -15,1 0 16,-6 0 -16,1 0 16,0 0 -1,0 0 -15,-1 0 16,6 0 -16,-5 0 15,4 0 -15,6 0 16,-1 0 -16,0 0 16,0 0 -16,6 0 15,-6 0 -15,-5 0 16,6 0 0,-6 -5 -16,1 5 15,-5 0 -15,-1 0 16,-4 -5 -16,5 5 15,0 -4 -15,0 4 16,-1 0 -16,1 0 16,0 0 -16,0 0 15,-1 0 1,1 0 -16,5 0 16,-5 0 -16,4 0 15,-4 0 1,0 0 -16,-1 0 15,1 0 76,0 0 -75,0 0 -1,-1 0 1,1 0 -16,0 0 16,0 0 -16,-1 0 15,1 0 -15,0 4 16,0 -4 0,0 0 30,-1 0 -30,1 0 15,0 0 -15</inkml:trace>
    </iact:actionData>
  </iact:action>
  <iact:action type="add" startTime="174949">
    <iact:property name="dataType"/>
    <iact:actionData xml:id="d36">
      <inkml:trace xmlns:inkml="http://www.w3.org/2003/InkML" xml:id="stk36" contextRef="#ctx0" brushRef="#br0">2270 1517 0,'0'5'0,"-4"-5"0,4 5 16,-5 -5 -16,0 5 15,5 0 -15,-5 -5 16,5 4 -16,-4 -4 31,4 5 -31,0 0 16,-5 0 -16,5 -1 15,-5 -4 -15,5 5 16,0 0 0,0 0 -16,0 -1 15,-5 1 1,5 0 -1,0 0 -15,0 0 16,0 -1 0,0 1 -1,0 0 1,0 0 0,5 -5 -16,-5 4 0,5 -4 31,-5 5 -16,0 0 -15,5 0 16,-5 -1 -16,0 1 16,4 -5 -16,-4 5 15,5 -5 1,-5 5 -16,0 0 16,5 -5 -1,-5 4 -15,5 -4 16,-1 0 -1,-4 5 -15,5 -5 16,-5 5 0,5 -5 -16,0 0 15,-1 0 -15,1 0 16,0 0 -16,-5 5 16,5 -5 -1,0 0 -15,-1 4 16,1 -4 -16,5 0 15,-6 0 -15,-4 5 16,5 -5 -16,0 0 16,0 0 -1,-1 0 -15,1 0 16,0 0 -16,0 0 31,0 0 -31,-1 0 16,1 0 -16,0 0 15,0 0 -15,-1 0 16,1 0 0,0 0 -16,0 0 15,-1 0 -15,-4 -5 16,5 5 15,-5 -4 -31,5 4 16,0 0 -16,-1 0 15,-4 -5 -15,0 0 16,5 5 -16,-5 -5 16,5 5 -16,-5 -4 15,0 -1 -15,0 0 16,5 5 0,-5 -5 -1,0 0 1,0 1 -16,0 -1 15,0 0 1,0 0 0,0 1 -1,0 -1 -15,0 0 16,0 0 0,0 1 -16,0 -1 15,0 0 1,0 0 -16,0 0 0,0 1 16,0 -1 -16,-5 5 16,5 -5 -16,-5 0 15,5 1 1,-5 -1 -16,1 0 16,-1 0 -16,0 5 15,5 -4 -15,0 -1 16,-5 0 -16,1 0 15,-1 0 -15,0 5 16,0 0 -16,5 -4 16,-4 4 -16,-1 0 15,0 0 -15,0 0 16,1 0 -16,-1 0 16,-5 0 -1,1 -5 -15,-1 5 16,5 0 -1,1 0 -15,-1 0 16,0 0 -16,0 0 16,1 0 -1,-1 0 1,0 5 0,0 -5 -16,5 4 15,-5 -4 -15,5 5 78</inkml:trace>
    </iact:actionData>
  </iact:action>
  <iact:action type="add" startTime="176716">
    <iact:property name="dataType"/>
    <iact:actionData xml:id="d37">
      <inkml:trace xmlns:inkml="http://www.w3.org/2003/InkML" xml:id="stk37" contextRef="#ctx0" brushRef="#br0">2356 1522 0,'-5'0'0,"5"5"0,-4 -5 16,-1 0 -1,0 5 -15,0 0 16,1 -1 -16,4 1 16,-5 -5 -16,5 5 15,-5 0 -15,0 -5 16,1 4 -16,-1 1 16,0 0 -16,5 0 15,-5 -1 -15,0 1 16,1 -5 -16,-1 5 15,0 -5 -15,5 5 16,-5 -5 0,5 5 -16,5 -5 15,0 0 107,0 0 -107,-1 0 -15</inkml:trace>
    </iact:actionData>
  </iact:action>
  <iact:action type="add" startTime="177338">
    <iact:property name="dataType"/>
    <iact:actionData xml:id="d38">
      <inkml:trace xmlns:inkml="http://www.w3.org/2003/InkML" xml:id="stk38" contextRef="#ctx0" brushRef="#br0">2375 1570 0,'-4'0'0,"-1"5"62,5 -1 -62,-5 -4 16,5 5 -1,-5 0 -15,0 -5 16,1 5 -16,-1 -5 16,0 5 -16,5 -1 15,0 1 -15,-5 0 16,1 0 -16,-1 -1 15,0 -4 1,10 0 0,0 0 109,-1 0 -125,1 0 15</inkml:trace>
    </iact:actionData>
  </iact:action>
  <iact:action type="add" startTime="177947">
    <iact:property name="dataType"/>
    <iact:actionData xml:id="d39">
      <inkml:trace xmlns:inkml="http://www.w3.org/2003/InkML" xml:id="stk39" contextRef="#ctx0" brushRef="#br0">2385 1608 0,'5'0'0,"-5"5"31,-5 0 24,5 -1 -40,-5 1 1,0 0 -16,1 -5 16,-1 5 -16,0 -5 15,5 4 1,-5 1 -16,0 0 0,5 0 15,-4 -5 1,4 5 -16,-5 -5 0,5 4 16,-5 -4 -16,0 0 15,5 -4 63</inkml:trace>
    </iact:actionData>
  </iact:action>
  <iact:action type="add" startTime="180161">
    <iact:property name="dataType"/>
    <iact:actionData xml:id="d40">
      <inkml:trace xmlns:inkml="http://www.w3.org/2003/InkML" xml:id="stk40" contextRef="#ctx0" brushRef="#br0">2556 1565 0,'0'-5'0,"0"1"62,5 4 -46,0 -5 -16,0 5 15,-1 -5 1,1 5 -16,5 -5 16,-10 1 -16,5 4 15,-1 0 -15,1 0 16,0 -5 -16,0 5 16,-5 5 171,0 -1 -187,0 1 16,0 0 -1,0 0 -15,0 -1 16,-5 1 0,5 0 -16,-5 -5 15,5 5 -15,-5 -5 16,5 4 -16,-4 1 15,4 0 1,-5 -5 -16,0 5 16,0 0 -16,0 -1 15,5 1 -15,-4 0 16,4 0 -16,-5 -1 31,10 -4 78</inkml:trace>
    </iact:actionData>
  </iact:action>
  <iact:action type="add" startTime="181020">
    <iact:property name="dataType"/>
    <iact:actionData xml:id="d41">
      <inkml:trace xmlns:inkml="http://www.w3.org/2003/InkML" xml:id="stk41" contextRef="#ctx0" brushRef="#br0">2595 1613 0,'4'0'15,"1"0"48,0 0 -63,0 0 15,-1 0 1,1 0 -16,0 0 16,0 0 -16,-1 5 15,1 -5 -15,0 0 40,0 0 85</inkml:trace>
    </iact:actionData>
  </iact:action>
  <iact:action type="add" startTime="181668">
    <iact:property name="dataType"/>
    <iact:actionData xml:id="d42">
      <inkml:trace xmlns:inkml="http://www.w3.org/2003/InkML" xml:id="stk42" contextRef="#ctx0" brushRef="#br0">2685 1513 0,'5'0'0,"0"0"16,-1 0 104,-4 4 -89,0 1 -31,0 0 16,0 0 -16,0 0 15,0 -1 1,0 1 0,0 0 -1,0 0 1,0 -1 -16,0 1 16,0 0 -1,0 0 -15,0 -1 16,0 1 -16,0 0 15,0 0 1,0 0 -16,0 -1 16,0 1 -16,0 0 15,0 0 -15,0 -1 16,0 1 0,0 0 -16,0 0 15,0 -1 -15,0 1 16,0 0 15,0 0 0,0 0 125</inkml:trace>
    </iact:actionData>
  </iact:action>
  <iact:action type="add" startTime="182585">
    <iact:property name="dataType"/>
    <iact:actionData xml:id="d43">
      <inkml:trace xmlns:inkml="http://www.w3.org/2003/InkML" xml:id="stk43" contextRef="#ctx0" brushRef="#br0">2699 1608 0,'0'-5'0,"0"1"31,5 4 -16,0 -5 1,0 5 0,0 0 15,-1 -5 -15,1 5 -1,-5 -5 -15,5 5 16,0 0 43,-1 0 3,-4 -5 -46</inkml:trace>
    </iact:actionData>
  </iact:action>
  <iact:action type="add" startTime="183144">
    <iact:property name="dataType"/>
    <iact:actionData xml:id="d44">
      <inkml:trace xmlns:inkml="http://www.w3.org/2003/InkML" xml:id="stk44" contextRef="#ctx0" brushRef="#br0">2771 1556 0,'0'4'0,"0"1"93,0 0 -77,0 0 0,0 -1 12,0 1 -12,0 0 0,0 0 -1,0 0 16,0 -1 -15,0 1 15,0 0 -15,0 0 0,5 -5 -1,-1 0 1,1 0 -1,5 0 1,-5 0 -16,-1 0 31,1 0 -31,0 0 32,0 0 -17,-1 0 16,-4 -5 -15,0 0 -16,5 5 16,-5 -5 -16,0 1 15,0 -1 1,0 0 0,0 0 -16,0 0 15,0 1 -15,0 -1 16,0 0 31,0 0 -32,-5 5 -2,1 0 3,-1 0 -16,0 -4 15,0 4 -15,1 0 16,-6 0 -1,5 0 -15,0 0 16,1 0 0,-1 -5 109,5 0 -110,5 5 1,-5 -5 0,4 5 46,1 0 -46,0 0 -1,0 0 1,0 0 -16,-1 -4 16,1 4 -1,0 0 -15,0 0 0,-1 0 31,1 0 -15,0 -5 -16,0 5 16,-1 0 -16,1 0 15,0 0 -15,-5 -5 16,5 5 -16,0 0 16,-1 -5 -12,1 5 11,-5 -5 1</inkml:trace>
    </iact:actionData>
  </iact:action>
  <iact:action type="add" startTime="184798">
    <iact:property name="dataType"/>
    <iact:actionData xml:id="d45">
      <inkml:trace xmlns:inkml="http://www.w3.org/2003/InkML" xml:id="stk45" contextRef="#ctx0" brushRef="#br0">2842 1575 0,'0'-5'0,"5"5"0,0 0 50,0 0 -3,0 -5 -47,-1 0 0,1 5 16,0 0 -1,0 -4 -15,-5 -1 16,4 5 0,1 0 -16,-5 -5 15,5 5 -15,0 0 16,-5 -5 -16</inkml:trace>
    </iact:actionData>
  </iact:action>
  <iact:action type="add" startTime="185376">
    <iact:property name="dataType"/>
    <iact:actionData xml:id="d46">
      <inkml:trace xmlns:inkml="http://www.w3.org/2003/InkML" xml:id="stk46" contextRef="#ctx0" brushRef="#br0">2895 1475 0,'5'0'63,"-1"0"-32,-4 4 -31,0 1 16,0 0 -1,5 0 -15,-5 -1 16,0 1 -16,0 0 16,0 0 -1,0 -1 -15,0 1 16,0 0 0,0 0 -16,0 0 15,0 -1 1,0 1 -16,0 0 15,0 0 -15,0 -1 16,0 1 -16,0 0 16,0 0 -16,0 -1 15,0 6 -15,0 -5 16,0 0 -16,0 -1 31,0 1 0,-5 0 16</inkml:trace>
    </iact:actionData>
  </iact:action>
  <iact:action type="add" startTime="185998">
    <iact:property name="dataType"/>
    <iact:actionData xml:id="d47">
      <inkml:trace xmlns:inkml="http://www.w3.org/2003/InkML" xml:id="stk47" contextRef="#ctx0" brushRef="#br0">2857 1627 0,'0'5'0,"0"0"94,0 -1 -78,0 1 -1,0 0 -15,5 -5 16,-1 0 0,1 0 93,0 0 -93,0 0 -1,-1 0 1,1 0 0,0 0 -1,0 0 1,-1 0 -1,1 0 1,0 0 64,0 0 -49,0 0 -31,-1 0 16,-4 -5 0,5 5 31,0 -5 -32,0 5 1,-5 -4 -16,4 4 15,1 -5 -15,5 0 16</inkml:trace>
    </iact:actionData>
  </iact:action>
  <iact:action type="add" startTime="194569">
    <iact:property name="dataType"/>
    <iact:actionData xml:id="d48">
      <inkml:trace xmlns:inkml="http://www.w3.org/2003/InkML" xml:id="stk48" contextRef="#ctx0" brushRef="#br0">3148 1532 0,'0'-5'0,"0"0"47,0 0 -32,0 -4 1,0 4 -16,0 0 16,0 1 -16,0 -1 15,0 0 -15,4 0 16,-4 1 -16,5 -6 16,0 0 -1,0 1 -15,-1 4 16,-4 -4 -16,5 4 15,0 0 -15,-5 -4 16,5 9 -16,-5 -10 16,4 5 -16,1 1 15,0 -1 -15,0 0 16,0 0 -16,-1 0 16,6 -4 -1,-1 4 -15,1 0 16,-1 1 -1,1 -1 -15,0 0 16,4 0 -16,-5 1 16,-4 4 -16,5 0 15,-1 -5 -15,1 5 16,-1 0 -16,1 0 16,-1 0 -16,6 0 15,-6 0 -15,1 0 16,-1 0 -16,1 0 15,-1 0 -15,-4 0 16,0 0 -16,0 0 16,4 0 -1,-4 0 -15,0 0 16,4 0 -16,1 0 16,-1 0 -1,-4 0 -15,0 0 16,0 0 -16,-1 5 15,1 -5 -15,0 4 16,0 -4 0,-5 5 -1,4 -5 -15</inkml:trace>
    </iact:actionData>
  </iact:action>
  <iact:action type="add" startTime="195532">
    <iact:property name="dataType"/>
    <iact:actionData xml:id="d49">
      <inkml:trace xmlns:inkml="http://www.w3.org/2003/InkML" xml:id="stk49" contextRef="#ctx0" brushRef="#br0">3467 1255 0,'9'5'47,"1"0"-32,0 0 -15,9 -1 16,-10 -4 -16,1 5 15,-6 -5 -15,-4 5 32,5 -5 -17,-5 5 -15,0 -1 16,5 -4 -16,-5 5 16,0 0 -16,5 0 15,0 -1 1,-5 1 -16,0 0 15,0 0 -15,0 0 16,0 -1 0,-5 -4 -1,-5 5 -15,1 0 16,-1 0 -16,1 9 12,-6 -9 -12,-4 4 15,5 1 1,0 -1 -16,-5 -4 15,4 9 -15,6 -9 16,-1 0 -16,5 0 16,1 -5 -16,8 0 125,1 0 -110</inkml:trace>
    </iact:actionData>
  </iact:action>
  <iact:action type="add" startTime="196393">
    <iact:property name="dataType"/>
    <iact:actionData xml:id="d50">
      <inkml:trace xmlns:inkml="http://www.w3.org/2003/InkML" xml:id="stk50" contextRef="#ctx0" brushRef="#br0">4006 1508 0,'-5'5'0,"-5"-5"0,-9 4 16,5 1 -16,0 -5 15,4 0 -15,-4 0 16,4 0 -16,6 0 16,-6 0 -16,0 0 15,6 0 -15,-1 0 16,0 0 -1,0 0 -15,1 0 16,-1 0 0,0 0 -16,0 -5 0,-9 1 15,5 -1 -15,9 0 16,-10 0 -16,5 5 16,0 -4 -1,1 -1 -15,-1 0 16,0 -4 -16,0 -1 15,1 0 -15,-1 1 16,0 -1 -16,0 1 16,1 -1 -16,4 1 15,-5 -1 -15,0 1 16,5 -1 -16,0 1 16,0 -1 -16,0 1 15,0 -1 -15,0 5 16,0 1 -16,0 -6 15,5 0 -15,0 6 16,4 -6 -16,1 1 16,-1 4 -16,1 -9 15,-1 9 -15,1 0 16,-1 0 -16,1 0 16,4 1 -14,-14 -1 13,10 5 -15,-6 0 16,1 0 -1,0 0 -15,0 0 16,-1 0 -16,6 0 16,0 0 -16,4 0 15,5 0 -15,-5 0 16,5 0 -16,5 5 16,-14 -5 -16,-1 0 15,1 0 -15,-1 0 16,-4 0 -16,-5 4 15,5 -4 -15,-5 5 16,5 0 0,-5 0 -1,4 -5 -15,-4 5 16,0 -1 -16,5 -4 16,-5 5 -16,5 5 15,-5 -1 -15,0 1 16,5 -1 -16,-5 1 15,0 -1 -15,0 1 16,4 -1 -16,-4 1 16,0 -1 -16,0 -4 15,0 0 1,0 5 0,0 -6 -16,0 1 15,0 5 -15,0 -1 0,0 1 16,-4 -1 -1,-1 1 -15,0 -6 16,0 1 -16,1 5 16,-1 -5 -16,-5 4 15,1 -4 -15,4 0 16,-5 -1 -16,6 1 16,4 0 -16,-5 0 15,0 -5 -15,0 0 16,1 0 -1,-1 0 1,5 4 -16,-5 -4 16</inkml:trace>
    </iact:actionData>
  </iact:action>
  <iact:action type="add" startTime="200558">
    <iact:property name="dataType"/>
    <iact:actionData xml:id="d51">
      <inkml:trace xmlns:inkml="http://www.w3.org/2003/InkML" xml:id="stk51" contextRef="#ctx0" brushRef="#br0">1713 1980 0,'4'0'0,"1"0"141,5 0 -110,-1 0 -31,1 0 16,-1 0 -16,1 0 15,-1 0 -15,-4 0 16,5 0 -16,-6 0 16,1 0 -1,0 0 -15,0 0 16,0 0 -16,-1 0 16,-4 -5 15,5 5 -31,0 -5 15,0 5 -15,-1 0 16,1 -4 -16,0 4 16,0 0 -1,-1 0 -15,1 0 16,5 0 -16,-1 0 16,1 0 -16,-1 0 15,-4 0 -15,14 0 16,-9 0 -16,-6 0 15,6 0 -15,0 0 16,-6 0 -16,6 0 16,-5 0 -16,-1 0 15,1 0 -15,0 0 16,0 0 0,-1 0 -16,1 0 15,0 0 -15,0 0 16,-5 4 -16,9 -4 15,1 0 -15,-1 5 16,-4 -5 0,0 0 -16,0 0 15,4 0 -15,-4 0 16,4 0 0,1 0 -16,-5 0 0,0 0 15,-1 0 1,1 0 -16,0 0 15,0 0 -15,-1 0 16,1 0 15,0 0 -15,4 0 0,1 0 -1,0 0 -15,-1 0 16,1 0 -16,-6 0 15,1 0 -15,0 0 16,-5 5 0,5 -5 15,-1 0 -15,1 5 -16,0 -5 71</inkml:trace>
    </iact:actionData>
  </iact:action>
  <iact:action type="add" startTime="213164">
    <iact:property name="dataType"/>
    <iact:actionData xml:id="d52">
      <inkml:trace xmlns:inkml="http://www.w3.org/2003/InkML" xml:id="stk52" contextRef="#ctx0" brushRef="#br0">2971 1961 0,'5'0'0,"4"0"109,6 0 -109,4 0 16,5 0 -16,-5 0 15,5 0 -15,-5 0 16,-5 0 -16,5 0 16,-5 0 -16,-4 0 15,-1 0 -15,-4 0 16,0 0 -1,0 0 -15,4 0 16,1 0 -16,-5 0 16,-1 0 -16,6 0 15,-1 0 -15,1 0 16,-1 0 -16,1 0 16,0 0 -1,4 0 -15,-5 0 0,1 0 16,-1 0 -16,1 0 15,-1 0 -15,-4 0 16,0 0 -16,0 0 16,0 0 -1,-1 0 -15,1 0 0,0 0 16,0 0 0,-1 0 -1,1 0 1,0 0 -16,0 0 15,-1 0 -15,1 0 16,0 0 0,5 0 -16,-6 0 15,1 0 -15</inkml:trace>
    </iact:actionData>
  </iact:action>
  <iact:action type="add" startTime="221629">
    <iact:property name="dataType"/>
    <iact:actionData xml:id="d53">
      <inkml:trace xmlns:inkml="http://www.w3.org/2003/InkML" xml:id="stk53" contextRef="#ctx0" brushRef="#br0">411 2195 0,'5'0'0,"0"0"188,-1 0 -188,1 0 16,0 0 -1,0 0 1,0 -5 -16,-1 5 15,1 0 -15,0 0 32,0 0 -32,-1 0 15,6 0 -15,-5 0 16,-1 0 -16,1 0 16,0 0 -1,0 0 1,0 0 -16,-1 0 15,1 0 1,0 0 0,0 0 -16,-1 0 15,1 0 -15,0 0 16,0 0 -16,-1 0 16,1 0 -1,0 0 -15,0 0 16,4 0 -16,1 0 15,-1 5 1,1 -5 -16,-5 0 16,4 0 -16,-4 0 15,0 0 -15,-1 0 32,1 0 -1,0 0 -16,0 0 -15,0 0 16,-1 0 -16,1 0 16,0 0 -1,0 0 -15,4 0 16,-4 0 -16,0 0 16,-1 0 -1,1 0 -15,0 0 16,5 0 -16,-6 0 15,1 0 1,0 0 -16,4 0 16,1 0 -16,-5 0 15,4 0 1,-4 0 -16,4 0 0,1 0 16,0 0 -16,4 0 15,-5 0 -15,-4 0 16,5 0 -16,-6 0 15,1 0 -15,0 0 16,0 0 0,0 0 -1,-1 0 1,1 0 -16,0 0 16,0 0 -16,-1 0 15,1 0 1,0 0 15,0 0 -15,-1 0 -1,1 0 -15,0 0 16,0 -5 0,-1 5 -16,1 0 15,0 0 -15</inkml:trace>
    </iact:actionData>
  </iact:action>
  <iact:action type="add" startTime="223036">
    <iact:property name="dataType"/>
    <iact:actionData xml:id="d54">
      <inkml:trace xmlns:inkml="http://www.w3.org/2003/InkML" xml:id="stk54" contextRef="#ctx0" brushRef="#br0">983 2180 0,'-5'5'0,"1"-5"15,-1 5 1,0 0 -16,0 -5 16,1 0 5,-1 0 -21,0 0 16,-4 0 -16,-1 0 15,5 0 -15,0 0 16,1 0 -16,-6 0 16,5 0 -1,-4 0 -15,-1 0 16,6 0 -16,-1 -5 16,0 5 -1,5 -5 -15,-5 0 0,5 0 16,0 1 -1,-4 -6 -15,4 1 16,0 -1 0,0 1 -16,0 4 15,0 -5 -15,0 6 16,0 -6 0,0 5 -16,0 0 15,0 -4 -15,0 4 16,0 0 -16,0 1 15,0 -1 -15,4 0 16,1 -4 -16,5 4 16,-6 0 -16,6 0 15,-1 0 -15,1 1 16,-1 -1 -16,6 0 16,-6 0 -16,6 1 15,-6 -1 1,-4 5 -16,0 -5 0,-1 5 78,1 0 -78,0 0 16,0 0 -1,0 5 -15,4 0 16,-4 -1 -16,4 1 15,-4 -5 -15,-5 5 16,5 0 -16,0 -1 16,-1 1 -16,1 0 15,0 0 -15,0 -5 16,-5 5 -16,0 -1 16,0 1 -16,0 0 15,0 0 -15,0 -1 31,0 1 -31,0 0 16,0 0 -16,0 -1 16,0 1 -1,0 0 17,0 0 -32,0 0 15,-5 -1 -15,5 1 16,-5 0 -1,0 -5 1,1 5 -16,-1 -1 0,5 1 16,-5 0 -1,0 0 -15,1 -1 16,-1 -4 -16,0 5 16,5 0 -16,0 0 15,-5 -5 -15,1 4 16,-1 -4 15,0 0 -15,0 0 -16,0 0 15</inkml:trace>
    </iact:actionData>
  </iact:action>
  <iact:action type="add" startTime="224520">
    <iact:property name="dataType"/>
    <iact:actionData xml:id="d55">
      <inkml:trace xmlns:inkml="http://www.w3.org/2003/InkML" xml:id="stk55" contextRef="#ctx0" brushRef="#br0">1408 2199 0,'0'5'31,"-5"-5"-15,0 0 0,0 5 -16,0 -5 15,1 0 1,-6 0 -16,1 0 15,-1 0 -15,-4 0 16,-1 0 -16,1 0 16,-5 0 -16,5 0 15,-5 0 -15,0 0 16,4 0 -16,6 0 16,-1 0 -16,6 0 15,-1 0 16,0 0 -15,0 0 -16,0 0 16,1 0 -1,4 -5 -15,-5 5 16,0 0 0,0 -5 -16,1 1 0,-1 -1 15,0 0 -15,5 0 16,0 0 -16,-5 5 15,5 -9 1,-4 -1 -16,4 1 16,0 -5 -16,0 4 15,0 1 -15,0 -1 16,0 0 -16,0 1 16,0 -1 -16,0 6 15,0 -6 -15,0 5 16,0 -4 -1,0 4 -15,4 0 16,1 0 -16,0 1 16,4 4 -16,1 -10 15,4 5 -15,-4 1 16,9 -1 -16,-5 5 16,0 0 -16,-4 0 15,4 -5 -15,-4 5 16,-1 0 -16,1 0 15,-1 0 -15,1 0 16,-1 0 -16,1 0 16,0 0 -16,-6 0 15,6 0 1,-5 0 -16,-1 5 0,6 -5 0,-5 5 15,-1 -5 -15,-4 4 16,5 -4 -1,-5 5 -15,5 0 16,0 -5 -16,-5 5 16,0 -1 -16,5 1 15,-5 0 -15,4 -5 16,-4 5 -16,5 0 16,-5 -1 -16,0 1 15,0 0 -15,0 0 16,0 -1 -1,0 1 -15,0 5 16,0 -6 -16,0 1 16,0 0 -1,0 0 -15,0 0 16,0 -1 -16,0 1 16,0 0 -16,0 0 15,0 -1 1,-5 1 -1,5 0 -15,-4 0 16,-1 -5 -16,5 4 16,-5 -4 -16,0 0 15,5 5 32,-5 -5 -31,1 0 -1,4 5 -15</inkml:trace>
    </iact:actionData>
  </iact:action>
  <iact:action type="add" startTime="226616">
    <iact:property name="dataType"/>
    <iact:actionData xml:id="d56">
      <inkml:trace xmlns:inkml="http://www.w3.org/2003/InkML" xml:id="stk56" contextRef="#ctx0" brushRef="#br0">2018 2195 0,'-5'0'0,"10"0"47,9 0 -32,5 0 1,5 0 -16,-5 0 16,10 0 -16,-1 0 15,15 0 -15,-14 0 16,-1 0 -16,1 0 15,0 0 -15,4 9 16,-14 -9 -16,0 0 16,-5 0 -16,1 0 15,-1 0 -15,0 0 16,5 0 -16,-4 0 16,4 0 -16,-5 0 15,5 0 -15,-5 0 16,1 0 -16,-1 0 15,-5 0 -15,1 0 16,0 0 0,-1 0 -16,-4 0 15,4 0 -15,1 0 16,-5 0 -16,4 0 16,10 0 -16,-4 0 15,-1 0 -15,0 0 16,10 0 -16,-10 0 15,5 0 -15,0 0 16,-4 0 -16,-1 0 16,0 5 -16,1 -5 15,4 0 -15,-5 0 16,0 0 -16,1 0 16,-1 0 -16,5 0 15,-5 5 -15,1 -5 16,-1 0 -16,-5 0 15,6 0 -15,4 0 16,-5 0 -16,0 0 16,1 0 -1,-6 0 -15,1 0 0,-1 0 16,6 0 0,-6 0 -16,1 0 15,-1 0 -15,1 0 16,-5 0 -16,4 0 15,1 0 -15,-1 0 16,1 0 -16,4 0 16,0 0 -16,1 0 15,-1 0 -15,5 0 16,-5 0 -16,-4 0 16,4 0 -16,-4 0 15,-1 0 -15,1 0 16,-1 0 -16,1 -5 15,-1 5 1,-4 0 -16,0 0 16,4 -5 -16,-4 5 15,0 0 -15,0 0 16,4 0 -16,1 0 16,-5 0 -1,4 0 -15,1 0 0,-1 0 16,1 0 -1,-6 0 -15,6 0 0,-1 0 16,1 0 -16,0 0 16,-6 0 -1,1 0 -15,0 0 16,0 0 -16,-1 0 16,1 0 62,0 0 -63,0 0 1,-1 0 0,1 0 -16,0 0 15,0 0 1,0 0 -16,4 0 15,-4 0 -15,4 0 21,-4 0 -5,0 0 -16,0 0 15,-1 0 1,1 0 -16,0 0 16,0 0 -1,0 0 -15,4 5 16,5 -5 -16,1 0 15,4 0 -15,-15 0 16,6 0 0,0 0 -16,-6 0 15,1 0 48,0 0 -63,0 0 15,-1 0 -15,1 0 16,0 0 -16,4 0 16,-4 0 -16,0 0 15,0 0 1</inkml:trace>
    </iact:actionData>
  </iact:action>
  <iact:action type="add" startTime="228601">
    <iact:property name="dataType"/>
    <iact:actionData xml:id="d57">
      <inkml:trace xmlns:inkml="http://www.w3.org/2003/InkML" xml:id="stk57" contextRef="#ctx0" brushRef="#br0">4006 2047 0,'0'5'0,"0"-1"63,0 1 -32,4 -5 -31,-4 5 16,0 0 -1,5 -5 -15,-5 4 16,5 -4 -16,-5 5 15,5 0 -15,-1 0 16,1 -5 -16,-5 4 16,5 -4 -16,-5 5 15,0 0 17,5 -5 -32,-5 5 15,5 -5 1,-5 5 -16,0 -1 0,4 -4 31,-4 5 0,5 -5 -15,-5 5 0,5 -5 -1,0 0 16,-1 0 16,-4 5 -31,5 -5 -16,0 0 94,0 0 -94,-1 0 15,1 0 1,-5 -5 0,10 0 -16,-5 0 0,-1 1 15,1 -1 1,0 0 -16,0 5 15,-5 -5 -15,4 -4 16,1 4 -16,0 0 16,-5 0 -16,5 5 15,-5 -4 -15,4 4 78,-4 -5 -62,5 0 62,-5 0 -47,5 1 -31,0 4 16</inkml:trace>
    </iact:actionData>
  </iact:action>
  <iact:action type="add" startTime="236827">
    <iact:property name="dataType"/>
    <iact:actionData xml:id="d58">
      <inkml:trace xmlns:inkml="http://www.w3.org/2003/InkML" xml:id="stk58" contextRef="#ctx0" brushRef="#br0">1941 2381 0,'5'0'0,"0"0"93,14 0 -77,-5 0 -16,1 0 16,8 0 -16,-8 -5 15,-1 5 -15,0 0 16,1 0 -16,4 0 15,-10 0 -15,-4 0 16,0 0 0,0 0 15,-1 0 -15,1 0 11,0 0 -27,4 0 16,1 0 -16,0 0 15,4 0 -15,5 0 16,-10 5 -16,1 -1 16,-1 -4 -1,-4 0 -15,0 5 0,0 -5 16,0 0 0,-1 0 -16,1 0 0,0 0 31,-5 5 -31,5 -5 15,-1 0 -15,1 0 16,0 0 -16,0 0 16,-1 0 -16,1 0 15,5 0 -15,-5 0 16,4 0 -16,-4 0 16,4 0 -16,1 0 15,-5 0 1,4 0 -16,-4 0 15,5 0 -15,-1 0 16,1 0 0,-1 0 -16,5 0 15,-4 0 -15,-1 0 16,6 0 -16,-6 0 16,1 0 -16,-1 0 15,1 0 -15,-1 0 16,1 0 -16,0 0 15,-6 0 1,1 0 -16,0 0 0,4 0 16,1 0 -1,-1 0 -15,1 0 16,4 0 -16,1 0 16,4 0 -16,-5 0 15,0 0 -15,10 0 16,-10 0 -16,-4 0 15,-1 0 -15,-4 0 16,5 0 -16,-1 0 16,-4 0 -16,0 0 15,0 0 -15,4 0 16,-4 0 -16,0 0 16,4 0 -16,1 0 15,-1 0 -15,1 0 16,-1 0 -16,1 0 15,-1 0 -15,1 0 16,-1 0 -16,-4 0 16,0 0 -16,0 0 15,0 0 -15,4 0 16,1 0 0,-1 0 -16,1 0 0,-1 0 15,-4 0 -15,5 0 16,-1 0 -16,1 0 15,-1 0 -15,-4 0 16,0 0 78,-1 0 -79</inkml:trace>
    </iact:actionData>
  </iact:action>
  <iact:action type="add" startTime="238348">
    <iact:property name="dataType"/>
    <iact:actionData xml:id="d59">
      <inkml:trace xmlns:inkml="http://www.w3.org/2003/InkML" xml:id="stk59" contextRef="#ctx0" brushRef="#br0">3162 2333 0,'5'0'0,"-1"0"141,1 5 -126,5 -1 17,-6 1 -32,1 0 0,5 0 15,-5 -1 1,-1 -4 -16,1 5 16,0 -5 -16,0 0 137,-1 0 -121,1 0 -1,0 0 -15,0 0 16,-1 -5 -16,6 1 16,-5 -1 -16,0 0 15,-1 0 -15,1 1 16,0 -1 0,0 5 -16,-1 -5 15,-4 0 32</inkml:trace>
    </iact:actionData>
  </iact:action>
  <iact:action type="add" startTime="241269">
    <iact:property name="dataType"/>
    <iact:actionData xml:id="d60">
      <inkml:trace xmlns:inkml="http://www.w3.org/2003/InkML" xml:id="stk60" contextRef="#ctx0" brushRef="#br0">4497 1613 0,'4'0'0,"6"0"44,0 0 -44,-1 0 16,10 5 -16,-5 -1 15,1 6 -15,9 -5 16,-1 4 -16,-8 -4 15,-1 0 -15,5 0 16,-5 9 -16,-4 -9 16,-1 -1 -16,-4 1 15,0 -5 -15,0 5 16,-5 0 0,5 -1 -16,-1 1 15,-4 0 -15,5 0 16,0 -5 -1,-5 5 -15,5 -1 0,-5 1 16,4 0 -16,-4 0 16,0 4 -1,5 -4 -15,-5 0 16,5 4 0,0 1 -16,-5 -1 15,4 -4 -15,1 5 16,-5 -1 -16,5 1 15,0 -1 -15,-5 1 16,4 -1 -16,-4 6 16,5 -6 -16,-5 1 15,5 -1 -15,-5 1 16,0 -1 0,0 1 -16,0 -1 0,0 -4 15,0 5 -15,0 -1 16,0 1 -16,0 -1 15,0 1 -15,0 -1 16,0 1 -16,0 -1 16,0 1 -16,0 -5 15,0 -1 -15,-5 1 16,5 5 0,-5 -5 -16,5 4 0,-4 -4 15,-1 4 1,0 1 -16,0 -1 0,1 1 15,-1 -5 1,0 0 -16,0 -1 16,1 6 -16,-1 -5 15,0 -1 -15,5 1 16,-5 0 -16,1 -5 16,-6 5 -16,5 -5 15,-4 4 -15,-1 1 16,1 0 -16,-6 0 15,6 4 -15,-10 1 16,4 -5 -16,1 -1 16,0 1 -16,-5 0 15,0 0 -15,0 -1 16,4 1 -16,6 5 16,-1 -10 -16,1 0 15,-1 0 -15,1 4 16,-1 -4 -16,1 5 15,-1 -5 -15,0 0 16,1 5 -16,-5 -5 16,4 0 -16,-4 0 15,0 0 -15,-10 0 16,9 0 0,1 0 -16,5 0 0,-1 0 15,0 0 -15,6 0 16,-1 0 62</inkml:trace>
    </iact:actionData>
  </iact:action>
  <iact:action type="remove" startTime="245811">
    <iact:property name="style" value="instant"/>
    <iact:actionData xml:id="d61" ref="#d0"/>
    <iact:actionData xml:id="d62" ref="#d1"/>
    <iact:actionData xml:id="d63" ref="#d2"/>
    <iact:actionData xml:id="d64" ref="#d3"/>
    <iact:actionData xml:id="d65" ref="#d4"/>
    <iact:actionData xml:id="d66" ref="#d5"/>
    <iact:actionData xml:id="d67" ref="#d6"/>
    <iact:actionData xml:id="d68" ref="#d7"/>
    <iact:actionData xml:id="d69" ref="#d8"/>
    <iact:actionData xml:id="d70" ref="#d9"/>
    <iact:actionData xml:id="d71" ref="#d10"/>
    <iact:actionData xml:id="d72" ref="#d11"/>
    <iact:actionData xml:id="d73" ref="#d12"/>
    <iact:actionData xml:id="d74" ref="#d13"/>
    <iact:actionData xml:id="d75" ref="#d14"/>
    <iact:actionData xml:id="d76" ref="#d15"/>
    <iact:actionData xml:id="d77" ref="#d16"/>
    <iact:actionData xml:id="d78" ref="#d17"/>
    <iact:actionData xml:id="d79" ref="#d18"/>
    <iact:actionData xml:id="d80" ref="#d19"/>
    <iact:actionData xml:id="d81" ref="#d20"/>
    <iact:actionData xml:id="d82" ref="#d21"/>
    <iact:actionData xml:id="d83" ref="#d22"/>
    <iact:actionData xml:id="d84" ref="#d23"/>
    <iact:actionData xml:id="d85" ref="#d24"/>
    <iact:actionData xml:id="d86" ref="#d25"/>
    <iact:actionData xml:id="d87" ref="#d26"/>
    <iact:actionData xml:id="d88" ref="#d27"/>
    <iact:actionData xml:id="d89" ref="#d28"/>
    <iact:actionData xml:id="d90" ref="#d29"/>
    <iact:actionData xml:id="d91" ref="#d30"/>
    <iact:actionData xml:id="d92" ref="#d31"/>
    <iact:actionData xml:id="d93" ref="#d32"/>
    <iact:actionData xml:id="d94" ref="#d33"/>
    <iact:actionData xml:id="d95" ref="#d34"/>
    <iact:actionData xml:id="d96" ref="#d35"/>
    <iact:actionData xml:id="d97" ref="#d36"/>
    <iact:actionData xml:id="d98" ref="#d37"/>
    <iact:actionData xml:id="d99" ref="#d38"/>
    <iact:actionData xml:id="d100" ref="#d39"/>
    <iact:actionData xml:id="d101" ref="#d40"/>
    <iact:actionData xml:id="d102" ref="#d41"/>
    <iact:actionData xml:id="d103" ref="#d42"/>
    <iact:actionData xml:id="d104" ref="#d43"/>
    <iact:actionData xml:id="d105" ref="#d44"/>
    <iact:actionData xml:id="d106" ref="#d45"/>
    <iact:actionData xml:id="d107" ref="#d46"/>
    <iact:actionData xml:id="d108" ref="#d47"/>
    <iact:actionData xml:id="d109" ref="#d48"/>
    <iact:actionData xml:id="d110" ref="#d49"/>
    <iact:actionData xml:id="d111" ref="#d50"/>
    <iact:actionData xml:id="d112" ref="#d51"/>
    <iact:actionData xml:id="d113" ref="#d52"/>
    <iact:actionData xml:id="d114" ref="#d53"/>
    <iact:actionData xml:id="d115" ref="#d54"/>
    <iact:actionData xml:id="d116" ref="#d55"/>
    <iact:actionData xml:id="d117" ref="#d56"/>
    <iact:actionData xml:id="d118" ref="#d57"/>
    <iact:actionData xml:id="d119" ref="#d58"/>
    <iact:actionData xml:id="d120" ref="#d59"/>
    <iact:actionData xml:id="d121" ref="#d60"/>
  </iact:action>
  <iact:action type="add" startTime="247117">
    <iact:property name="dataType"/>
    <iact:actionData xml:id="d122">
      <inkml:trace xmlns:inkml="http://www.w3.org/2003/InkML" xml:id="stk61" contextRef="#ctx0" brushRef="#br0">683 2566 0,'0'5'0,"0"0"16,0 0 0,-5 -5 -1,0 5 -15,5 -1 0,-4 -4 32,-1 0 -32,5 5 0,-5 -5 15,0 5 1,1 -5 -16,-1 0 15,5 5 -15,-5 -5 16,0 0 0,0 0 -16,1 0 15,4 4 -15,-5 -4 16,0 0 -16,0 0 16,1 0 -1,-1 0 -15,0 0 16,-4 0 -16,4 0 15,0 0 -15,0 0 16,-4 0 -16,-1 0 16,1 0 -16,-1 0 15,1 0 -15,-6 -4 16,6 4 -16,-1 -5 16,1 0 -16,4 0 15,0 5 -15,0 -4 16,1 -1 -16,4 0 31,-5 5 -31,5 -5 16,-5 5 -1,5 -5 1,-5 5 -16,1 -4 16,4 -1 -16,0 0 10,-5 -4 -10,5 -1 16,0 5 -16,0 1 15,0 -6 -15,0 5 16,0 1 -16,5 -6 16,-5 5 -16,4 0 15,1 1 1,0 -1 -16,-5 0 16,9 0 -16,1 1 15,-1 -1 -15,1 0 16,4 0 -16,-4 1 15,-1 4 -15,1 -5 16,-5 5 0,9 -5 -16,-9 5 0,4 0 15,1 0 -15,-5 0 16,-1 0 0,1 0 -16,0 0 15,0 0 1,-1 0 -1,1 5 1,0 -5 0,0 0 -16,-1 5 15,1 -1 -15,-5 1 16,5 -5 -16,-5 5 16,5 -5 -16,-5 5 15,5 -5 -15,-5 4 16,4 1 -1,-4 0 -15,0 0 16,5 -5 -16,-5 4 16,0 1 -16,0 0 15,0 0 1,0 0 -16,0 -1 16,0 1 -16,0 0 15,0 0 1,0 -1 15,0 1 -31,0 0 16,0 0 -16,0 -1 16,0 1 -1,5 -5 -15,0 0 32</inkml:trace>
    </iact:actionData>
  </iact:action>
  <iact:action type="add" startTime="248535">
    <iact:property name="dataType"/>
    <iact:actionData xml:id="d123">
      <inkml:trace xmlns:inkml="http://www.w3.org/2003/InkML" xml:id="stk62" contextRef="#ctx0" brushRef="#br0">1131 2571 0,'0'5'15,"-5"-5"17,5 5 -17,-5 -5 -15,1 0 16,-1 0 -16,0 0 15,-4 0 -15,-10 0 16,4 0 -16,-4 0 16,-5 0 -16,5 0 15,5 0 -15,-10 0 16,10 0 -16,4 0 16,6 0 -16,-1 0 62,5 -5 -62,0 0 16,0 0 -16,-5 1 15,5 -6 -15,0 1 16,0 4 0,0 -5 -16,0 6 0,0 -6 15,0 5 -15,0 1 16,0 -1 -16,5 0 15,0 0 1,-1 0 -16,6 1 16,-1 -1 -1,1 5 -15,4 -5 16,1 5 -16,-6 0 16,5 0 -16,-4 0 15,-1 0 -15,1 0 16,0 0 -16,-6 0 15,1 0 -15,0 0 47,0 0 -47,-1 0 16,6 0 -16,4 0 16,-4 0 -16,-1 0 15,6 5 -15,-6 0 16,-4 -5 -16,0 4 15,-1 1 -15,1 0 16,0 -5 0,-5 5 -1,0 0 -15,5 -5 16,-5 4 0,0 1 -1,0 0 1,0 0 -1,0 -1 1,0 1 0,0 0 -1,0 0 -15</inkml:trace>
    </iact:actionData>
  </iact:action>
  <iact:action type="add" startTime="270806">
    <iact:property name="dataType"/>
    <iact:actionData xml:id="d124">
      <inkml:trace xmlns:inkml="http://www.w3.org/2003/InkML" xml:id="stk63" contextRef="#ctx0" brushRef="#br0">2804 1284 0,'5'0'0,"0"0"47,0 0 -47,-1 0 15,1 0 1,0 0 -16,0 0 16</inkml:trace>
    </iact:actionData>
  </iact:action>
  <iact:action type="add" startTime="271294">
    <iact:property name="dataType"/>
    <iact:actionData xml:id="d125">
      <inkml:trace xmlns:inkml="http://www.w3.org/2003/InkML" xml:id="stk64" contextRef="#ctx0" brushRef="#br0">2757 1351 0,'4'0'16,"1"0"31,5 0 -32,-6 0 -15,11 -5 16,-6 0 -16,1 0 16,-10 1 -16,5 4 15,-1 -5 -15,1 5 157,-5 5 -153,0 -1 12,0 1 -16,0 5 15,-5 9 -15,-4 -10 16,-1 6 -16,1 4 16,4 -5 -16,0 0 15,0 -4 -15,1 -1 16,4 1 -16,-5 -1 16,5 -4 -16,0 0 15,0 -10 126</inkml:trace>
    </iact:actionData>
  </iact:action>
  <iact:action type="add" startTime="271893">
    <iact:property name="dataType"/>
    <iact:actionData xml:id="d126">
      <inkml:trace xmlns:inkml="http://www.w3.org/2003/InkML" xml:id="stk65" contextRef="#ctx0" brushRef="#br0">2776 1475 0,'4'0'0,"1"0"62,-5 -5 -46,0 0 -1,5 5 -15,-5 -5 16,5 5 -16,0 -5 16,-1 5 -16,-4 -4 15,5 4 -15,0 0 16,-5 -5 -16,5 5 16,-1 0 126,1 0 -111,0 0 -16,-5 5 -15,5 -5 16,-5 4 -16,4 -4 31,-4 5 -15</inkml:trace>
    </iact:actionData>
  </iact:action>
  <iact:action type="add" startTime="272566">
    <iact:property name="dataType"/>
    <iact:actionData xml:id="d127">
      <inkml:trace xmlns:inkml="http://www.w3.org/2003/InkML" xml:id="stk66" contextRef="#ctx0" brushRef="#br0">2842 1413 0,'5'0'0,"-5"-5"47,5 5 -47,0 -5 15,0 0 1,-1 1 -16,1 4 16,-5 -5 -16,5 5 15,-5 -5 1,5 5 31,-1 0 -32,1 -5 1,0 5 -16,-5 -5 16</inkml:trace>
    </iact:actionData>
  </iact:action>
  <iact:action type="add" startTime="273128">
    <iact:property name="dataType"/>
    <iact:actionData xml:id="d128">
      <inkml:trace xmlns:inkml="http://www.w3.org/2003/InkML" xml:id="stk67" contextRef="#ctx0" brushRef="#br0">2900 1327 0,'4'0'0,"-4"5"88,0 -1 -57,0 1 -31,0 5 15,0 -1 1,0 1 -16,0 -1 16,0 -4 -16,0 5 15,0 -1 -15,0 1 16,0 -1 -16,0 1 16,0 -1 -16,0 1 15,0 -6 -15,0 1 16,-4 0 -16,4 0 62,0 0 -46,0 -1 -16,0 1 16</inkml:trace>
    </iact:actionData>
  </iact:action>
  <iact:action type="add" startTime="273806">
    <iact:property name="dataType"/>
    <iact:actionData xml:id="d129">
      <inkml:trace xmlns:inkml="http://www.w3.org/2003/InkML" xml:id="stk68" contextRef="#ctx0" brushRef="#br0">2985 1174 0,'5'0'0,"0"0"94,0 0 -63,0 5 -15,-5 0 0,0 -1 -16,0 1 15,0 0 -15,0 5 16,0 -1 -16,0 -4 15,0 14 -15,0 -10 16,0 -4 -16,0 5 16,0 9 -16,0 -10 15,0 -4 -15,0 14 16,0 -9 -16,0 4 16,0 0 -16,0 1 15,0 -1 -15,0 5 16,-5 -5 -16,5 1 15,-5 -6 -15,5 5 16,0 6 -16,-5 -11 16,5 5 -1,-9 -4 -15,9 4 16,-5 -4 -16,5 -1 0,0 1 16,0 -1 -16,-5 1 12,5 -1 -12,0 1 16,0 -5 -1,-5 4 -15,5 -4 16,0 0 -16,0 0 16,0 4 -16,0 -4 15,0 0 -15,0 -1 16,0 1 0,0 0 -16,0 0 15,-4 0 -15,-1 -1 47</inkml:trace>
    </iact:actionData>
  </iact:action>
  <iact:action type="add" startTime="274741">
    <iact:property name="dataType"/>
    <iact:actionData xml:id="d130">
      <inkml:trace xmlns:inkml="http://www.w3.org/2003/InkML" xml:id="stk69" contextRef="#ctx0" brushRef="#br0">3148 1317 0,'0'-5'0,"4"1"0,1 -1 12,0 0 4,-5 0 -16,5 1 16,4 -6 -1,-4 5 1,0 1 -16,-1 -1 16,1 5 -16,0 0 15,0 -5 1,0 5 15,-1 0 -31,-4 -5 16,5 5 -1,0 0 48,-5 5 15,0 0 -78,0 0 16,0 -1 -16,0 1 31,0 0 -31,0 0 0,0 -1 15,0 1 -15,0 0 16,0 0 0,-5 4 -16,5 -4 15,-5 0 -15,5 0 16,-4 -1 0,-1 -4 -16,0 0 31,5 5 -16,-5 -5 -15,0 5 16,1 -5 -16,4 5 16,-5 -5 -1,0 0 1,5 4 125,0 1 -126,0 0 1,0 4 -1,0 1 -15,-5 0 16,5 -1 0,0 1 -16,0 -1 0,0 -4 15,0 0 -15,0 -1 32,0 1 -32,0 0 15,0 0 95,5 -5 -110,0 0 15,0 0 -15,4 0 16,1 0 -16,-1 0 15,-4 0 -15,5 0 16,-1 0 -16,1 0 16,-6 0 -16,1 0 15,0 0 26,0 0 53,-5 -5 -78,0 0 -1,0 0 -15</inkml:trace>
    </iact:actionData>
  </iact:action>
  <iact:action type="add" startTime="276185">
    <iact:property name="dataType"/>
    <iact:actionData xml:id="d131">
      <inkml:trace xmlns:inkml="http://www.w3.org/2003/InkML" xml:id="stk70" contextRef="#ctx0" brushRef="#br0">3267 1327 0,'0'-5'0,"0"0"31,5 5 -15,-1 -5 -16,1 5 15,5 -4 1,-1 -1 0,1 0 -16,-6 0 15,1 5 -15,0 -4 16,0 4 21,-1 0 -6,-4 -5 -31,5 5 16,-5 -5 -16,5 5 15,0 -5 -15</inkml:trace>
    </iact:actionData>
  </iact:action>
  <iact:action type="add" startTime="276706">
    <iact:property name="dataType"/>
    <iact:actionData xml:id="d132">
      <inkml:trace xmlns:inkml="http://www.w3.org/2003/InkML" xml:id="stk71" contextRef="#ctx0" brushRef="#br0">3281 1327 0,'5'0'0,"0"0"94,-5 -5 -78,4 5 -1,1 -5 -15,0 5 0,0 0 16,-1 0 -13,1 0 12,0 -5 1,-5 1 109,5 4 -109,-5 -5 -1,0 0 -15,0 0 16</inkml:trace>
    </iact:actionData>
  </iact:action>
  <iact:action type="add" startTime="277751">
    <iact:property name="dataType"/>
    <iact:actionData xml:id="d133">
      <inkml:trace xmlns:inkml="http://www.w3.org/2003/InkML" xml:id="stk72" contextRef="#ctx0" brushRef="#br0">3272 1384 0,'4'-5'0,"1"5"32,-5 -5 -17,5 5 -15,0 0 16,-1 0 0,1 0 -16,0 -4 0,0 -1 15,-1 5 1,1 0 -16,0 0 15,0 -5 14,-1 0 2,1 5 -15,-5 -4 -1,5 4 1,0 -5 -16,0 5 15</inkml:trace>
    </iact:actionData>
  </iact:action>
  <iact:action type="add" startTime="278405">
    <iact:property name="dataType"/>
    <iact:actionData xml:id="d134">
      <inkml:trace xmlns:inkml="http://www.w3.org/2003/InkML" xml:id="stk73" contextRef="#ctx0" brushRef="#br0">3367 1169 0,'5'0'15,"-5"5"32,0 0 0,0 0 -47,0 -1 16,0 1 -16,0 5 31,0 -1 -15,0 1 -16,0 -5 15,0 4 -15,0 1 16,0 -1 -16,-5 1 15,5 -1 -15,0 1 16,-5 -1 -16,5 -4 16,0 5 -16,0 -1 15,0 1 -15,0 -1 16,0 -4 -16,0 5 16,0 -1 -16,0 -4 15,0 0 1,0 -1 -16,0 1 15,0 0 -15,0 0 16,-5 0 -16,5 -1 16,-4 -4 -1,4 5 -15,0 0 32,0 0 -32,-5 -1 0</inkml:trace>
    </iact:actionData>
  </iact:action>
  <iact:action type="add" startTime="279086">
    <iact:property name="dataType"/>
    <iact:actionData xml:id="d135">
      <inkml:trace xmlns:inkml="http://www.w3.org/2003/InkML" xml:id="stk74" contextRef="#ctx0" brushRef="#br0">3262 1489 0,'5'0'0,"0"0"78,-1 0 -62,6 0 0,-5 0 -1,4 0 -15,1 0 0,-1 -10 16,-4 10 -1,4 0 -15,-4 0 16,0 0 47,0 0 -1,-5 5 -31,0 0 -31,0 0 16,0 -1 -16,0 1 21,0 5 -6,0 -1 -15,0 1 16,0 -1 -16,0 1 15,0 -1 -15,0 1 16,0 -1 -16,0 1 16,0 -5 -1,0 0 1,0 -1 62</inkml:trace>
    </iact:actionData>
  </iact:action>
  <iact:action type="add" startTime="282891">
    <iact:property name="dataType"/>
    <iact:actionData xml:id="d136">
      <inkml:trace xmlns:inkml="http://www.w3.org/2003/InkML" xml:id="stk75" contextRef="#ctx0" brushRef="#br0">2809 1689 0,'0'-5'0,"5"5"78,0 0 -62,4 0 -16,5 -4 15,10 4 -15,-5 -5 16,5 5 -16,5 0 16,-1 0 -16,-4 0 15,-5 0 -15,-4 0 16,4 0 -16,-15 0 16,6 0 -16,-5 0 15,0 0 -15,4 0 16,-4 0 -16,4 0 15,1 0 1,-1 0 -16,6 0 28,4 0 -28,-5 0 15,0 5 -15,1 -5 16,4 4 -16,0 1 16,-5 -5 -1,10 0 -15,-5 10 0,0 -10 16,0 0 -1,5 0 -15,-5 4 16,5 -4 -16,-10 0 16,-4 0 -16,-5 0 15</inkml:trace>
    </iact:actionData>
  </iact:action>
  <iact:action type="add" startTime="292337">
    <iact:property name="dataType"/>
    <iact:actionData xml:id="d137">
      <inkml:trace xmlns:inkml="http://www.w3.org/2003/InkML" xml:id="stk76" contextRef="#ctx0" brushRef="#br0">507 1093 0,'4'0'0,"1"0"219,-5 -5 -214,0 1 11,5 4 -1,-5 -5 1,0 0 -16,5 5 15,-1 0 220,1 0 -220,0 0 -15,0 0 16,-1 0 0,1 0 15,0 0 -15,-5 5 -16,5 0 15,-1 -1 -15,1 -4 16,-5 5 -16,5 0 15,0 0 -15,0 -1 16,-1 1 -16,1 0 16,0 -5 -16,-5 5 15,5 -5 1,-1 0 40,1 0 -56,0 0 16,0 0 -16,-1 0 16,1 0 -1,0 0 -15,0 -5 16,0 5 0,-1 -5 -16,-4 0 15,5 1 -15,0 -1 16,0 5 -16,-5 -5 15,4 5 -15,1 0 110,0 0 -110,0 0 15,-1 0 1,1 5 -16,5 0 16,-5 -1 -16,4 1 15,-9 0 -15,5 -5 16,0 5 -16,-1 -5 78,1 0 -62,0 0 -1,0 0 -15,-1 -5 16,1 0 0,5 5 -16,-6 -5 24,1 1 -24,0 -1 16,5 5 -1,-6 -5 -15,1 0 16,0 1 -16,0 4 16,-1 -5 -1,1 5 -15,0 0 16,0 0 0,-1 0 -16,1 0 15,0 0 1,5 0 -1,-1 5 -15,1 -5 16,-1 4 -16,1 1 16,-1 -5 -16,-4 5 15,0 -5 -15,-1 0 16,1 5 0,0 -5 -1,0 0 -15,0 0 31,-1 0 -31,1 4 0,0 -4 16,4 5 -16,1 -5 16,-1 5 -1,11 0 -15,-6 -5 16,0 0 -16,0 4 16,-4 -4 -16,9 0 15,-14 0 -15,4 0 16,1 0 -16,-1 0 15,-4 0 -15,0 0 16,0 0 -16,-1 0 16,1 0 -1,0 0 1,0 0 0,0 0 -16,-1 0 15,1 0 -13,0 0 14,0 0 -1,-1 0 -15,1 0 16,0 0 -16,0 0 16,-1 0 -1,1 0 79</inkml:trace>
    </iact:actionData>
  </iact:action>
  <iact:action type="add" startTime="312366">
    <iact:property name="dataType"/>
    <iact:actionData xml:id="d138">
      <inkml:trace xmlns:inkml="http://www.w3.org/2003/InkML" xml:id="stk77" contextRef="#ctx0" brushRef="#br0">1808 2628 0,'0'-4'0,"5"4"156,-5 -5 -140,5 5 -1,-1 0 1,1 -5 0,0 5 -16,-5 -5 15,5 5 1,-1 0 -16,1 0 31,-5 -4 -15,5 4 -16,0 0 15,-1 0 -15,1 0 16,0 0 -16,4 0 16,1 0 -1,0 0 -15,-1 0 16,1 0 -16,-1 0 15,1 0 -15,-1 0 16,-4 0 -16,0 0 16,0 0 -16,-1 0 15,1 0 -15,0 0 16,0 0 78,-1 0 -63,1 0 0,0 0 -31,0 0 16,-1 0 -16,6 0 15,-1 0 -15,1 0 16,0 0 -16,-1 4 16,1 1 -16,-1 0 15,1 -5 -15,-10 5 16,4 -5 -16,1 4 16,0 -4 -16,0 0 15,0 0 16,-1 0 -15,1 0 15,0 0 1,0 0 -32,-1 0 31,-4 -4 -31,5 4 15,0 0 -15,0 0 16,4 0 0,1 0 -16,4 -5 15,0 5 -15,5 0 16,-9 0 -16,-1 0 16,-4 0 -16,5 0 15,-1 0 -15,-4 0 16,0 0 31,0 0 -32,-1 0 -15,1 0 16,0 0 93,0 0 -93</inkml:trace>
    </iact:actionData>
  </iact:action>
  <iact:action type="add" startTime="314090">
    <iact:property name="dataType"/>
    <iact:actionData xml:id="d139">
      <inkml:trace xmlns:inkml="http://www.w3.org/2003/InkML" xml:id="stk78" contextRef="#ctx0" brushRef="#br0">3081 2624 0,'-5'0'0,"0"0"0,1 0 16,-1 0 -16,0 0 15,0 0 -15,0 0 16,-4 0 0,-1 0 -16,1 0 15,-5 0 -15,-6 0 16,11 0 -16,4 0 16,-4 0 -1,4 0 -15,0 0 16,0 0 -16,1 0 15,-1 -5 -15,0 5 16,0 0 0,1 -5 -1,-1 5 1,0 0 0,0 0 -16,5 -5 20,0 1 -4,-5 4 -1,5 -5 -15,-4 0 16,4 0 -16,-5 1 16,0 -1 -1,5 0 -15,0 0 16,0 0 -16,0 1 16,-5 4 -16,5 -15 46,0 6 -46,0 4 0,0 0 16,0 -4 0,0 -1 -1,0 6 -15,5 -6 16,0 5 -16,0 -4 0,-1 9 16,6 -5 -1,-5 -5 -15,-5 6 16,5 -1 -16,4 -5 15,-4 6 -15,0 -1 16,-1 0 -16,1 5 16,0 -5 -16,-5 0 15,5 1 -15,-1 -1 16,1 0 -16,5 0 16,-1 5 -16,1 -4 15,4 4 -15,-4 -5 16,4 5 -16,-5 0 15,6 0 1,-6 0 -16,1 0 0,-1 0 16,1 0 -16,-1 0 15,-4 0 -15,0 0 16,0 0 15,-1 0 -11,1 5 -20,-5 -1 16,5 1 -16,-5 0 16,5 -5 -16,0 0 15,-5 5 -15,0 -1 16,0 1 0,4 -5 -16,-4 5 15,5 0 -15,0 0 16,-5 -1 -1,0 1 -15,5 5 16,-5 -1 -16,0 1 16,0 -1 -16,0 -4 15,0 0 1,0 0 -16,0 -1 16,0 1 -16,0 0 15,0 0 -15,0 -1 16,0 6 -1,-5 -5 -15,0 -1 16,0 6 -16,5 -5 16,-4 -5 -16,-1 4 15,0 1 -15,0 0 16,0 0 0,1 0 -16,4 -1 0,-5 1 31,5 0 -31,-5 -5 15,5 5 -15,-5 -5 16,5 4 0,-4 -4 -16,4 5 15,-5 -5 1,0 0 42,0 0 -43</inkml:trace>
    </iact:actionData>
  </iact:action>
  <iact:action type="add" startTime="315720">
    <iact:property name="dataType"/>
    <iact:actionData xml:id="d140">
      <inkml:trace xmlns:inkml="http://www.w3.org/2003/InkML" xml:id="stk79" contextRef="#ctx0" brushRef="#br0">3305 2619 0,'5'0'0,"-1"0"31,1 0 -15,0 0 -16,0 -5 16,4 0 -1,-9 1 -15,5 -1 16,0 0 -16,0 0 16,-1 5 -1,1 0 -15,0 -4 16,-5 -1 -1,5 5 -2,-1 0 3,1 0 -1,0 0 1,0 0 0,-1 5 -1,6 -5 1,-5 0 -16,0 0 15,-1 0 -15,1 4 16,-5 1 -16,5 0 16,0 0 -16,4 -1 15,-4 1 -15,0 -5 16,-1 5 -16,-4 0 16,5 -5 30,0 0 -30,0 0 0,-1 -5 -16,1 5 15,0 -5 1,-5 0 -16,5 1 0,0 -1 16,-1 5 -1,1 0 48,0 0 -63,0 0 15,-1 0 1,1 5 0,0 -5 -16,0 0 15,-1 4 -15,1 -4 47,0 0 63,0 0 -94,0 0 -1</inkml:trace>
    </iact:actionData>
  </iact:action>
  <iact:action type="add" startTime="316957">
    <iact:property name="dataType"/>
    <iact:actionData xml:id="d141">
      <inkml:trace xmlns:inkml="http://www.w3.org/2003/InkML" xml:id="stk80" contextRef="#ctx0" brushRef="#br0">4096 2638 0,'5'0'0,"0"0"31,0 0 -31,-1 0 16,1 0 -16,5 -5 31,-6 5 -31,6 0 16,-1 0 -16,1 0 16,0 0 -16,-1 0 15,1 0 -15,-6 0 16,1 0 -16,5 0 15,-6 0 -15,1 0 63,-5 -5 78,-9 5 -126,-1 -4 -15,-4 4 16,0 0 -16,-1 0 15,-4 0 -15,5 0 16,4 0 -16,1 0 16,-1 0 -16,1 0 15,-1 0 16,5 0 -31,-4 0 16,-1 0 -16,1 0 15,-1 0 -15,1 0 16,-6 0 -16,1 0 15,0 0 1,0 0 -16,4 0 16,-4 0 -16,4 0 15,-9 0 -15,10 0 16,4 0 -16,-5 0 16,1 0 -16,-1 0 15,5 0 -15,-4 0 16,4 0 -16,0 0 15,1 0 1,-1 0 -16,0 0 125,0 0 -94,1 0 -31,-1 0 0,0 0 32,0 0 -32,0 0 15,1 0 1,-1 0 -1</inkml:trace>
    </iact:actionData>
  </iact:action>
  <iact:action type="add" startTime="326089">
    <iact:property name="dataType"/>
    <iact:actionData xml:id="d142">
      <inkml:trace xmlns:inkml="http://www.w3.org/2003/InkML" xml:id="stk81" contextRef="#ctx0" brushRef="#br0">4397 30 0,'4'0'0,"1"0"47,0 5 -47,0 -1 16,4 1 -1,1 0 -15,4 4 16,-4 -4 -16,-1 5 16,1 -6 -1,-1 1 -15,-4 0 0,4 5 16,-4 -6 -1,-5 6 -15,5 -1 16,0 -9 -16,0 10 16,-1 -1 -16,6 6 27,-5 -6 -27,-1 1 16,1 -10 -16,0 9 16,0 1 -16,-1 -1 15,1 1 -15,5 4 16,-1 -4 -16,-4 4 15,0 0 -15,4 -4 16,-4 9 -16,0 -5 16,4 1 -16,-4 4 15,0 -5 1,9 10 -16,-9 -5 0,0 5 16,0 0 -16,9 -1 15,-9 -3 -15,-1 13 16,1 -14 -1,5 5 -15,-6 0 16,1 -5 -16,0 5 16,-5 -5 -16,5 14 15,-5 -14 -15,5 5 16,4 -5 -16,-9 10 16,0 -6 -16,5 1 15,-5 -5 -15,0 10 16,0 0 -16,0 -6 15,5 6 -15,-5 0 16,0 -1 -16,0 1 16,0 14 -16,0 -15 15,0 1 -15,0 0 16,0 -1 -16,0 1 16,0 4 -16,0 -14 15,0 5 -15,0 -5 16,0 5 -16,0 -5 15,0 5 -15,0 -5 16,0 10 -16,0 -6 16,0 -3 -16,0 -6 15,0 10 1,-5 4 -16,-5 6 0,6 -6 16,-1 6 -16,-5 -10 15,5 -5 -15,1 14 16,-1 -14 -16,0 5 15,0 -10 -15,5 1 16,0 -6 0,0 1 -16,0 -1 15,0 1 -15,0 -6 16,0 1 -16,0 0 16,0 0 -16,0 -1 15,0 1 -15,0 5 16,0 -1 -16,0 1 15,0 -1 -15,0 1 16,-4 -1 -16,4 6 16,0 -6 -16,0 1 15,0 -1 -15,0 1 16,0 -5 46,0 -1 -46,0 1 -16,0 0 16,4 -5 15,1 -5 -15</inkml:trace>
    </iact:actionData>
  </iact:action>
  <iact:action type="add" startTime="327460">
    <iact:property name="dataType"/>
    <iact:actionData xml:id="d143">
      <inkml:trace xmlns:inkml="http://www.w3.org/2003/InkML" xml:id="stk82" contextRef="#ctx0" brushRef="#br0">4821 1293 0</inkml:trace>
    </iact:actionData>
  </iact:action>
  <iact:action type="add" startTime="327538">
    <iact:property name="dataType"/>
    <iact:actionData xml:id="d144">
      <inkml:trace xmlns:inkml="http://www.w3.org/2003/InkML" xml:id="stk83" contextRef="#ctx0" brushRef="#br0">4821 1293 0,'5'0'0,"-1"0"32,1 5 -17,0 0 1,-5 4 -1,5 -4 1,-1 5 -16,1 -1 16,0 1 -16,0 -1 15,0 1 -15,-1 -1 16,1 -4 -16,0 0 16,0 0 -16,-1 0 15,1 -1 -15,0 1 16,-5 0 -16,0 0 15,5 -1 -15,-1 1 16,-4 0 0,5 0 -1,0 -1 -15,0 1 16,0 0 -16,-5 0 37,0 -1 -37,4 1 15,-4 0 -15,5 -5 16,-5 5 -16,5 -5 31,-5 -5 63,0 -5 -94,5 1 15,-5 -5 -15,0 4 16,4 -4 -16,1 -5 16,0 0 -16,0 0 15,-5 4 -15,9 1 16,-9 0 -16,5 -5 16,0 9 -16,-5 1 15,4 -1 -15,-4 0 16,5 1 -16,0 -1 15,-5 1 1,5 -1 -16,-5 1 16,0 4 -16,5 -5 15,-5 1 -15,0 -1 16,0 6 0,0 -1 -16,0 0 15,0 0 -15,0 1 16,0 -1 -1,0 0 1,4 0 0,-4 0 -16,5 1 15,-5 -6 -15,5 5 16</inkml:trace>
    </iact:actionData>
  </iact:action>
  <iact:action type="remove" startTime="337420">
    <iact:property name="style" value="instant"/>
    <iact:actionData xml:id="d145" ref="#d122"/>
    <iact:actionData xml:id="d146" ref="#d123"/>
    <iact:actionData xml:id="d147" ref="#d124"/>
    <iact:actionData xml:id="d148" ref="#d125"/>
    <iact:actionData xml:id="d149" ref="#d126"/>
    <iact:actionData xml:id="d150" ref="#d127"/>
    <iact:actionData xml:id="d151" ref="#d128"/>
    <iact:actionData xml:id="d152" ref="#d129"/>
    <iact:actionData xml:id="d153" ref="#d130"/>
    <iact:actionData xml:id="d154" ref="#d131"/>
    <iact:actionData xml:id="d155" ref="#d132"/>
    <iact:actionData xml:id="d156" ref="#d133"/>
    <iact:actionData xml:id="d157" ref="#d134"/>
    <iact:actionData xml:id="d158" ref="#d135"/>
    <iact:actionData xml:id="d159" ref="#d136"/>
    <iact:actionData xml:id="d160" ref="#d137"/>
    <iact:actionData xml:id="d161" ref="#d138"/>
    <iact:actionData xml:id="d162" ref="#d139"/>
    <iact:actionData xml:id="d163" ref="#d140"/>
    <iact:actionData xml:id="d164" ref="#d141"/>
    <iact:actionData xml:id="d165" ref="#d142"/>
    <iact:actionData xml:id="d166" ref="#d143"/>
    <iact:actionData xml:id="d167" ref="#d144"/>
  </iact:action>
  <iact:action type="add" startTime="337421">
    <iact:property name="dataType"/>
    <iact:actionData xml:id="d168">
      <inkml:trace xmlns:inkml="http://www.w3.org/2003/InkML" xml:id="stk84" contextRef="#ctx0" brushRef="#brinv">0 0 0</inkml:trace>
    </iact:actionData>
  </iact:action>
  <iact:action type="add" startTime="337422">
    <iact:property name="dataType"/>
    <iact:actionData xml:id="d169">
      <inkml:trace xmlns:inkml="http://www.w3.org/2003/InkML" xml:id="stk85" contextRef="#ctx0" brushRef="#brinv">5037 2649 0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21-03-22T02:54:35.620Z"/>
    </inkml:context>
    <inkml:brush xml:id="br0">
      <inkml:brushProperty name="width" value="0.0946" units="cm"/>
      <inkml:brushProperty name="height" value="0.0946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4922">
    <iact:property name="dataType"/>
    <iact:actionData xml:id="d0">
      <inkml:trace xmlns:inkml="http://www.w3.org/2003/InkML" xml:id="stk0" contextRef="#ctx0" brushRef="#br0">354 583 0,'5'0'78,"0"0"-78,-1 0 16,1 0 0,0 0 -16,0 0 15,4 0 -15,1 0 16,-1 0 -16,1 0 15,-1 0 -15,6 0 16,-6 0 -16,5 0 16,-4 0 -16,4 0 15,-4 0 -15,9 0 16,-14 0 -16,4 0 16,1 0 -16,-6 0 15,1 0 -15,0 0 16,0 0 -16,-1 0 15,1 0 1,5 0 -16,-1 0 16,1 0 -16,4 0 15,-4 0 -15,4 0 16,10 0 0,-5 0 -16,5 0 0,-5 0 15,9 5 1,-4 -5 -16,-5 0 15,10 0 -15,-5 0 16,-5 0 -16,5 0 16,-5 0 -16,-5 0 15,5 0 -15,0 0 16,-5 0 -16,6 0 16,-1 0 -16,-5 4 15,10 1 -15,-5 -5 16,5 5 -16,-1 0 15,-8 -5 -15,4 5 16,5 -5 -16,0 9 16,-5 -9 -16,0 0 15,5 0 -15,4 0 16,1 0 -16,-5 0 16,-5 0 -1,-5 0 -15,5 0 0,-5 0 16,1 0 -1,-6 0 -15,1 0 0,-6 0 16,1 0 0,5 0 -1,-6 0 -15,1 0 16,0 0 -16,0 0 16,0 0 -16,-1 0 15,1 0 -15,0 0 16</inkml:trace>
    </iact:actionData>
  </iact:action>
  <iact:action type="add" startTime="6513">
    <iact:property name="dataType"/>
    <iact:actionData xml:id="d1">
      <inkml:trace xmlns:inkml="http://www.w3.org/2003/InkML" xml:id="stk1" contextRef="#ctx0" brushRef="#br0">2661 588 0,'-9'0'0,"4"0"15,-5 4 -15,1 -4 16,4 0 -1,-4 0 -15,-1 5 0,1 -5 16,-1 0 0,0 5 -11,1 -5 -5,-1 0 15,1 0 -15,-5 5 16,-5 -5 0,4 0 -16,1 0 15,4 0 -15,-4 0 16,0 0 -16,4 0 15,1 0 -15,4 0 16,0 0 -16,0 0 16,1 -5 15,4 0 -31,-5 5 16,0 -5 -1,0 1 -15,1 -1 16,4 -5 -16,-5 6 15,0 -6 1,5 1 -16,0 -1 16,-5 0 -16,5 1 15,0 -1 -15,0 1 16,0 -1 0,0 1 -16,0 -1 0,0 1 15,5 -1 -15,0 1 16,0 -1 -1,-1 1 -15,11 -1 16,-6 5 -16,-9 0 0,10 1 16,-1 -1 -1,1 0 -15,-1 0 16,1 5 -16,-1 0 16,6 0 -16,4 0 15,-5 0 -15,0 0 16,1 0 -16,8 0 15,-8 0 -15,-1 5 16,5 -5 -16,-9 5 16,-10 0 -16,4 -1 15,1 1 -15,0 0 29,0 -5 -29,-5 5 16,5 4 -16,-1 -4 15,-4 5 -15,0 -6 16,5 6 -16,-5 -5 31,0 -1 -31,0 1 0,5 5 16,-5 -5 -16,0 -1 15,0 1 -15,0 0 16,0 4 0,0 -4 -16,0 5 15</inkml:trace>
    </iact:actionData>
  </iact:action>
  <iact:action type="add" startTime="7562">
    <iact:property name="dataType"/>
    <iact:actionData xml:id="d2">
      <inkml:trace xmlns:inkml="http://www.w3.org/2003/InkML" xml:id="stk2" contextRef="#ctx0" brushRef="#br0">3076 621 0,'0'5'0,"0"0"15,0 -1 1,-5 1 -16,5 0 16,-4 -5 -16,-6 5 15,0 -1 -15,6 -4 16,-6 5 0,1 -5 -16,-1 0 15,1 0 -15,-1 0 16,0 0 -16,1 0 15,-5 0 -15,4 -5 16,-4 1 -16,0 -1 16,-6 0 -16,11 0 15,-1 1 -15,-4 -1 16,5 5 -16,-1 -5 16,5 0 -16,0 1 15,1 -1 -15,-1 0 16,0 0 -1,0 0 1,1 1 -16,4 -1 16,-5 -5 -16,5 1 15,0 4 -15,0 0 16,-5 -4 0,5 -1 -16,0 1 15,0 -1 -15,0 5 0,0 -4 16,5 -1 -1,0 6 -15,-1 -1 16,6 -5 -16,-1 5 16,1 1 -16,0 -1 15,-1 0 -15,5 -4 16,5 4 -16,-4 0 16,-1 0 -16,0 5 15,5 -4 -15,-9 4 16,-1 -5 -16,1 0 15,0 5 -15,-10 -5 16,4 5 -16,1 0 16,0 0 -16,0 0 15,-1 0 -15,6 0 16,-1 0 0,1 0 -16,0 0 15,-1 0 -15,1 0 16,-1 0 -16,1 5 15,-1 0 1,1 0 -16,-1 -1 0,1 1 16,-5 0 -16,4 4 15,-4 -4 -15,0 -5 16,-5 5 0,4 0 -16,-4 -1 0,5 1 15,-5 0 -15,0 0 16,5 0 -1,-5 -1 -15,0 6 16,5 -5 -16,-5 4 16,0 -4 -16,0 0 15,0 -1 -15,0 1 16,0 5 -16,0 -5 16,0 -1 -16,0 1 15,0 0 1,0 0 -16,0 -1 15,0 1 -15,-5 0 16,0 -5 -16,5 5 16,-5 4 -16,1 -4 15,-1 0 -15,0 4 16,-4 -4 -16,4 0 16,0 -5 -16,0 5 31</inkml:trace>
    </iact:actionData>
  </iact:action>
  <iact:action type="add" startTime="9373">
    <iact:property name="dataType"/>
    <iact:actionData xml:id="d3">
      <inkml:trace xmlns:inkml="http://www.w3.org/2003/InkML" xml:id="stk3" contextRef="#ctx0" brushRef="#br0">3405 592 0,'5'0'0,"0"0"125,-1 0 -109,6 0 -1,4 0 -15,-4 0 16,9 0 -16,-5 0 15,-4 0 1,4 0 -16,-5 0 0,1 0 16,-1 0 -1,1 0 -15,-5 0 16,0 0 0,-1 0 -16,1 0 15,0 0 -15,0 0 16,-1 0 -1,1 0 1,0 0 0,0 0 -16,-1 0 15,1 0 -15,0 0 25,5 0 -25,-1 0 16,-4 5 -16,4 -5 15,-4 0 1,5 5 -16,-6 -5 0,1 5 15,0 -5 1,0 0 -16,-1 0 16,1 0 -16,0 0 15,0 0 1,0 0 -16,-1 0 16,1 0 -1,5 0 -15,-1 0 16,1 0 -1,-1 0 -15,-4 0 16,0 0 -16,4 0 16,1 0 -1,-5 0 -15,-1 0 16,1 0 -16,0 0 16,4 0 -16,-4 0 15,0 0 1,0 0 -16,0 0 15,-1 0 1,1 0 0,0 0 -16,0 0 15,-1 0 -15,1 0 16,0 0 -16,0 0 16,-1 0 -1,1 0 -15,0 0 16,0 0 -1,-1 0 67,1 0 -51,0 0 -16,0 0 -15,0 0 16</inkml:trace>
    </iact:actionData>
  </iact:action>
  <iact:action type="add" startTime="19374">
    <iact:property name="dataType"/>
    <iact:actionData xml:id="d4">
      <inkml:trace xmlns:inkml="http://www.w3.org/2003/InkML" xml:id="stk4" contextRef="#ctx0" brushRef="#br0">397 836 0,'5'0'47,"4"0"-31,5 4 -16,6 -4 15,-1 0 -15,-5 0 16,5 0 -16,0 0 16,-5 0 -16,10 0 15,-10 0 -15,1 0 16,-6 0 -16,1 0 16,-1 0 -16,-4 0 31,0 0 -16,0 0 17,-1 0 -32,1 0 15,0 0 1,5 0 -16,-1 0 16,5 0 -16,1 0 15,-1 0 -15,0 0 16,5 0 -16,-4 0 15,-1 0 -15,-5 0 16,1 0 -16,0 0 16,4 0 -16,-5 0 15,1 0 -15,4 0 16,-4 0 -16,-5 0 16,4 0 -16,1 0 15,-6 0 -15,6 0 16,-1 0 -16,10 0 15,-4 0 1,-1 0 -16,-4 0 0,-1 0 16,5 0 -1,-4 0 -15,4 0 0,1 0 16,4 0 -16,-5 0 16,0 0 -16,-4 0 15,4 0 1,0 0 -16,5 0 0,-4 0 15,-6 0 1,6 0 -16,-6 0 0,1 0 16,-1 0 -1,1 0 -15,-5 0 16,-1 0 0,1 0 -1,0 0 16,0 0 -31,-1 0 16,1 0 15,0 0 -31,0 0 16,-1 0 -16,1 0 16,0 0 84,0 0 377,0 0 -461</inkml:trace>
    </iact:actionData>
  </iact:action>
  <iact:action type="add" startTime="23948">
    <iact:property name="dataType"/>
    <iact:actionData xml:id="d5">
      <inkml:trace xmlns:inkml="http://www.w3.org/2003/InkML" xml:id="stk5" contextRef="#ctx0" brushRef="#br0">1798 621 0,'0'5'0,"0"0"16,0 -1 -1,-4 6 -15,4 -1 16,-5 1 -16,0 0 16,0 -1 -16,1 1 15,-1 -1 -15,5 1 16,-5 -6 -16,5 6 15,-5 -10 -15,5 5 16,0 -1 -16,0 1 16,0 5 -16,0 -5 15,-4 -1 -15,4 1 16,-5 0 -16,5 4 16,0 -4 -16,-5 5 15,5 -6 -15,0 1 120</inkml:trace>
    </iact:actionData>
  </iact:action>
  <iact:action type="add" startTime="24631">
    <iact:property name="dataType"/>
    <iact:actionData xml:id="d6">
      <inkml:trace xmlns:inkml="http://www.w3.org/2003/InkML" xml:id="stk6" contextRef="#ctx0" brushRef="#br0">2628 797 0,'0'-4'0,"5"4"93,-1 0 -77,6 0 0,4 0 16,5 -5 -32,0 5 16,5 0 -16,5 -10 15,9 10 -15,0 0 16,0 0 -16,0 0 16,5 0 -16,-14 0 15,9 0 -15,-9 0 16,-1 0 -16,-4 0 16,-10 0 -16,1 0 15,-6 0 -15,1 0 16,-1 0 -16,-4 0 15,0 0 -15,0 0 32,-1 0 -32,1 0 15,0 0 -15,0 0 16,-1 0 -16</inkml:trace>
    </iact:actionData>
  </iact:action>
  <iact:action type="add" startTime="26128">
    <iact:property name="dataType"/>
    <iact:actionData xml:id="d7">
      <inkml:trace xmlns:inkml="http://www.w3.org/2003/InkML" xml:id="stk7" contextRef="#ctx0" brushRef="#br0">3877 836 0,'-10'0'16,"6"0"-16,-1 0 15,-5 0 -15,1 0 16,-1 0 -16,1 0 15,4 0 -15,-5 0 16,1 0 -16,-1 0 16,1 0 -16,4 0 15,-14 0 -15,9 0 16,-4 0 -16,0 0 16,0 0 -16,-6 0 15,6 0 -15,-5 0 16,-5 0 -1,5 0 -15,5 0 16,4 0 -16,1 0 16,-1 0 -16,1 0 19,-1 0 -19,1 0 16,-1 0 -16,1 0 16,-1 0 -16,1 -5 15,-6 5 -15,6 0 16,-1 -5 -16,-4 5 15,0 0 -15,4 0 16,1 0 -16,-1 0 16,0 -5 -16,1 5 15,4 0 -15,0 -4 16,1 4 -16,-1 0 16,5 -5 -1,-5 0 -15,0 0 16,1 0 -16,-1 5 15,0 0 1,0 -4 -16,5 -1 0,-5 0 16,1 0 -1,4 1 -15,-5 -1 16,0 0 -16,5 -4 16,0 -1 -16,0 0 15,0 1 -15,0 4 16,0 -4 -16,0 -1 15,0 1 -15,0 -1 16,5 1 -16,0 -1 16,-1 5 -16,6 0 15,0 -4 -15,-1 4 16,1 -4 -16,-1 4 16,-4 0 -16,4 0 15,1 1 -15,0 -1 16,4 0 -1,5 0 -15,-5 5 0,-4 -5 16,9 5 -16,0 -4 16,0 4 -16,5 -5 15,-5 5 -15,5 0 16,-10 -5 0,0 5 -16,5 0 15,-4 0 -15,-1 0 0,-5 -5 16,6 5 -16,-1 0 15,5 0 -15,0 0 16,5 0 -16,-5 0 16,-5 0 -1,6 0 -15,-6 5 16,0 -5 -16,0 5 16,-4 -5 -16,-1 5 15,-4 -5 -15,0 4 16,0 -4 -16,-5 5 15,5 -5 -15,-5 5 16,4 -5 -16,-4 5 16,0 0 -16,0 -1 15,5 1 -15,0 0 16,0 4 0,-5 -4 -16,0 0 15,4 0 -15,-4 -1 16,0 1 -16,5 5 15,-5 -5 1,0 4 -16,0 -4 16,0 4 -16,0 1 15,0 -1 -15,0 -4 16,0 0 -16,0 4 16,0 1 -1,0 -5 -15,-5 4 0,1 -4 16,-1 0 -1,0 0 -15,0 -1 16,5 1 -16,-4 5 16,-6 -6 -16,0 1 15,6 0 -15,-6 0 16,5 0 -16,-4 -5 14,-1 4 -14,6 -4 15,-6 0 -15,1 5 16,4 -5 -16,0 0 15,0 5 -15,0 -5 16,1 0 -16,-1 0 16,0 0 -16,0 0 31,1 0 -31,-1 5 16,0 -5 -16,0 0 15,1 0 16,-1 0 16,0 0 -31,0 0 0,0 0 -16,1 0 15,-6 0 -15,10 -5 16,-5 5 -16</inkml:trace>
    </iact:actionData>
  </iact:action>
  <iact:action type="add" startTime="28268">
    <iact:property name="dataType"/>
    <iact:actionData xml:id="d8">
      <inkml:trace xmlns:inkml="http://www.w3.org/2003/InkML" xml:id="stk8" contextRef="#ctx0" brushRef="#br0">4230 831 0,'9'0'413,"1"0"-398,4 0 -15,0 0 16,10 -5 -16,-5 5 16,0 0 -16,0 0 15,-4 0 -15,9 0 16,-10 0 -16,0 0 16,0 0 -16,6 0 15,-6 0 -15,0 0 16,-4 0 -16,4 0 15,10 0 -15,-5 0 16,9 0 -16,-13 0 16,9 0 -1,-5 0 -15,5 0 0,-5 0 16,-5 0 -16,5 0 16,-14 0 -16,4 0 15,-4 0 1,0 0 4,0 0 -4,-1 0 -1,1 0 1,0 0 -16,4 0 16,1 0 -1,-1 0 -15,1 0 16,-5 0 -16,4 0 15,1 0 1,-1 0 -16,-4 0 16,0 0 -16,4 0 15,-4 0 -15,0 0 32,0 0 30,0 0 -31,-1 0 -15</inkml:trace>
    </iact:actionData>
  </iact:action>
  <iact:action type="add" startTime="29929">
    <iact:property name="dataType"/>
    <iact:actionData xml:id="d9">
      <inkml:trace xmlns:inkml="http://www.w3.org/2003/InkML" xml:id="stk9" contextRef="#ctx0" brushRef="#br0">5174 831 0,'-5'0'0,"0"0"31,0 0 -31,1 0 16,-1 0 -1,0 0 -15,-5 0 16,6 0 0,-6 0 -16,1 0 15,-1 0 -15,1 0 16,-1 0 -16,1 0 15,4 0 -15,0 0 16,-5 0 -16,1 0 16,4 0 -16,0 0 15,-4 0 -15,-1 0 16,1 0 0,4 0 -16,-5 0 15,1 0 -15,4 0 16,-4 0 -1,-1 0 -15,5 0 16,-4 0 -16,-1 0 16,1 -5 -16,-6 5 15,6 0 -15,-5 -5 16,-1 5 -16,-4 -4 16,5 4 -16,0 -5 15,-1 5 -15,-4 0 16,10 -5 -1,-6 5 -15,6 -5 16,-1 5 -16,1 0 16,-1 -5 -16,1 5 15,4 -4 -15,-5 -1 16,6 5 0,-1 0 -16,0 -5 15,0 0 1,1 5 -1,4 -4 -15,0 -1 16,0 0 0,-5 0 -16,5 1 15,0 -1 -15,-5 -5 16,5 1 -16,0 -1 16,0 1 -16,0 -1 15,0 5 1,0 1 -16,0 -6 15,5 5 1,0 1 -16,-1 -1 16,1 0 -16,0 -5 0,4 6 15,-4 -1 -15,0 0 16,5 0 0,-10 1 -16,4 4 15,1 0 -15,0 0 16,0 0 -16,-1 0 15,1 -5 -15,0 5 16,4 0 -16,1 0 16,4 -5 -16,10 5 15,-5 0 -15,5 0 16,-5 0 -16,0 0 16,-5 0 -16,1 0 15,-1 0 -15,0 0 16,-4 0 -16,-5 0 15,-1 0 -15,6 0 16,-5 0 -16,-1 0 16,1 0 -16,5 0 15,-1 0 -15,1 0 16,-1 0 -16,10 5 16,-14 -5 -1,5 5 -15,-1 -5 0,-4 4 16,0 -4 -16,0 0 15,-1 0 1,1 0 0,-5 5 -1,5 0 1,-5 0 -16,5 -1 16,-1 1 -16,1 0 15,0 -5 -15,0 5 16,-5 0 -16,0 4 15,4 -4 -15,1 0 16,-5 -1 -16,5 -4 16,-5 5 -16,0 0 15,0 0 -15,0 -1 16,0 1 -16,0 0 16,0 0 -1,0 -1 -15,0 1 0,0 5 16,0 -5 -1,0 -1 -15,0 1 16,0 0 0,0 0 15,0 -1 -31,0 1 16,0 0 15,-5 -5 0,5 5 -15,-5 -5 -16,5 4 15,-4 -4 1</inkml:trace>
    </iact:actionData>
  </iact:action>
  <iact:action type="add" startTime="35627">
    <iact:property name="dataType"/>
    <iact:actionData xml:id="d10">
      <inkml:trace xmlns:inkml="http://www.w3.org/2003/InkML" xml:id="stk10" contextRef="#ctx0" brushRef="#br0">321 1045 0,'4'0'0,"1"5"109,0 -5 -93,4 0 -16,1 5 16,0 -5 -16,-1 5 15,1 -5 -15,-1 0 29,5 0 -29,5 0 15,-9 0 -15,0 0 16,4 0 -16,-5 0 16,1 0 -16,-5 0 15,4 0 -15,-4 0 16,0 0 -16,0 0 78,-1 0 -78,1 0 16,0 0 -1,0 0 -15,4 0 16,5 0 -16,5 5 16,-4 -5 -16,-1 0 15,0 0 -15,5 9 16,1 -9 -16,-6 0 15,5 0 -15,-5 5 16,-4 -5 -16,4 0 16,-4 0 -16,-1 0 15,-4 0 -15,0 0 16,-1 0 -16,6 0 16,-5 0 -1,4 0 -15,1 0 0,-5 0 16,-1 0 -16,6 0 15,-1 0 -15,1 0 16,-1 0 0,1 0 -16,-5 0 0,4 0 15,-4 0 1,-5 5 -16,5 -5 0,0 0 31,-1 0 -31,1 0 16,0 0 -16,0 0 15,-1 0 1,6 0 -16,-1 0 16,6 0 -16,-1 4 15,5 -4 -15,0 5 16,-4 -5 -16,8 5 16,1 0 -16,-9 -5 15,-1 4 -15,0 -4 16,-4 0 -16,-1 0 15,1 0 -15,-1 0 16,-4 0 -16,0 0 16,0 0 -16,-1 0 15,1 0 1,0 0 -16,0 0 16,-1 0 -16,1 0 15,0 0 -15,0 0 16,4 0 -16,1 0 15,-5 0 -15,4 0 16,1 0 -16,-6 0 16,6 0 -16,-1 0 15,1 0 1,0 0 -16,-1 0 16,-4 0 -16,0 0 15,-1 0 -15,6 0 16,-5 -4 -1,-1 4 -15,6 0 16,-5 -5 -16,-1 5 16,1 0 -16,0 -5 15,5 5 -15,-6 -5 16,1 5 -16,0 -4 16,0 4 -1,-1 -5 -15,6 0 16,-5 5 -16,-1 -5 15,6 5 -15,-5 0 16,4 0 0,1 0 -16,-5 0 15,4 0 -15,-4 0 16,4 0 0,1 0 -16,-1 0 15,1 0 -15,4 0 16,-4 0 -1,-1 0 -15,1 0 0,-1 0 16,1 0 -16,0 0 16,-1 0 -1,1 0 1,-6 0 -16,6 0 16,-1 0 -16,-4 0 15,5 0 -15,-1 0 16,-4 0 -16,5 0 15,-1 0 -15,1 5 16,-6 -5 -16,6 0 16,-1 0 -16,1 5 15,0 -5 -15,-1 0 16,1 0 -16,4 0 16,-5 0 -16,1 0 15,4 0 -15,-4 0 16,-1 0 -16,1 0 15,-1 0 -15,1 0 16,-5 0 0,0 0 -16,-1 0 15,1 0 1,0 0 15,0 0 -15,-1 0 4,1 0 230,0 0 -250,0 0 15,-1 0 1,1 0 -16</inkml:trace>
    </iact:actionData>
  </iact:action>
  <iact:action type="add" startTime="38367">
    <iact:property name="dataType"/>
    <iact:actionData xml:id="d11">
      <inkml:trace xmlns:inkml="http://www.w3.org/2003/InkML" xml:id="stk11" contextRef="#ctx0" brushRef="#br0">2132 1079 0,'-5'0'0,"10"0"47,5 0 78,-1 0 -110,6 0 -15,-1 0 0,0 0 16,-4 0 -16,4 0 16,5 0 -16,-5 0 15,-4 0 -15,-1 0 16,1 0 0,-5 0 -1,-1 0 -15,1 0 16,0 0 -16,0 0 15,0 0 -15,4 0 16,1 0 0,-1 0 -16,5 0 15,-4 0 -15,9 0 16,-5 0 -16,1 0 16,-1 0 -16,-5 0 15,6 0 -15,-6 0 16,6 0 -16,4 0 15,-10 0 -15,6 0 16,-1 0 0,0 5 -16,0 -5 16,5 0 -1,-4 0 -15,-1 0 16,0 0 -16,1 0 16,4 0 -16,-10 0 15,-4 0 -15,5 0 16,-1 0 -1,10 0 -15,-14 0 0,5 4 16,9 -4 0,-5 0 -16,-5 5 0,6 -5 15,-6 0 1,6 0 -16,4 5 16,-15 -5 -16,6 0 15,-1 0 -15,1 0 16,0 0 -16,-6 0 15,1 0 -15,0 0 16,0 5 -16,-1 -5 16,1 0 -16,0 0 15,4 0 -15,-4 0 16,0 0 -16,0 0 31,0 0 -31,-1 0 16,1 0 -16,0 0 15,4 0 -15,-4 0 16,5 0 0,-6 0 -1,6 0 -15,-5 0 0,-1 0 32,1 0 -1,0 0 -16,0 0 -15,0 0 16,-1 0 -16,1 0 16,0 0 -1,0 0 -15,-1 0 16,1 0 -16,0 0 28,-5 -5 3,5 0 1,-5 0 -32,0 1 0,4 -1 15,1 0 -15,-5 0 16,5 1 -16,-5 -1 16,0 -5 -16,0 1 15,0 4 -15,0 -5 16,0 6 -16,0 -1 15,0 0 -15,0 0 16,0 1 0,0 -6 -16,0 5 15,0 0 -15,0 -4 0,0 4 16,0 0 0,0 -4 -16,0 4 15,-5 -4 -15,0 4 16,5 0 -1,-4 0 -15,4 0 16,-5 1 -16,0 -1 16,0 5 -16,1 0 15,-1 -5 -15,0 0 16,0 1 0,-4 4 -16,-1 0 15,1 -5 -15,-1 5 16,-4 -5 -16,0 5 15,-5 0 -15,-1 0 16,6 0 -16,-5 0 16,5 0 -16,-1 0 15,1 -5 -15,5 5 16,-1 0 -16,1 -4 16,-1 4 -16,-4 0 15,4 -5 -15,-9 5 13,5 0 2,-5 0 -15,-5 0 16,-5 0 -16,1 0 16,-1 0 -16,0 0 15,1 0 -15,4 -5 16,-9 -5 -16,4 10 16,10 -4 -16,-5 4 15,10 0 -15,0 0 16,-10 0 -16,9 0 15,-4 0 -15,-9 0 16,4 0 -16,-5 0 16,10 0 -16,-5 0 15,5 0 -15,0 0 16,5 0 -16,0 0 16,4 0 -16,1 0 15,-1 0 -15,5 0 16,1 4 -16,-1 1 31,0 -5 -31,5 5 16,0 0 -1,-5 0 -15,0 -1 16,5 1 0,0 5 -16,-4 -6 0,4 1 15,0 0 1,0 4 -16,0 1 15,0 -5 -15,0 4 16,0 1 -16,0 -1 16,0 6 -16,4 -6 15,1 1 -15,-5 -1 16,5 1 -16,5 -1 16,-10 1 -16,0 -5 15,0 -1 1,4 -4 -9</inkml:trace>
    </iact:actionData>
  </iact:action>
  <iact:action type="add" startTime="45531">
    <iact:property name="dataType"/>
    <iact:actionData xml:id="d12">
      <inkml:trace xmlns:inkml="http://www.w3.org/2003/InkML" xml:id="stk12" contextRef="#ctx0" brushRef="#br0">2480 1055 0,'10'0'136,"-6"0"-120,6 0 -16,0 0 15,9 0 -15,-5 0 16,0 0 -16,-4 0 16,-1 0 -16,1 0 15,-1 0 -15,1 0 16,-5 0 0,-1 0 -1,1 0 1,0 0 -1,0 0 -15,-1 0 16,1 0 0,0 0 -16,5 0 15,-1 0 -15,1 0 16,-1 0 0,1 0 -16,4 0 15,0 0 -15,-4 0 16,-1 0 -16,1 0 0,-1 0 15,1 0 -15,-5 0 16,-1 0 15,1 0 -31,0 0 16,0 0 -16,0 0 16,-1 0 -16,6 0 15,-1 0 -15,1 0 16,-1 0 -16,6 0 15,-6 0 -15,1 0 16,-1 0 -16,1 0 16,-1 -5 -16,1 5 15,-5 -5 -15,0 5 16,-1 -4 -16,1 4 16,-5 -5 -16,5 5 15,0 0 1,-1 0 13,-4 -5 -13,0 0 -1,0 1 1</inkml:trace>
    </iact:actionData>
  </iact:action>
  <iact:action type="add" startTime="47763">
    <iact:property name="dataType"/>
    <iact:actionData xml:id="d13">
      <inkml:trace xmlns:inkml="http://www.w3.org/2003/InkML" xml:id="stk13" contextRef="#ctx0" brushRef="#br0">2919 168 0,'0'5'997,"0"0"-981,0 -1 -16,0 1 15,0 0 1,0 0 -16,0 -1 15,5 -4 -15,-5 5 16,0 0 -16,0 0 16,0 0 31,0 -1 -16,0 1 -16</inkml:trace>
    </iact:actionData>
  </iact:action>
  <iact:action type="add" startTime="49613">
    <iact:property name="dataType"/>
    <iact:actionData xml:id="d14">
      <inkml:trace xmlns:inkml="http://www.w3.org/2003/InkML" xml:id="stk14" contextRef="#ctx0" brushRef="#br0">3095 201 0,'5'0'16,"0"-4"77,-5 -1 -77,4 5 0,-4 -5 -1,0 0 1,5 5 -16,0 -4 15,0 4 -15,-1 -5 16,1 0 -1,0 0 1,0 1 -16,0 4 15,-1 0 -15,6 0 16,-5 0 0,-1 -5 -16,1 5 46,0 0 -14,0 0 -32,-1 0 15,1 0 -15,0 0 16,0 5 -16,0 -1 16,-5 1 -1,4 -5 -15,1 5 16,0 0 -16,0 -5 15,-5 4 1,4 1 -16,-4 0 16,5 -5 -16,0 5 15,0 -5 110</inkml:trace>
    </iact:actionData>
  </iact:action>
  <iact:action type="add" startTime="50559">
    <iact:property name="dataType"/>
    <iact:actionData xml:id="d15">
      <inkml:trace xmlns:inkml="http://www.w3.org/2003/InkML" xml:id="stk15" contextRef="#ctx0" brushRef="#br0">3491 159 0,'5'0'0,"-1"0"0,-4 4 47,5 -4 63,-5 5 -110,0 0 15,0 0 1,0 -1 -16,0 1 16,0 0 -1,0 0 -15,0 -1 16,0 1 -1,0 0 1,0 0 0,0 0 10,0 -1 -10,0 1 -16,0 0 16,-5 0 -1,1 -5 -15,-1 0 16,0 0 -1,0 0 1,0 0 15,1 0 -15,-1 0 -16,0 -5 16,0 0 -16,1 0 15,4 1 -15,-5 -1 16,0 5 -1,5 -5 -15,0 0 16,0 0 -16,0 1 16,0 -1 -1,0 0 -15,0 0 32,5 5 -32,-5 -4 15,5 4 373</inkml:trace>
    </iact:actionData>
  </iact:action>
  <iact:action type="add" startTime="51880">
    <iact:property name="dataType"/>
    <iact:actionData xml:id="d16">
      <inkml:trace xmlns:inkml="http://www.w3.org/2003/InkML" xml:id="stk16" contextRef="#ctx0" brushRef="#br0">3453 11 0,'0'4'0,"0"1"59,0 0 -43,0 5 0,4 -1 -1,-4 1 -15,5 -1 16,-5 1 -16,0 -1 16,5 -4 -16,-5 5 15,0 -6 -15,5 6 16,-5 -5 -1,0 -1 -15,0 1 16,0 0 -16,0 0 31,0 -1 -31,0 1 16,0 0 0,0 0 -16,0 0 15,0 4 -15,0 -4 16,0 4 -1,0 -4 -15,4 0 16,-4 0 -16,0 -1 16,0 1 -1,0 0 1,0 0 -16,0 0 16,5 -1 -1,-5 1 1,0 0 -16,0 0 15,5 -1 -15,-5 1 16,0 0 -16,0 0 109</inkml:trace>
    </iact:actionData>
  </iact:action>
  <iact:action type="add" startTime="52671">
    <iact:property name="dataType"/>
    <iact:actionData xml:id="d17">
      <inkml:trace xmlns:inkml="http://www.w3.org/2003/InkML" xml:id="stk17" contextRef="#ctx0" brushRef="#br0">3510 187 0,'5'-5'16,"-1"5"-16,-4 -4 15,10 -1 1,-1 5 -16,1 -5 16,0 0 -16,9 1 15,-10 -1 -15,5 5 16,-4 -5 -16,0 0 16,-1 5 -16,1 -5 15,-1 5 -15,-4 0 16,0 -4 -16,-1 4 31,1 0 -31,0 0 0,0 0 16,-1 0 -16,1 0 15,0 0 1,0 0 -16,0 0 16,-1 0 -16,6 0 15,-1 4 -15,1 -4 16,-1 5 -16,1 -5 15,0 5 1,-1 -5 0,1 5 -16,-1 -5 15,1 0 -15,-1 0 16,1 0 -16,-1 0 16,1 0 -16,-1 0 15,1 0 -15,-1 0 16,1 0 -1,-5 0 -15,4 0 16,1 0 -16,-1 0 16,1 0 -16,-1 5 15,1 -5 -15,4 0 16,1 4 -16,-6 -4 16,5 0 -16,1 0 15,-6 0 -15,1 0 16,-1 0 -16,1 0 15,-1 0 -15,1 0 16,-5 0 -16,-1 0 16,1 0 -16,0 0 31,0 0 -15,-1 0 62,-4 -9 -47,0 -1 -31</inkml:trace>
    </iact:actionData>
  </iact:action>
  <iact:action type="add" startTime="53570">
    <iact:property name="dataType"/>
    <iact:actionData xml:id="d18">
      <inkml:trace xmlns:inkml="http://www.w3.org/2003/InkML" xml:id="stk18" contextRef="#ctx0" brushRef="#br0">4091 68 0,'5'0'0,"0"0"47,0 5 -31,-5 -1 -16,5 1 16,4 0 -16,-4 0 15,0 -5 -15,-1 5 16,-4 -1 -16,5 -4 15,-5 5 1,0 0 -16,0 0 16,0 -1 -1,0 1 -15,0 0 16,0 0 -16,0 -1 16,0 1 -16,0 0 15,0 0 1,0 0 -16,0 -1 15,-5 -4 -15,1 5 16,-6 0 -16,1 -5 16,-1 0 -16,0 5 15,-4 -5 1,0 0 -16,0 0 0,4 0 16,0 4 -16,1 -4 15,-1 0 -15,1 5 16,4 -5 -1,0 5 -15</inkml:trace>
    </iact:actionData>
  </iact:action>
  <iact:action type="add" startTime="55745">
    <iact:property name="dataType"/>
    <iact:actionData xml:id="d19">
      <inkml:trace xmlns:inkml="http://www.w3.org/2003/InkML" xml:id="stk19" contextRef="#ctx0" brushRef="#br0">4935 1069 0,'-4'0'0,"-1"0"16,0 0 -16,-5 0 31,6 0 -31,-6 0 16,1 0 -16,-6 0 15,6 0 -15,-6 0 16,6 0 -16,-5 0 16,4 0 -16,-4 0 15,-5 0 1,4 0 -16,6 0 0,-5 0 16,4 0 -16,1 0 15,-6 0 -15,6 0 16,-1 0 -1,5 0 -15,1 0 0,-1 0 32,0 0 -32,0 0 15,1 0 -15,-1 0 16,0 0 -16,0 0 16,-4 0 -16,-1 0 15,1 0 -15,-1 0 16,1 0 -16,-1 -4 15,0 4 -15,1 0 16,-1 0 -16,6 0 16,-6 -5 -16,5 5 15,1 0 1,-1 0 -16,-5 -5 16,1 5 -16,-1 0 15,1 0 -15,-1 -5 16,1 5 -16,-6 0 15,1 -5 -15,4 5 16,-4 0 -16,-5 -4 16,10 4 -16,4 0 15,-5 0 1,6 -5 -16,-6 5 16,5 0 -16,0 -5 0,1 5 15,-1 0 1,0 0 -1,0 -5 -15,1 5 16,-1 0 -16,0 0 16,0 0 -1,1 0 -15,-6 -4 16,5 4 -16,0 0 16,1 0 -16,4 -5 15,-5 5 1,0 -5 -16,0 5 15,5 -5 -15,-4 5 16,4 -4 -16,-5 -1 16,5 0 -16,-5 5 15,5 -5 -15,0 0 16,-5 1 -16,5 -1 16,-4 0 -16,4 0 15,-5 5 -15,5 -4 16,0 -1 -16,0 0 15,-5 0 1,5 -4 -16,0 4 16,0 0 -1,0 0 -15,0 1 16,0 -1 -16,0 0 16,0 0 -1,0 1 -15,0 -1 16,0 0 -16,0 0 15,5 1 -15,0 -1 16,-5 0 0,4 0 -16,-4 0 15,0 1 -15,5 -1 16,0 5 -16,-5 -5 16,5 5 -16,-1 -5 15,1 1 -15,0 4 16,-5 -5 -16,5 0 15,-1 5 -15,1 0 16,0 0 -16,0 -5 16,0 5 -16,-1 -4 15,1 4 -15,5 -5 16,-6 5 -16,6 0 16,-1 -5 -16,-4 5 15,5 0 -15,-1 -5 16,1 5 -16,-5 0 15,4 -5 1,1 5 -16,9 0 0,-10 0 16,1 -4 -1,4 4 -15,-4 0 16,-1 0 -16,1 0 16,-6 0 -16,6 0 15,0 0 -15,-1 0 16,-4 0 -16,4 0 15,1 0 -15,-5 0 16,-1 0 -16,6 0 16,-1 0 -1,1 0 -15,0 0 0,-1 0 16,1 0 -16,-1 0 16,1 0 -16,-1 0 15,1 0 -15,-1 0 16,-4 0 -16,5 0 15,-1 0 -15,1 0 16,-1 0 -16,1 0 16,-1 0 -16,6 0 15,-6 4 -15,1 -4 7,-1 0 -7,5 0 16,-4 5 -16,0 -5 15,-1 0 -15,-4 5 16,4 -5 -1,-4 0 -15,0 0 16,0 0 -16,-5 5 16,4 -5 -16,1 0 15,0 5 -15,0 -5 16,0 0 -16,-5 4 16,4 -4 -1,-4 5 -15,0 0 16,5 0 -1,0 -5 -15,0 4 16,-5 1 -16,4 5 16,1 -6 -16,-5 1 15,5 0 -15,-5 0 16,0 4 0,5 -4 -16,-5 0 15,0 0 -15,0 -1 16,4 -4 -1,-4 5 1,0 0 -16,0 0 16,0 -1 -1,5 -4 -15,-5 5 16,0 0 0,0 0 -16,0 0 15,0 -1 -15,0 1 16,0 0 -16,0 0 31,0 -1 -31,0 1 16,0 0 -16,0 0 15,0 -1 -15,0 1 16,0 0 0,-5 -5 -16,5 5 15,0 0 -15,-4 -5 16,4 4 -1,0 1 1,0 0 15,0 0 -15,-5 -5 -16,5 4 16,0 1 -1,-5 -5 1,5 5 -1,0 0 17,-5 -5 61</inkml:trace>
    </iact:actionData>
  </iact:action>
  <iact:action type="add" startTime="61611">
    <iact:property name="dataType"/>
    <iact:actionData xml:id="d20">
      <inkml:trace xmlns:inkml="http://www.w3.org/2003/InkML" xml:id="stk20" contextRef="#ctx0" brushRef="#br0">4754 1141 0,'0'-5'0,"0"0"32,0 0 -1,0 1 -16,5 4 1,0 -5 0,4 0 -1,1 0 1,-1 1 -16,1 -1 16,-1 0 -16,10 0 15,-4 1 -15,-1 -1 16,-4 0 -16,-1 0 15,5 1 -15,-4 -1 16,-1 0 -16,-4 5 58,0 0 -43,0 0 -15,0 0 16,-1 0 -1,1 0 -15,-5 5 16,5 -5 -16,4 5 0,-4 -5 16,5 4 -1,-1 -4 -15,-4 5 16,0 -5 -16,-1 0 16,1 5 -16,5 -5 15,-5 0 -15,-1 0 16,1 0 -16,5 0 15,-6 0 1,1 0 -16,0 0 16,4 0 -16,1 -5 15,-5 0 -15,0 1 16,9 -1 -16,-5 0 16,-9 0 -16,5 5 15,5 0 -15,-6 0 16,1 0 -16,0 0 47,0 0 -32,-1 0 17,1 0 -32,0 0 15,0 0 -15,0 0 16,-5 5 -16,4 -5 15,1 5 -15,0 -5 16,0 0 -16,-1 0 16,1 0 -16,-5 5 15,5 -5 -15,0 0 16,-1 0 16,1 0 -1,0 0 -31,0 0 15,-5 -5 1,5 0 0</inkml:trace>
    </iact:actionData>
  </iact:action>
  <iact:action type="add" startTime="72062">
    <iact:property name="dataType"/>
    <iact:actionData xml:id="d21">
      <inkml:trace xmlns:inkml="http://www.w3.org/2003/InkML" xml:id="stk21" contextRef="#ctx0" brushRef="#br0">425 1360 0,'0'-5'0,"5"5"172,0 0 -157,0 0 1,4 0 -16,1 -4 0,-1 4 16,1 0 -1,-1 0 -15,-4 0 16,10 -5 -16,-11 5 15,6 0 -15,-5 0 16,4 0 -16,-4 0 16,0 0 -16,-1 0 15,1 0 63,0 0 -78,0 0 16,-1 0 -16,1 0 16,0 0 -16,0 0 15,0 0 1,-1 0 -16,1 0 16,0 0 -16,0 0 15,4 0 1,1 0 -1,-6 0 -15,6 0 0,0 0 16,-1 0 -16,1 0 16,-6 0 -1,6 0 -15,-1 0 16,1 0 -16,-5 0 0,0 0 16,4 0 -1,-4 0 -15,0 0 16,-1 0 -16,6 0 15,-1 -5 -15,6 5 16,4 0 -16,-10 -5 16,6 5 -16,-1 0 15,5 0 -15,0 0 16,-5 0 -16,1 0 16,-1 0 -16,5 0 15,-5 0 -15,-4 0 16,-1 0 -16,-4 0 15,5 0 -15,-1 0 16,1 0 -16,4 0 16,-4 0 -16,-1 0 15,5 0 -15,6 0 16,-6 0 -16,0 0 16,-4 0 -16,4 0 15,5 0 -15,-5 0 16,1 5 -16,-1 -5 15,0 0 1,5 0 -16,-4 0 16,-1 0 -16,-5 0 15,6 0 -15,9 0 16,-10 0 -16,5 10 16,0 -10 -16,-5 0 15,-4 0 -15,4 0 16,-4 0 -16,-1 0 15,1 0 -15,-1 0 16,-4 0 15,0 0 -15,0 0 -16,4 0 16,1 0 -16,-1 0 15,5 0 -15,1 0 16,-1 0 -16,5 0 15,-9 0 1,-6 0 -16,1 0 0,0 0 16,0 0 15,0 0 -31,-1 0 16,1 0 -16,5 0 15,-1 0 -15,1 0 16,-6 0 -1,1 0 -15,0 0 16,0 0 193,0 0 -194,-1 0 -15,1 0 16,0 0 -16,0 0 16,-1 0 -16,1 0 15,0 0 1,0 0 -16</inkml:trace>
    </iact:actionData>
  </iact:action>
  <iact:action type="add" startTime="74609">
    <iact:property name="dataType"/>
    <iact:actionData xml:id="d22">
      <inkml:trace xmlns:inkml="http://www.w3.org/2003/InkML" xml:id="stk22" contextRef="#ctx0" brushRef="#br0">325 488 0,'-4'0'0,"-1"0"0,0 0 15,5 4 1,-5 1 -16,-4 -5 16,4 5 -1,-5 4 -15,6 -4 16,-1 5 -16,-5 -1 15,6 -4 -15,-1 0 16,5 0 -16,-10 4 16,6 1 -16,-11 -1 15,10 1 -15,-4 4 16,4 -4 -16,0 9 16,1 -5 -16,-1 0 15,0 10 -15,0 -10 16,1 1 -16,-6 8 15,5 -13 -15,1 4 16,4 1 -16,0 4 16,0 -5 -16,0 0 15,0 1 -15,0 -1 16,0 5 -16,0 -5 16,0 1 -16,0 8 15,0 -8 -15,9 -1 16,-9 10 -16,0 -10 15,5 1 1,-5 8 -16,5 -8 16,-5 -1 -16,4 -4 15,1 -1 -15,0 10 16,0 -5 -16,-1 1 16,1 -1 -16,0 -4 15,4 4 -15,-4 0 16,0 -4 -16,0 -1 15,0 1 -15,4 -1 16,-4 1 -16,-5 -5 16,5 -1 -16,-5 1 15,4 0 1,1 -5 0,-5 5 -16,0 -1 15,5 -4 -15,-5 5 16,5 -5 -16,-5 5 15,0 0 1,4 -5 -16,-4 5 31,5 -5 126,0 0 -142</inkml:trace>
    </iact:actionData>
  </iact:action>
  <iact:action type="remove" startTime="82047">
    <iact:property name="style" value="instant"/>
    <iact:actionData xml:id="d23" ref="#d0"/>
    <iact:actionData xml:id="d24" ref="#d1"/>
    <iact:actionData xml:id="d25" ref="#d2"/>
    <iact:actionData xml:id="d26" ref="#d3"/>
    <iact:actionData xml:id="d27" ref="#d4"/>
    <iact:actionData xml:id="d28" ref="#d5"/>
    <iact:actionData xml:id="d29" ref="#d6"/>
    <iact:actionData xml:id="d30" ref="#d7"/>
    <iact:actionData xml:id="d31" ref="#d8"/>
    <iact:actionData xml:id="d32" ref="#d9"/>
    <iact:actionData xml:id="d33" ref="#d10"/>
    <iact:actionData xml:id="d34" ref="#d11"/>
    <iact:actionData xml:id="d35" ref="#d12"/>
    <iact:actionData xml:id="d36" ref="#d13"/>
    <iact:actionData xml:id="d37" ref="#d14"/>
    <iact:actionData xml:id="d38" ref="#d15"/>
    <iact:actionData xml:id="d39" ref="#d16"/>
    <iact:actionData xml:id="d40" ref="#d17"/>
    <iact:actionData xml:id="d41" ref="#d18"/>
    <iact:actionData xml:id="d42" ref="#d19"/>
    <iact:actionData xml:id="d43" ref="#d20"/>
    <iact:actionData xml:id="d44" ref="#d21"/>
    <iact:actionData xml:id="d45" ref="#d22"/>
  </iact:action>
  <iact:action type="add" startTime="90842">
    <iact:property name="dataType"/>
    <iact:actionData xml:id="d46">
      <inkml:trace xmlns:inkml="http://www.w3.org/2003/InkML" xml:id="stk23" contextRef="#ctx0" brushRef="#br0">2099 1322 0,'5'0'0,"4"0"31,1 0 0,-1 0 -31,1 0 0,-1 0 16,1 0 -1,4 0 -15,-4 0 0,4 0 16,0 0 0,5 0 -16,-4 0 15,-1 0 -15,0 0 16,0 0 -16,10 -5 16,0 0 -16,-5 5 15,5 -4 -15,-10 4 16,5 0 -16,5 0 15,-9 0 -15,-1 0 16,5 0 -16,-5 0 16,-4 0 -16,-1 0 15,1 0 -15,-5 0 16,4 0 -16,1 0 16,-1 0 -16,1 0 15,-1 0 -15,6 0 16,4 0 -16,-5 0 15,5 0 -15,-5 0 16,10 0 -16,-5 0 10,5 0 5,-5 0 -15,5 0 0,-10 0 16,10 4 -16,-10 -4 16,1 0 -16,-1 0 15,5 0 1,-5 0 -16,1 0 0,-6 0 15,1 0 1,-5 0 -16,-1 0 16,1 0 -1,0 0 17,0 0 -32,-1 0 15,1 0 -15,5 0 16,-6 0 -1,1 0 -15,0 0 16,0 0 31,-1 -4 -31</inkml:trace>
    </iact:actionData>
  </iact:action>
  <iact:action type="add" startTime="91664">
    <iact:property name="dataType"/>
    <iact:actionData xml:id="d47">
      <inkml:trace xmlns:inkml="http://www.w3.org/2003/InkML" xml:id="stk24" contextRef="#ctx0" brushRef="#br0">3090 1312 0,'-4'0'0,"-1"0"31,0 5 -15,0 0 -16,1 -5 20,-1 0 -20,-5 5 16,-9 -5 0,5 0 -16,4 5 15,-4 -5 -15,0 0 16,4 0 -16,1 0 15,-1 0 -15,1 0 16,4 0 31,0 0 -31,0 0 -16,1 0 15,-1 -5 1,-5 0 -16,1 0 15,4 0 -15,-5 1 16,6 -6 0,-6 5 -16,5 1 15,1 -1 -15,-1 -5 16,5 6 -16,-5 4 16,0 -5 -16,5 0 15,-5 5 -15,5 -5 16,0 0 -16,-4 5 15,4 -4 -15,0 -1 16,-5 5 -16,5 -5 16,-5 0 -16,0 1 15,5 -1 -15,-4 0 16,4 0 -16,0 1 16,0 -1 -1,0 0 -15,0 0 16,0 -4 -16,0 4 15,0 -5 1,0 6 -16,0 -6 16,4 1 -16,1 -1 15,5 0 1,-1 1 -16,10 -1 13,-4 1 3,-1 4 -16,10 -4 15,4 4 -15,-4 -5 16,0 6 -1,-10 -1 -15,1 5 16,-6 0 -16,1 0 16,-6 0 -16,1 0 15,0 0 17,0 0 -17,0 5 -15,-1 -1 16,1 1 -16,5 5 15,-1 -1 -15,1 1 16,4 -1 -16,5 1 16,-9 9 -16,-1 -5 15,1 -4 -15,-6 -1 16,1 1 -16,5 -1 16,-10 1 -16,0 -1 15,0 -4 -15,0 5 16,0 -6 -16,0 1 15,0 0 1,0 4 0,-5 -4 -16,0 5 15,0 -1 -15,1 -4 16,-1 0 -16,0 0 16,5 -1 -16,-5 1 15,5 0 -15,-4 -5 16,4 5 -1,0 -1 17,-5 -4 -17,5 5 -15,-5 -5 16</inkml:trace>
    </iact:actionData>
  </iact:action>
  <iact:action type="add" startTime="93241">
    <iact:property name="dataType"/>
    <iact:actionData xml:id="d48">
      <inkml:trace xmlns:inkml="http://www.w3.org/2003/InkML" xml:id="stk25" contextRef="#ctx0" brushRef="#br0">3577 1346 0,'4'0'0,"1"0"94,0 -5 -94,4 5 16,1 -5 -1,0 1 -15,-1 -1 16,5 0 -16,1 0 16,-6 0 -16,10 1 15,-9 4 -15,4 0 16,0 -5 -16,1 5 15,-1 0 -15,5 0 16,-5 0 -16,-4 0 16,4 0 -16,1 5 15,4 -5 -15,-15 0 16,11 4 -16,-6 -4 16,-4 0 -1,0 5 -15,-1 -5 16,1 0 -16,0 0 31,5 0 -31,-1 0 16,1 5 -16,4 -5 15,-5 5 -15,11 -5 16,-16 0 -16,6 0 16,-1 0 -16,1 0 15,-1 0 -15,1 0 16,-1 0 -16,1 0 15,-5 0 -15,4 0 16,1 -5 -16,-1 5 16,-4 0 -16,5 0 15,-1 0 -15,-4 0 16,5 0 -16,-6 0 16,1 0 -16,0 0 15,0 0 1,-1 0 -1,1 0 3</inkml:trace>
    </iact:actionData>
  </iact:action>
  <iact:action type="add" startTime="99427">
    <iact:property name="dataType"/>
    <iact:actionData xml:id="d49">
      <inkml:trace xmlns:inkml="http://www.w3.org/2003/InkML" xml:id="stk26" contextRef="#ctx0" brushRef="#br0">11 1832 0,'4'0'0,"1"0"31,0 5 -15,0 -5 -16,0 0 15,4 0 1,1 5 -16,-1 -5 16,10 0 -13,-9 4 12,4 -4 1,0 5 -16,1 -5 0,4 5 15,0 -5 1,-5 0 -16,10 5 0,-10 -5 16,10 0 -1,-5 0 -15,-5 0 16,1 0 -16,4 0 16,-5 0 -16,0 0 15,1 5 -15,4 -5 16,-5 0 -16,0 0 15,1 0 -15,9 4 16,-10 -4 -16,10 5 16,-5 5 -16,-5 -10 15,10 0 -15,0 4 16,-10 -4 -16,0 0 16,1 5 -16,-1 -5 15,5 0 -15,-5 5 16,1 -5 -16,-1 5 15,5 -5 -15,-5 0 16,1 0 -16,8 0 16,-4 0 -16,5 0 15,-5 0 -15,-4 4 16,4 1 -16,-5 -5 16,0 0 -16,1 5 15,-1 -5 -15,5 0 16,-5 0 -16,1 0 15,-6 0 -15,1 0 16,4 0 0,0 0 -16,5 0 15,-4 0 -15,-1 0 16,0 0 -16,10 0 16,-10 0 -16,5 10 15,1 -10 -15,-6 0 16,0 4 -16,0 -4 15,6 0 -15,-1 0 16,-5 0 -16,10 0 16,-10 0 -16,0 0 15,1 0 -15,4 0 16,-5 0 -16,0 0 16,-4 0 -16,-1 0 15,1 0 -15,4 0 16,-4 0 -16,-1 0 15,6 0 -15,-6 5 16,1 -5 -16,4 0 16,0 0 -16,5 0 15,-14 0 -15,14 0 16,-9 0 -16,4 0 16,-4 0 -1,4 0 -15,-5 0 16,6 0 -16,-1 0 15,5 -9 -15,0 9 16,5 0 -16,-5 -5 16,5 5 -16,-5 0 15,5 0 -15,4 0 16,1 -5 -16,-5 5 16,-5 0 -16,-5 -5 15,5 5 -15,-4 0 16,-1 0 -16,-5 -5 15,1 5 -15,-1 0 16,1 -4 -16,0 4 16,-1 0 -16,1 -5 15,-6 5 -15,1 0 16,0 -5 0,0 5 -1,-1 0 -15,-4 -5 0,5 5 16,0 0 -1,-5 -4 -15,5 4 0,-1 -5 16,1 5 0,0 0 -16,0 0 15,0 0 -15,-1 -5 16,1 5 0,-5 -5 -1,5 5 -15,0 0 16,-1 0 -16,1 0 15,-5 -4 -15,10 4 16,-1 -5 -16,-4 5 16,0 0 -16,0 0 15,-1 -5 95,1 0 -95,-5 0 1</inkml:trace>
    </iact:actionData>
  </iact:action>
  <iact:action type="add" startTime="101149">
    <iact:property name="dataType"/>
    <iact:actionData xml:id="d50">
      <inkml:trace xmlns:inkml="http://www.w3.org/2003/InkML" xml:id="stk27" contextRef="#ctx0" brushRef="#br0">2208 1527 0,'0'5'0,"0"0"63,5 4 -48,0 1 -15,0 -1 16,-1 1 -16,6 -1 16,-5 1 -1,0 -1 -15,-1 1 16,1 -1 -16,0 1 15,0 -5 -15,-1 -1 16,1 1 -16,0 5 16,0 -5 -16,-1 -5 15,-4 9 -15,5 -4 16,-5 0 -16,5 -1 16,-5 1 -16,5 -5 109,0 0 -109,-1 0 16,1 -5 -1,0 1 -15,0 -1 0,4 -5 16,1 6 -16,-1 -1 15,-4 -5 -15,5 5 16,-6 1 1,1 -1 -1,0 0 -1,-5 0 -15,0 1 16,5 4 0,-5 -5 -16,0 0 15,0 0 1,4 5 -16,1 -4 15,-5 -1 1,0 0 0,5 0 -16,0 0 15,-1 5 -15</inkml:trace>
    </iact:actionData>
  </iact:action>
  <iact:action type="add" startTime="103124">
    <iact:property name="dataType"/>
    <iact:actionData xml:id="d51">
      <inkml:trace xmlns:inkml="http://www.w3.org/2003/InkML" xml:id="stk28" contextRef="#ctx0" brushRef="#br0">368 1808 0,'0'5'16,"0"0"-16,0 0 16,-4 -5 -1,4 4 -15,0 1 16,-5 -5 -16,0 5 15,0 -5 -15,5 5 16,-5 -1 -16,1 1 16,-1 -5 -16,0 5 15,0 0 1,1 -5 -16,-1 0 16,0 0 -1,5 5 1,-5 -5 -1,1 0 1,-1 0 -16,0 0 16,0 4 -1,-4 -4 1,-1 0 0,1 0 -16,4 0 15,0 0 -15,0 0 16,1 5 -16,-1 -5 15,0 0 -15,0 0 16,0 0 0,1 0 -1,-1 0 -15,0 0 16,0 0 0,-4 0 -16,4 0 0,0 0 15,1 0 1,-1 0 -16,0 0 0,0 0 15,1 0 -15,-1 0 47,5 -5 -31,-5 5 0,0 0 -16,0 0 15,1 0 1,-1 -4 -16,0 -1 15,0 5 1,1 0 -16,-1 -5 16,0 5 -16,0 -5 15,5 0 17,0 1 -32,-4 4 15,-1 -5 1,0 0 -16,0 -4 15,0 -1 -15,1 5 16,-1 -4 -16,0 4 16,5 0 -16,-5 1 15,5 -1 -15,0 -5 16,-4 1 -16,4 -1 16,0 1 -16,0 -1 15,-5 1 -15,5 -1 16,0 0 -16,0 1 15,0 -1 -15,0 6 16,0 -1 0,0 0 -1,0 0 -15,0 1 16,0 -1 -16,0 -5 16,0 5 -1,0 1 -15,0 -6 16,0 1 -16,5 -1 15,-1 5 -15,1 -4 16,0 -1 -16,0 10 16,-5 -5 -16,4 1 15,1 -1 -15,0 0 16,-5 0 -16,5 1 16,0 4 -16,-1 0 15,1 0 -15,-5 -5 16,5 5 -16,0 0 16,-5 -5 -16,4 0 16,1 5 -1,5 0 -15,-1 -4 16,1 4 0,-5 -5 -16,4 5 15,1 0 -15,4 0 16,-5 0 -16,1 0 15,-5 0 -15,4 0 16,1 0 -16,-5 0 16,-1 0 -16,1 0 15,0 0 1,0 0 0,-1 0 -1,1 0 -15,0 0 16,0 0 -16,-1 5 15,6 -1 -15,0 1 16,-1 0 0,-4 -5 -16,4 5 15,-4 -1 -15,0 -4 16,0 5 -16,-1 -5 16,-4 5 -16,5 0 15,0 -5 -15,-5 4 16,5 -4 -16,-5 5 15,0 0 -15,5 -5 16,-5 5 -16,4 -5 16,-4 5 -1,0 -1 -15,0 1 0,5 -5 16,-5 5 0,5 -5 -16,-5 5 15,0 -1 -15,5 6 16,-5 -5 -16,0 -1 15,4 1 -15,-4 0 16,5 0 -16,-5 0 16,0 -1 -11,5 1 10,-5 0 -15,0 0 16,0 -1 0,0 1 -1,5 0 -15,-5 0 16,0 -1 -16,0 1 15,0 0 -15,0 0 16,0 0 -16,0 4 16,0 -4 -16,0 4 15,0 -4 1,0 0 -16,0 0 16,0 -1 -16,0 1 15,0 0 -15,0 0 16,0 0 -1,0 -1 -15,0 1 16,0 0 0,-5 0 15,5 -1 -15</inkml:trace>
    </iact:actionData>
  </iact:action>
  <iact:action type="add" startTime="106744">
    <iact:property name="dataType"/>
    <iact:actionData xml:id="d52">
      <inkml:trace xmlns:inkml="http://www.w3.org/2003/InkML" xml:id="stk29" contextRef="#ctx0" brushRef="#br0">1312 1837 0,'-5'0'0,"1"0"16,-1 0 0,0 0 -4,0 0 4,1 0 -16,-1 0 15,0 0 -15,0 0 16,-4 0 0,-1 0 -1,1 0 -15,-1 0 16,1 0 -16,-1 0 16,1 0 -16,-1 -5 15,0 5 -15,1 0 16,4 0 -16,-4 0 15,-1 -5 -15,5 5 16,-4 0 -16,4 0 16,-5 -4 -1,1 4 -15,-1 0 16,1 -5 -16,-1 5 16,1 -5 -16,-1 5 15,1 0 -15,-1 -5 16,5 5 -16,-9 -4 15,9 4 -15,-9 -5 16,14 0 -16,-9 0 16,-1 1 -16,0 -1 15,6 0 -15,-1 0 16,0 5 -16,0 -9 16,1 -1 -16,-1 1 15,0 -1 -15,0 -4 16,5 -1 -16,-4 1 15,4 5 -15,0 -1 16,-5 -4 -16,5 -1 16,0 6 -16,0 -1 15,0 1 1,0 -1 -16,0 1 0,0 4 16,0 0 -1,5 0 -15,4 1 3,1 -1 12,-1 5 -15,10 -5 16,-4 5 -16,-1 -9 16,0 9 -16,10 0 15,-5 -5 -15,5 5 16,-5 0 -16,10 0 16,-6 0 -16,6 0 15,9 0 -15,-9 -5 16,4 5 -16,-4 0 15,-10 0 -15,9 0 16,-4 0 -16,-5 0 16,-4 0 -16,4 0 15,-5 0 -15,0 0 16,1 5 0,4 -5 -16,-10 5 0,5 -5 15,1 4 -15,-1 1 16,5 5 -16,0 -6 15,0 1 1,0 0 -16,0 0 0,-4 0 16,-6 -1 -16,1 1 15,-1 0 1,-4 0 -16,0 -1 16,0 1 -16,-5 0 15,4 -5 -15,1 5 16,-5 4 -16,5 1 15,-5 -1 -15,0 1 16,5 -1 -16,-5 1 16,0 -1 -16,0 1 15,0 0 -15,0 -1 16,0 1 -16,0 -1 16,0 -4 -16,0 0 15,0 -1 -15,0 1 16,0 0 10,0 0 -10,4 -5 0,6 0 -16,0 0 15</inkml:trace>
    </iact:actionData>
  </iact:action>
  <iact:action type="add" startTime="108083">
    <iact:property name="dataType"/>
    <iact:actionData xml:id="d53">
      <inkml:trace xmlns:inkml="http://www.w3.org/2003/InkML" xml:id="stk30" contextRef="#ctx0" brushRef="#br0">2485 1756 0,'5'0'0,"-1"0"109,1 0 -93,0 5 -16,0 4 16,-5 -4 -1,5 -5 -15,-1 5 0,1 0 16,0 -1 0,-5 1 -16,5 0 15,-5 0 -15,4 -5 31,-4 4 -31,0 1 23,5 -5 -23,-5 5 16,5 -5 -16,-5 5 15,5 -5 -15,-1 0 16,-4 4 0,5 -4 -1,-5 5 1,5 -5 78,-5 5 -79,5 -5 -15,-1 0 16,1 0 109,0 0 -110,-5 -5 1,5 0 -16,-5 1 16,0 -1 -16,0 0 15,5 5 1,-5 -5 -16,4 5 16,-4 -4 -1,0 -1 -15,5 5 16,-5 -5 -16,0 0 15,5 1 -15,-5 -1 16,5 0 -16,-1 -5 16</inkml:trace>
    </iact:actionData>
  </iact:action>
  <iact:action type="add" startTime="122930">
    <iact:property name="dataType"/>
    <iact:actionData xml:id="d54">
      <inkml:trace xmlns:inkml="http://www.w3.org/2003/InkML" xml:id="stk31" contextRef="#ctx0" brushRef="#br0">259 488 0,'4'0'0,"6"0"109,-1 0 -93,1 4 -16,4 1 15,1 -5 -15,-1 5 16,-5 -5 -16,11 5 16,-11 -5 -16,-4 0 15,9 4 -15,-9 -4 16,4 5 -16,1 -5 16,-1 5 -16,11 -5 15,-6 5 -15,0 -5 16,10 0 -16,-5 0 15,5 0 -15,-5 0 16,5 0 -16,-10 0 16,-4 0 -16,-1 0 15,-4 0 48,0 0 -16,-1 -5 -22,-4 0 -9,0 0 -1,0 1 1</inkml:trace>
    </iact:actionData>
  </iact:action>
  <iact:action type="add" startTime="124138">
    <iact:property name="dataType"/>
    <iact:actionData xml:id="d55">
      <inkml:trace xmlns:inkml="http://www.w3.org/2003/InkML" xml:id="stk32" contextRef="#ctx0" brushRef="#br0">259 287 0,'4'0'15,"1"0"32,9 0 -31,1 0 -1,-1 10 -15,5 -10 16,-5 0 0,1 0 -16,-6 0 0,1 0 15,-5 0 1,-1 0 109,-4 5 -109,0 -1 -1,0 1 -15,-4 5 16,-1 -1 -16,0 1 16,0 -1 -16,1 1 15,-1 -1 -15,0 1 16,0 -1 -16,0 1 16,1 -5 -16</inkml:trace>
    </iact:actionData>
  </iact:action>
  <iact:action type="add" startTime="124841">
    <iact:property name="dataType"/>
    <iact:actionData xml:id="d56">
      <inkml:trace xmlns:inkml="http://www.w3.org/2003/InkML" xml:id="stk33" contextRef="#ctx0" brushRef="#br0">368 378 0,'5'0'31,"0"0"-31,4 0 16,1 0 -16,-1 0 0,-4 5 16,5 -5 -1,-10 4 -15,4 1 0,1 -5 16,0 5 -1,0 -5 -15</inkml:trace>
    </iact:actionData>
  </iact:action>
  <iact:action type="add" startTime="125232">
    <iact:property name="dataType"/>
    <iact:actionData xml:id="d57">
      <inkml:trace xmlns:inkml="http://www.w3.org/2003/InkML" xml:id="stk34" contextRef="#ctx0" brushRef="#br0">392 340 0,'0'-5'0,"0"0"15,0 0 -15,10 1 32,-6 -1 -32,1 5 15,0 -5 -15,0 5 16,-5 -5 -1,4 5 -15,6 0 16,-5 0 -16,0 -4 16,-1 4 -16,1 -5 15,5 0 1,-6 5 -16,1 -5 16,0 5 33,0 -4 -33,-5 -1 -16</inkml:trace>
    </iact:actionData>
  </iact:action>
  <iact:action type="add" startTime="125703">
    <iact:property name="dataType"/>
    <iact:actionData xml:id="d58">
      <inkml:trace xmlns:inkml="http://www.w3.org/2003/InkML" xml:id="stk35" contextRef="#ctx0" brushRef="#br0">483 216 0,'0'5'0,"0"-1"31,0 1 -15,0 0 0,0 4 -1,0 1 -15,0 -1 16,0 -4 -16,0 5 15,4 -1 -15,-4 -4 16,0 5 -16,0 -6 16,0 6 -1,0 -1 -15,0 1 0,0 -5 16,0 4 -16,0 -4 16,0 0 -16,0 0 15,0 -1 3</inkml:trace>
    </iact:actionData>
  </iact:action>
  <iact:action type="add" startTime="126174">
    <iact:property name="dataType"/>
    <iact:actionData xml:id="d59">
      <inkml:trace xmlns:inkml="http://www.w3.org/2003/InkML" xml:id="stk36" contextRef="#ctx0" brushRef="#br0">421 416 0,'9'-5'94,"-4"0"-94,5 1 15,-1 -1 1,-4 5 -16,0 0 15,-5 -5 -15,4 5 16,1 0 -16,0 0 169,-5 5 -153,0 0 -16,0 -1 16,-5 1 -16,0 0 15,1 5 -15,4 -6 16,-5 1 -16,0 0 15,5 0 -15,-5 -5 16,5 4 0,0 1 46,0 0 -46,0 0 -1,0 -1 1,0 1 -16,0 0 16,0 0 -1,0 0 -15,5 -5 16,-5 4 -16,5 -4 16,-5 5 -16,5 -5 62,-1 0 -46,1 0 -1,0 -5 -15,0 1 16,-1 -6 -16,-4 5 16,5 0 -1,0 5 -15,0 -4 0,-5 -1 16,0 0 23,5 5 -39,-5 -5 16,4 5 -16,-4 -4 16,5 4 -1,-5 -5 -15,0 0 16,0 0 -16,0 1 15,0 -1 -15,0 0 16,0 0 0,0 0 -16,0 1 15,0 -1 1,0 0 -16,0 0 16,0 1 15,0 8 63,0 1 -79,5 5 1,-5 -1 -16,0 -4 0,0 5 15,0 -1 1,5 1 -16,-5 -1 16,0 -4 -1,4 4 -15,-4 -4 16,0 0 -16,0 0 16,5 0 -16,-5 -10 98,0 -5 -82,0 1 -16,0 -1 16,0 1 -16,0 -1 15,0 1 -15,0 -1 16,0 0 -16,0 6 15,0 -1 1,0 0 78,0 0 -79,5 5 1,0 0 -16,-1 -4 16,1 4 -16,5 0 15,-6 0 -15,1 0 47,0 0 -31,0 0 -16,0 4 15,-5 1 1,0 0 -16,0 0 16,0 -1 -1,0 6 -15,0 0 16,0 -6 -16,0 1 16,0 0 -1,0 0 -15,0 -1 16,0 1 -1,0 0 1,-5 -5 0,0 0 6,0 0 10,0 0 -17,1 0 16,-1 0 -15,0 -5 0</inkml:trace>
    </iact:actionData>
  </iact:action>
  <iact:action type="add" startTime="128316">
    <iact:property name="dataType"/>
    <iact:actionData xml:id="d60">
      <inkml:trace xmlns:inkml="http://www.w3.org/2003/InkML" xml:id="stk37" contextRef="#ctx0" brushRef="#br0">688 325 0,'-5'0'0,"0"-4"110,0 4 -110,1 0 15,-1 0 -15,-5 0 32,1 0 -32,-1 0 15,1 0 -15,-1 0 16,5 0 -16,5 4 28,0 1 -28,-4 -5 15,4 5 1,0 0 -1,4 -5 17,1 0 -32,0 0 15,0 0 1,-1 0 -16,1 0 16,5 0 -16,-5 0 15,-1 0 -15,1 0 16,0 0 -16,-5 -5 15,5 0 -15,-5 0 16,0 1 0,0 -1 -1,0 0 -15</inkml:trace>
    </iact:actionData>
  </iact:action>
  <iact:action type="add" startTime="129131">
    <iact:property name="dataType"/>
    <iact:actionData xml:id="d61">
      <inkml:trace xmlns:inkml="http://www.w3.org/2003/InkML" xml:id="stk38" contextRef="#ctx0" brushRef="#br0">602 402 0,'0'4'0,"0"1"0,0 0 16,5 -5 15,-1 0 -31,1 0 15,0 0 -15,4 0 16,6 0 0,-6 -5 -16,6 5 0,-1 -5 15,5 -4 -15,-9 4 16,-1 5 -16,1 -5 16,-1 1 -1,-4 4 -15,-5 -5 16,5 5 -1,-5 -5 1,4 5 -16,-4 -5 16,5 5 -16</inkml:trace>
    </iact:actionData>
  </iact:action>
  <iact:action type="add" startTime="129617">
    <iact:property name="dataType"/>
    <iact:actionData xml:id="d62">
      <inkml:trace xmlns:inkml="http://www.w3.org/2003/InkML" xml:id="stk39" contextRef="#ctx0" brushRef="#br0">664 416 0,'0'5'0,"0"0"0,0 -1 47,0 1 -16,0 0 -15,5 -5 0,-1 0 -16,1 0 15,0 0 -15,-5 5 16,5 -5 -16,-1 0 16,1 0 -1,0 0 -15,5 0 16,-1 -5 -16,-4 0 15,4 0 -15,-4 -4 16,0 4 0,0 0 -16,-1 0 15,-4 1 -15,0 -1 16</inkml:trace>
    </iact:actionData>
  </iact:action>
  <iact:action type="add" startTime="136349">
    <iact:property name="dataType"/>
    <iact:actionData xml:id="d63">
      <inkml:trace xmlns:inkml="http://www.w3.org/2003/InkML" xml:id="stk40" contextRef="#ctx0" brushRef="#br0">2776 2028 0,'0'4'0,"4"1"125,6 -5 -125,4 5 15,-4 0 -15,4 -5 16,0 0 -16,10 5 16,0 -5 -16,-5 0 15,5 0 1,-10 0 -16,1 0 0,-1 0 15,0 0 -15,-4 0 16,-1 0 0,1 0 -16,-5 4 15,-1 -4 -15,1 0 16,0 0 -16,0 0 16,-1 0 -1,1 0 -15,0 0 16,0 0 -16,0 0 15,-1 0 1,1 0 -16,0 0 16,0 0 -16,4 0 15,1 5 -15,-1 0 16,10 0 -16,5 -1 16,5 6 -16,4 -5 15,-9 -1 -13,5 -4 14,-1 5 -16,-4 -5 15,-5 0 -15,-5 0 16,-4 0 -16,-1 0 16,1 0 -16,-1 -5 15,-4 1 -15,0 4 16,0 0 -16,0 0 16,-1 0 15,1 0 0,0 -5 -15,0 5 -16,-1 0 15,6 -5 -15,-1 5 16,6 0 -16,-1 -5 16,0 5 -16,5 -4 15,0 4 -15</inkml:trace>
    </iact:actionData>
  </iact:action>
  <iact:action type="add" startTime="137504">
    <iact:property name="dataType"/>
    <iact:actionData xml:id="d64">
      <inkml:trace xmlns:inkml="http://www.w3.org/2003/InkML" xml:id="stk41" contextRef="#ctx0" brushRef="#br0">3705 1799 0,'0'5'0,"0"4"31,0 1 -31,5 -6 0,-5 6 16,5 -1 -1,0 -4 -15,-1 5 0,-4 -5 16,5 -5 -16,0 4 16,-5 1 -16,0 0 15,5 0 48,-1 -5 -48,1 0 1</inkml:trace>
    </iact:actionData>
  </iact:action>
  <iact:action type="add" startTime="138259">
    <iact:property name="dataType"/>
    <iact:actionData xml:id="d65">
      <inkml:trace xmlns:inkml="http://www.w3.org/2003/InkML" xml:id="stk42" contextRef="#ctx0" brushRef="#br0">3891 2128 0,'5'-5'0,"0"5"16,0 -5 -16,4 5 15,1 0 1,-1 -4 -16,5 4 15,1 -5 -15,9 0 19,-5 5 -19,4 -5 16,-8 0 -16,9 5 15,-10 0 -15,0 0 16,10 -9 -16,-10 9 16,1 0 -16,-6 0 15,1 0 -15,-1 0 16,1 0 -16,-5 0 15,-1 0 -15,6 0 16,-1 5 -16,1 -5 16,-1 0 -16,1 4 15,0 -4 -15,-1 5 16,1 -5 -16,4 5 16,-5 -5 -16,1 5 15,9 -5 -15,-9 0 16,-6 0 -16,6 0 15,-1 0 -15,-4 5 16,0 -5 -16,5 0 16,-6 0 -16,1 0 15,0 0 1,4 0 0,-4 0 -16,5 0 15,-1 -5 -15,1 0 16,4 5 -16,0 -5 15,5 5 -15,0 0 16,-4 -9 -16,9 9 16,-10 -5 -16,10 5 15,-10 0 -15,0 0 16,-4 0 -16,-1 0 16,1 0 -16,-5 0 15,-1 0 1,6 0 -16,-5 0 15,0 0 -15,4 0 16,-4 0 -16,4 0 12,-4 0 3,0 0 -15,0 0 16,4 0 -16,-9 5 16,10 -5 -1,-1 0 -15,-4 0 0,5 0 16,-1 0 -1,1 0 -15,-1 0 0,-4 0 32,0 0 -32,-1 0 15</inkml:trace>
    </iact:actionData>
  </iact:action>
  <iact:action type="add" startTime="141032">
    <iact:property name="dataType"/>
    <iact:actionData xml:id="d66">
      <inkml:trace xmlns:inkml="http://www.w3.org/2003/InkML" xml:id="stk43" contextRef="#ctx0" brushRef="#br0">473 2342 0,'5'0'0,"4"0"47,6 0 -31,9 0 -16,4 0 15,1 -4 -15,9 4 16,0 0 -16,5 0 16,-14 0 -16,-1 0 15,1 0 -15,-1 0 16,6 0 -16,-15 0 15,-5 0 -15,0 0 16,-4 0 -16,-1 0 16,1 0 -1,0 0 -15,-6 0 16,6 0 -16,-1 0 16,1 0 -16,-1 0 15,6 0 -15,4 0 16,5 -10 -16,-5 10 15,9 0 -15,1 0 16,4 0 -16,-4 0 16,0 0 -16,-6 0 15,1 0 -15,0 0 16,-10 0 -16,1 0 16,4 0 -16,-5 0 15,-4 0 -15,-1 0 20,1 0 -20,-6 0 15,6 0 -15,-5 0 16,-1 0 -16,1 0 528</inkml:trace>
    </iact:actionData>
  </iact:action>
  <iact:action type="add" startTime="142515">
    <iact:property name="dataType"/>
    <iact:actionData xml:id="d67">
      <inkml:trace xmlns:inkml="http://www.w3.org/2003/InkML" xml:id="stk44" contextRef="#ctx0" brushRef="#br0">1603 2333 0,'14'0'109,"1"0"-109,-1 0 16,14 0 -16,-4 0 16,5 0 -1,0 0 -15,-1 0 16,-4 0 -16,-10 0 15,1 0 -15,-1 0 16,5 0 -16,-5 0 16,-4 0 -16,-1 0 15,-4 0 1,0 0 -16,0 0 16,-1 0 -16,1 0 15,0 0 -15,0 0 16,-1 0 -1,1 0 -15,5 0 16,-1 0 -16,1 0 16,-1 0 -16,6 0 15,-6 0 -15,5 0 16,1 0 -16,-1 0 16,0 0 -16,5 0 15,-9 0 -15,0 0 16,-6 0 -16,6 0 15,-5 0 -15,-1 0 60</inkml:trace>
    </iact:actionData>
  </iact:action>
  <iact:action type="add" startTime="144505">
    <iact:property name="dataType"/>
    <iact:actionData xml:id="d68">
      <inkml:trace xmlns:inkml="http://www.w3.org/2003/InkML" xml:id="stk45" contextRef="#ctx0" brushRef="#br0">1131 2233 0,'0'-5'0,"0"0"31,0 0 16,0 1 -47,0 -1 15,5 0 1,0 5 0,-5 -5 -1,4 1 -15,1 -1 16,0 0 -16,-5 0 15,5 0 -15,-1 5 16,6 -4 0,-5 -1 -16,4 0 15,-4 0 -15,5 1 16,-10 -1 -16,9 0 16,1 0 -16,-6 1 15,6 -1 -15,-5 5 16,4 -5 -16,-4 0 15,0 1 -15,0 4 16,4 -5 -16,-4 5 16,4 -5 -1,1 5 -15,-1 -5 0,-4 5 16,5 0 -16,-6 0 16,11 -5 -16,-10 5 15,4 0 -15,1 0 16,9 0 -16,-15 0 15,16 0 -15,-6 0 16,5 0 -16,0 0 16,-5 0 -1,1 0 -15,-1 0 16,0 0 -16,5 5 16,-9 -5 -16,-1 0 15,1 5 -15,-1 -5 16,-4 0 -16,0 5 15,0 -5 -15,-1 0 16,1 5 -16,0 -5 16,0 4 -16,0 1 15,-1 -5 27,1 5 -26,0 0 -16,-5 -1 15,5 1 -15,-1 0 16,-4 0 -16,5 -5 15,0 4 1,-5 1 0,5 -5 -16,-5 5 0,4 0 15,-4 -1 1,5 1 -16,0 0 16,-5 0 -1,0 0 1,5 -1 15,-5 1 -31,4 -5 31,-4 5 -31</inkml:trace>
    </iact:actionData>
  </iact:action>
  <iact:action type="add" startTime="147372">
    <iact:property name="dataType"/>
    <iact:actionData xml:id="d69">
      <inkml:trace xmlns:inkml="http://www.w3.org/2003/InkML" xml:id="stk46" contextRef="#ctx0" brushRef="#br0">3243 2342 0,'5'0'0,"-10"0"16,0 0 62,-4 0 -63,4 0 -15,-5 0 16,1 0 -16,-1 0 16,-9 5 -16,5 -5 15,4 0 -15,1 0 16,4 0 -16,-5 0 15,1 0 -15,-1 0 16,1 0 -16,-1 0 16,1 0 -1,-1 0 -15,1 0 16,-1 5 -16,1 -5 0,-1 0 16,1 0 -1,4 5 -15,0 -5 16,0 0 -16,1 0 15,-1 0 -15,0 0 16,-5 0 -16,1 0 16,4 0 -1,-4 0 -15,-1 0 26,5 0 -26,1 0 16,-1 0 -16,-5 0 15,6 0 -15,-1 0 16,0 0 -16,0 0 15,0 0 1,1 0 -16,-1 0 16,0 0 -16,0 0 15,1 0 -15,-1 0 16,-5 0 -16,1 -5 16,4 5 -16,-5 -5 15,1 5 1,4 0 -16,0 0 0,1 0 31,-1 0 -31,0 0 16,0 -5 -1,1 5 -15,4 -4 16,-5 -1 -16,5 0 16,-5 0 -16,0 1 15,0 4 -15,1 -5 16,-1 0 -16,0 0 15,5 0 -15,-5 1 16,5 -1 -16,-4 5 16,4 -10 -16,-5 6 15,5 -6 -15,0 1 16,0 -1 -16,0 0 16,0 1 -16,5 4 15,-1 0 1,-4 1 -16,5 -1 15,0 0 -15,-5 0 16,5 5 -16,-1 0 16,1 -4 -1,0 -1 -15,-5 0 0,5 0 16,0 0 3,-1 5 -19,1 -4 0,0 4 15,4 -5 1,-4 0 -1,0 5 -15,0 -5 16,-1 5 -16,1 0 16,0 -4 -16,0 4 15,0 0 1,-1 -5 -16,1 5 16,0 0 -16,0 0 15,-5 -5 1,4 5 -16,1 0 15,0 0 -15,0 0 16,-1 0 -16,1 0 16,0 0 -16,5 0 15,-6 0 -15,6 0 16,-5 0 -16,-1 0 16,1 0 -16,0 0 15,0 0 1,-1 0 -16,6 -5 0,-5 5 15,4 0 -15,1 0 16,-1 0 0,1 0 -16,-1 0 15,1 0 1,-1 0 -16,1 5 0,0 -5 16,-1 5 -1,1 -5 -15,-1 0 16,5 5 -16,1 -5 15,-6 0 -15,6 0 16,4 0 -16,-15 0 16,6 0 -16,-1 4 15,1 -4 -15,-5 0 16,0 5 0,-1 -5 15,1 0 -16,-5 5 1,0 0 -16,5 -5 16,-5 4 -16,0 1 15,5 0 -15,-5 0 16,4 0 0,-4 -1 -16,0 1 15,5 0 -15,-5 0 16,0 -1 -16,0 1 15,0 0 1,0 0 -16,0 -1 16,0 1 -16,0 0 15,0 0 1,0 0 0,0 -1 -1,0 1 1,0 0 -1,0 0 -15,0 -1 16,0 1 0,0 0 -16,0 0 15,0 -1 -15,-5 -4 16,1 0 -16,4 5 16,-5 0 -16,0 0 15,5 0 -15,-5 -5 16,5 4 -16,-4 -4 15</inkml:trace>
    </iact:actionData>
  </iact:action>
  <iact:action type="add" startTime="151008">
    <iact:property name="dataType"/>
    <iact:actionData xml:id="d70">
      <inkml:trace xmlns:inkml="http://www.w3.org/2003/InkML" xml:id="stk47" contextRef="#ctx0" brushRef="#br0">3462 2352 0,'5'0'0,"14"0"78,-5 0 -62,1 0 -16,-1 0 15,15 0 -15,4 -10 16,-14 6 -16,0 4 16,-5 0 -16,5 0 15,0 -5 -15,1 5 16,-6 0 -16,-5 0 15,1 0 -15,-1 0 16,1 0 -16,0 0 16,-6 0 -1,1 0 -15,0 0 0,0 0 16,4 0 -16,1 0 16,4 0 -16,0 0 15,5 0 1,-4 0 -16,-1 0 0,0 0 15,1 0 1,4 0 -16,-5 0 16,-5 0 -16,6 0 15,-6 0 -15,6 0 16,-6 0 -16,1 0 0,4 0 0,-5 0 15,6 0 -15,-6 0 16,1 0 -16,4 0 15,5 -5 -15,-14 5 16,14 0 -16,-9 0 16,4 0 -16,-5 0 15,6 0 -15,-6 0 16,1 0 -16,-1 0 16,1 0 -16,4 0 15,-4 0 -15,-1 -5 16,6 5 -16,-6 0 15,5 0 -15,-4 0 16,4 -4 -16,1 4 16,-6 0 -16,10 0 15,-5 0 -15,1 0 16,-1 0 0,-4 0 -16,4 0 15,5 0 -15,-5 -5 16,-4 5 -16,4 0 15,0 0 -15,-4 0 16,-1 0 -16,1 0 16,4 0 -16,-4 0 15,-1 0 -15,1 0 16,-1 0 -16,1 0 16,-1 0 -16,1 0 15,-5 0 -15,4 0 16,1 0 -16,-1 0 15,1 0 -15,-1 0 16,1 0 -16,0 0 16,-1 0 -16,1 -5 15,4 5 -15,-5 0 16,1 0 -16,0 0 16,-1 0 -16,-4 0 15,0 0 11,4 0 -26,1 0 15,-6 0 -15,6 0 16,-1 0 0,6 0 -16,-1 0 15,0 0 -15,1 0 16,4 0 -16,-5 0 16,0 0 -16,1 0 15,4 0 -15,0 0 16,0 0 -16,0 0 15,0 0 -15,-5 0 16,5 0 -16,0 0 16,-4 0 -16,4 0 15,-5 0 -15,0 0 16,1 0 -16,-1 0 16,-4 0 -16,-1 0 15,5 0 -15,-4 0 16,-1 0 -1,6 0 -15,-6 0 0,1 0 16,-1 0 -16,1 0 16,-1 0 -16,1 0 15,0 0 -15,-1 0 16,1 0 -16,-1 0 16,1 0 -1,-1 0 -15,-4 0 16,4 0 -16,1 0 0,0 0 15,-1 0 1,-4 0 -16,0 0 16,-1 0 -16,1 0 31,0 5 -15,0 -5 -16,-1 0 15,1 0 -15,5 0 16,-1 0 -16,1 0 15,-1 0 14,1 0 -29,-1 0 16,-4 0 -16,0 0 15,0 0 -15</inkml:trace>
    </iact:actionData>
  </iact:action>
  <iact:action type="remove" startTime="154828">
    <iact:property name="style" value="instant"/>
    <iact:actionData xml:id="d71" ref="#d46"/>
    <iact:actionData xml:id="d72" ref="#d47"/>
    <iact:actionData xml:id="d73" ref="#d48"/>
    <iact:actionData xml:id="d74" ref="#d49"/>
    <iact:actionData xml:id="d75" ref="#d50"/>
    <iact:actionData xml:id="d76" ref="#d51"/>
    <iact:actionData xml:id="d77" ref="#d52"/>
    <iact:actionData xml:id="d78" ref="#d53"/>
    <iact:actionData xml:id="d79" ref="#d54"/>
    <iact:actionData xml:id="d80" ref="#d55"/>
    <iact:actionData xml:id="d81" ref="#d56"/>
    <iact:actionData xml:id="d82" ref="#d57"/>
    <iact:actionData xml:id="d83" ref="#d58"/>
    <iact:actionData xml:id="d84" ref="#d59"/>
    <iact:actionData xml:id="d85" ref="#d60"/>
    <iact:actionData xml:id="d86" ref="#d61"/>
    <iact:actionData xml:id="d87" ref="#d62"/>
    <iact:actionData xml:id="d88" ref="#d63"/>
    <iact:actionData xml:id="d89" ref="#d64"/>
    <iact:actionData xml:id="d90" ref="#d65"/>
    <iact:actionData xml:id="d91" ref="#d66"/>
    <iact:actionData xml:id="d92" ref="#d67"/>
    <iact:actionData xml:id="d93" ref="#d68"/>
    <iact:actionData xml:id="d94" ref="#d69"/>
    <iact:actionData xml:id="d95" ref="#d70"/>
  </iact:action>
  <iact:action type="add" startTime="157187">
    <iact:property name="dataType"/>
    <iact:actionData xml:id="d96">
      <inkml:trace xmlns:inkml="http://www.w3.org/2003/InkML" xml:id="stk48" contextRef="#ctx0" brushRef="#br0">2900 2061 0,'-5'0'0,"10"0"62,4 0 -15,1 0 -47,-1 0 16,-4 5 -1,5 -5 -15,-1 0 16,1 5 -16,-1 -5 16,-4 4 -16,0 -4 15,-1 0 1,1 0 -16,0 5 16,0 -5 -16,0 0 15,-1 0 1,1 0 -1,0 0 -15,0 0 16,-1 0 -16,-4 5 16,5 -5 -16,0 0 15,0 0 -15,4 0 16,-4 0 -16,5 0 16,-6 0 -1,6 0 -15,-1 0 16,1 5 -16,-1 -5 15,1 4 -15,4 -4 16,-4 0 -16,4 0 16,-4 0 -16,-1 0 15,5 0 1,-4 0 -16,4 0 16,5 0 -16,-9 0 15,4 0 -15,-4 0 16,4 0 -16,-4 0 15,-1 0 -15,1 0 16,-6 0 -16,1 0 16,0 0 -1,0 0 -15,-1 0 16,6 0 -16,0 0 16,-1 0 -1,1 0 -15,-1 0 16,1 0 -16,4 0 15,-4 0 -15,-1 0 16,1 0 -16,-1 0 16,1 0 -16,-1 0 15,-4 0 -15,4 0 16,1 0 0,-5 0 -1,4 5 -15,1 -5 16,-1 0 -16,-4 0 15,0 0 -15,0 0 0,-1 0 16,1 5 109</inkml:trace>
    </iact:actionData>
  </iact:action>
  <iact:action type="add" startTime="160194">
    <iact:property name="dataType"/>
    <iact:actionData xml:id="d97">
      <inkml:trace xmlns:inkml="http://www.w3.org/2003/InkML" xml:id="stk49" contextRef="#ctx0" brushRef="#br0">3987 1365 0,'-10'-5'0,"5"0"16,-4 1 -1,-1 -1 -15,5 0 0,-4 5 19,-1 0 -19,1 0 16,-1 -5 -1,1 5 -15,-6 0 16,1 0 -16,0 0 15,0 0 -15,-10 0 16,9 0 -16,1 0 16,-10 5 -16,10 -5 15,-5 5 -15,5 0 16,-1 -1 -16,1 6 16,-5 -1 -16,5 -4 15,4 5 -15,1 -5 16,-1 4 -16,-4 1 15,4 -1 -15,1 5 16,4 -14 -16,0 10 16,0 -1 -16,1 1 15,-1 4 -15,5 -9 16,0 5 0,0 -1 -16,0 1 0,0 -1 15,0 1 -15,0 -1 16,0 1 -16,0 4 15,0 -4 -15,9 4 16,-9 -4 -16,5 9 16,0 -10 -16,0 5 15,-1 1 -15,1 -6 16,5 10 0,-1 -9 -16,-4 4 15,5 -4 -15,4 -1 16,-5 10 -16,1 -9 15,-1 4 -15,11 -4 16,-6 4 -16,0 -4 16,5 -6 -16,-4 1 15,-6 0 -15,5 0 16,5 -1 -16,-9 1 16,4 -5 -16,1 0 26,-1 0 -26,0 0 16,5 0 -16,-9 0 15,-5 0 -15,4 0 16,1 0 -16,9 0 16,-15 0 -16,6 0 15,0 0 1,-1 0 -16,-4 0 0,0 0 16,-1 -5 -1,1 1 -15,-5 -1 0,5 0 16,-5 0 -16,5 -4 15,-1 -1 -15,1 1 16,9 -1 0,-4 1 -16,0 -1 15,-6 5 -15,1 -4 16,0 -1 -16,0 6 16,-5 -6 -16,4 5 15,1 0 -15,0 -4 16,-5 -1 -16,5 1 15,-5 -1 -15,4 -9 16,-4 5 -16,0 4 16,10 -4 -16,-10 0 15,0 4 -15,0 -4 16,0 4 -16,0 1 16,0 -1 -16,0 1 15,0 -1 -15,0 1 16,0 -1 -16,0 1 15,0 -1 -15,0 1 16,0 4 -16,-5 -10 16,0 1 -16,1 5 15,-1 -1 -15,0 1 16,0 -1 -16,1 1 16,-1 -1 -1,0 0 -15,0 1 16,1 -1 -16,-1 1 0,-5 4 15,1 0 1,-1 -9 -16,1 9 16,-6 0 -16,6 1 15,-10 4 -15,9 0 16,1 0 -16,4 0 16,0 0 -1,0 0 63,1 0 -62</inkml:trace>
    </iact:actionData>
  </iact:action>
  <iact:action type="add" startTime="161739">
    <iact:property name="dataType"/>
    <iact:actionData xml:id="d98">
      <inkml:trace xmlns:inkml="http://www.w3.org/2003/InkML" xml:id="stk50" contextRef="#ctx0" brushRef="#br0">3891 1341 0,'-9'10'0,"-6"9"16,-4 -5 -16,0 10 16,-5 -5 -16,10 0 15,-10 0 -15,5 -5 16,5 5 -16,4 -9 15,1 -1 -15,9 -4 16</inkml:trace>
    </iact:actionData>
  </iact:action>
  <iact:action type="add" startTime="162177">
    <iact:property name="dataType"/>
    <iact:actionData xml:id="d99">
      <inkml:trace xmlns:inkml="http://www.w3.org/2003/InkML" xml:id="stk51" contextRef="#ctx0" brushRef="#br0">3963 1446 0,'0'5'15,"0"-1"-15,0 1 16,-5 0 -16,0 -5 16,-4 5 -1,4 0 1,0 4 -16,-4 -4 16,4 4 -16,0 -4 15,0 0 -15,1 0 0,4 -1 16,-5 -4 -1,0 5 -15,5 0 23,-5 0 -23,5 0 16,-5 -1 -16,5 1 15,-4 0 1,4 0 0,4 -5 46,1 0 -62</inkml:trace>
    </iact:actionData>
  </iact:action>
  <iact:action type="add" startTime="162668">
    <iact:property name="dataType"/>
    <iact:actionData xml:id="d100">
      <inkml:trace xmlns:inkml="http://www.w3.org/2003/InkML" xml:id="stk52" contextRef="#ctx0" brushRef="#br0">3944 1546 0,'4'5'0,"-4"4"16,0 -4 -1,0 0 -15,0 0 16,0 4 -16,0 1 16,-4 -5 -16,-1 4 15,0 1 -15,0 -1 16,1 1 -16,-1 -1 16,0 1 -16,5 -5 15,0 -1 -15,-5 1 16</inkml:trace>
    </iact:actionData>
  </iact:action>
  <iact:action type="add" startTime="163008">
    <iact:property name="dataType"/>
    <iact:actionData xml:id="d101">
      <inkml:trace xmlns:inkml="http://www.w3.org/2003/InkML" xml:id="stk53" contextRef="#ctx0" brushRef="#br0">3953 1665 0,'0'5'0,"0"0"16,0 0 -1,0 -1 -15,0 1 16,-5 -5 -1,5 5 1</inkml:trace>
    </iact:actionData>
  </iact:action>
  <iact:action type="add" startTime="164531">
    <iact:property name="dataType"/>
    <iact:actionData xml:id="d102">
      <inkml:trace xmlns:inkml="http://www.w3.org/2003/InkML" xml:id="stk54" contextRef="#ctx0" brushRef="#br0">3886 149 0,'-4'0'0,"-1"5"15,5 0 16,0 4 -31,0 1 16,-5 4 -16,5 0 16,-5 5 -1,5 0 -15,0 5 16,0 5 -16,0 -1 16,0 1 -16,0 0 15,0 9 -15,0 0 16,0 10 -16,0 4 15,0 -4 -15,0 9 16,0 0 -16,0 19 16,0 -9 -16,0 0 15,0 9 -15,0 -4 16,0 4 -16,0 10 16,0 -10 -16,0 1 15,0 -11 -15,-9 11 16,4 -1 -16,-4 0 15,-1 -4 -15,5 -6 16,-4 -8 -16,4 -11 16,-5 -4 -16,10 -14 15,-4 4 -15,-1 -4 16,5 -5 0,-5 -10 -16,5 0 0,0 -4 15,0 -1 1,-5 -4 -16,5 0 59,0 0 -28</inkml:trace>
    </iact:actionData>
  </iact:action>
  <iact:action type="add" startTime="166007">
    <iact:property name="dataType"/>
    <iact:actionData xml:id="d103">
      <inkml:trace xmlns:inkml="http://www.w3.org/2003/InkML" xml:id="stk55" contextRef="#ctx0" brushRef="#br0">3782 368 0,'0'-4'0,"0"-1"0,0 0 16,0 0 -1,0 1 1,-5 4 -1,5 -5 -15,-5 0 16,0 0 0,-4 -4 -1,-1 4 -15,1 -5 16,-10 1 -16,4 -5 16,-9 4 -16,1 0 15,-1 -4 -15,0 5 16,-5 -1 -16,-4 5 15,4 1 -15,6 -1 16,-6 -5 -16,5 5 16,-4 1 -16,-6 4 15,6 0 1,-1 0 -16,0 0 0,1 0 16,4 0 -16,-5 4 15,-4 6 -15,-5 -5 16,4 0 -16,15 -5 15,-19 9 1,5 -4 -16,14 0 16,-15 9 -16,1 5 15,9 -9 -15,0 9 16,1 0 -16,3 0 16,1 5 -16,10 -10 15,-1 5 -15,-4 0 16,4 0 -16,6 0 15,-1 0 -15,0 0 16,0 5 -16,-4 0 16,9 -5 -16,0 10 15,0 -10 -15,0 9 16,5 -4 -16,-1 0 25,1 -10 -25,5 10 15,-1 -10 -15,6 6 16,-6 -11 -16,1 1 15,-1 -6 1,1 6 -16,4 -5 16,-4 -5 -16,9 0 15,-5 0 -15,0 0 16,1 0 -16,8 -5 16,6 0 -16,4 -4 15,-4 4 -15,14 0 16,-5 -4 -16,14 4 15,-4 5 -15,0 -10 16,-1 5 -16,-4 -4 16,-14 4 -16,-5 0 15,-10 1 -15,-4 -1 16,-1 0 -16,-4 -4 16,0 -1 -16,-1 1 15,1 -6 -15,0 6 16,-5 -6 -16,0 6 15,5 -5 -15,-5 -1 16,0 1 -16,9 -5 16,-9 5 -1,5 -1 -15,0 1 0,-5 -5 16,5 5 -16,-1 -1 16,-4 6 -16,5 -1 15,0 1 -15,-5 -1 16,0 1 -16,0 4 15,0 -5 1,5 5 -16,-5 1 16,0 -6 -16,0 1 15,0 -10 -15,0 4 16,0 1 -16</inkml:trace>
    </iact:actionData>
  </iact:action>
  <iact:action type="add" startTime="167697">
    <iact:property name="dataType"/>
    <iact:actionData xml:id="d104">
      <inkml:trace xmlns:inkml="http://www.w3.org/2003/InkML" xml:id="stk56" contextRef="#ctx0" brushRef="#br0">4015 454 0,'0'-5'0,"5"1"32,-5 -1 -32,5 0 15,-5 0 -15,4 -4 16,1 -1 0,0 -9 -16,0 5 15,0 0 -15,4 -5 16,1 -1 -16,-1 -3 15,5 4 -15,-4 -5 16,4 5 -16,-4 -5 16,-1 5 -16,6 -5 15,-6 10 -15,1 -1 16,-1 6 -16,1 -6 16,4 6 -16,-4 -1 15,4 1 -15,0 -1 16,5 -4 -1,-4 4 -15,8 1 16,1 4 -16,-5 -4 16,5 -1 -16,10 5 15,-6 5 -15,10 0 16,-9 0 -16,9 0 16,-9 0 -16,14 0 15,-15 0 -15,-4 5 16,5 5 -16,4 -6 15,-4 1 -15,4 9 16,0 1 -16,-18 -11 16,-1 6 -16,5 -5 15,-5 4 -15,-4 1 16,4 9 -16,-4 -5 16,-6 -4 -16,6 9 15,-5 -5 -15,-5 -4 16,0 -1 -16,5 1 15,-5 4 -15,4 0 16,-4 1 -16,5 4 16,-5 -5 -16,0 5 15,0 5 -15,0 -10 16,0 10 -16,0 -5 16,0 -5 -16,-5 10 15,1 -9 -15,-6 8 16,-4 -8 -1,-1 4 -15,-4 -5 16,0 0 -16,-5 -4 16,1 -5 -16,-1 4 15,5 -4 -15,-15 0 16,6 -5 -16,-1 0 16,0 0 -16,-4 0 15,4 0 -15,10 0 16,-4 0 -16,8 0 15,-9 0 -15,5 -5 16,0 0 -16,5 1 16,-5 -6 -16,-5 5 15,0 0 -15,5 1 16,-14 -1 -16,14 -5 16,-5 6 -16,10 -1 15,-5 0 -15,9 0 16,5 1 -1,5 -1 -15,-5 5 0,5 -5 16,-4 0 -16,-1 0 16,5 -4 -16,0 -1 15,-5 1 1,5 -1 -16</inkml:trace>
    </iact:actionData>
  </iact:action>
  <iact:action type="add" startTime="169234">
    <iact:property name="dataType"/>
    <iact:actionData xml:id="d105">
      <inkml:trace xmlns:inkml="http://www.w3.org/2003/InkML" xml:id="stk57" contextRef="#ctx0" brushRef="#br0">3968 1293 0,'0'-4'0,"0"-1"0,0 0 15,0 0 -15,0 1 16,0 -1 0,0 0 15,-10 0 -16,0 5 1,-9 -5 -16,5 5 16,-5 -4 -16,-5 4 15,5 0 -15,-9 0 16,-1 0 -16,5 0 16,10 0 -16,-1 0 15,-4 0 -15,5 0 16,0 0 -16,4 0 15,1 4 -15,4 1 16,-5 0 -16,1 0 16,-1 0 -16,1 -1 15,-5 6 -15,4 -5 16,0 4 -16,-4 -4 16,5 0 -16,4 4 15,-5 1 -15,6 -1 16,-1 1 -1,0 -1 -15,0 1 16,0 -1 -16,1 6 16,-1 -6 -16,0 1 15,0 4 -15,5 0 16,0 1 -16,0 4 16,0 -5 -16,0 0 15,0 -4 -15,0 -1 16,0 6 -16,0 -1 15,0 -4 -15,5 9 16,-5 -5 -16,5 0 16,0 1 -16,-1 4 15,1 -5 -15,5 0 16,-1 5 -16,1 -4 16,-1 -1 -16,10 5 15,-4 -5 -15,-6 -4 16,10 4 -16,-4 -4 15,-1 -1 1,0 1 -16,-4 -5 0,4 -1 16,0 1 -16,5 5 15,-4 -6 -15,-1 1 16,0 -5 -16,10 5 16,-5 -5 -16,10 0 15,4 0 1,-4 0 -16,-10 0 0,-5 0 15,5 0 -15,0 0 16,-4 0 -16,-6 -5 16,5 0 -1,-4 1 -15,-10 -1 16,10 0 -16,-1 -4 16,5 -1 -16,-4 1 15,-1 -6 -15,6 1 16,-1 0 -16,-4 -5 15,-1 4 -15,-4 1 16,0 -10 -16,-1 0 16,-4 5 -16,0 -5 15,0 5 -15,0 -5 16,0 5 -16,0 5 16,0 -5 -16,0 0 15,0 5 -15,-4 -6 16,-1 6 -16,0 0 15,0 0 -15,1 -5 16,-6 4 -16,5 6 16,-9 -10 -16,4 4 15,1 6 -15,-1 -6 16,1 1 -16,-5 5 16,-1 -1 -16,6 -4 15,-10 -1 1,0 6 -16,0 -1 15,4 6 -15,1 -11 16,-5 11 -16,5 -1 16,4 0 -16,-4 0 15,-1 5 -15,-4 0 16,5 0 -16,-5 0 16,-5 0 -16,-4 0 15,-11 10 -15,6 -5 16,4 -1 -16,-4 6 15,4 -5 -15,6 -1 16,-1 11 -16,9 -6 16,-4 1 -16,5 -1 15,-5 6 -15,5 -6 16,4 5 -16,1 6 16,-6 -6 -16,6 0 15,-1 5 -15,6 -4 16,-1 -1 -16,-10 5 15,11 -5 -15,-1 0 16,0 6 -16,0 -1 16,1 -5 -1,4 10 -15,0 -10 0,0 10 16,0 -10 0,0 5 -16,0 0 15,4 -4 -15,1 4 16,0 -5 -16,0 0 15,9 1 -15,-4 -6 16,-1 10 -16,5 -9 16,1 -1 -16,-1 1 15,-5 -1 -15,6 6 16,4 -6 -16,-5 1 16,10 -5 -16,-10 -1 15,10 6 -15,-5 -5 16,5 -1 -16,0 1 15,4 -5 -15,-8 0 16,8 0 -16,-4 0 16,-10 0 -16,1 0 15,-6 0 -15,1 0 16,-6 0 -16,6 0 16,-5 -5 -1,4 1 -15,10 -1 16,-9 0 -16,4 -4 15,0 -1 1,10 -4 -16,0 4 16,-5 -9 -16,-4 10 15,-1 -1 -15,5 -9 16,-10 5 -16,1 -1 16,-5 -4 -16,-1 5 15,1 0 -15,5 -1 16,-5 -4 -16,-1 0 15,1 -5 -15,0 1 16,-5 8 -16,5 1 16,-5 -10 -16,0 10 15,0 -1 -15,0 1 16,0 0 -16,0 4 16,0 -9 -16,0 15 15,0 -11 1,-5 6 -16,0 -1 0,-4 1 15,-1 -1 1,0 1 -16,1 4 0</inkml:trace>
    </iact:actionData>
  </iact:action>
  <iact:action type="add" startTime="172100">
    <iact:property name="dataType"/>
    <iact:actionData xml:id="d106">
      <inkml:trace xmlns:inkml="http://www.w3.org/2003/InkML" xml:id="stk58" contextRef="#ctx0" brushRef="#br0">845 2352 0,'0'-5'0,"5"0"125,4 1 -90,1 4 -35,-1 -5 15,1 5 1,-1 0 -16,-4 0 15,5 0 -15,-1 0 16,1 0 -16,-5 0 16,4 0 -16,-4 0 15,4 0 -15,1 0 16,-1 0 -16,1 0 16,0 5 -16,-1 -1 15,1 1 -15,-1 -5 16,1 5 -16,-1 -5 15,-4 5 -15,0 -5 16,4 0 -16,-9 4 16,10 -4 -16,-1 0 15,-4 0 -15,5 0 16,-1 0 -16,1 0 16,-1 0 -16,-4 0 15,0 0 1,0 0 -16,-1 0 15,1 0 -15,0 0 110,0 0 -95,-1 0 1,6 0 -16,-1 0 16,1 0 -16,0 0 15,-1 0 -15,-4 0 16,0 0 44,-1 0 -60,-4 -4 15,5 4 -15,0 -10 16,0 1 -16,-1 -10 16,1 -1 -16,5 -13 15</inkml:trace>
    </iact:actionData>
  </iact:action>
  <iact:action type="add" startTime="175086">
    <iact:property name="dataType"/>
    <iact:actionData xml:id="d107">
      <inkml:trace xmlns:inkml="http://www.w3.org/2003/InkML" xml:id="stk59" contextRef="#ctx0" brushRef="#br0">1203 2443 0,'-5'0'0,"0"0"16,0 0 -16,0 0 15,1 0 1,-1 0 -16,0 -5 16,-4 5 -1,-1 0 1,-4 0 -16,-10 -5 15,-5 0 -15,-14 -4 16,5 4 -16,0 0 16,5 -4 -16,4 9 15,5 0 -15,5 -5 16,-5 5 -16,10 0 16,-10 -5 -1,10 5 -15,4 0 16,1 -5 -16,4 5 15,0 0 1,1 0 -16,-1 -4 16,0 4 -16,0 -5 15,1 5 -15,4 -5 16,-10 -5 -16,-4 -9 16,4 5 -16,-4 0 15,0 -5 -15,4 4 16,1 -4 -16,-1 5 15,5 4 -15,0 1 16,5 -1 -16,-4 1 16,4 -1 -16,0 1 15,0 -1 -15,0 -4 16,4 4 -16,6 -4 16,0 -5 -1,9 -5 -15,-5 10 0,5 -5 16,-5 9 -1,10 1 -15,-10 4 0,5 -5 16,-9 6 -16,4 -1 16,1 5 -1,-1 0 -15,10 -5 16,0 5 -16,-10 0 0,5 0 16,-5 0 -1,10 0 -15,0 0 16,-10 5 -16,1 4 15,-1 -4 -15,5 0 16,-5 -5 -16,1 5 16,-6 0 -16,1 -1 15,-1 1 -15,-4 0 16,4 0 -16,1 -1 16,-5 1 -16,-1 -5 15,1 10 -15,5 -1 16,-5 6 -16,-1 -6 15,1 1 -15,0 -1 16,0 1 -16,-1 -1 16,1 1 -16,0 4 15,0 0 -15,-1 -4 16,1 9 -16,0 -5 16,-5 -4 -16,0 4 15,0 -4 -15,0 -1 10,0 1 -10,0 -1 15,0 1 1,0 -5 -16,0 -1 16,0 1 -16,0 0 15,0 0 1,0 -1 -16,0 1 16,0 0 -1,0 0 1,-5 -1 -16,5 1 15,-5 0 -15,5 0 16,-4 -5 15,-1 0 -15</inkml:trace>
    </iact:actionData>
  </iact:action>
  <iact:action type="add" startTime="176531">
    <iact:property name="dataType"/>
    <iact:actionData xml:id="d108">
      <inkml:trace xmlns:inkml="http://www.w3.org/2003/InkML" xml:id="stk60" contextRef="#ctx0" brushRef="#br0">1613 2361 0,'4'0'0,"-4"5"0,0 0 31,0 0 0,-4 -5 -15,-6 0 -16,0 0 15,1 0 1,-5 0 -16,-1 0 0,-4 0 16,5 -5 -1,0 5 -15,-1 -5 16,6 0 -16,-1 -4 15,5 9 -15,1 -10 16,-6 6 -16,5 -6 16,1 5 -16,-1 -4 15,0 -1 -15,0 1 16,1 -1 -16,4 1 16,-5 -1 -16,5 1 15,0 -1 -15,0 0 16,0 1 -16,0 -1 15,0 1 -15,5 -1 16,-1 1 -16,1 -1 16,0 5 -16,4 1 15,1 -6 -15,-1 5 16,1 1 -16,4 -1 16,1 0 -16,4 0 15,-5 1 -15,0 -1 16,5 -5 -1,-4 10 -15,-1 -4 0,0 4 16,5 0 0,-4 0 -16,-1 0 15,0 0 -15,1 0 16,4 0 -16,-5 0 16,5 9 -16,0 -4 15,-5 0 -15,-4 -1 16,4 1 -16,-4 0 15,4 4 -15,-4 -4 16,4 5 -16,-5 -6 16,6 11 -16,-6 -10 15,6 4 -15,-6 -4 16,1 0 -16,-1 -1 16,-4 6 -16,0 -1 15,-1 -4 -15,1 5 16,-5 -5 -16,5 -1 15,0 6 -15,-5 -1 16,5 -4 0,-5 5 -16,0 -6 0,0 6 15,0 0 -15,0 -1 16,0 -4 0,0 4 -1,-5 1 -15,0 -5 16,0 4 -16,0 1 15,5 -5 -15,-4 -1 16,-1 -4 -16,0 5 16,0 0 -16,1 0 15,-1 -5 48</inkml:trace>
    </iact:actionData>
  </iact:action>
  <iact:action type="add" startTime="178024">
    <iact:property name="dataType"/>
    <iact:actionData xml:id="d109">
      <inkml:trace xmlns:inkml="http://www.w3.org/2003/InkML" xml:id="stk61" contextRef="#ctx0" brushRef="#br0">1050 2185 0,'0'-5'0,"0"0"15,0 1 -2,0 -1 2,5 5 1,-5 -5 -16,5 0 16,-1 -4 -1,1 -1 -15,0 6 16,4 -6 -16,-4 5 16,-5 1 -16,10 4 15,-6 -15 -15,6 10 16,-5 5 -16,4 -9 15,1 4 -15,-5 -4 16,4 4 -16,-4 0 16,4 0 -16,1 1 15,-1 -1 -15,-4 0 16,5 0 0,-5 0 -16,-5 1 15,9 4 -15,-4 0 16,0 -5 -16,-1 5 15,1 0 -15,0 0 16,-5 -5 -16,5 5 16,-1 -5 -16,6 5 15,-5 -4 -15,0 4 16,-1 0 -16,1 0 16,0 0 -1,0 0 -15,-1 0 16,1 0 -16,0 0 15,0 0 1,-1 0 0,1 0 -16,0 4 15,0 -4 -15,-1 5 16,1 -5 -16,5 0 16,-5 5 -1,-1 0 -15,1 -5 0,-5 4 16,5 -4 -16,-5 5 15,0 0 -2,0 0 -13,5 -5 16,-5 5 -16,4 -1 15,1 1 -15,0 0 16,0 0 -16,-5 -1 0,4 -4 16,-4 5 -1,5 -5 1,-5 5 -16,0 0 15,5 -5 -15,0 4 16,-5 1 -16,5 0 16,-1 -5 -16,1 5 15,-5 0 -15,0 -1 16,5 1 -16,-5 0 16,5 -5 -16,-1 0 15,-4 5 1,5 -1 -16,0 -4 15,-5 5 -15,0 0 16,0 -10 125,0 0 -126,0 1 -15,0 -1 16,-5 -5 -16,0 1 16,-4 -6 -16,-1 1 15,1 5 -15,-1 -1 16,5 1 -16,1 -1 15,-6 0 -15,5 6 16,1 -1 -16,-6 0 1,10 0 -1,-5 1 15,1 4 -15,-6 -5 16,0 5 -16,1 0 16,-1 0 -16,-4 0 15,0 0 -15,0 0 16,-6 0 -16,11 0 15,-1 0 -15,1 0 16,-1 5 -16,1 -5 16,-1 4 -1,10 1 -15,-5 -5 16,1 5 -16,-6 0 16,1 -1 -16,4 1 15,-5 5 -15,1 -5 16,4 -1 -16,0 1 15,0 0 -15,1 0 16,-1 -1 -16,0 6 16,0 -5 -16,1 -1 15,-1 1 -15,0 0 16,5 0 0,0 0 -16,0 -1 15,0 1 -15,-5 0 16,5 0 -1,0 -1 -15,0 1 16,0 0 -16,0 0 16,0 -10 147,0 0 -147,0 -4 -16,0 -1 16,0 -4 -1,0 4 -15,0 1 16,5 -1 -16,-5 1 15,5 -1 -15,0 5 16,-1 1 0,-4 -1 -16,5 0 15,0 0 -15,0 0 16,-1 1 -16,1 4 16,0 -5 -1,0 0 -15,0 5 16,-1 -5 -16,1 5 15,5 -4 -15,-1 -1 16,-4 5 -16,-5 -5 16,9 5 -16,-4 0 15,0 0 -15,0 0 16,4 0 -16,-4 0 16,5 0 -16,-6 0 15,6 0 -15,-1 0 16,-4 0 -16,5 0 15,-5 0 1,-1 0 -16,1 0 0,0 0 16,0 0 -1,-1 0 -15,1 0 16,-5 5 -16,5 -5 16,-5 5 -1,5 -5 -15,-5 4 16,4 -4 -16,1 0 15,0 5 -15,0 0 16,-1 0 -16,1 -1 16,5 1 -16,-5 0 15,-1 0 -15,1 -5 16,0 0 -16,-5 5 16,5 -1 -16,-1 6 15,1 -5 -15,0 -1 16,0 1 -16,-1 0 15,1 0 1,-5 -1 31,0 1 0</inkml:trace>
    </iact:actionData>
  </iact:action>
  <iact:action type="add" startTime="181129">
    <iact:property name="dataType"/>
    <iact:actionData xml:id="d110">
      <inkml:trace xmlns:inkml="http://www.w3.org/2003/InkML" xml:id="stk62" contextRef="#ctx0" brushRef="#br0">2800 1436 0,'4'0'0,"6"0"132,9 0 -117,-5 5 -15,1 -5 16,8 5 -16,-4 -5 15,5 5 -15,-5 -5 16,5 9 -16,-5 -9 16,-4 0 -16,4 0 15,-10 0 -15,-4 0 16,0 0 46,-1 0 -62,1 0 16,5 5 -16,-1 -5 16,1 5 -16,4 -5 15,0 5 -15,1 -5 16,9 4 -16,-10 -4 16,5 5 -16,-14 -5 15,-1 0 -15,1 0 47,0 0 -31,0 0 -16,0 0 15,-1 0 1,1 0 -16,0 5 16,0 -5 15</inkml:trace>
    </iact:actionData>
  </iact:action>
  <iact:action type="add" startTime="181995">
    <iact:property name="dataType"/>
    <iact:actionData xml:id="d111">
      <inkml:trace xmlns:inkml="http://www.w3.org/2003/InkML" xml:id="stk63" contextRef="#ctx0" brushRef="#br0">3148 1384 0,'0'5'0,"0"0"47,4 -5 -31,1 4 -1,0 1 -15,0 0 16,-1 0 -16,1 -5 16,-5 4 -1,5 -4 1,-5 5 0,0 0 -1,5 0 -2,-5 -1 -13,0 1 15,4 0 1,-4 0 -16,0 -1 16,0 6 -16,0 -5 15,0 0 1,0 -1 -16,-4 1 16,-1 0 -1,0 0 -15,5 4 16,-14 -4 -16,14 0 15,-10 -1 -15,6 1 16,-1 -5 -16,0 5 16,0 -5 -16,5 5 47,-5 -5 -47,5 5 15</inkml:trace>
    </iact:actionData>
  </iact:action>
  <iact:action type="add" startTime="183299">
    <iact:property name="dataType"/>
    <iact:actionData xml:id="d112">
      <inkml:trace xmlns:inkml="http://www.w3.org/2003/InkML" xml:id="stk64" contextRef="#ctx0" brushRef="#br0">4106 1565 0,'0'-5'0,"5"5"47,-1 0 15,1 0 -62,5 0 31,4 0 -31,5 0 16,-5 0 -16,1 0 16,-1 0 -16,0 0 15,5 0 -15,-9 0 16,-5 0 46,-1 0 -46,1 0 78,0 0 -79,0 0 -15,-1 0 16,6 0 0,-5 0 -16,4 0 15,-4 5 -15,0 -5 16</inkml:trace>
    </iact:actionData>
  </iact:action>
  <iact:action type="add" startTime="184123">
    <iact:property name="dataType"/>
    <iact:actionData xml:id="d113">
      <inkml:trace xmlns:inkml="http://www.w3.org/2003/InkML" xml:id="stk65" contextRef="#ctx0" brushRef="#br0">4282 1503 0,'10'0'16,"-1"0"0,6 0 -16,4 5 15,-5 0 -15,0 -1 16,-4 -4 -16,-1 5 15,-4 0 48,0 -5 -47,-5 5 -1,0 0 -15,0 -1 16,0 1 -16,0 0 15,0 0 1,0 4 -16,0 -4 16,-5 0 -16,0 -1 15,1 1 -15,-1 0 16,-5 -5 0,1 0 -16,-6 5 15,-4 0 -15,0 -5 16,-9 9 -16,-1 -9 15,-4 0 -15</inkml:trace>
    </iact:actionData>
  </iact:action>
  <iact:action type="add" startTime="184795">
    <iact:property name="dataType"/>
    <iact:actionData xml:id="d114">
      <inkml:trace xmlns:inkml="http://www.w3.org/2003/InkML" xml:id="stk66" contextRef="#ctx0" brushRef="#br0">3944 1751 0,'0'10'0,"0"-6"16,0 1 -16,0 5 0,-5 -10 0,-5 9 16,1 -4 -16,-5 5 16,-10 -6 -16,0 1 15,5 0 -15,-5 0 16,5 -1 -16,-5 -4 16,10 5 -16,-1 -5 15,-4 0 -15,10 5 16,-1 -5 -1,6 0 -15,-1 0 16,0 0 31,0 0 -47,0 0 16,1 -5 -16,-1 -4 15,-5 -1 -15,1 -4 16,-5 -5 -16,4 9 15,-9 1 -15,9 4 16,1 0 0,-1 -9 -16,1 9 0,4 5 15,0 -5 -15,1 5 16,-1 -4 -16,5 -1 16,-10 0 -16,5 -5 15,-4 1 -15,-5 -1 16,4 1 -16,5 -10 15,1 4 1,-1 6 -16,0 -5 0,0 -5 16,0 4 -1,1 -4 -15,-6 -5 0,5 0 16,5 5 -16,0 -4 16,0 3 -16,0 6 15,0 -5 -15,0 5 16,5 4 -16,5 -4 20,-6 4 -4,1 1 -16,5 -1 16,-1 6 -16,-4 -1 15,5 -5 -15,4 6 16,0 -1 -16,1 -5 16,8 5 -16,11 1 15,-6 -11 -15,6 11 16,-6 -1 -16,6 -5 15,-6 6 -15,-4 -1 16,-5 5 -16,0 0 16,-9 0 -16,-1 0 15,-4 0 -15,5 0 16,-6 0 -16,1 0 16,0 0 -16,0 5 15,-1 -5 -15,6 9 16,0 5 -16,-1 1 15,5 -1 -15,5 5 16,-4 -5 -16,4 5 16,-5 -9 -1,5 4 -15,-5 5 0,-4 -9 16,0 4 0,4 5 -16,-5 5 15,6 0 -15,-11 -5 16,1 5 -16,-5 -5 15,5 5 -15,-5 4 16,0 1 -16,0 -5 16,-5 4 -16,-4 -4 15,4 0 -15,0 -5 16,-4 5 -16,-6 -5 16,6 -5 -16,-1 1 15,1 4 -15,-6 -5 16,6 0 -16,-1 5 15,1 -9 -15,4 0 16,0 -1 -16,1 1 16,-1 -6 -16,0 1 62,5 -10 -31</inkml:trace>
    </iact:actionData>
  </iact:action>
  <iact:action type="add" startTime="186254">
    <iact:property name="dataType"/>
    <iact:actionData xml:id="d115">
      <inkml:trace xmlns:inkml="http://www.w3.org/2003/InkML" xml:id="stk67" contextRef="#ctx0" brushRef="#br0">4911 1785 0,'0'4'0,"0"1"0,0 0 0,0 0 31,-9 -1 0,4 1 -31,-4 0 16,4 0 -16,0 -1 16,0 -4 -16,1 0 34,-1 5 -18,0 -5 -16,0 0 15,0 0 -15,-4 5 16,-10 -5 -1,14 0 -15,-14 0 16,9 0 -16,6 0 16,-1 0 77,0 0 -77,5 -5 0</inkml:trace>
    </iact:actionData>
  </iact:action>
  <iact:action type="add" startTime="186867">
    <iact:property name="dataType"/>
    <iact:actionData xml:id="d116">
      <inkml:trace xmlns:inkml="http://www.w3.org/2003/InkML" xml:id="stk68" contextRef="#ctx0" brushRef="#br0">4544 1355 0,'0'5'0,"0"0"16,0 4 0,0 -4 -1,10 5 -15,-1 -1 16,-4 -4 -16,0 5 15,0 -10 1,4 4 -16,1 1 16,-5 0 -16,-1 0 0,1 -1 15,-5 1 1,5 0 -16,0 0 16,-1 -5 46,1 0 -46,0 -5 -1,4 -14 -15,1 5 16,4 -10 -16,-9 0 16,5 0 -16,4 5 15,-9 -5 -15,-1 0 16,1 5 -16,0 0 15,0 10 -15,0 -1 16</inkml:trace>
    </iact:actionData>
  </iact:action>
  <iact:action type="add" startTime="189057">
    <iact:property name="dataType"/>
    <iact:actionData xml:id="d117">
      <inkml:trace xmlns:inkml="http://www.w3.org/2003/InkML" xml:id="stk69" contextRef="#ctx0" brushRef="#br0">4063 283 0,'-5'4'15,"5"1"1,-5 5 0,1 9 -16,4 -5 15,-5 0 -15,5 10 16,-5 -5 -16,-5 15 16,10 -6 -16,0 1 15,0 9 -15,-4 5 16,4 -24 -1,0 10 -15,-5 4 0,-5 -4 16,6 4 0,4 -5 -16,-5 1 0,5 4 15,-10 6 -15,6 -1 16,4 -5 -16,-5 5 16,5 -9 -1,0 -15 -15,0 15 0,-10 4 16,6 -14 -1,4 15 -15,-5 -15 16,0 5 -16,-9 -1 16,9 -4 -16,-5 1 15,-4 3 -15,9 -4 16,1 1 -16,-6 -1 16,5 4 -16,0 1 15,-4 -5 -15,4 15 16,0 -6 -16,1 -4 15,-6 5 -15,5 -5 16,1 -1 -16,-1 -3 16,-5 -1 -16,1 -5 15,4 0 -15,5 -4 16,0 -5 -16,0 -1 16,0 1 -16,-5 0 15,5 0 -15,0 -1 16,0 6 -1,0 -1 -15,0 1 0,-5 -5 16,5 0 -16,0 -1 16,-4 1 -1,4 0 1,0 0 15,0 -1 -31,0 1 16,0 0 -1,0 0 -15,0 -1 16,0 6 -16,0 0 16,0 -6 -16,0 1 15,0 0 1,0 0 62,-5 -1 -78,5 1 16</inkml:trace>
    </iact:actionData>
  </iact:action>
  <iact:action type="add" startTime="193695">
    <iact:property name="dataType"/>
    <iact:actionData xml:id="d118">
      <inkml:trace xmlns:inkml="http://www.w3.org/2003/InkML" xml:id="stk70" contextRef="#ctx0" brushRef="#br0">2699 2066 0,'-4'0'0,"4"5"0,0 -1 16,0 1 0,4 5 -1,-4 -6 -15,5 6 16,0 -10 -16,0 5 16,0 0 -16,-5 -1 15,0 1 -15,4 -5 16,-4 5 -16,5 -5 15,0 0 -15,0 0 16,-1 0 -16,1 0 16,0 0 -1,0 0 -15,-1 0 16,1 0 -16,0 0 16,0 0 -16,4 0 15,1 0 -15,-1 -5 16,1 0 -16,9 5 15,-10 -4 1,6 4 -16,-6 -5 16,1 5 -16,-5 0 15,4 0 -15,-9 -5 16,5 5 -16,0 -5 16,-1 0 -16,1 1 15,0 -1 -15,5 -5 16,-6 1 -16</inkml:trace>
    </iact:actionData>
  </iact:action>
  <iact:action type="add" startTime="202280">
    <iact:property name="dataType"/>
    <iact:actionData xml:id="d119">
      <inkml:trace xmlns:inkml="http://www.w3.org/2003/InkML" xml:id="stk71" contextRef="#ctx0" brushRef="#br0">3443 2323 0,'0'-4'0,"5"4"73,4 -5 -57,1 5 -16,4 -5 16,5 5 -16,0 -5 15,5 5 -15,-5 -5 16,-4 5 -16,4 0 15,-10 0 -15,-4 0 16,0 -4 0,0 4 31,-1 0 -47,1 0 15,0 -5 -15,0 5 16,-1 0 -16,6 0 15,-1 0 -15,6 0 16,-6 0 -16,10 0 16,-9 0 -16,4 -5 15,-4 5 -15,4 0 16,0 0 0,-4 0 -16,4 0 15,0 0 -15,6 0 16,-6 0 -16,0 0 15,0 0 -15,1 0 16,4 0 -16,-10 0 16,1 0 -16,-5 0 15,-1 0 -15,1 0 16,0 0 0,0 0 -16,-1 0 15,1 0 1,-5 -5 4,5 5 -20,0 0 16,0 0 -16,4 0 16,1 0 -16,-1 0 15,1 0 -15,-6 0 16,1 0 0,0 0 62,0 0 15,-1 0 -93,1 0 16</inkml:trace>
    </iact:actionData>
  </iact:action>
  <iact:action type="add" startTime="203332">
    <iact:property name="dataType"/>
    <iact:actionData xml:id="d120">
      <inkml:trace xmlns:inkml="http://www.w3.org/2003/InkML" xml:id="stk72" contextRef="#ctx0" brushRef="#br0">4592 2347 0,'5'0'0,"4"5"78,-4 -5 -62,14 0 -16,-5 5 15,1 -5 -15,13 0 16,1 0 -16,-5 0 16,4 0 -16,1 0 15,-10 0 -15,0 0 16,-5 0 -16,-4 -5 16,0 5 -16,-6 0 15,1 0 -15,0 -5 47,0 5 -31,-1 0 -16,1 0 15,5 0 1,-1 -5 -16,1 5 16,-1 0 -16,6 0 15,-1 0 -15,0 0 16,0 0 -16,6 0 15,-6 0 -15,0 0 16,10 0 -16,-10 0 16,1 0 -16,-1 0 15,0 0 -15,5 0 16,-4 0 -16,-1 0 16,-5 0 -16,1 0 15,-1 0 -15,1 0 16,0 0 -16,-6 0 15,6 0 1,-1 0 -16,1 0 0,-1 0 16,1 0 -16,0 0 15,-1 0 -15,1 -4 16,-1 4 -16,1 0 16,-1 0 -16,5 0 15,-4 0 1,0 0 -16,-1 0 0,1 0 15,-6 0 1,1 0 -16,0 0 31,0 0 -15,-1 0 0,1 -5 -16,0 5 15,0 0 1,0 0 -16,-1 -5 15,6 5 -15,-5 0 16,-1 -5 31</inkml:trace>
    </iact:actionData>
  </iact:action>
  <iact:action type="add" startTime="209744">
    <iact:property name="dataType"/>
    <iact:actionData xml:id="d121">
      <inkml:trace xmlns:inkml="http://www.w3.org/2003/InkML" xml:id="stk73" contextRef="#ctx0" brushRef="#br0">2494 2590 0,'-4'0'0,"-1"0"94,0 0 -94,0 5 31,1 -5 -31,-6 0 16,1 0 -16,-1 0 16,0 0 -16,1 0 15,4 0 -15,-4 0 16,4 0 -16,0 0 15,-4 0 1,4 0 -16,0 0 0,-4 0 31,-1 0 -31,0 0 16,1 0 -16,-1 0 16,1 0 -16,-1 0 15,-4 0 -15,4 0 16,1 0 -16,4 0 15,0 0 -15,1 -5 16,-1 5 -16,0 -4 16,-4 4 -16,-1 0 15,-4 -5 -15,-1 5 16,-4 0 -16,10 -5 16,-5 0 -16,-1 5 15,1 0 -15,-5 0 16,9 0 -16,6 0 15,-1 0 -15,0 0 16,0 0 -16,0 0 16,1 0 -16,-1 0 15,5 -5 -15,-5 5 16,0 0 0,1 0 -16,4 -4 15,-5 4 1,0 -5 -16,0 5 15,1 0 -15,-1 -5 16,-5 0 -16,1 1 16,-1 -1 -16,5 0 15,1 0 -15,-1 -4 16,0 -1 -16,5 1 16,0 -1 -16,0 1 15,0 -1 -15,0 1 16,0 -1 -16,5 1 15,0 -1 -15,4 5 16,1 0 -16,-1 1 16,10 -6 -16,-4 5 15,-1 1 -15,10 -1 16,0 -5 -16,-5 6 16,14 -1 -16,-4 0 15,4 -5 1,-14 6 -16,5 -1 0,0 0 15,-10 5 1,0 0 -16,-4 0 0,-1 0 16,1 0 -16,-5 0 15,0 0 1,-1 0 -16,6 0 16,-1 5 -1,-4 0 -15,0 -1 16,0 -4 -16,4 5 15,-9 0 -15,10 5 16,-1 -1 -16,-4 1 16,0 -1 -16,0 -4 15,-1 4 -15,1 -4 16,-5 5 -16,0 -1 16,0 1 -16,0 -1 15,0 1 1,0 -5 -16,0 -1 15,-5 1 -15,5 0 16,0 0 0,-4 -5 -16</inkml:trace>
    </iact:actionData>
  </iact:action>
  <iact:action type="remove" startTime="219664">
    <iact:property name="style" value="instant"/>
    <iact:actionData xml:id="d122" ref="#d96"/>
    <iact:actionData xml:id="d123" ref="#d97"/>
    <iact:actionData xml:id="d124" ref="#d98"/>
    <iact:actionData xml:id="d125" ref="#d99"/>
    <iact:actionData xml:id="d126" ref="#d100"/>
    <iact:actionData xml:id="d127" ref="#d101"/>
    <iact:actionData xml:id="d128" ref="#d102"/>
    <iact:actionData xml:id="d129" ref="#d103"/>
    <iact:actionData xml:id="d130" ref="#d104"/>
    <iact:actionData xml:id="d131" ref="#d105"/>
    <iact:actionData xml:id="d132" ref="#d106"/>
    <iact:actionData xml:id="d133" ref="#d107"/>
    <iact:actionData xml:id="d134" ref="#d108"/>
    <iact:actionData xml:id="d135" ref="#d109"/>
    <iact:actionData xml:id="d136" ref="#d110"/>
    <iact:actionData xml:id="d137" ref="#d111"/>
    <iact:actionData xml:id="d138" ref="#d112"/>
    <iact:actionData xml:id="d139" ref="#d113"/>
    <iact:actionData xml:id="d140" ref="#d114"/>
    <iact:actionData xml:id="d141" ref="#d115"/>
    <iact:actionData xml:id="d142" ref="#d116"/>
    <iact:actionData xml:id="d143" ref="#d117"/>
    <iact:actionData xml:id="d144" ref="#d118"/>
    <iact:actionData xml:id="d145" ref="#d119"/>
    <iact:actionData xml:id="d146" ref="#d120"/>
    <iact:actionData xml:id="d147" ref="#d121"/>
  </iact:action>
  <iact:action type="add" startTime="219665">
    <iact:property name="dataType"/>
    <iact:actionData xml:id="d148">
      <inkml:trace xmlns:inkml="http://www.w3.org/2003/InkML" xml:id="stk74" contextRef="#ctx0" brushRef="#brinv">0 0 0</inkml:trace>
    </iact:actionData>
  </iact:action>
  <iact:action type="add" startTime="219666">
    <iact:property name="dataType"/>
    <iact:actionData xml:id="d149">
      <inkml:trace xmlns:inkml="http://www.w3.org/2003/InkML" xml:id="stk75" contextRef="#ctx0" brushRef="#brinv">5489 2606 0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21-03-22T02:54:39.887Z"/>
    </inkml:context>
    <inkml:brush xml:id="br0">
      <inkml:brushProperty name="width" value="0.0946" units="cm"/>
      <inkml:brushProperty name="height" value="0.0946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2771">
    <iact:property name="dataType"/>
    <iact:actionData xml:id="d0">
      <inkml:trace xmlns:inkml="http://www.w3.org/2003/InkML" xml:id="stk0" contextRef="#ctx0" brushRef="#br0">383 526 0,'0'4'0,"-5"1"0,5 5 31,0 -5 -31,-5 -5 16,0 4 -16,1 1 0,-1 0 15,0 0 1,0 -5 0,0 4 -16,-4 1 15,4 -5 -15,-4 5 16,-1 0 -16,1 -5 16,-6 0 -16,1 0 15,0 4 -15,-1 -4 16,6 0 -16,-10 0 15,4 0 -15,6 0 16,-5 0 -16,4 0 16,1 0 -16,-1 0 15,0 0 -15,1 -4 16,-1 -1 -16,6 0 16,4 0 -16,-10 1 15,5 -1 -15,1 0 16,-6 -4 -16,5 4 15,-4 5 -15,-1 -5 16,1 -9 -16,4 4 16,0 5 -16,0 1 15,1 -6 -5,-1 5 6,0 -4 0,0 -1 -16,0 1 15,1 -1 -15,4 5 16,0 -4 -16,0 -1 15,0 1 -15,0 4 0,0 0 16,4 0 0,1 1 -16,0 -6 15,0 5 -15,0 1 16,-1 -1 -16,-4 0 16,5 5 -16,0 -5 15,4 1 -15,-4 -1 16,5 0 -16,4 0 15,0 5 -15,1 0 16,8 -4 -16,-8 4 16,9 0 -16,-5 0 15,-5 0 -15,5 0 16,-5 0 -16,1 4 16,-1 -4 -16,-5 5 15,1 0 -15,4 0 16,-9 -1 -1,0 1 -15,-5 0 16,5 -5 -16,-1 0 16,1 5 -16,-5 -1 15,5 6 -15,0 -1 16,-1 1 0,1 0 -16,0 -1 15,0 1 -15,0 -1 16,-1 1 -16,-4 -1 15,5 1 -15,-5 -5 16,0 -1 -16,0 1 16,0 0 44,0 0 -44</inkml:trace>
    </iact:actionData>
  </iact:action>
  <iact:action type="add" startTime="4370">
    <iact:property name="dataType"/>
    <iact:actionData xml:id="d1">
      <inkml:trace xmlns:inkml="http://www.w3.org/2003/InkML" xml:id="stk1" contextRef="#ctx0" brushRef="#br0">535 583 0,'-5'-5'0,"10"5"93,5 -5 -61,-1 5 -17,5 0 -15,6 0 16,-11 0 -16,5 0 16,1 0 -16,9 0 0,-1 0 15,1 0 1,-5 0 -16,5 0 15,-5 0 -15,0 0 16,-4 0 -16,-1 0 16,0 0 -16,-4 0 15,4 0 -15,5 0 16,-5 0 -16,1 0 16,-1 0 -16,0 0 15,5 0 -15,0 0 16,5 0 -16,-5 0 15,10 0 -15,-5 0 29,4 0 -29,1 0 16,0 5 -16,-6 -5 15,6 0 -15,0 0 16,-10 0 -16,5 0 16,-5 0 -1,0 0 -15,0 0 0,0 0 16,0 0 -16,0 0 15,5 0 1,-10 0 -16,0 0 0,-4 0 16,4 0 -1,-4 0 -15,-6 0 0,6 0 16,0 0 0,-1 0 -16,1 0 15,-1 0 1,1 10 -16,4 -10 15,5 0 -15,-5 4 16,1 1 -16,-1 -5 16,10 5 -16,-10 0 15,5 -5 -15,0 5 16,5 -5 -16,-5 0 16,5 4 -16,5 -4 15,-1 0 -15,-4 0 16,-5 5 -16,-5 -5 15,5 0 -15,-4 0 16,-1 0 -16,0 10 16,5 -10 -16,-4 0 15,-6 4 -15,1 -4 16,-1 0 -16,1 0 16,-5 0 -1,-1 0 1,1 0 15,0 0 -31,0 0 15,-1 0 1,1 0 -16,5 0 16,-5 0 -16,4 0 15,-4 0 -15,0 0 16,-1 0 -1,1 0 -15,0 0 360,0 0 -360,-1 0 15</inkml:trace>
    </iact:actionData>
  </iact:action>
  <iact:action type="add" startTime="7165">
    <iact:property name="dataType"/>
    <iact:actionData xml:id="d2">
      <inkml:trace xmlns:inkml="http://www.w3.org/2003/InkML" xml:id="stk2" contextRef="#ctx0" brushRef="#br0">2208 206 0,'5'0'0,"0"0"94,0 0 -53,-1 0 6,1 0 -47,0 0 16,-5 5 -1,5 -5 1,-5 5 -16,5 -5 16,-1 0 -16,-4 5 15,5 -5 1,-5 4 -1,5 -4 1,-5 5 -16,5 -5 0,-1 5 16,-4 0 -16,5 -5 15,-5 4 1,5 -4 0,0 0 -1,-5 5 1,4 -5 -1,-4 5 1,5 0 -16,-5 -1 16,5 1 -16,0 -5 15,-5 5 -15,5 0 16,-5 0 0,4 -1 -16,1 1 15,-5 0 -15,5 0 16,0 -5 -1,-5 4 -15,0 1 16,4 -5 -16,-4 5 16,0 0 -1,5 -5 -15,-5 4 16,5 -4 40,-5 5 -56,5 -5 32,-5 5 -32,4 -5 0,-4 5 15,5 -5 1,-5 5 -16,5 -10 109,-5 0 -109,0 0 32,5 5 -32,0 -5 15,-1 5 -15,1 -4 16,-5 -1 -16,5 5 15,-5 -5 -15,5 0 16,-5 1 15,0 -1 -15,4 5 -16,-4 -5 0,0 0 16,0 1 -1,5 -1 -15,-5 0 16,5 0 -16,-5 0 15,0 1 -15,5 -6 16,-5 5 0</inkml:trace>
    </iact:actionData>
  </iact:action>
  <iact:action type="add" startTime="9184">
    <iact:property name="dataType"/>
    <iact:actionData xml:id="d3">
      <inkml:trace xmlns:inkml="http://www.w3.org/2003/InkML" xml:id="stk3" contextRef="#ctx0" brushRef="#br0">1446 292 0,'4'5'94,"1"-5"-94,0 5 16,0 -1 -16,-1 -4 15,1 5 -15,-5 0 16,5 0 -16,0 -1 15,0 -4 -15,-1 0 16,1 5 4,0 0 -20,-5 0 15,5 0 1,-1 -1 -16,-4 1 16,5 -5 -16,0 5 15,0 -5 1,-5 5 -16,0 -1 31,0 1 -15,4 -5 -1,-4 5 1,5 -5 15,0 0 47,0 0 -62,0 0 -16,-1 -10 16,1 1 -16,5 4 15,-1 -4 -15,1 -1 16,-1 5 -16,1 0 15,-1 1 -15,-4 -1 16,0 0 0,4 0 -16,-4 1 0,5 -1 15,-1 0 1,1 0 -16,-1 1 16,1 4 -16,-1 -5 15,6 0 -15,-11 0 31,1 5 -31,0 0 65,0 0 -49,-1 -5 -16,1 5 15,0 -4 1,-5 -1 -1,0 0 1</inkml:trace>
    </iact:actionData>
  </iact:action>
  <iact:action type="add" startTime="10315">
    <iact:property name="dataType"/>
    <iact:actionData xml:id="d4">
      <inkml:trace xmlns:inkml="http://www.w3.org/2003/InkML" xml:id="stk4" contextRef="#ctx0" brushRef="#br0">1493 149 0,'0'-5'0,"0"10"47,5 -5 -19,0 0 -12,-5 5 -16,5 0 15,-1 4 1,-4 1 -16,5 -6 15,-5 1 -15,5 5 16,0 -1 0,-5 -4 -1,0 0 -15,0 0 0,4 -1 16,-4 -8 78</inkml:trace>
    </iact:actionData>
  </iact:action>
  <iact:action type="add" startTime="10843">
    <iact:property name="dataType"/>
    <iact:actionData xml:id="d5">
      <inkml:trace xmlns:inkml="http://www.w3.org/2003/InkML" xml:id="stk5" contextRef="#ctx0" brushRef="#br0">1517 125 0,'0'-5'0,"5"5"16,0 -4 -16,-5 -1 15,4 0 -15,1 0 16,0 5 -16,-5 -4 26,5 4 -26,-5 -5 62,5 5 1,-1 0 -63,1 0 46,-5 5 -14,0 -1 -32,5 -4 15,-5 5 -15,5 0 16,-5 4 0,4 1 -1,-4 -5 -15,0 -1 16,0 1 -16,0 0 15,0 0 -15,0 0 32,0 -1 -32,0 1 15,-4 0 -15,-1 0 16,0 -5 -16,0 4 16,1 -4 -16,-1 0 31,5 5 -31,-5 -5 15,5 5 -15,-5 -5 16,5 5 0,-5 -5 -1,5 4 21,-4 -4 10,-1 0 -46,0 -4 47</inkml:trace>
    </iact:actionData>
  </iact:action>
  <iact:action type="add" startTime="11795">
    <iact:property name="dataType"/>
    <iact:actionData xml:id="d6">
      <inkml:trace xmlns:inkml="http://www.w3.org/2003/InkML" xml:id="stk6" contextRef="#ctx0" brushRef="#br0">1584 73 0,'5'0'0,"-1"0"0,1 0 15,0 0 16,0 0 -31,0 0 0,-1 0 79,-4 4 -42,0 1 -6,0 0 -31,0 0 16,0 0 -16,0 -1 15,0 1 1,0 0 0,0 0 -16,0 -1 15,0 1 -15,0 0 16,0 0 -16,0 -1 15,0 1 1,0 0 -16,0 0 16,0 0 -1,0 -1 -15,0 1 32,0 0 -17,0 0 16,0 -1 -15,0 -8 47,0 -1 -32,0 0 -16,0 0 -15</inkml:trace>
    </iact:actionData>
  </iact:action>
  <iact:action type="add" startTime="12441">
    <iact:property name="dataType"/>
    <iact:actionData xml:id="d7">
      <inkml:trace xmlns:inkml="http://www.w3.org/2003/InkML" xml:id="stk7" contextRef="#ctx0" brushRef="#br0">1613 144 0,'0'-5'0,"0"1"45,4 4 -29,1 0 -1,0 0 -15,0 -5 0,-1 5 16,-4 -5 0,5 5 -16,0 0 15,0 -5 -15,-1 5 16,1 0 -16,-5 -4 62,5 4 -46</inkml:trace>
    </iact:actionData>
  </iact:action>
  <iact:action type="add" startTime="13029">
    <iact:property name="dataType"/>
    <iact:actionData xml:id="d8">
      <inkml:trace xmlns:inkml="http://www.w3.org/2003/InkML" xml:id="stk8" contextRef="#ctx0" brushRef="#br0">1598 182 0,'0'5'0,"0"0"0,0 0 16,0 -1 -1,0 1 -15,0 0 16,0 0 -1,0 0 1,0 -1 -16,0 1 16,0 0 -1,0 0 17,5 -5 14,0 0 -30,0 0 0,-1 0 -1,1 0 -15,0 0 16,0 0 -16,-1 -5 16,-4 0 -16,5 0 15,-5 1 -15,5 -1 16,0 5 -16,-1 0 15,1 -5 -15,-5 0 16,5 5 -16,-5 -5 16,0 1 -1,5 4 1,-1 -5 0,1 5 -16,0 0 15,0 0 -15</inkml:trace>
    </iact:actionData>
  </iact:action>
  <iact:action type="add" startTime="13995">
    <iact:property name="dataType"/>
    <iact:actionData xml:id="d9">
      <inkml:trace xmlns:inkml="http://www.w3.org/2003/InkML" xml:id="stk9" contextRef="#ctx0" brushRef="#br0">2375 583 0,'5'0'66,"0"0"-51,0 0 1,4 0 -16,1 0 16,-1 0 -16,1 -5 15,-1 5 -15,1 -5 16,-1 5 -16,1 0 16,-1 0 -16,1 0 15,-1 0 -15,1 0 31,-5 0 -31,4 0 16,1 0 -16,-1 0 16,1 0 -16,-1 0 15,1 5 -15,4 -5 16,-4 5 -16,4 -5 16,5 5 -16,-5 -5 15,1 9 -15,-1 -9 16,0 0 -16,10 0 15,-9 0 -15,-1 0 16,5 0 -16,-5 0 16,0 0 -16,1 0 15,-1 0 -15,5 0 16,-14 0 -16,14 0 16,-5 0 -16,1 0 15,-1 5 1,-5 -5 -16,11 0 0,-6 0 15,-5 0 1,1 0 -16,-5 0 0,4 0 16,1 0 -16,-1 0 15,-4 0 1,5 0 -16,-6 0 20,6 0 -4,-1 0 -1,1 0 1,-5 0 -16,4 0 15,1 0 -15,-1 0 16,1 0 -16,-1 0 16,1 0 -1,-5 0 -15,4 0 16,1 0 -16,-1 0 16,1 0 -16,-1 0 15,-4 0 -15,5 0 16,-1 0 -16,1 0 15,-1 0 1,1 -5 -16,-5 5 0,4 0 16,1 0 -16,-1 0 15,1 -5 -15,-1 5 16,1 0 -16,-1 0 16,1 0 -16,-5 0 15,4 0 1,1 0 -16,-1 -4 0,1 4 15,-6 0 -15,6 0 16,-5 0 0,4 0 -16,1 0 15,-1 0 1,-4 0 -16,5 0 16,-6 0 -16,1 0 15,0 0 1,0 0 -16,0 0 15,-1 0 1,1 0 15,0 0 16,-5 -5 -31,5 5 78,-1 0 -63,1 0 0,0 0 -15</inkml:trace>
    </iact:actionData>
  </iact:action>
  <iact:action type="add" startTime="16315">
    <iact:property name="dataType"/>
    <iact:actionData xml:id="d10">
      <inkml:trace xmlns:inkml="http://www.w3.org/2003/InkML" xml:id="stk10" contextRef="#ctx0" brushRef="#br0">4478 626 0,'4'0'0,"-8"0"31,-1 0 63,0 0 -79,0 0 -15,1 0 0,-1 0 16,-5 0 0,-9 0 -16,14 0 15,-14 0 -15,5 0 16,5 0 -16,-6 0 16,6 0 -1,-1 0 -15,-4 0 16,4 0 -16,1 0 15,-1 0 -15,5 0 34,1 0 -34,-1 0 31,0 0 -15,0 0 0,1 0 -16,-1 0 15,0 0 -15,-4 0 16,-1 0 -1,0 0 -15,1 0 16,-1 0 -16,1 -5 16,4 5 -16,0 0 15,-4 -5 -15,4 5 16,0 -4 0,1 4 -16,-1 0 15,0 0 1,0 0 -16,0 0 15,1 -5 1,-1 5 -16,0 -5 0,0 5 16,1 -5 -1,-1 0 1,0 1 -16,0 -1 16,-4 0 -16,4 5 15,0 0 -15,5 -5 16,-5 1 -16,1 4 15,4 -5 1,0 0 0,-5 5 -16,5 -5 15,-5 5 -15,5 -4 16,-5 -1 0,5 0 -16,-4 0 0,4 0 15,0 1 -15,0 -1 16,-5 -5 -1,5 1 -15,0 4 16,0 -4 -16,0 4 0,0 0 0,0 -5 15,0 6 -15,0 -6 16,0 5 0,0 -4 -16,9 -1 0,-4 1 15,0 -1 -15,4 5 16,1 1 -16,0 -1 15,-1 -5 1,1 6 -16,-1 -1 16,1 0 -16,-1 0 15,1 1 -15,-1 -1 16,1 0 -16,-1 0 16,1 5 -16,4 -4 15,5 -6 -15,-4 10 16,-1 -5 -16,0 5 15,10 -5 -15,0 1 16,-10 4 -16,5 -5 16,0 5 -16,-4 -5 15,-1 5 -15,0 0 16,-4 0 -16,-1 0 16,-4 0 -16,5 0 15,-6 0 -15,6 0 16,-5 0 -16,14 0 15,-5 5 -15,10 -5 16,-10 5 0,0 -5 -16,10 4 15,-5 1 -15,5 5 0,0 -5 16,-5 -5 0,5 4 -16,-5 1 0,0 0 15,-5 0 1,1 -5 -16,-6 4 15,1 -4 -15,-1 5 16,-4 -5 -16,0 5 16,0 0 -16,-1 -5 15,-4 4 -14,5 -4 15,-5 5 -16,5 -5 16,-5 5 -1,5 -5 1,-1 5 -16,-4 -1 15,5 1 -15,-5 0 16,0 0 -16,0 0 16,5 -5 -16,-5 4 15,5 1 -15,-5 0 16,0 0 0,0 4 -16,4 -9 0,-4 5 15,0 4 -15,0 -4 16,0 0 -16,0 0 15,0 4 -15,0 -4 32,0 0 -32,0 0 0,-4 -1 15,-1 1 1,5 0 0,-5 0 -16,0 4 15,1 -4 -15,-1 0 16,0 0 -16,0 -5 15,1 4 1,-1 1 -16,0 -5 16,0 5 -16,-4 -5 15,4 5 -15,5 -1 16,-10 1 -16,6 0 16,-1 -5 -16,-5 0 15,6 0 -15,-1 0 16,5 5 -16,-5 -5 15,0 4 1,1 -4 34,-1 0 -34,0 0 -16,0 0 16,5 5 -16,-5 -5 15,1 0 -15,-6 0 16,1 0 -16,-1 0 15,-4 0 1,-10 0 -16</inkml:trace>
    </iact:actionData>
  </iact:action>
  <iact:action type="add" startTime="19674">
    <iact:property name="dataType"/>
    <iact:actionData xml:id="d11">
      <inkml:trace xmlns:inkml="http://www.w3.org/2003/InkML" xml:id="stk11" contextRef="#ctx0" brushRef="#br0">163 788 0,'5'0'0,"14"0"91,-5 0 -75,5 0 -16,5 0 16,5 0 -16,0 0 15,-1 0 -15,1 0 16,-5 0 -1,4 0 -15,1 0 0,-1 0 16,1 0 -16,14 5 16,-15 -5 -16,1 4 15,-5 -4 1,-5 0 -16,5 5 16,-5 -5 -16,5 0 15,-5 0 -15,5 0 16,-10 0 -16,10 0 15,-5 0 -15,-5 0 16,10 0 -16,-5 0 16,5 0 -16,4 0 15,1 0 -15,0 0 16,-1 0 -16,6 0 16,-6 10 -16,1 -10 15,-1 0 -15,-4 5 16,5 -5 -16,-5 0 15,-10 0 -15,0 0 16,1 0 -16,4 0 16,-5 0 -1,0 0 -15,1 0 16,-1 0 -16,5 0 16,-14 0 -16,14 0 15,-10 0 -15,1 0 16,-5 0 59,-1 0 -59,1 0 -1,0 0 -15,0 0 16</inkml:trace>
    </iact:actionData>
  </iact:action>
  <iact:action type="add" startTime="21040">
    <iact:property name="dataType"/>
    <iact:actionData xml:id="d12">
      <inkml:trace xmlns:inkml="http://www.w3.org/2003/InkML" xml:id="stk12" contextRef="#ctx0" brushRef="#br0">2771 11 0,'-5'4'0,"-4"1"15,-1 5 -15,5 -5 16,-4 4 -16,-5 10 15,-1 -5 -15,-13 6 16,4 -1 -16,0 4 16,-5 6 -16,10 -5 15,5 -10 -15,-5 5 16,5 -9 0,4 -1 -16,1 1 15,4 -5 -15,0 -1 16,0 1 -1,0 0 -15,5 0 0,0 0 16,-4 -1 0,-1 1 -1,0 0 -15,0 -5 16,1 5 -16,-1 -5 91</inkml:trace>
    </iact:actionData>
  </iact:action>
  <iact:action type="add" startTime="21584">
    <iact:property name="dataType"/>
    <iact:actionData xml:id="d13">
      <inkml:trace xmlns:inkml="http://www.w3.org/2003/InkML" xml:id="stk13" contextRef="#ctx0" brushRef="#br0">2461 216 0,'0'5'0,"0"-1"31,0 1 -15,0 0 -16,0 4 31,0 1 -31,-5 -1 16,5 1 -16,0 0 15,-4 -1 -15,4 1 16,-5 -1 -16,0 5 15,0 -4 -15,-4 4 16,9 -9 0,0 0 -16,0 0 15,4 -5 92,1 0 -107,5 0 15,4 0 1,0 -5 -16,5 0 16,-4 0 -16,-1 -4 15,5 4 -15,-9 0 16,-1 0 -16,-4 5 15,-5 -4 -15,5 4 16,-1 0 -16,1 0 16,0 -5 -1,-5 0 -15,5 5 16</inkml:trace>
    </iact:actionData>
  </iact:action>
  <iact:action type="add" startTime="55362">
    <iact:property name="dataType"/>
    <iact:actionData xml:id="d14">
      <inkml:trace xmlns:inkml="http://www.w3.org/2003/InkML" xml:id="stk14" contextRef="#ctx0" brushRef="#br0">1484 1107 0,'5'0'0,"-1"0"63,1 0 -63,14 0 15,-5 0 1,6 0 -16,13 -4 15,-4 4 1,-10 -5 -16,4 5 0,-4 0 16,1 0 -16,-6 0 15,0 0 1,-4 0 -16,-1 0 16,1 0 -16,-1 5 0,1 -5 15,-1 0 1,-4 4 -16,0 -4 15,0 0 -15,-1 0 16,1 0 -16,0 0 16,0 0 -16,4 0 15,1 0 1,-1 0 -16,6 0 16,-6 -4 -16,10 4 15,-4 0 -15,-1 0 16,10 -5 -16,-5 5 15,-5 0 -15,10 0 16,-10 0 -16,0 0 16,1 0 -16,4 0 15,0 0 -15,5 9 16,-10 -9 -16,10 0 16,-5 0 -16,5 5 15,4 -5 -15,1 5 16,0 -5 -16,4 0 15,-4 0 1,9 9 -16,-10 -9 0,6 5 16,-6 -5 -1,1 0 -15,4 0 16,-4 5 -16,9 -5 16,-9 0 -16,4 0 15,-4 0 -15,9 0 16,-10 0 -16,-4 0 15,-5 0 -15,5 0 16,-5 5 -16,5 -5 16,-5 0 -16,-5 0 15,5 5 -15,-9 -5 16,4 4 -16,1 6 16,-6 -10 -16,1 0 15,4 0 -15,-5 0 16,1 0 -16,0 0 15,-6 0 -15,6 0 16,-5 0 0,-1 0 109,1 0 -115,0 0 -10</inkml:trace>
    </iact:actionData>
  </iact:action>
  <iact:action type="add" startTime="56685">
    <iact:property name="dataType"/>
    <iact:actionData xml:id="d15">
      <inkml:trace xmlns:inkml="http://www.w3.org/2003/InkML" xml:id="stk15" contextRef="#ctx0" brushRef="#br0">3686 1060 0,'-5'0'0,"1"0"0,4 5 16,-5 -5 -16,0 4 15,0 1 -15,5 0 16,-4 -5 -16,-6 5 16,5 -1 -1,-4 -4 -15,-1 5 16,6 0 11,-1 -5 -27,-5 5 0,5 -1 15,1 -4 1,-6 5 -16,5 -5 15,1 0 -15,-1 5 16,-5 -5 0,6 5 -16,-1 -5 15,-5 0 1,1 0 -16,-1 4 16,1 -4 -16,-1 0 15,-4 0 -15,-1 0 16,1 0 -16,0 0 15,-5 0 -15,5 0 16,4 0 -16,0 0 16,6 0 -16,-1 0 15,0 0 -15,0 0 16,1 0 0,-1 0 -1,0 0 -15,5 -4 16,-5 4 -16,1 -5 15,-6 0 -15,5 5 16,-4 -5 -16,4 5 16,5 -4 -16,-5 4 15,0 -5 17,5 0 -1,0 0 -31,-4 1 15,4 -6 -15,0 1 0,0 -6 16,0 6 0,0 -1 -16,0 -4 15,0 4 -15,0 1 16,0 -1 -16,4 1 16,-4 4 -16,0 0 15,5 5 1,-5 -5 -16,5 5 15,-5 -4 -15,5 -1 16,-5 0 -16,4 0 16,1 5 -1,-5 -4 -15,5 4 16,0 0 -16,0 0 16,-1 -5 -16,-4 0 15,5 0 -15,0 0 16,4 5 -16,-4 -4 15,5 -1 -15,-1 0 16,-4 5 -16,0 -5 16,0 5 -16,-1 0 15,1 0 1,0 0 -16,0 0 16,-1 0 -1,1 0 1,0 0 -1,4 0 -15,-4 0 16,5 0 -16,-6 0 16,16 0 -16,-11 0 15,5 0 -15,1 10 16,-1 -10 -16,10 5 16,-10 -5 -16,-4 0 15,-1 0 -15,1 4 16,-1 -4 -16,-4 0 15,0 5 1,0 -5 0,-5 5 15,4 -5 -15,1 5 -16,-5 0 15,5 -1 -15,0 1 16,-5 0 -1,4 -5 -15,-4 9 0,5 1 10,-5 -5 -10,0 4 16,5 -4 -16,-5 5 15,0 -1 1,0 -4 0,0 0 -16,0 4 15,0 -4 -15,0 0 16,0 -1 -1,0 1 1</inkml:trace>
    </iact:actionData>
  </iact:action>
  <iact:action type="add" startTime="58390">
    <iact:property name="dataType"/>
    <iact:actionData xml:id="d16">
      <inkml:trace xmlns:inkml="http://www.w3.org/2003/InkML" xml:id="stk16" contextRef="#ctx0" brushRef="#br0">4416 1112 0,'-5'5'0,"0"-5"63,0 0 -63,-4 5 15,-10 -5 1,4 0 -16,-4 0 16,-4 4 -16,-11 6 15,6 -10 -15,-1 0 16,10 0 0,-5 0 -16,5 5 15,-14 -5 -15,14 0 16,-5 0 -16,5 0 15,4 0 -15,-9 0 16,10 0 -16,0 0 16,0 0 -16,-5 0 15,9 0 -15,0 0 16,6 0 -16,-11 -5 16,11 5 -1,-1 0 -15,0 -5 16,-4 0 -16,-1 1 15,5 -1 -15,-4 0 16,-6 0 -16,6 5 16,-1 -4 -16,1 -1 15,-1 0 -15,6 5 16,-1 -5 -16,0 5 16,5 -4 -16,-5 4 15,5 -5 -15,0 0 16,-5 5 -16,5 -5 15,-4 -4 -15,4 -1 16,-5 1 0,5 -1 -16,0 1 0,0 -1 15,0 1 1,0 4 -16,0 0 16,0 -5 -1,0 6 -15,0 -1 16,0 0 -16,5 0 15,-1 5 -15,-4 -4 16,5 -1 -16,0 0 16,5 0 -16,-1 1 15,5 -1 -15,5 0 16,-4 0 -16,-1 0 16,10 -4 -16,-5 9 15,5 -5 -15,-5 0 16,0 5 -16,-5 0 15,0 -4 -15,10 4 16,-9 -5 -16,-1 5 16,0 0 -16,5 0 15,-4 0 -15,-1 0 16,5 0 -16,5 0 16,-5 0 -1,5 0 -15,0 0 16,-5 5 -16,4 -5 15,-8 4 -15,-1 1 16,5 5 -16,-14 -10 16,9 4 -16,-9 -4 15,5 5 -15,-6 -5 16,1 0 -16,0 0 16,0 5 -16,-1 -5 15,-4 5 1,5 -5 -16,-5 5 15,0 -1 1,5 -4 -16,-5 5 16,5 0 -16,-1 -5 15,1 5 -15,0 -1 16,0 1 -16,-5 0 4,4 -5 11,-4 5 1,0 -1 -16,5 -4 15,-5 5 1,5 -5 -16,-5 5 16,0 0 -16,5 4 15,-5 -4 1,0 5 -16,0 -6 0,0 6 16,0 -1 -1,0 1 -15,0 -5 16,0 0 -16,0 -1 15,0 1 -15,0 0 16,0 0 0,0 -1 -16,-5 -4 15,5 5 -15,-5 -5 16,5 5 -16,-5 0 16,1 -5 -16,-1 4 15,-5 1 -15,6 0 16,-6 0 -16,5 -5 15,5 4 -15,-9 -4 16,4 5 -16,0 -5 16,1 5 -16,-1 -5 15,0 0 1,0 0 -16,0 0 16</inkml:trace>
    </iact:actionData>
  </iact:action>
  <iact:action type="add" startTime="93093">
    <iact:property name="dataType"/>
    <iact:actionData xml:id="d17">
      <inkml:trace xmlns:inkml="http://www.w3.org/2003/InkML" xml:id="stk17" contextRef="#ctx0" brushRef="#br0">530 2056 0,'5'-4'0,"5"-1"0,-6 5 16,1 0 -16,-5 -5 31,5 5 -31,0 0 31,-5 -5 -31,4 5 16,1 0 -1,0 0 1,0 -5 -16,-5 1 16,9 4 -16,1 -5 15,-1 5 -15,1 0 21,-1 0 -21,1 0 16,0 -5 -16,-1 5 15,-4 0 -15,0 0 16,4 0 -1,-4 0 -15,4 0 16,-4 0 -16,5 -5 16,-1 5 -16,6 0 15,-1 0 -15,0 0 16,0 0 -16,6 0 16,-6 0 -1,-5 0 -15,6 0 0,-6 0 16,1 0 -1,-1 0 -15,1 5 0,-1 -5 16,-4 0 -16,0 0 16,0 5 -16,-1 -5 15,6 0 -15,-5 0 16,-1 5 0,6 -5 -16,0 0 15,-1 0 1,1 0 -16,4 0 15,0 0 -15,5 0 16,-4 0 -16,-1 0 16,0 0 -16,1 0 15,4 0 -15,-5 0 16,0 0 -16,10 0 16,-10 0 -16,1 0 15,4 0 -15,5 0 16,-1 0 -16,-4 0 15,5 0 -15,-9 0 16,-1 0 -16,0 0 16,0 0 -16,-4 0 15,0 0 -15,-6 0 16,1 0 0,0 -5 -16,0 5 12,-1 0 3,1 -5 1,0 5 -16,0 0 15,-1 0 -15,1 0 16,0 0 0,0 0 -16,4 -5 15,1 5 1,4 0 -16,0 0 16,5 0 -16,-4 0 15,4 0 -15,5 0 16,-5 -4 -16,5 4 15,-5 0 -15,5 0 16,-5 0 -16,4 0 16,-4 0 -16,5 0 15,-9 0 -15,4 0 16,0 0 -16,0 0 16,5 0 -16,-5 0 15,5 0 -15,-5 0 16,4 0 -16,-3 0 15,3 0 -15,-4 0 16,1 0 -16,3 0 16,6 0 -16,0 0 15,-6 0 -15,6 0 16,-10 0 -16,5 0 16,-5 0 -1,5 0 -15,-5 0 16,-5 0 -16,0 0 15,6 -5 -15,-6 5 16,-5 0 -16,1 0 16,-1 0 -16,-4 0 15,0 0 -15,5 0 16,-6 0 -16,6 0 16,-1 0 -16,-4 0 15,5 0 -15,-6 0 16,6 0 -16,0 0 15,9 0 -15,-5 0 16,-5 0 -16,1 0 16,4 0 -16,-4 0 15,-1 0 -15,1 0 16,-5 0 -16,-1 0 16,1 0 -16,0 0 15,0 -5 16,-1 5 1,1 0 -17,-5 -5 -15,5 1 16</inkml:trace>
    </iact:actionData>
  </iact:action>
  <iact:action type="add" startTime="94869">
    <iact:property name="dataType"/>
    <iact:actionData xml:id="d18">
      <inkml:trace xmlns:inkml="http://www.w3.org/2003/InkML" xml:id="stk18" contextRef="#ctx0" brushRef="#br0">3062 1990 0,'0'4'0,"0"1"16,-5 0 0,0 0 15,0 -1 -31,5 1 15,-4 -5 -15,-1 5 16,0 -5 -16,5 5 16,-5 -5 -1,1 0 -15,4 4 16,-5 -4 -16,0 5 16,0 -5 -16,-9 5 15,9 -5 1,-14 5 -16,5 -5 15,0 5 -15,-1 -5 16,-4 0 -16,10 0 16,-1 0 -16,5 0 15,-4 0 1,4 0 -16,-4 0 0,4 0 16,-5 4 -1,1 -4 -15,-1 0 16,1 0 -16,-1 5 15,-4 -5 -15,4 0 16,-4 0 -16,0 0 16,-1 0 -16,1 0 15,-5 0 -15,0 0 16,-5 0 -16,10 0 16,-1 0 -16,6 0 15,-1 0 -15,1 0 16,-1 0 -16,1 0 15,-1 0 -15,1 0 16,-6 0 -16,1 0 16,0 0 -16,-5 -5 15,4 5 30,1 -4 -45,0 4 0,-5 -5 16,4 5 -1,6 -5 -15,-1 5 0,6 -5 16,-1 0 -16,0 1 15,-4 -1 -15,-1 5 16,5 -5 -16,-4 0 16,4 5 -16,-5 -4 15,10 -1 -15,-4 0 16,-1 -4 -16,0 4 16,0 -5 -1,1 1 -15,-1 -1 16,0 1 -16,0 -1 15,1 1 -15,-1 -1 16,0 0 -16,0 1 16,5 -1 -16,0 1 15,0 -5 -15,0 -1 16,0 -4 -16,0 14 16,0 -14 -16,0 10 15,0 -5 -15,5 4 16,0 0 -16,0 1 15,-1 -1 -15,6 -4 16,-1 0 -16,6 -1 16,-1 6 -16,-4 -1 15,9 -9 -15,-5 10 16,0 -1 -16,5 1 16,0 -6 -16,0 6 15,-4 4 1,-1 0 -16,5 1 0,-5 4 15,10 -10 -15,-5 10 16,5 0 -16,-5 0 16,-5 0 -16,10 -5 15,-9 5 1,-1 0 -16,-5 0 16,1 0 -16,0 0 15,-1 0 -15,1 0 16,-6 0 -16,1 0 15,5 0 1,-6 0 -16,6 5 16,-1 0 -16,6 0 15,-6 -1 -15,10 6 16,-4 -1 -16,9 1 16,-10 -1 -16,0 1 15,5 0 -15,-4 -6 16,-6 1 -16,1 0 15,-6 0 1,1 -5 0,-5 4 -16,5 1 15,-5 0 -15,5 4 16,-1 1 -16,-4 -5 16,0 4 -16,5 1 15,0 4 -15,-5 -4 16,5 4 -16,-1 0 15,-4 -4 1,5 9 -16,-5 -10 16,5 1 -16,-5 -1 15,0 -4 -15,0 5 16,5 -1 -16,-5 1 16,0 -1 -16,0 1 15,0 -1 -15,0 1 16,0 0 -16,0 -1 15,0 1 -15,0 -1 16,0 1 -16,0 -1 16,0 1 -16,0 -1 15,0 -4 -15,-5 5 16,5 -6 -16,0 6 16,0 -5 -16,-5 -1 15,5 1 -15,0 0 0,-5 -5 0,5 5 31,0 0 16,-4 -5 -31,-1 0 -16,0 0 31</inkml:trace>
    </iact:actionData>
  </iact:action>
  <iact:action type="add" startTime="102029">
    <iact:property name="dataType"/>
    <iact:actionData xml:id="d19">
      <inkml:trace xmlns:inkml="http://www.w3.org/2003/InkML" xml:id="stk19" contextRef="#ctx0" brushRef="#br0">3395 1985 0,'0'-5'15,"5"5"32,0 0 31,0 0 -49,0 0 -14,14 0 -15,-5 0 16,0 0 0,15 0 -16,-5 0 15,-5 0 -15,9 0 16,-13 0 -16,8 0 16,-3 0 -16,-6 0 15,5 0 -15,-10 0 16,-4 0 -16,5 0 15,-1 0 -15,-4 0 16,0 0 -16,4 0 16,-4 0 -16,0 0 15,4 0 -15,1 0 16,-1 0 -16,6 0 16,4 0 -16,-5 0 15,0 0 -15,1 0 16,-1 0 -16,5 0 15,0 0 -15,-5 0 16,6 0 -16,-6 0 16,0 0 -16,0 0 15,1 0 1,4 0 -16,-5 0 0,0 0 16,5 0 -1,1 0 -15,-6 0 16,0 0 -16,0 0 15,1 0 -15,-6 0 16,10 0 -16,-4 0 16,-1 0 -16,0 0 15,1 0 -15,4 0 16,-5 0 -16,5 0 16,5 0 -16,-10 0 15,0 0 -15,1 0 16,9 0 -16,-10 0 15,0 0 -15,5 0 29,-4 0 -13,-1 0 -16,0 0 0,0 0 15,6 0 -15,-6 0 16,5 0 -16,5 0 16,-5 0 -16,-5 0 15,10 0 -15,-5 0 16,5 0 -16,-5 0 15,14 5 -15,-4 -5 16,0 0 -16,-1 0 16,1 0 -1,4 0 -15,-4 0 16,-1 0 -16,1 0 16,-5 0 -16,-5 0 15,5 0 -15,4 0 16,-9 0 -16,5 0 15,-5 0 -15,0 0 16,5 0 -16,-10 0 16,10 0 -16,-9 0 15,-1 0 -15,0 0 16,0 0 -16,6 0 16,-6 0 -16,-5 0 15,1 0 -15,-1 0 16,-4 0 -16,0 0 31,0 0 0,0 0 1,-1 0 -32,1 0 0,0 0 15,0 0 1,4 0 -1,1 0 -15,-1 0 16,1 0 -16,-1 0 16,6 0 -16</inkml:trace>
    </iact:actionData>
  </iact:action>
  <iact:action type="add" startTime="104135">
    <iact:property name="dataType"/>
    <iact:actionData xml:id="d20">
      <inkml:trace xmlns:inkml="http://www.w3.org/2003/InkML" xml:id="stk20" contextRef="#ctx0" brushRef="#br0">211 2257 0,'5'0'63,"-1"0"-48,6 0 -15,0 0 16,-1 0 0,5 0 -16,10 0 15,-5 0 -13,5 -5 14,-5 0 -16,5 5 16,5 -10 -16,-6 10 15,6 -4 -15,0 -1 16,-5 5 -16,-5 0 15,4 0 -15,-8 -5 16,-6 5 -16,-4 0 16,0 0 62,0 -5 -78,-1 1 15,6 -1 -15</inkml:trace>
    </iact:actionData>
  </iact:action>
  <iact:action type="add" startTime="105568">
    <iact:property name="dataType"/>
    <iact:actionData xml:id="d21">
      <inkml:trace xmlns:inkml="http://www.w3.org/2003/InkML" xml:id="stk21" contextRef="#ctx0" brushRef="#br0">3920 2142 0,'5'0'0,"-1"5"78,6 0 -62,-1 -1 -16,-4 6 15,5 -1 -15,-1 -4 16,-4 5 -16,5 -5 15,-6 4 -15,1 -4 16,0 0 -16,0 4 16,-1 -4 -16,-4 0 15,0 -1 -15,5 6 16,-5 -5 0,5 4 -16,-5 1 15,5 -1 -15,-5 1 16,0 -1 -5,4 1 4,-4 -5 1,0 4 -16,0 -4 16,0 0 -1,0 0 1,0 -1 0,0 1 -16,0 0 15,0 4 1,0 1 -16,0 0 15,0 -1 -15,0 -4 16,0 4 -16,0 -4 16,0 5 -1,-4 -6 -15,4 1 16,-5 0 -16,0 0 16,5 0 -16,-5 4 15,1 5 -15,4 -9 16,-5 9 -16,0 -4 15,0 0 -15,1 -1 16,-1 1 -16,0 -1 16,0 1 -16,1 -1 15,-1 -4 -15,0 0 16,0 -5 46</inkml:trace>
    </iact:actionData>
  </iact:action>
  <iact:action type="add" startTime="107041">
    <iact:property name="dataType"/>
    <iact:actionData xml:id="d22">
      <inkml:trace xmlns:inkml="http://www.w3.org/2003/InkML" xml:id="stk22" contextRef="#ctx0" brushRef="#br0">855 2376 0,'14'0'0,"0"0"0,0 0 16,5 -5 -16,-4 5 15,-1 0 -15,-4 0 16,4 0 -16,-5 0 16,6 0 -16,4 0 15,-14 0 -15,14 0 16,-5 0 -16,0 0 16,-4 0 -1,4 0 -15,0 0 0,-4 0 16,-1 0 -1,6 0 -15,4 -5 16,-5 5 -16,0 0 16,1 -9 -16,4 9 15,-5 0 -15,-4 0 16,4 0 -16,5 0 16,0 0 -16,0 0 15,-5 0 -15,6 0 16,-1 0 -16,4 0 15,-8 0 -15,-1 0 16,5 0 -16,5 0 16,-5 0 -16,10 0 15,-6 0 14,-3 0 -13,8 0 -16,-4 0 16,-5 0 -16,0 0 15,0 -5 -15,-5 5 16,10 -5 -16,-9 5 15,-6 0 1,5 0 -16,-4 0 0,0 -5 16,-1 5 -1,1 0 -15,-1 0 0,-4 0 16,0 0 0,-1 0 187,1 0 -156,0 0 -47,0 0 15,0 0 -15,-1 0 16,1 0 -1,0 0 -15,4 0 16,-4 0 -16,0 0 0,4 0 16,-4 0 -1,0 0 59,0 0 -74,-1 0 16,1 0 -16</inkml:trace>
    </iact:actionData>
  </iact:action>
  <iact:action type="add" startTime="108642">
    <iact:property name="dataType"/>
    <iact:actionData xml:id="d23">
      <inkml:trace xmlns:inkml="http://www.w3.org/2003/InkML" xml:id="stk23" contextRef="#ctx0" brushRef="#br0">2633 2347 0,'-5'0'0,"-5"0"16,1 0 -1,-1 0 -15,1 0 16,-6 0 -16,1 0 15,0 0 -15,0 0 16,4 0 -16,1 0 16,-11 0 -16,16 0 15,-15 0 -15,4 0 16,1 0 -16,0 0 16,-10 0 -16,5 0 15,-5 0 1,5 0 -16,-5 0 0,5 0 15,5 0 -15,-10 0 16,10 5 -16,4 -5 16,0 0 -1,-4 0 -15,5 0 16,-1 0 -16,1 0 16,-6 0 -16,6 0 15,-6 0 -15,6 0 16,-1 0 -16,1 0 15,-1 0 -15,6 0 16,-6 0 -16,5 0 16,0 0 -4,1 0 3,-6 0 -15,5 0 16,1 5 -16,-1 -5 16,0 0 -1,0 0 -15,1 4 16,-1 -4 -16,0 0 15,0 0 -15</inkml:trace>
    </iact:actionData>
  </iact:action>
  <iact:action type="add" startTime="112303">
    <iact:property name="dataType"/>
    <iact:actionData xml:id="d24">
      <inkml:trace xmlns:inkml="http://www.w3.org/2003/InkML" xml:id="stk24" contextRef="#ctx0" brushRef="#br0">354 2562 0,'5'0'31,"0"0"-15,-1 0 -16,1 0 16,5 0 -16,-6 0 15,15 0 -15,-4 0 16,4 0 -16,5 -5 16,-5 5 -16,5 0 15,4 -10 -15,-4 10 16,-5 0 -16,5 0 15,-5 -4 -15,5 4 16,-10 0 -16,0 0 16,1 0 -16,-1 0 15,5 0 -15,-5 0 16,1 0 -16,-1 0 16,5 -5 -1,0 5 -15,5 0 16,-5 0 -16,-5 0 15,1 0 -15,4 -5 16,-5 5 -16,5 0 16,5 0 -16,-10 0 15,0 0 -15,6 0 16,-6 0 -16,0 0 16,-4 0 -16,-1 0 15,-4 0 -15,0 0 16,0 0 -1,-1 0 -15,1 0 16,0 -5 -16,0 5 16,-1 0 -1,6 0 -15,-5 0 16,4 0 -16,-4 0 16,0 0 -1,4 0 -15,-4 0 16,0 0 -16,0 0 510,-1 0 -510</inkml:trace>
    </iact:actionData>
  </iact:action>
  <iact:action type="add" startTime="113748">
    <iact:property name="dataType"/>
    <iact:actionData xml:id="d25">
      <inkml:trace xmlns:inkml="http://www.w3.org/2003/InkML" xml:id="stk25" contextRef="#ctx0" brushRef="#br0">1941 2519 0,'-4'0'0,"-1"0"78,-5 0 -63,-4 0 -15,0 0 16,4 0 0,-4 0 -16,4 5 15,1 -5 -15,-1 4 16,-4 -4 -16,0 5 16,9 -5 -16,-5 5 15,1 -5 -15,-1 5 16,-9 -5 -16,10 9 15,-1 -9 -15,1 0 16,4 0 -16,-5 0 16,1 0 -16,-1 5 15,-9 -5 -15,5 5 16,0 -5 -16,-1 4 16,-8 -4 -16,8 5 15,1 -5 -15,-10 0 16,10 5 -16,-1 -5 15,-4 5 -15,5 -5 16,0 5 -16,-1 -5 16,-4 4 -16,5 -4 15,5 0 -15,-1 0 16,-4 0 -16,4 0 22,1 0 -7,-1 0 -15,1 0 0,-1 0 31,1 0 -31,4 0 16,-5 0 -16,1 0 16,4 0 -16,0 0 15,0 0 -15,1 0 16,-1 0 -16,0 0 16,0 0 -16,1 0 15,-1 0 1,0 -4 -16,0 4 15,1 0 -15,4 -5 16,-5 5 -16,5 -5 16,-5 5 -1,5 -5 -15,-5 0 16,0 1 -16,1 4 16,-1 0 -16,5 -5 15,-5 0 -15,5 0 16,-5 1 -16,5 -1 15,-4 0 -15,-1 0 16,5 1 0,0 -1 -16,0 -5 15,0 6 1,0 -1 -16,0 0 16,0 -5 -16,0 6 15,0 -6 -15,0 5 16,5 -4 -16,-1 9 15,6 -10 -15,-1 1 16,1 -6 -16,4 11 16,1 -6 -16,4 5 15,-5 1 -15,10 -6 16,-10 1 -16,10 4 18,-10 0 -18,1 0 15,8 0 -15,-8 1 16,-1 4 -16,5 -5 15,-5 5 -15,1 0 16,-6 0 -16,5 0 16,1 0 -16,4 0 15,-5 0 -15,5 0 16,0 0 -16,-4 0 16,-1 0 -16,0 0 15,0 0 1,-4 0 -16,4 0 0,-4 0 15,-1 0 1,-4 0 -16,5 0 16,-6 0 -16,1 0 15,0 5 -15,0 -5 16,0 4 0,-1 -4 -16,-4 5 15,5 -5 -15,0 5 16,0 0 -16,-5 0 15,4 4 -15,1 -9 16,0 10 -16,0 -1 16,-1 -4 -16,1 4 15,0 -4 -15,0 5 16,-5 -1 -16,0 -4 16,0 0 -16,0 0 15,0 4 -15,0 1 16,0 -6 -16,0 1 15,0 0 1,0 0 -16,0 0 16,0 -1 -16,0 1 15,0 0 -15,-5 -5 16,0 5 -16,5 -1 16,-5 1 -16,5 0 12,0 0 4,0 -1 -16,-4 -4 94</inkml:trace>
    </iact:actionData>
  </iact:action>
  <iact:action type="add" startTime="116012">
    <iact:property name="dataType"/>
    <iact:actionData xml:id="d26">
      <inkml:trace xmlns:inkml="http://www.w3.org/2003/InkML" xml:id="stk26" contextRef="#ctx0" brushRef="#br0">2375 2505 0,'0'4'0,"0"1"32,0 0 -1,5 -5 -16,0 0 1,0 5 0,-1 -5 -16,6 4 15,-1 -4 -15,6 0 16,-1 0 -16,5 0 16,-14 0 -1,14 0 -15,-10 0 0,1 0 16,-5 0 -1,0 0 -15,-1 0 0,1 0 16,0 0 0,0 -4 -16,-1 4 15,1 -5 1,0 5 -16,0 0 16,-1 -5 -16,1 5 15,0 0 -15,0 0 16,4 -5 -16,1 5 15,-5 0 -15,4 0 16,-4 0 -16,4 0 16,-4 0 -16,0 0 15,0 0 1,-1 0 -16,1 0 16,0 0 -16,0 0 31,0 0 -31,-1 0 15,1 0 1,0 0 -16,0 0 16,-1 0 -1,1 0 1,0 0 -16,0 0 16,-1 0 -1,1 0 -15,0 0 16,0 0 -1,0 0 -15,-1 0 16,1 0 -16,0 0 16,0 0 -1,-1 0 -15,1 0 16,0 0 -16,0 0 16,-1 0 -16,1 0 15,0 0 1,0 0 -16,-1 0 15,1 0 -15,0 0 27,5 0 -11,-6 0 -16,6 0 15,-5 0 1,-1 0 -16,1 0 0,5 0 16,-1 5 -16,1 -5 15,-1 0 -15,1 0 16,4 0 -16,0 0 15,6 0 -15,-6 0 16,-5 0 -16,6 0 16,-1 0 -1,-5 0 -15,1 0 0,0 0 16,-1 0 0,1 0 -16,-1 0 15,-4 0 -15,0 0 16,-1 0 -1,6 0 -15,-5 0 16,4 0 -16,1 0 16,-5 0 -16,14 0 15,-10 0 -15,5 0 16,1 0 -16,-1 0 16,0 0 -16,-4 0 15,9 0 -15,-5 0 16,1 0 -16,-1 0 15,-5 0 -15,6 0 16,-6 0 -16,1 0 16,-1 0 -16,6 0 15,-6 0 -15,1 0 16,-6 0 -16,6 0 16,-5 0 -16,0 0 15,4 0 -15,1 0 16,-1 0 -16,1 0 15,4 0 1,5 5 -16,-5 -5 16,1 0 -16,4 0 15,5 0 -15,-5 0 16,4 0 -16,-3 0 16,-1 0 -16,0 0 15,-5 5 -15,5 -5 16,-9 0 -16,-6 0 15,6 0 -15,-1 0 16,-4 0 0,0 4 -1,0 -4 1,-1 0 0,1 0 -16,0 0 15,0 0 1,0 0 -16,-1 0 15,1 0 -15,0 0 16,0 0 15,-1 0 -15,1 0 -16,0 0 31,-5 5 -31,5 -5 16,-1 0 -16,1 0 31</inkml:trace>
    </iact:actionData>
  </iact:action>
  <iact:action type="add" startTime="120373">
    <iact:property name="dataType"/>
    <iact:actionData xml:id="d27">
      <inkml:trace xmlns:inkml="http://www.w3.org/2003/InkML" xml:id="stk27" contextRef="#ctx0" brushRef="#br0">4239 2242 0,'5'5'31,"-5"0"-15,5 -5 -1,-5 5 16,5 -5 16,-5 4 -47,4 -4 16,1 5 -16,0 -5 16,-5 5 -16,5 4 15,-1 1 -15,1 -1 16,0 1 -16,0 0 15,9 4 -15,-14 -9 16,5 -1 0,0 1 -1,-5 0 1,0 0 0,4 -5 -1,1 0 63,0 -5 -78,0 0 16,-5 0 -16,4 1 16,1 4 -16,5 -5 15,-6 0 -15,1 0 16,0 1 -16,-5 -1 15,5 -5 -15,0 5 13,-1 1 3,1 -6 -16,0 5 15,0 1 -15,-5 -1 16,0 0 -16,4 0 16,-4 1 15</inkml:trace>
    </iact:actionData>
  </iact:action>
  <iact:action type="add" startTime="127338">
    <iact:property name="dataType"/>
    <iact:actionData xml:id="d28">
      <inkml:trace xmlns:inkml="http://www.w3.org/2003/InkML" xml:id="stk28" contextRef="#ctx0" brushRef="#br0">5536 149 0,'9'0'47,"6"5"-47,4 0 16,0 -1 -16,14 11 16,10 -1 -16,-9 -5 15,-6 1 -15,6 0 16,-11 4 -1,1 -5 -15,0 6 0,0 -6 16,-10 10 0,5 -4 -16,-4 4 0,-6 -10 15,1 6 -15,4 4 16,0 0 -16,1 4 16,4 6 -1,0 4 -15,-10 -9 16,5 0 -16,6 14 15,3 5 -15,-8 0 16,-1 0 -16,-4 -5 16,-1 5 -16,5 5 15,-9 9 -15,5 -5 16,-6 6 -16,6 -1 16,-5 10 -16,4 18 15,1 -8 -15,-10 -10 16,0 -5 -16,0 -1 15,0 6 -15,0 19 16,0 -10 -16,0 1 16,-5 -25 -16,5 -14 15,-5 19 -15,-4 1 16,-6 4 -16,1 -5 16,5 0 -16,-6 5 15,1 -14 -15,0 -5 16,4 0 -16,-4 -5 15,0 5 1,-1 -10 -16,6 -9 0,-6 0 16,11 -10 -1,-1 -4 -15,0 -6 16,0 1 -16,1 -5 16,4 5 -16,-5 -5 15,-5 5 -15,6 -5 16,-1 4 -16,0 1 15,0 -5 -15,0 5 16,-4 0 -16,-5 -1 16,14 1 -16,-5 0 15,-5 0 -15,6 -5 16,-1 5 -16,0 -5 16,0 4 -16,5 1 15,-5 -5 1</inkml:trace>
    </iact:actionData>
  </iact:action>
  <iact:action type="remove" startTime="129762">
    <iact:property name="style" value="instant"/>
    <iact:actionData xml:id="d29" ref="#d0"/>
    <iact:actionData xml:id="d30" ref="#d1"/>
    <iact:actionData xml:id="d31" ref="#d2"/>
    <iact:actionData xml:id="d32" ref="#d3"/>
    <iact:actionData xml:id="d33" ref="#d4"/>
    <iact:actionData xml:id="d34" ref="#d5"/>
    <iact:actionData xml:id="d35" ref="#d6"/>
    <iact:actionData xml:id="d36" ref="#d7"/>
    <iact:actionData xml:id="d37" ref="#d8"/>
    <iact:actionData xml:id="d38" ref="#d9"/>
    <iact:actionData xml:id="d39" ref="#d10"/>
    <iact:actionData xml:id="d40" ref="#d11"/>
    <iact:actionData xml:id="d41" ref="#d12"/>
    <iact:actionData xml:id="d42" ref="#d13"/>
    <iact:actionData xml:id="d43" ref="#d14"/>
    <iact:actionData xml:id="d44" ref="#d15"/>
    <iact:actionData xml:id="d45" ref="#d16"/>
    <iact:actionData xml:id="d46" ref="#d17"/>
    <iact:actionData xml:id="d47" ref="#d18"/>
    <iact:actionData xml:id="d48" ref="#d19"/>
    <iact:actionData xml:id="d49" ref="#d20"/>
    <iact:actionData xml:id="d50" ref="#d21"/>
    <iact:actionData xml:id="d51" ref="#d22"/>
    <iact:actionData xml:id="d52" ref="#d23"/>
    <iact:actionData xml:id="d53" ref="#d24"/>
    <iact:actionData xml:id="d54" ref="#d25"/>
    <iact:actionData xml:id="d55" ref="#d26"/>
    <iact:actionData xml:id="d56" ref="#d27"/>
    <iact:actionData xml:id="d57" ref="#d28"/>
  </iact:action>
  <iact:action type="add" startTime="129763">
    <iact:property name="dataType"/>
    <iact:actionData xml:id="d58">
      <inkml:trace xmlns:inkml="http://www.w3.org/2003/InkML" xml:id="stk29" contextRef="#ctx0" brushRef="#brinv">0 0 0</inkml:trace>
    </iact:actionData>
  </iact:action>
  <iact:action type="add" startTime="129764">
    <iact:property name="dataType"/>
    <iact:actionData xml:id="d59">
      <inkml:trace xmlns:inkml="http://www.w3.org/2003/InkML" xml:id="stk30" contextRef="#ctx0" brushRef="#brinv">6205 2606 0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69849-CE87-4C36-B18F-52DDCCBFAE10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7137A-EE35-4BDF-B55A-9DDED0D86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2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microsoft.com/office/2011/relationships/inkAction" Target="../ink/inkAction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microsoft.com/office/2011/relationships/inkAction" Target="../ink/inkAction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microsoft.com/office/2011/relationships/inkAction" Target="../ink/inkAction1.xm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microsoft.com/office/2011/relationships/inkAction" Target="../ink/inkAction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68140" y="849432"/>
            <a:ext cx="8561747" cy="2541431"/>
          </a:xfrm>
        </p:spPr>
        <p:txBody>
          <a:bodyPr/>
          <a:lstStyle/>
          <a:p>
            <a:r>
              <a:rPr lang="ko-KR" altLang="en-US" dirty="0"/>
              <a:t>지리와 문명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58398" y="3633997"/>
            <a:ext cx="3899743" cy="553137"/>
          </a:xfrm>
        </p:spPr>
        <p:txBody>
          <a:bodyPr>
            <a:norm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5</a:t>
            </a:r>
            <a:r>
              <a:rPr lang="ko-KR" altLang="en-US" dirty="0"/>
              <a:t>강 </a:t>
            </a:r>
            <a:r>
              <a:rPr lang="en-US" altLang="ko-KR" dirty="0"/>
              <a:t>: </a:t>
            </a:r>
            <a:r>
              <a:rPr lang="ko-KR" altLang="en-US" dirty="0"/>
              <a:t>신석기 혁명의 실제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805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6"/>
    </mc:Choice>
    <mc:Fallback xmlns="">
      <p:transition spd="slow" advTm="6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688" y="838987"/>
            <a:ext cx="9520158" cy="769672"/>
          </a:xfrm>
        </p:spPr>
        <p:txBody>
          <a:bodyPr/>
          <a:lstStyle/>
          <a:p>
            <a:r>
              <a:rPr lang="ko-KR" altLang="en-US" dirty="0"/>
              <a:t>한반도 구석기 및 신석기 문화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67" y="1786362"/>
            <a:ext cx="3238109" cy="413447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98" y="1786362"/>
            <a:ext cx="3187480" cy="421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1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72" y="1008668"/>
            <a:ext cx="4573873" cy="609416"/>
          </a:xfrm>
        </p:spPr>
        <p:txBody>
          <a:bodyPr/>
          <a:lstStyle/>
          <a:p>
            <a:r>
              <a:rPr lang="ko-KR" altLang="en-US" dirty="0"/>
              <a:t>신석기 혁명과 인간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0110" y="2185414"/>
            <a:ext cx="9353263" cy="386659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신석기 혁명과 인간</a:t>
            </a:r>
            <a:endParaRPr lang="en-US" altLang="ko-KR" dirty="0"/>
          </a:p>
          <a:p>
            <a:pPr lvl="1"/>
            <a:r>
              <a:rPr lang="ko-KR" altLang="en-US" dirty="0"/>
              <a:t>구석기 시대는 채집과 수렵을 중심으로 한 채집 경제</a:t>
            </a:r>
            <a:r>
              <a:rPr lang="en-US" altLang="ko-KR" dirty="0"/>
              <a:t>. </a:t>
            </a:r>
            <a:r>
              <a:rPr lang="ko-KR" altLang="en-US" dirty="0"/>
              <a:t>자연</a:t>
            </a:r>
            <a:r>
              <a:rPr lang="en-US" altLang="ko-KR" dirty="0"/>
              <a:t>, </a:t>
            </a:r>
            <a:r>
              <a:rPr lang="ko-KR" altLang="en-US" dirty="0"/>
              <a:t>환경이 제공하는 한정된 자원에 수동적 의지</a:t>
            </a:r>
            <a:endParaRPr lang="en-US" altLang="ko-KR" dirty="0"/>
          </a:p>
          <a:p>
            <a:pPr lvl="1"/>
            <a:r>
              <a:rPr lang="ko-KR" altLang="en-US" dirty="0"/>
              <a:t>신석기 혁명은 농경과 목축의 생산 경제</a:t>
            </a:r>
            <a:r>
              <a:rPr lang="en-US" altLang="ko-KR" dirty="0"/>
              <a:t>. </a:t>
            </a:r>
            <a:r>
              <a:rPr lang="ko-KR" altLang="en-US" dirty="0"/>
              <a:t>자연</a:t>
            </a:r>
            <a:r>
              <a:rPr lang="en-US" altLang="ko-KR" dirty="0"/>
              <a:t>,</a:t>
            </a:r>
            <a:r>
              <a:rPr lang="ko-KR" altLang="en-US" dirty="0"/>
              <a:t> 환경을 최대한 활용하는 인간의 능동적이고 적극적 활동으로의 변화 </a:t>
            </a:r>
            <a:endParaRPr lang="en-US" altLang="ko-KR" dirty="0"/>
          </a:p>
          <a:p>
            <a:pPr lvl="1"/>
            <a:r>
              <a:rPr lang="ko-KR" altLang="en-US" dirty="0"/>
              <a:t>생산 경제는 자연 환경에 철저히 순응하며 살아온 인류의 생활 방식과 문화를 목표 지향과 적극적 의지에 의한 행동으로 변화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신석기 혁명의 미래 지향적 의미</a:t>
            </a:r>
            <a:endParaRPr lang="en-US" altLang="ko-KR" dirty="0"/>
          </a:p>
          <a:p>
            <a:pPr lvl="1"/>
            <a:r>
              <a:rPr lang="ko-KR" altLang="en-US" dirty="0"/>
              <a:t>생산 경제의 의한 인간의 지향 가치에 대한 도전적 시도로 세계 변혁의 기틀을 확보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경제적 여유는 전문기술자층 형성</a:t>
            </a:r>
            <a:r>
              <a:rPr lang="en-US" altLang="ko-KR" dirty="0"/>
              <a:t>, </a:t>
            </a:r>
            <a:r>
              <a:rPr lang="ko-KR" altLang="en-US" dirty="0"/>
              <a:t>계급의 성립 등의 사회적 변화 유도</a:t>
            </a:r>
            <a:r>
              <a:rPr lang="en-US" altLang="ko-KR" dirty="0"/>
              <a:t>. </a:t>
            </a:r>
            <a:r>
              <a:rPr lang="ko-KR" altLang="en-US" dirty="0"/>
              <a:t>현재의 사회</a:t>
            </a:r>
            <a:r>
              <a:rPr lang="en-US" altLang="ko-KR" dirty="0"/>
              <a:t>, </a:t>
            </a:r>
            <a:r>
              <a:rPr lang="ko-KR" altLang="en-US" dirty="0"/>
              <a:t>도시</a:t>
            </a:r>
            <a:r>
              <a:rPr lang="en-US" altLang="ko-KR" dirty="0"/>
              <a:t>, </a:t>
            </a:r>
            <a:r>
              <a:rPr lang="ko-KR" altLang="en-US" dirty="0"/>
              <a:t>국가의 탄생의 계기성 확보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333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72" y="1008668"/>
            <a:ext cx="4573873" cy="609416"/>
          </a:xfrm>
        </p:spPr>
        <p:txBody>
          <a:bodyPr/>
          <a:lstStyle/>
          <a:p>
            <a:r>
              <a:rPr lang="ko-KR" altLang="en-US" dirty="0"/>
              <a:t>신석기 혁명의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6670" y="2205873"/>
            <a:ext cx="9353263" cy="4034672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dirty="0"/>
              <a:t>기후변화와 신석기 문명의 시작</a:t>
            </a:r>
            <a:endParaRPr lang="en-US" altLang="ko-KR" dirty="0"/>
          </a:p>
          <a:p>
            <a:pPr lvl="1" fontAlgn="base"/>
            <a:r>
              <a:rPr lang="ko-KR" altLang="en-US" sz="1700" dirty="0" err="1"/>
              <a:t>영거드리아스</a:t>
            </a:r>
            <a:r>
              <a:rPr lang="en-US" altLang="ko-KR" sz="1700" dirty="0"/>
              <a:t>(Younger Dryas)</a:t>
            </a:r>
            <a:r>
              <a:rPr lang="ko-KR" altLang="en-US" sz="1700" dirty="0"/>
              <a:t>의 존재와 온난화</a:t>
            </a:r>
            <a:r>
              <a:rPr lang="en-US" altLang="ko-KR" sz="1700" dirty="0"/>
              <a:t>, </a:t>
            </a:r>
            <a:r>
              <a:rPr lang="ko-KR" altLang="en-US" sz="1700" dirty="0"/>
              <a:t>농경의 시작</a:t>
            </a:r>
            <a:endParaRPr lang="en-US" altLang="ko-KR" sz="1700" dirty="0"/>
          </a:p>
          <a:p>
            <a:pPr lvl="1" fontAlgn="base"/>
            <a:r>
              <a:rPr lang="ko-KR" altLang="en-US" sz="1700" dirty="0" err="1"/>
              <a:t>영거드리아스</a:t>
            </a:r>
            <a:r>
              <a:rPr lang="ko-KR" altLang="en-US" sz="1700" dirty="0"/>
              <a:t> 약 </a:t>
            </a:r>
            <a:r>
              <a:rPr lang="en-US" altLang="ko-KR" sz="1700" dirty="0"/>
              <a:t>12,7-800</a:t>
            </a:r>
            <a:r>
              <a:rPr lang="ko-KR" altLang="en-US" sz="1700" dirty="0"/>
              <a:t>년 전에 갑자기 시작되어서 </a:t>
            </a:r>
            <a:r>
              <a:rPr lang="en-US" altLang="ko-KR" sz="1700" dirty="0"/>
              <a:t>1,300</a:t>
            </a:r>
            <a:r>
              <a:rPr lang="ko-KR" altLang="en-US" sz="1700" dirty="0"/>
              <a:t>여년 동안 지속된 </a:t>
            </a:r>
            <a:r>
              <a:rPr lang="ko-KR" altLang="en-US" sz="1700" dirty="0" err="1"/>
              <a:t>한랭기</a:t>
            </a:r>
            <a:endParaRPr lang="en-US" altLang="ko-KR" sz="1700" dirty="0"/>
          </a:p>
          <a:p>
            <a:pPr lvl="1" fontAlgn="base"/>
            <a:r>
              <a:rPr lang="en-US" altLang="ko-KR" sz="1700" dirty="0" err="1"/>
              <a:t>춥고</a:t>
            </a:r>
            <a:r>
              <a:rPr lang="en-US" altLang="ko-KR" sz="1700" dirty="0"/>
              <a:t> </a:t>
            </a:r>
            <a:r>
              <a:rPr lang="en-US" altLang="ko-KR" sz="1700" dirty="0" err="1"/>
              <a:t>건조한</a:t>
            </a:r>
            <a:r>
              <a:rPr lang="en-US" altLang="ko-KR" sz="1700" dirty="0"/>
              <a:t> </a:t>
            </a:r>
            <a:r>
              <a:rPr lang="en-US" altLang="ko-KR" sz="1700" dirty="0" err="1"/>
              <a:t>기후</a:t>
            </a:r>
            <a:r>
              <a:rPr lang="ko-KR" altLang="en-US" sz="1700" dirty="0"/>
              <a:t>가 끝나면서</a:t>
            </a:r>
            <a:r>
              <a:rPr lang="en-US" altLang="ko-KR" sz="1700" dirty="0"/>
              <a:t> </a:t>
            </a:r>
            <a:r>
              <a:rPr lang="en-US" altLang="ko-KR" sz="1700" dirty="0" err="1"/>
              <a:t>온난</a:t>
            </a:r>
            <a:r>
              <a:rPr lang="en-US" altLang="ko-KR" sz="1700" dirty="0"/>
              <a:t> </a:t>
            </a:r>
            <a:r>
              <a:rPr lang="en-US" altLang="ko-KR" sz="1700" dirty="0" err="1"/>
              <a:t>습윤한</a:t>
            </a:r>
            <a:r>
              <a:rPr lang="en-US" altLang="ko-KR" sz="1700" dirty="0"/>
              <a:t> </a:t>
            </a:r>
            <a:r>
              <a:rPr lang="en-US" altLang="ko-KR" sz="1700" dirty="0" err="1"/>
              <a:t>기후로</a:t>
            </a:r>
            <a:r>
              <a:rPr lang="en-US" altLang="ko-KR" sz="1700" dirty="0"/>
              <a:t> </a:t>
            </a:r>
            <a:r>
              <a:rPr lang="en-US" altLang="ko-KR" sz="1700" dirty="0" err="1"/>
              <a:t>빠르게</a:t>
            </a:r>
            <a:r>
              <a:rPr lang="en-US" altLang="ko-KR" sz="1700" dirty="0"/>
              <a:t> </a:t>
            </a:r>
            <a:r>
              <a:rPr lang="ko-KR" altLang="en-US" sz="1700" dirty="0"/>
              <a:t>변화하며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작은</a:t>
            </a:r>
            <a:r>
              <a:rPr lang="en-US" altLang="ko-KR" sz="1700" dirty="0"/>
              <a:t> 호</a:t>
            </a:r>
            <a:r>
              <a:rPr lang="ko-KR" altLang="en-US" sz="1700" dirty="0"/>
              <a:t>수</a:t>
            </a:r>
            <a:r>
              <a:rPr lang="en-US" altLang="ko-KR" sz="1700" dirty="0"/>
              <a:t>들 생</a:t>
            </a:r>
            <a:r>
              <a:rPr lang="ko-KR" altLang="en-US" sz="1700" dirty="0"/>
              <a:t>성</a:t>
            </a:r>
            <a:endParaRPr lang="en-US" altLang="ko-KR" sz="1700" dirty="0"/>
          </a:p>
          <a:p>
            <a:pPr lvl="1" fontAlgn="base"/>
            <a:r>
              <a:rPr lang="en-US" altLang="ko-KR" sz="1700" dirty="0" err="1"/>
              <a:t>신석기</a:t>
            </a:r>
            <a:r>
              <a:rPr lang="en-US" altLang="ko-KR" sz="1700" dirty="0"/>
              <a:t> </a:t>
            </a:r>
            <a:r>
              <a:rPr lang="ko-KR" altLang="en-US" sz="1700" dirty="0"/>
              <a:t>문명</a:t>
            </a:r>
            <a:r>
              <a:rPr lang="en-US" altLang="ko-KR" sz="1700" dirty="0"/>
              <a:t>의 </a:t>
            </a:r>
            <a:r>
              <a:rPr lang="en-US" altLang="ko-KR" sz="1700" dirty="0" err="1"/>
              <a:t>번성을</a:t>
            </a:r>
            <a:r>
              <a:rPr lang="en-US" altLang="ko-KR" sz="1700" dirty="0"/>
              <a:t> </a:t>
            </a:r>
            <a:r>
              <a:rPr lang="ko-KR" altLang="en-US" sz="1700" dirty="0"/>
              <a:t>촉진</a:t>
            </a:r>
            <a:r>
              <a:rPr lang="en-US" altLang="ko-KR" sz="1700" dirty="0"/>
              <a:t>. </a:t>
            </a:r>
            <a:r>
              <a:rPr lang="en-US" altLang="ko-KR" sz="1700" dirty="0" err="1"/>
              <a:t>겨울</a:t>
            </a:r>
            <a:r>
              <a:rPr lang="en-US" altLang="ko-KR" sz="1700" dirty="0"/>
              <a:t> </a:t>
            </a:r>
            <a:r>
              <a:rPr lang="en-US" altLang="ko-KR" sz="1700" dirty="0" err="1"/>
              <a:t>강우량</a:t>
            </a:r>
            <a:r>
              <a:rPr lang="ko-KR" altLang="en-US" sz="1700" dirty="0"/>
              <a:t>의</a:t>
            </a:r>
            <a:r>
              <a:rPr lang="en-US" altLang="ko-KR" sz="1700" dirty="0"/>
              <a:t> </a:t>
            </a:r>
            <a:r>
              <a:rPr lang="en-US" altLang="ko-KR" sz="1700" dirty="0" err="1"/>
              <a:t>급증</a:t>
            </a:r>
            <a:r>
              <a:rPr lang="ko-KR" altLang="en-US" sz="1700" dirty="0"/>
              <a:t>에 따른 농목 경제의 확립</a:t>
            </a:r>
            <a:endParaRPr lang="en-US" altLang="ko-KR" sz="1700" dirty="0"/>
          </a:p>
          <a:p>
            <a:pPr lvl="1"/>
            <a:endParaRPr lang="en-US" altLang="ko-KR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우연에 의한 자연스러운 시작</a:t>
            </a:r>
            <a:endParaRPr lang="en-US" altLang="ko-KR" dirty="0"/>
          </a:p>
          <a:p>
            <a:pPr lvl="1"/>
            <a:r>
              <a:rPr lang="ko-KR" altLang="en-US" sz="1700" dirty="0"/>
              <a:t>빙하기가 끝나고 자연환경이 변함에 따른 자연스러운 변화</a:t>
            </a:r>
            <a:r>
              <a:rPr lang="en-US" altLang="ko-KR" sz="1700" dirty="0"/>
              <a:t>. </a:t>
            </a:r>
            <a:r>
              <a:rPr lang="ko-KR" altLang="en-US" sz="1700" dirty="0"/>
              <a:t>계기적 자연발생</a:t>
            </a:r>
            <a:endParaRPr lang="en-US" altLang="ko-KR" sz="1700" dirty="0"/>
          </a:p>
          <a:p>
            <a:pPr lvl="1"/>
            <a:r>
              <a:rPr lang="ko-KR" altLang="en-US" sz="1700" dirty="0"/>
              <a:t>기원전 </a:t>
            </a:r>
            <a:r>
              <a:rPr lang="en-US" altLang="ko-KR" sz="1700" dirty="0"/>
              <a:t>12000</a:t>
            </a:r>
            <a:r>
              <a:rPr lang="ko-KR" altLang="en-US" sz="1700" dirty="0"/>
              <a:t>년에서 </a:t>
            </a:r>
            <a:r>
              <a:rPr lang="en-US" altLang="ko-KR" sz="1700" dirty="0"/>
              <a:t>9000</a:t>
            </a:r>
            <a:r>
              <a:rPr lang="ko-KR" altLang="en-US" sz="1700" dirty="0"/>
              <a:t>년경에 형성된 마을 유적</a:t>
            </a:r>
            <a:r>
              <a:rPr lang="en-US" altLang="ko-KR" sz="1700" dirty="0"/>
              <a:t>.</a:t>
            </a:r>
            <a:r>
              <a:rPr lang="ko-KR" altLang="en-US" sz="1700" dirty="0"/>
              <a:t> 구석기문명에서 신석기로의 변화 양상</a:t>
            </a:r>
            <a:endParaRPr lang="en-US" altLang="ko-KR" sz="1700" dirty="0"/>
          </a:p>
          <a:p>
            <a:pPr lvl="1"/>
            <a:r>
              <a:rPr lang="ko-KR" altLang="en-US" sz="1700" dirty="0"/>
              <a:t>지역적 생태 조건에 맞추어 전문화된 적응 전략</a:t>
            </a:r>
            <a:r>
              <a:rPr lang="en-US" altLang="ko-KR" sz="1700" dirty="0"/>
              <a:t>. </a:t>
            </a:r>
            <a:r>
              <a:rPr lang="ko-KR" altLang="en-US" sz="1700" dirty="0"/>
              <a:t>각각 지역에 따른 농경 시작과 방식 다양</a:t>
            </a:r>
            <a:endParaRPr lang="en-US" altLang="ko-KR" sz="1700" dirty="0"/>
          </a:p>
          <a:p>
            <a:pPr lvl="1"/>
            <a:endParaRPr lang="ko-KR" altLang="en-US" sz="17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잉크 4"/>
              <p14:cNvContentPartPr/>
              <p14:nvPr>
                <p:custDataLst>
                  <p:tags r:id="rId1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90101" y="1814796"/>
              <a:ext cx="8714517" cy="4136752"/>
            </p14:xfrm>
          </p:contentPart>
        </mc:Choice>
        <mc:Fallback xmlns="">
          <p:pic>
            <p:nvPicPr>
              <p:cNvPr id="5" name="잉크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50417" y="1775126"/>
                <a:ext cx="8793884" cy="42160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374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524"/>
    </mc:Choice>
    <mc:Fallback xmlns="">
      <p:transition spd="slow" advTm="2225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9158" y="904974"/>
            <a:ext cx="4781263" cy="750818"/>
          </a:xfrm>
        </p:spPr>
        <p:txBody>
          <a:bodyPr/>
          <a:lstStyle/>
          <a:p>
            <a:r>
              <a:rPr lang="ko-KR" altLang="en-US" dirty="0"/>
              <a:t>기후 변화와 인류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0581" y="2102178"/>
            <a:ext cx="9511646" cy="409123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100" dirty="0"/>
              <a:t>신석기 혁명 이후 기온 변화</a:t>
            </a:r>
            <a:endParaRPr lang="en-US" altLang="ko-KR" sz="2100" dirty="0"/>
          </a:p>
          <a:p>
            <a:pPr lvl="1"/>
            <a:r>
              <a:rPr lang="ko-KR" altLang="en-US" sz="1900" dirty="0"/>
              <a:t>과거 </a:t>
            </a:r>
            <a:r>
              <a:rPr lang="en-US" altLang="ko-KR" sz="1900" dirty="0"/>
              <a:t>1,000</a:t>
            </a:r>
            <a:r>
              <a:rPr lang="ko-KR" altLang="en-US" sz="1900" dirty="0"/>
              <a:t>년 동안의 기온 변화는</a:t>
            </a:r>
            <a:r>
              <a:rPr lang="en-US" altLang="ko-KR" sz="1900" dirty="0"/>
              <a:t> </a:t>
            </a:r>
            <a:r>
              <a:rPr lang="ko-KR" altLang="en-US" sz="1900" dirty="0"/>
              <a:t>오늘날의 평균보다 약간 낮은 상태 지속</a:t>
            </a:r>
            <a:r>
              <a:rPr lang="en-US" altLang="ko-KR" sz="1900" dirty="0"/>
              <a:t> </a:t>
            </a:r>
          </a:p>
          <a:p>
            <a:pPr lvl="1"/>
            <a:r>
              <a:rPr lang="ko-KR" altLang="en-US" sz="1900" dirty="0"/>
              <a:t>다만 </a:t>
            </a:r>
            <a:r>
              <a:rPr lang="en-US" altLang="ko-KR" sz="1900" dirty="0"/>
              <a:t>100</a:t>
            </a:r>
            <a:r>
              <a:rPr lang="ko-KR" altLang="en-US" sz="1900" dirty="0"/>
              <a:t>년간의 기후변화는 주목할만한 수준</a:t>
            </a:r>
            <a:r>
              <a:rPr lang="en-US" altLang="ko-KR" sz="1900" dirty="0"/>
              <a:t>. </a:t>
            </a:r>
            <a:r>
              <a:rPr lang="ko-KR" altLang="en-US" sz="1900" dirty="0" err="1"/>
              <a:t>소빙기</a:t>
            </a:r>
            <a:r>
              <a:rPr lang="ko-KR" altLang="en-US" sz="1900" dirty="0"/>
              <a:t> 이후의 온난화 시기</a:t>
            </a:r>
            <a:endParaRPr lang="en-US" altLang="ko-KR" sz="1900" dirty="0"/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100" dirty="0"/>
              <a:t>중세와 근대의 기온 변화</a:t>
            </a:r>
            <a:endParaRPr lang="en-US" altLang="ko-KR" sz="2100" dirty="0"/>
          </a:p>
          <a:p>
            <a:pPr lvl="1"/>
            <a:r>
              <a:rPr lang="en-US" altLang="ko-KR" sz="1900" dirty="0"/>
              <a:t>11</a:t>
            </a:r>
            <a:r>
              <a:rPr lang="ko-KR" altLang="en-US" sz="1900" dirty="0"/>
              <a:t>세기부터 </a:t>
            </a:r>
            <a:r>
              <a:rPr lang="en-US" altLang="ko-KR" sz="1900" dirty="0"/>
              <a:t>13</a:t>
            </a:r>
            <a:r>
              <a:rPr lang="ko-KR" altLang="en-US" sz="1900" dirty="0"/>
              <a:t>세기까지는 중세 </a:t>
            </a:r>
            <a:r>
              <a:rPr lang="ko-KR" altLang="en-US" sz="1900" dirty="0" err="1"/>
              <a:t>온난기</a:t>
            </a:r>
            <a:r>
              <a:rPr lang="ko-KR" altLang="en-US" sz="1900" dirty="0"/>
              <a:t> 혹은 제 </a:t>
            </a:r>
            <a:r>
              <a:rPr lang="en-US" altLang="ko-KR" sz="1900" dirty="0"/>
              <a:t>2</a:t>
            </a:r>
            <a:r>
              <a:rPr lang="ko-KR" altLang="en-US" sz="1900" dirty="0"/>
              <a:t>의 기후 </a:t>
            </a:r>
            <a:r>
              <a:rPr lang="ko-KR" altLang="en-US" sz="1900" dirty="0" err="1"/>
              <a:t>최적기</a:t>
            </a:r>
            <a:r>
              <a:rPr lang="en-US" altLang="ko-KR" sz="1900" dirty="0"/>
              <a:t>. 11</a:t>
            </a:r>
            <a:r>
              <a:rPr lang="ko-KR" altLang="en-US" sz="1900" dirty="0"/>
              <a:t>세기 초반에 바이킹이 아이슬란드와 그린란드에 식민지를 건설의 지구 온난과 관련</a:t>
            </a:r>
            <a:endParaRPr lang="en-US" altLang="ko-KR" sz="1900" dirty="0"/>
          </a:p>
          <a:p>
            <a:pPr lvl="1"/>
            <a:r>
              <a:rPr lang="en-US" altLang="ko-KR" sz="1900" dirty="0"/>
              <a:t>13</a:t>
            </a:r>
            <a:r>
              <a:rPr lang="ko-KR" altLang="en-US" sz="1900" dirty="0"/>
              <a:t>세기 중반을 넘어서면서 유럽 전역에 혹한이 빈번하게 출현하며 </a:t>
            </a:r>
            <a:r>
              <a:rPr lang="ko-KR" altLang="en-US" sz="1900" dirty="0" err="1"/>
              <a:t>한랭화</a:t>
            </a:r>
            <a:r>
              <a:rPr lang="en-US" altLang="ko-KR" sz="1900" dirty="0"/>
              <a:t>. </a:t>
            </a:r>
            <a:r>
              <a:rPr lang="ko-KR" altLang="en-US" sz="1900" dirty="0"/>
              <a:t>아이슬란드에서 곡물 농사 불가능</a:t>
            </a:r>
            <a:r>
              <a:rPr lang="en-US" altLang="ko-KR" sz="1900" dirty="0"/>
              <a:t>. </a:t>
            </a:r>
            <a:r>
              <a:rPr lang="ko-KR" altLang="en-US" sz="1900" dirty="0"/>
              <a:t>급격한 인구 감소</a:t>
            </a:r>
            <a:r>
              <a:rPr lang="en-US" altLang="ko-KR" sz="1900" dirty="0"/>
              <a:t>, </a:t>
            </a:r>
            <a:r>
              <a:rPr lang="ko-KR" altLang="en-US" sz="1900" dirty="0"/>
              <a:t>빙하로 그린란드도 고립</a:t>
            </a:r>
            <a:r>
              <a:rPr lang="en-US" altLang="ko-KR" sz="1900" dirty="0"/>
              <a:t>. </a:t>
            </a:r>
            <a:r>
              <a:rPr lang="ko-KR" altLang="en-US" sz="1900" dirty="0"/>
              <a:t>흉노</a:t>
            </a:r>
            <a:r>
              <a:rPr lang="en-US" altLang="ko-KR" sz="1900" dirty="0"/>
              <a:t>(</a:t>
            </a:r>
            <a:r>
              <a:rPr lang="ko-KR" altLang="en-US" sz="1900" dirty="0"/>
              <a:t>훈족</a:t>
            </a:r>
            <a:r>
              <a:rPr lang="en-US" altLang="ko-KR" sz="1900" dirty="0"/>
              <a:t>)</a:t>
            </a:r>
            <a:r>
              <a:rPr lang="ko-KR" altLang="en-US" sz="1900" dirty="0"/>
              <a:t>의 이동과 몽고의 남하</a:t>
            </a:r>
            <a:endParaRPr lang="en-US" altLang="ko-KR" sz="1900" dirty="0"/>
          </a:p>
          <a:p>
            <a:pPr lvl="1"/>
            <a:r>
              <a:rPr lang="en-US" altLang="ko-KR" sz="1900" dirty="0"/>
              <a:t>19</a:t>
            </a:r>
            <a:r>
              <a:rPr lang="ko-KR" altLang="en-US" sz="1900" dirty="0"/>
              <a:t>세기 말까지 기온 저하 지속</a:t>
            </a:r>
            <a:r>
              <a:rPr lang="en-US" altLang="ko-KR" sz="1900" dirty="0"/>
              <a:t>. </a:t>
            </a:r>
            <a:r>
              <a:rPr lang="ko-KR" altLang="en-US" sz="1900" dirty="0"/>
              <a:t>근세 </a:t>
            </a:r>
            <a:r>
              <a:rPr lang="ko-KR" altLang="en-US" sz="1900" dirty="0" err="1"/>
              <a:t>소빙기</a:t>
            </a:r>
            <a:r>
              <a:rPr lang="en-US" altLang="ko-KR" sz="1900" dirty="0"/>
              <a:t>. </a:t>
            </a:r>
            <a:r>
              <a:rPr lang="ko-KR" altLang="en-US" sz="1900" dirty="0"/>
              <a:t>온돌의 출현</a:t>
            </a:r>
            <a:r>
              <a:rPr lang="en-US" altLang="ko-KR" sz="1900" dirty="0"/>
              <a:t>, 17</a:t>
            </a:r>
            <a:r>
              <a:rPr lang="ko-KR" altLang="en-US" sz="1900" dirty="0"/>
              <a:t>세기 이후 기후 변화와 흉한의 반복</a:t>
            </a:r>
            <a:endParaRPr lang="en-US" altLang="ko-KR" sz="1900" dirty="0"/>
          </a:p>
          <a:p>
            <a:pPr lvl="1"/>
            <a:r>
              <a:rPr lang="en-US" altLang="ko-KR" sz="1900" dirty="0"/>
              <a:t>17</a:t>
            </a:r>
            <a:r>
              <a:rPr lang="ko-KR" altLang="en-US" sz="1900" dirty="0"/>
              <a:t>세기 이후 조선 사회의 기근</a:t>
            </a:r>
            <a:r>
              <a:rPr lang="en-US" altLang="ko-KR" sz="1900" dirty="0"/>
              <a:t>, </a:t>
            </a:r>
            <a:r>
              <a:rPr lang="ko-KR" altLang="en-US" sz="1900" dirty="0"/>
              <a:t>민란</a:t>
            </a:r>
            <a:r>
              <a:rPr lang="en-US" altLang="ko-KR" sz="1900" dirty="0"/>
              <a:t>, </a:t>
            </a:r>
            <a:r>
              <a:rPr lang="ko-KR" altLang="en-US" sz="1900" dirty="0"/>
              <a:t>전염병 및 간척지 개발의 근본적 원인으로 작용</a:t>
            </a:r>
          </a:p>
        </p:txBody>
      </p:sp>
    </p:spTree>
    <p:extLst>
      <p:ext uri="{BB962C8B-B14F-4D97-AF65-F5344CB8AC3E}">
        <p14:creationId xmlns:p14="http://schemas.microsoft.com/office/powerpoint/2010/main" val="184764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3999" y="923825"/>
            <a:ext cx="5271456" cy="675403"/>
          </a:xfrm>
        </p:spPr>
        <p:txBody>
          <a:bodyPr>
            <a:normAutofit/>
          </a:bodyPr>
          <a:lstStyle/>
          <a:p>
            <a:r>
              <a:rPr lang="ko-KR" altLang="en-US" dirty="0"/>
              <a:t>기후변화와 신석기 문명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81831" y="2073899"/>
            <a:ext cx="9520158" cy="3968682"/>
          </a:xfrm>
        </p:spPr>
        <p:txBody>
          <a:bodyPr>
            <a:normAutofit fontScale="92500" lnSpcReduction="20000"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dirty="0"/>
              <a:t>전이</a:t>
            </a:r>
            <a:r>
              <a:rPr lang="en-US" altLang="ko-KR" dirty="0"/>
              <a:t>(</a:t>
            </a:r>
            <a:r>
              <a:rPr lang="ko-KR" altLang="en-US" dirty="0"/>
              <a:t>轉移</a:t>
            </a:r>
            <a:r>
              <a:rPr lang="en-US" altLang="ko-KR" dirty="0"/>
              <a:t>)</a:t>
            </a:r>
            <a:r>
              <a:rPr lang="ko-KR" altLang="en-US" dirty="0"/>
              <a:t> 유적과 신석기 문명</a:t>
            </a:r>
            <a:endParaRPr lang="en-US" altLang="ko-KR" dirty="0"/>
          </a:p>
          <a:p>
            <a:pPr lvl="1"/>
            <a:r>
              <a:rPr lang="en-US" altLang="ko-KR" dirty="0"/>
              <a:t>​</a:t>
            </a:r>
            <a:r>
              <a:rPr lang="ko-KR" altLang="en-US" sz="1700" dirty="0" err="1"/>
              <a:t>홀로세</a:t>
            </a:r>
            <a:r>
              <a:rPr lang="en-US" altLang="ko-KR" sz="1700" dirty="0"/>
              <a:t>(1</a:t>
            </a:r>
            <a:r>
              <a:rPr lang="ko-KR" altLang="en-US" sz="1700" dirty="0"/>
              <a:t>만년 전후</a:t>
            </a:r>
            <a:r>
              <a:rPr lang="en-US" altLang="ko-KR" sz="1700" dirty="0"/>
              <a:t>~ </a:t>
            </a:r>
            <a:r>
              <a:rPr lang="ko-KR" altLang="en-US" sz="1700" dirty="0"/>
              <a:t>현재</a:t>
            </a:r>
            <a:r>
              <a:rPr lang="en-US" altLang="ko-KR" sz="1700" dirty="0"/>
              <a:t>)</a:t>
            </a:r>
            <a:r>
              <a:rPr lang="ko-KR" altLang="en-US" sz="1700" dirty="0"/>
              <a:t> 초기에 이산화탄소가 급격히 증가</a:t>
            </a:r>
            <a:r>
              <a:rPr lang="en-US" altLang="ko-KR" sz="1700" dirty="0"/>
              <a:t>(33%)</a:t>
            </a:r>
            <a:r>
              <a:rPr lang="ko-KR" altLang="en-US" sz="1700" dirty="0"/>
              <a:t>로 </a:t>
            </a:r>
            <a:r>
              <a:rPr lang="ko-KR" altLang="en-US" sz="1700" dirty="0" err="1"/>
              <a:t>벼과</a:t>
            </a:r>
            <a:r>
              <a:rPr lang="ko-KR" altLang="en-US" sz="1700" dirty="0"/>
              <a:t> 식물의 확산 촉진</a:t>
            </a:r>
            <a:endParaRPr lang="en-US" altLang="ko-KR" sz="1700" dirty="0"/>
          </a:p>
          <a:p>
            <a:pPr lvl="1"/>
            <a:r>
              <a:rPr lang="ko-KR" altLang="en-US" sz="1700" dirty="0" err="1"/>
              <a:t>벼과</a:t>
            </a:r>
            <a:r>
              <a:rPr lang="ko-KR" altLang="en-US" sz="1700" dirty="0"/>
              <a:t> 식물의 종자 생산량 급증과 함께 수렵채집민의 주요 식료로 채용되고 재배 시작</a:t>
            </a:r>
            <a:endParaRPr lang="en-US" altLang="ko-KR" sz="1700" dirty="0"/>
          </a:p>
          <a:p>
            <a:pPr lvl="1"/>
            <a:r>
              <a:rPr lang="ko-KR" altLang="en-US" sz="1700" dirty="0"/>
              <a:t>기원전 </a:t>
            </a:r>
            <a:r>
              <a:rPr lang="en-US" altLang="ko-KR" sz="1700" dirty="0"/>
              <a:t>12000</a:t>
            </a:r>
            <a:r>
              <a:rPr lang="ko-KR" altLang="en-US" sz="1700" dirty="0"/>
              <a:t>년에서 </a:t>
            </a:r>
            <a:r>
              <a:rPr lang="en-US" altLang="ko-KR" sz="1700" dirty="0"/>
              <a:t>9050</a:t>
            </a:r>
            <a:r>
              <a:rPr lang="ko-KR" altLang="en-US" sz="1700" dirty="0"/>
              <a:t>년 사이를 두고 다양한 형태의 전이적</a:t>
            </a:r>
            <a:r>
              <a:rPr lang="en-US" altLang="ko-KR" sz="1700" dirty="0"/>
              <a:t>(</a:t>
            </a:r>
            <a:r>
              <a:rPr lang="ko-KR" altLang="en-US" sz="1700" dirty="0"/>
              <a:t>轉移的</a:t>
            </a:r>
            <a:r>
              <a:rPr lang="en-US" altLang="ko-KR" sz="1700" dirty="0"/>
              <a:t>) </a:t>
            </a:r>
            <a:r>
              <a:rPr lang="ko-KR" altLang="en-US" sz="1700" dirty="0"/>
              <a:t>특징을 보이는 유적</a:t>
            </a:r>
            <a:endParaRPr lang="en-US" altLang="ko-KR" sz="1700" dirty="0"/>
          </a:p>
          <a:p>
            <a:pPr lvl="1"/>
            <a:endParaRPr lang="en-US" altLang="ko-KR" sz="19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900" dirty="0"/>
              <a:t>다양한 전이 유적의 의미</a:t>
            </a:r>
            <a:endParaRPr lang="en-US" altLang="ko-KR" sz="1900" dirty="0"/>
          </a:p>
          <a:p>
            <a:pPr lvl="1"/>
            <a:r>
              <a:rPr lang="ko-KR" altLang="en-US" sz="1700" dirty="0" err="1"/>
              <a:t>괴베클리</a:t>
            </a:r>
            <a:r>
              <a:rPr lang="ko-KR" altLang="en-US" sz="1700" dirty="0"/>
              <a:t> 테베 유적</a:t>
            </a:r>
            <a:r>
              <a:rPr lang="en-US" altLang="ko-KR" sz="1700" dirty="0"/>
              <a:t>. </a:t>
            </a:r>
            <a:r>
              <a:rPr lang="ko-KR" altLang="en-US" sz="1700" dirty="0"/>
              <a:t>수렵과 채집</a:t>
            </a:r>
            <a:r>
              <a:rPr lang="en-US" altLang="ko-KR" sz="1700" dirty="0"/>
              <a:t>, </a:t>
            </a:r>
            <a:r>
              <a:rPr lang="ko-KR" altLang="en-US" sz="1700" dirty="0"/>
              <a:t>집단 생활의 협력</a:t>
            </a:r>
            <a:r>
              <a:rPr lang="en-US" altLang="ko-KR" sz="1700" dirty="0"/>
              <a:t>. </a:t>
            </a:r>
            <a:r>
              <a:rPr lang="ko-KR" altLang="en-US" sz="1700" dirty="0"/>
              <a:t>구석기의 이동 생활과 </a:t>
            </a:r>
            <a:r>
              <a:rPr lang="ko-KR" altLang="en-US" sz="1700" dirty="0" err="1"/>
              <a:t>집단성</a:t>
            </a:r>
            <a:r>
              <a:rPr lang="ko-KR" altLang="en-US" sz="1700" dirty="0"/>
              <a:t> 문제</a:t>
            </a:r>
            <a:endParaRPr lang="en-US" altLang="ko-KR" sz="1700" dirty="0"/>
          </a:p>
          <a:p>
            <a:pPr lvl="1"/>
            <a:r>
              <a:rPr lang="ko-KR" altLang="en-US" sz="1700" dirty="0" err="1"/>
              <a:t>레반트</a:t>
            </a:r>
            <a:r>
              <a:rPr lang="ko-KR" altLang="en-US" sz="1700" dirty="0"/>
              <a:t> 지역의 농경 흔적과 매장 문화</a:t>
            </a:r>
            <a:r>
              <a:rPr lang="en-US" altLang="ko-KR" sz="1700" dirty="0"/>
              <a:t>. </a:t>
            </a:r>
            <a:r>
              <a:rPr lang="ko-KR" altLang="en-US" sz="1700" dirty="0"/>
              <a:t>삶과 죽음에 대한 고민</a:t>
            </a:r>
            <a:r>
              <a:rPr lang="en-US" altLang="ko-KR" sz="1700" dirty="0"/>
              <a:t>. </a:t>
            </a:r>
            <a:r>
              <a:rPr lang="ko-KR" altLang="en-US" sz="1700" dirty="0" err="1"/>
              <a:t>야생밀의</a:t>
            </a:r>
            <a:r>
              <a:rPr lang="ko-KR" altLang="en-US" sz="1700" dirty="0"/>
              <a:t> 채집과 농경으로의 점진적 변화</a:t>
            </a:r>
            <a:endParaRPr lang="en-US" altLang="ko-KR" sz="1700" dirty="0"/>
          </a:p>
          <a:p>
            <a:pPr lvl="1"/>
            <a:r>
              <a:rPr lang="ko-KR" altLang="en-US" sz="1700" dirty="0" err="1"/>
              <a:t>차탈회위크</a:t>
            </a:r>
            <a:r>
              <a:rPr lang="ko-KR" altLang="en-US" sz="1700" dirty="0"/>
              <a:t> 문명</a:t>
            </a:r>
            <a:r>
              <a:rPr lang="en-US" altLang="ko-KR" sz="1700" dirty="0"/>
              <a:t>. </a:t>
            </a:r>
            <a:r>
              <a:rPr lang="ko-KR" altLang="en-US" sz="1700" dirty="0"/>
              <a:t>생활과 제의</a:t>
            </a:r>
            <a:r>
              <a:rPr lang="en-US" altLang="ko-KR" sz="1700" dirty="0"/>
              <a:t>, </a:t>
            </a:r>
            <a:r>
              <a:rPr lang="ko-KR" altLang="en-US" sz="1700" dirty="0"/>
              <a:t>죽음이 통합된 평등한 공동체 생활</a:t>
            </a:r>
            <a:endParaRPr lang="en-US" altLang="ko-KR" sz="1700" dirty="0"/>
          </a:p>
          <a:p>
            <a:pPr lvl="1"/>
            <a:r>
              <a:rPr lang="ko-KR" altLang="en-US" sz="1700" dirty="0" err="1"/>
              <a:t>예리코</a:t>
            </a:r>
            <a:r>
              <a:rPr lang="ko-KR" altLang="en-US" sz="1700" dirty="0"/>
              <a:t> 문명</a:t>
            </a:r>
            <a:r>
              <a:rPr lang="en-US" altLang="ko-KR" sz="1700" dirty="0"/>
              <a:t>.</a:t>
            </a:r>
            <a:r>
              <a:rPr lang="ko-KR" altLang="en-US" sz="1700" dirty="0"/>
              <a:t> 조직 공동체로 변화</a:t>
            </a:r>
            <a:r>
              <a:rPr lang="en-US" altLang="ko-KR" sz="1700" dirty="0"/>
              <a:t>. </a:t>
            </a:r>
            <a:r>
              <a:rPr lang="ko-KR" altLang="en-US" sz="1700" dirty="0"/>
              <a:t>도시 규모의 취락</a:t>
            </a:r>
            <a:r>
              <a:rPr lang="en-US" altLang="ko-KR" sz="1700" dirty="0"/>
              <a:t>. </a:t>
            </a:r>
            <a:r>
              <a:rPr lang="ko-KR" altLang="en-US" sz="1700" dirty="0"/>
              <a:t>약 </a:t>
            </a:r>
            <a:r>
              <a:rPr lang="en-US" altLang="ko-KR" sz="1700" dirty="0"/>
              <a:t>2,000~3,000</a:t>
            </a:r>
            <a:r>
              <a:rPr lang="ko-KR" altLang="en-US" sz="1700" dirty="0"/>
              <a:t>명 정주</a:t>
            </a:r>
            <a:r>
              <a:rPr lang="en-US" altLang="ko-KR" sz="1700" dirty="0"/>
              <a:t>. 1,000</a:t>
            </a:r>
            <a:r>
              <a:rPr lang="ko-KR" altLang="en-US" sz="1700" dirty="0"/>
              <a:t>년 동안에 생활방식은 수렵생활에서 정착생활로 변화되는 양상</a:t>
            </a:r>
          </a:p>
          <a:p>
            <a:pPr lvl="1"/>
            <a:endParaRPr lang="en-US" altLang="ko-KR" sz="1700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43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589"/>
    </mc:Choice>
    <mc:Fallback xmlns="">
      <p:transition spd="slow" advTm="24858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9414" y="810706"/>
            <a:ext cx="6006747" cy="791852"/>
          </a:xfrm>
        </p:spPr>
        <p:txBody>
          <a:bodyPr/>
          <a:lstStyle/>
          <a:p>
            <a:r>
              <a:rPr lang="ko-KR" altLang="en-US" dirty="0"/>
              <a:t>인간과 문명에 대한 의문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3805" y="2102177"/>
            <a:ext cx="9520158" cy="3893269"/>
          </a:xfrm>
        </p:spPr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sz="1900" dirty="0"/>
              <a:t>질문 </a:t>
            </a:r>
            <a:r>
              <a:rPr lang="en-US" altLang="ko-KR" sz="1900" dirty="0"/>
              <a:t>1. </a:t>
            </a:r>
            <a:r>
              <a:rPr lang="ko-KR" altLang="en-US" sz="1900" dirty="0"/>
              <a:t>지구상에서 인간이 위대하며</a:t>
            </a:r>
            <a:r>
              <a:rPr lang="en-US" altLang="ko-KR" sz="1900" dirty="0"/>
              <a:t>, </a:t>
            </a:r>
            <a:r>
              <a:rPr lang="ko-KR" altLang="en-US" sz="1900" dirty="0"/>
              <a:t>인류 발달과 변화에 대한 이해가 정확하다고 말할 근거는</a:t>
            </a:r>
            <a:r>
              <a:rPr lang="en-US" altLang="ko-KR" sz="1900" dirty="0"/>
              <a:t> </a:t>
            </a:r>
            <a:r>
              <a:rPr lang="ko-KR" altLang="en-US" sz="1900" dirty="0"/>
              <a:t>있다고 생각하는가</a:t>
            </a:r>
            <a:r>
              <a:rPr lang="en-US" altLang="ko-KR" sz="1900" dirty="0"/>
              <a:t>? </a:t>
            </a:r>
          </a:p>
          <a:p>
            <a:pPr lvl="1"/>
            <a:r>
              <a:rPr lang="ko-KR" altLang="en-US" sz="1700" dirty="0"/>
              <a:t>실제의 문제</a:t>
            </a:r>
            <a:r>
              <a:rPr lang="en-US" altLang="ko-KR" sz="1700" dirty="0"/>
              <a:t>. </a:t>
            </a:r>
            <a:r>
              <a:rPr lang="ko-KR" altLang="en-US" sz="1700" dirty="0"/>
              <a:t>도구의 종류와 시점 문제</a:t>
            </a:r>
            <a:r>
              <a:rPr lang="en-US" altLang="ko-KR" sz="1700" dirty="0"/>
              <a:t>. </a:t>
            </a:r>
            <a:r>
              <a:rPr lang="ko-KR" altLang="en-US" sz="1700" dirty="0"/>
              <a:t>석기와 목재</a:t>
            </a:r>
            <a:r>
              <a:rPr lang="en-US" altLang="ko-KR" sz="1700" dirty="0"/>
              <a:t>. </a:t>
            </a:r>
            <a:r>
              <a:rPr lang="ko-KR" altLang="en-US" sz="1700" dirty="0"/>
              <a:t>발견 유물의 시기 문제</a:t>
            </a:r>
            <a:r>
              <a:rPr lang="en-US" altLang="ko-KR" sz="1700" dirty="0"/>
              <a:t>. </a:t>
            </a:r>
            <a:r>
              <a:rPr lang="ko-KR" altLang="en-US" sz="1700" dirty="0"/>
              <a:t>현재 발견한 것을 중심으로 지표</a:t>
            </a:r>
            <a:r>
              <a:rPr lang="en-US" altLang="ko-KR" sz="1700" dirty="0"/>
              <a:t>.</a:t>
            </a:r>
            <a:r>
              <a:rPr lang="ko-KR" altLang="en-US" sz="1700" dirty="0"/>
              <a:t> 인류의 분포와 생존 방식에 대한 이해는 </a:t>
            </a:r>
            <a:r>
              <a:rPr lang="en-US" altLang="ko-KR" sz="1700" dirty="0"/>
              <a:t>“</a:t>
            </a:r>
            <a:r>
              <a:rPr lang="ko-KR" altLang="en-US" sz="1700" dirty="0"/>
              <a:t>현재 </a:t>
            </a:r>
            <a:r>
              <a:rPr lang="en-US" altLang="ko-KR" sz="1700" dirty="0"/>
              <a:t>” “</a:t>
            </a:r>
            <a:r>
              <a:rPr lang="ko-KR" altLang="en-US" sz="1700" dirty="0"/>
              <a:t>무엇을 발견</a:t>
            </a:r>
            <a:r>
              <a:rPr lang="en-US" altLang="ko-KR" sz="1700" dirty="0"/>
              <a:t>”</a:t>
            </a:r>
            <a:r>
              <a:rPr lang="ko-KR" altLang="en-US" sz="1700" dirty="0" err="1"/>
              <a:t>했는가임</a:t>
            </a:r>
            <a:r>
              <a:rPr lang="en-US" altLang="ko-KR" sz="1700" dirty="0"/>
              <a:t>.  </a:t>
            </a:r>
          </a:p>
          <a:p>
            <a:pPr lvl="1"/>
            <a:r>
              <a:rPr lang="ko-KR" altLang="en-US" sz="1700" dirty="0"/>
              <a:t> 시각의 문제</a:t>
            </a:r>
            <a:r>
              <a:rPr lang="en-US" altLang="ko-KR" sz="1700" dirty="0"/>
              <a:t>. </a:t>
            </a:r>
            <a:r>
              <a:rPr lang="ko-KR" altLang="en-US" sz="1700" dirty="0"/>
              <a:t>인간</a:t>
            </a:r>
            <a:r>
              <a:rPr lang="en-US" altLang="ko-KR" sz="1700" dirty="0"/>
              <a:t>(</a:t>
            </a:r>
            <a:r>
              <a:rPr lang="ko-KR" altLang="en-US" sz="1700" dirty="0"/>
              <a:t>류</a:t>
            </a:r>
            <a:r>
              <a:rPr lang="en-US" altLang="ko-KR" sz="1700" dirty="0"/>
              <a:t>)</a:t>
            </a:r>
            <a:r>
              <a:rPr lang="ko-KR" altLang="en-US" sz="1700" dirty="0"/>
              <a:t>만 볼 것이 아니라 자연 환경도 주목</a:t>
            </a:r>
            <a:r>
              <a:rPr lang="en-US" altLang="ko-KR" sz="1700" dirty="0"/>
              <a:t>. </a:t>
            </a:r>
            <a:r>
              <a:rPr lang="ko-KR" altLang="en-US" sz="1700" dirty="0"/>
              <a:t>기후의 주기적이고도 지속적 변화가</a:t>
            </a:r>
            <a:r>
              <a:rPr lang="en-US" altLang="ko-KR" sz="1700" dirty="0"/>
              <a:t> </a:t>
            </a:r>
            <a:r>
              <a:rPr lang="ko-KR" altLang="en-US" sz="1700" dirty="0"/>
              <a:t>지구생명체의 변화</a:t>
            </a:r>
            <a:endParaRPr lang="en-US" altLang="ko-KR" sz="1700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질문 </a:t>
            </a:r>
            <a:r>
              <a:rPr lang="en-US" altLang="ko-KR" dirty="0"/>
              <a:t>2. </a:t>
            </a:r>
            <a:r>
              <a:rPr lang="ko-KR" altLang="en-US" dirty="0"/>
              <a:t>인간의 적극적 의지에 의한 문명 활동</a:t>
            </a:r>
            <a:r>
              <a:rPr lang="en-US" altLang="ko-KR" dirty="0"/>
              <a:t>? </a:t>
            </a:r>
            <a:r>
              <a:rPr lang="ko-KR" altLang="en-US" dirty="0"/>
              <a:t>혹은 우연한 계기에 의한 자연스러운 시작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1700" dirty="0"/>
              <a:t>빙하기가 끝나고 자연환경이 변함에 따른 자연스러운 변화</a:t>
            </a:r>
            <a:endParaRPr lang="en-US" altLang="ko-KR" sz="1700" dirty="0"/>
          </a:p>
          <a:p>
            <a:pPr lvl="1"/>
            <a:r>
              <a:rPr lang="ko-KR" altLang="en-US" sz="1700" dirty="0"/>
              <a:t>후기 빙하기에 야생종 곡물이 번성한 중동 지역을 농경의 출발지</a:t>
            </a:r>
            <a:r>
              <a:rPr lang="en-US" altLang="ko-KR" sz="1700" dirty="0"/>
              <a:t> </a:t>
            </a:r>
          </a:p>
          <a:p>
            <a:pPr lvl="1"/>
            <a:r>
              <a:rPr lang="ko-KR" altLang="en-US" sz="1700" dirty="0"/>
              <a:t>기원전 </a:t>
            </a:r>
            <a:r>
              <a:rPr lang="en-US" altLang="ko-KR" sz="1700" dirty="0"/>
              <a:t>9000</a:t>
            </a:r>
            <a:r>
              <a:rPr lang="ko-KR" altLang="en-US" sz="1700" dirty="0"/>
              <a:t>년경에 형성된 마을 유적이 발견</a:t>
            </a:r>
            <a:r>
              <a:rPr lang="en-US" altLang="ko-KR" sz="1700" dirty="0"/>
              <a:t>.</a:t>
            </a:r>
            <a:r>
              <a:rPr lang="ko-KR" altLang="en-US" sz="1700" dirty="0"/>
              <a:t> 자연발생설 유력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잉크 4"/>
              <p14:cNvContentPartPr/>
              <p14:nvPr>
                <p:custDataLst>
                  <p:tags r:id="rId1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03620" y="1504445"/>
              <a:ext cx="9849714" cy="4136752"/>
            </p14:xfrm>
          </p:contentPart>
        </mc:Choice>
        <mc:Fallback xmlns="">
          <p:pic>
            <p:nvPicPr>
              <p:cNvPr id="5" name="잉크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94620" y="1495445"/>
                <a:ext cx="9867714" cy="41547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49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145"/>
    </mc:Choice>
    <mc:Fallback xmlns="">
      <p:transition spd="slow" advTm="1321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9547" y="878634"/>
            <a:ext cx="5401285" cy="842551"/>
          </a:xfrm>
        </p:spPr>
        <p:txBody>
          <a:bodyPr/>
          <a:lstStyle/>
          <a:p>
            <a:r>
              <a:rPr lang="ko-KR" altLang="en-US" dirty="0"/>
              <a:t>차시 예고 및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3806" y="2241977"/>
            <a:ext cx="9268421" cy="345061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다음 수업 </a:t>
            </a:r>
            <a:r>
              <a:rPr lang="en-US" altLang="ko-KR" sz="2400" dirty="0"/>
              <a:t>: </a:t>
            </a:r>
            <a:r>
              <a:rPr lang="ko-KR" altLang="en-US" sz="2400" dirty="0"/>
              <a:t>개별 문명권의 이해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과제 </a:t>
            </a:r>
            <a:r>
              <a:rPr lang="en-US" altLang="ko-KR" sz="2400" dirty="0"/>
              <a:t>: </a:t>
            </a:r>
            <a:r>
              <a:rPr lang="ko-KR" altLang="en-US" sz="2400" dirty="0"/>
              <a:t>수업 중 제시한 질문과 답을 바탕으로 한 내용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6793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72" y="929401"/>
            <a:ext cx="4619614" cy="739472"/>
          </a:xfrm>
        </p:spPr>
        <p:txBody>
          <a:bodyPr/>
          <a:lstStyle/>
          <a:p>
            <a:r>
              <a:rPr lang="ko-KR" altLang="en-US" dirty="0"/>
              <a:t>학습목표 및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76098" y="2185415"/>
            <a:ext cx="9673774" cy="3913727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dirty="0"/>
              <a:t>학습 목표</a:t>
            </a:r>
            <a:endParaRPr lang="en-US" altLang="ko-KR" dirty="0"/>
          </a:p>
          <a:p>
            <a:pPr lvl="1" fontAlgn="base"/>
            <a:r>
              <a:rPr lang="ko-KR" altLang="en-US" dirty="0"/>
              <a:t>신석기 혁명의 실제를 이해한다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/>
              <a:t>문명의 발전과 공간의 변화를 이해한다</a:t>
            </a:r>
            <a:r>
              <a:rPr lang="en-US" altLang="ko-KR" dirty="0"/>
              <a:t>.  </a:t>
            </a:r>
          </a:p>
          <a:p>
            <a:pPr lvl="1" fontAlgn="base"/>
            <a:endParaRPr lang="en-US" altLang="ko-KR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dirty="0"/>
              <a:t>학습 내용</a:t>
            </a:r>
            <a:endParaRPr lang="en-US" altLang="ko-KR" dirty="0"/>
          </a:p>
          <a:p>
            <a:pPr lvl="1" fontAlgn="base"/>
            <a:r>
              <a:rPr lang="ko-KR" altLang="en-US" dirty="0"/>
              <a:t>구석기 시대의 삶과 그 변화 과정에 대한 이해</a:t>
            </a:r>
            <a:endParaRPr lang="en-US" altLang="ko-KR" dirty="0"/>
          </a:p>
          <a:p>
            <a:pPr lvl="1" fontAlgn="base"/>
            <a:r>
              <a:rPr lang="ko-KR" altLang="en-US" dirty="0"/>
              <a:t>신석기 혁명이 혁명일 수 없는 이유에 대한 이해</a:t>
            </a:r>
            <a:r>
              <a:rPr lang="en-US" altLang="ko-KR" dirty="0"/>
              <a:t> </a:t>
            </a:r>
          </a:p>
          <a:p>
            <a:pPr lvl="1" fontAlgn="base"/>
            <a:r>
              <a:rPr lang="ko-KR" altLang="en-US" dirty="0"/>
              <a:t>인간의 발전은 인간에 의한 주도인지 </a:t>
            </a:r>
            <a:r>
              <a:rPr lang="ko-KR" altLang="en-US" dirty="0" err="1"/>
              <a:t>이끌림인지에</a:t>
            </a:r>
            <a:r>
              <a:rPr lang="ko-KR" altLang="en-US" dirty="0"/>
              <a:t> 대한 이해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988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71842" y="862708"/>
            <a:ext cx="9520158" cy="816463"/>
          </a:xfrm>
        </p:spPr>
        <p:txBody>
          <a:bodyPr/>
          <a:lstStyle/>
          <a:p>
            <a:r>
              <a:rPr lang="ko-KR" altLang="en-US" dirty="0"/>
              <a:t>인류의 발달 이해의 전제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60272" y="2264514"/>
            <a:ext cx="9370746" cy="368379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인간만이 유일한 존엄성을 가진 존재</a:t>
            </a:r>
            <a:endParaRPr lang="en-US" altLang="ko-KR" dirty="0"/>
          </a:p>
          <a:p>
            <a:pPr lvl="1"/>
            <a:r>
              <a:rPr lang="ko-KR" altLang="en-US" dirty="0"/>
              <a:t>인간과 현재성의 관점 탈피</a:t>
            </a:r>
            <a:endParaRPr lang="en-US" altLang="ko-KR" dirty="0"/>
          </a:p>
          <a:p>
            <a:pPr lvl="1"/>
            <a:r>
              <a:rPr lang="ko-KR" altLang="en-US" dirty="0"/>
              <a:t>인간과 동물의 경계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단선적 </a:t>
            </a:r>
            <a:r>
              <a:rPr lang="ko-KR" altLang="en-US" dirty="0" err="1"/>
              <a:t>발전론의</a:t>
            </a:r>
            <a:r>
              <a:rPr lang="ko-KR" altLang="en-US" dirty="0"/>
              <a:t> 인식적 한계</a:t>
            </a:r>
            <a:endParaRPr lang="en-US" altLang="ko-KR" dirty="0"/>
          </a:p>
          <a:p>
            <a:pPr lvl="1"/>
            <a:r>
              <a:rPr lang="ko-KR" altLang="en-US" dirty="0"/>
              <a:t>문명화 과정에 대한 진실</a:t>
            </a:r>
            <a:endParaRPr lang="en-US" altLang="ko-KR" dirty="0"/>
          </a:p>
          <a:p>
            <a:pPr lvl="1"/>
            <a:r>
              <a:rPr lang="ko-KR" altLang="en-US" dirty="0"/>
              <a:t>다양성과</a:t>
            </a:r>
            <a:r>
              <a:rPr lang="en-US" altLang="ko-KR" dirty="0"/>
              <a:t> </a:t>
            </a:r>
            <a:r>
              <a:rPr lang="ko-KR" altLang="en-US" dirty="0" err="1"/>
              <a:t>교잡성</a:t>
            </a:r>
            <a:endParaRPr lang="en-US" altLang="ko-KR" dirty="0"/>
          </a:p>
          <a:p>
            <a:pPr lvl="1"/>
            <a:r>
              <a:rPr lang="ko-KR" altLang="en-US" dirty="0" err="1"/>
              <a:t>시간비에</a:t>
            </a:r>
            <a:r>
              <a:rPr lang="ko-KR" altLang="en-US" dirty="0"/>
              <a:t> 대한 이해 </a:t>
            </a:r>
            <a:r>
              <a:rPr lang="en-US" altLang="ko-KR" dirty="0"/>
              <a:t>– 700</a:t>
            </a:r>
            <a:r>
              <a:rPr lang="ko-KR" altLang="en-US" dirty="0"/>
              <a:t>만년과 </a:t>
            </a:r>
            <a:r>
              <a:rPr lang="en-US" altLang="ko-KR" dirty="0"/>
              <a:t>1.5</a:t>
            </a:r>
            <a:r>
              <a:rPr lang="ko-KR" altLang="en-US" dirty="0"/>
              <a:t>만년</a:t>
            </a:r>
            <a:r>
              <a:rPr lang="en-US" altLang="ko-KR" dirty="0"/>
              <a:t>, </a:t>
            </a:r>
            <a:r>
              <a:rPr lang="ko-KR" altLang="en-US" dirty="0"/>
              <a:t>하루의 단 </a:t>
            </a:r>
            <a:r>
              <a:rPr lang="en-US" altLang="ko-KR" dirty="0"/>
              <a:t>10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인간의 발달과 </a:t>
            </a:r>
            <a:r>
              <a:rPr lang="ko-KR" altLang="en-US" dirty="0" err="1"/>
              <a:t>인지혁명</a:t>
            </a:r>
            <a:endParaRPr lang="en-US" altLang="ko-KR" dirty="0"/>
          </a:p>
          <a:p>
            <a:pPr lvl="1"/>
            <a:r>
              <a:rPr lang="ko-KR" altLang="en-US" dirty="0"/>
              <a:t>목표지향적 행동</a:t>
            </a:r>
            <a:r>
              <a:rPr lang="en-US" altLang="ko-KR" dirty="0"/>
              <a:t>. </a:t>
            </a:r>
            <a:r>
              <a:rPr lang="ko-KR" altLang="en-US" dirty="0"/>
              <a:t>석기의 사용</a:t>
            </a:r>
            <a:r>
              <a:rPr lang="en-US" altLang="ko-KR" dirty="0"/>
              <a:t>(270</a:t>
            </a:r>
            <a:r>
              <a:rPr lang="ko-KR" altLang="en-US" dirty="0"/>
              <a:t>만년 전</a:t>
            </a:r>
            <a:r>
              <a:rPr lang="en-US" altLang="ko-KR" dirty="0"/>
              <a:t>)</a:t>
            </a:r>
            <a:r>
              <a:rPr lang="ko-KR" altLang="en-US" dirty="0"/>
              <a:t>과 육식의 시작</a:t>
            </a:r>
            <a:r>
              <a:rPr lang="en-US" altLang="ko-KR" dirty="0"/>
              <a:t>, </a:t>
            </a:r>
            <a:r>
              <a:rPr lang="ko-KR" altLang="en-US" dirty="0"/>
              <a:t>정교한 손가락 움직임</a:t>
            </a:r>
            <a:r>
              <a:rPr lang="en-US" altLang="ko-KR" dirty="0"/>
              <a:t>. </a:t>
            </a:r>
            <a:r>
              <a:rPr lang="ko-KR" altLang="en-US" dirty="0"/>
              <a:t>썩은 고기 한 입 떼어 먹기</a:t>
            </a:r>
            <a:endParaRPr lang="en-US" altLang="ko-KR" dirty="0"/>
          </a:p>
          <a:p>
            <a:pPr lvl="1"/>
            <a:r>
              <a:rPr lang="ko-KR" altLang="en-US" dirty="0"/>
              <a:t>미의식의 발달</a:t>
            </a:r>
            <a:r>
              <a:rPr lang="en-US" altLang="ko-KR" dirty="0"/>
              <a:t>. </a:t>
            </a:r>
            <a:r>
              <a:rPr lang="ko-KR" altLang="en-US" dirty="0"/>
              <a:t>추상적 사고력의 단계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82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41707" y="1036948"/>
            <a:ext cx="9520158" cy="797952"/>
          </a:xfrm>
        </p:spPr>
        <p:txBody>
          <a:bodyPr/>
          <a:lstStyle/>
          <a:p>
            <a:r>
              <a:rPr lang="ko-KR" altLang="en-US" dirty="0"/>
              <a:t>기후 변화와 생명체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77545" y="2342843"/>
            <a:ext cx="9361489" cy="37842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생명체의 비약적 발전</a:t>
            </a:r>
            <a:endParaRPr lang="en-US" altLang="ko-KR" dirty="0"/>
          </a:p>
          <a:p>
            <a:pPr lvl="1"/>
            <a:r>
              <a:rPr lang="ko-KR" altLang="en-US" dirty="0"/>
              <a:t>약 </a:t>
            </a:r>
            <a:r>
              <a:rPr lang="en-US" altLang="ko-KR" dirty="0"/>
              <a:t>6</a:t>
            </a:r>
            <a:r>
              <a:rPr lang="ko-KR" altLang="en-US" dirty="0"/>
              <a:t>억 </a:t>
            </a:r>
            <a:r>
              <a:rPr lang="en-US" altLang="ko-KR" dirty="0"/>
              <a:t>5</a:t>
            </a:r>
            <a:r>
              <a:rPr lang="ko-KR" altLang="en-US" dirty="0"/>
              <a:t>천만 년 전의 기온 안정화</a:t>
            </a:r>
            <a:r>
              <a:rPr lang="en-US" altLang="ko-KR" dirty="0"/>
              <a:t>.</a:t>
            </a:r>
            <a:r>
              <a:rPr lang="ko-KR" altLang="en-US" dirty="0"/>
              <a:t> 온난한 지구</a:t>
            </a:r>
            <a:r>
              <a:rPr lang="en-US" altLang="ko-KR" dirty="0"/>
              <a:t>. (</a:t>
            </a:r>
            <a:r>
              <a:rPr lang="ko-KR" altLang="en-US" dirty="0"/>
              <a:t>흔적을 남기는</a:t>
            </a:r>
            <a:r>
              <a:rPr lang="en-US" altLang="ko-KR" dirty="0"/>
              <a:t>)</a:t>
            </a:r>
            <a:r>
              <a:rPr lang="ko-KR" altLang="en-US" dirty="0"/>
              <a:t>지구생명체의 폭증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억 </a:t>
            </a:r>
            <a:r>
              <a:rPr lang="en-US" altLang="ko-KR" dirty="0"/>
              <a:t>5</a:t>
            </a:r>
            <a:r>
              <a:rPr lang="ko-KR" altLang="en-US" dirty="0"/>
              <a:t>천만 년 전부터는 장기적인 냉각의 시작</a:t>
            </a:r>
            <a:r>
              <a:rPr lang="en-US" altLang="ko-KR" dirty="0"/>
              <a:t>. </a:t>
            </a:r>
            <a:r>
              <a:rPr lang="ko-KR" altLang="en-US" dirty="0"/>
              <a:t>복잡하고 안정적인 생명체의 다수 출현</a:t>
            </a:r>
            <a:endParaRPr lang="en-US" altLang="ko-KR" dirty="0"/>
          </a:p>
          <a:p>
            <a:pPr lvl="1"/>
            <a:r>
              <a:rPr lang="ko-KR" altLang="en-US" dirty="0"/>
              <a:t>빙기와 간빙기의 반복</a:t>
            </a:r>
            <a:r>
              <a:rPr lang="en-US" altLang="ko-KR" dirty="0"/>
              <a:t>. </a:t>
            </a:r>
            <a:r>
              <a:rPr lang="ko-KR" altLang="en-US" dirty="0"/>
              <a:t>생명체의 다양성과 변화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공룡의 번성과 멸종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억 </a:t>
            </a:r>
            <a:r>
              <a:rPr lang="en-US" altLang="ko-KR" dirty="0"/>
              <a:t>5</a:t>
            </a:r>
            <a:r>
              <a:rPr lang="ko-KR" altLang="en-US" dirty="0"/>
              <a:t>천만년 전후 출현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천 </a:t>
            </a:r>
            <a:r>
              <a:rPr lang="en-US" altLang="ko-KR" dirty="0"/>
              <a:t>5</a:t>
            </a:r>
            <a:r>
              <a:rPr lang="ko-KR" altLang="en-US" dirty="0" err="1"/>
              <a:t>백만년</a:t>
            </a:r>
            <a:r>
              <a:rPr lang="ko-KR" altLang="en-US" dirty="0"/>
              <a:t> 전후 멸종</a:t>
            </a:r>
            <a:r>
              <a:rPr lang="en-US" altLang="ko-KR" dirty="0"/>
              <a:t>. </a:t>
            </a:r>
            <a:r>
              <a:rPr lang="ko-KR" altLang="en-US" dirty="0" err="1"/>
              <a:t>운석충돌설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일부 공룡들은 운석의 충돌이 일어난 이후에도 약 </a:t>
            </a:r>
            <a:r>
              <a:rPr lang="en-US" altLang="ko-KR" dirty="0"/>
              <a:t>100</a:t>
            </a:r>
            <a:r>
              <a:rPr lang="ko-KR" altLang="en-US" dirty="0"/>
              <a:t>만 년 동안 멸종하지 않고 존속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52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41706" y="1084082"/>
            <a:ext cx="9520158" cy="665977"/>
          </a:xfrm>
        </p:spPr>
        <p:txBody>
          <a:bodyPr/>
          <a:lstStyle/>
          <a:p>
            <a:r>
              <a:rPr lang="ko-KR" altLang="en-US" dirty="0"/>
              <a:t>지구환경의 변화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26928" y="2139885"/>
            <a:ext cx="9202434" cy="388384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지구 기후의 변화</a:t>
            </a:r>
            <a:endParaRPr lang="en-US" altLang="ko-KR" dirty="0"/>
          </a:p>
          <a:p>
            <a:pPr lvl="1"/>
            <a:r>
              <a:rPr lang="ko-KR" altLang="en-US" dirty="0"/>
              <a:t>지구의 역사 상 온난한 시기의 기온은 오늘날 보다 </a:t>
            </a:r>
            <a:r>
              <a:rPr lang="en-US" altLang="ko-KR" dirty="0"/>
              <a:t>8∼15℃ </a:t>
            </a:r>
            <a:r>
              <a:rPr lang="ko-KR" altLang="en-US" dirty="0"/>
              <a:t>더 높았던 것으로 추정</a:t>
            </a:r>
            <a:endParaRPr lang="en-US" altLang="ko-KR" dirty="0"/>
          </a:p>
          <a:p>
            <a:pPr lvl="1"/>
            <a:r>
              <a:rPr lang="ko-KR" altLang="en-US" dirty="0"/>
              <a:t>약 </a:t>
            </a:r>
            <a:r>
              <a:rPr lang="en-US" altLang="ko-KR" dirty="0"/>
              <a:t>6</a:t>
            </a:r>
            <a:r>
              <a:rPr lang="ko-KR" altLang="en-US" dirty="0"/>
              <a:t>억 </a:t>
            </a:r>
            <a:r>
              <a:rPr lang="en-US" altLang="ko-KR" dirty="0"/>
              <a:t>5</a:t>
            </a:r>
            <a:r>
              <a:rPr lang="ko-KR" altLang="en-US" dirty="0"/>
              <a:t>천만 년 전에는 상당히 온난</a:t>
            </a:r>
            <a:r>
              <a:rPr lang="en-US" altLang="ko-KR" dirty="0"/>
              <a:t>. </a:t>
            </a:r>
            <a:r>
              <a:rPr lang="ko-KR" altLang="en-US" dirty="0"/>
              <a:t>극지방에서도 얼음이 존재하기 어려웠음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억 </a:t>
            </a:r>
            <a:r>
              <a:rPr lang="en-US" altLang="ko-KR" dirty="0"/>
              <a:t>5</a:t>
            </a:r>
            <a:r>
              <a:rPr lang="ko-KR" altLang="en-US" dirty="0"/>
              <a:t>천만 년 전부터는 장기적인 냉각의 시작</a:t>
            </a:r>
            <a:r>
              <a:rPr lang="en-US" altLang="ko-KR" dirty="0"/>
              <a:t>. </a:t>
            </a:r>
            <a:r>
              <a:rPr lang="ko-KR" altLang="en-US" dirty="0"/>
              <a:t>빙기와 간빙기의 반복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현재의 지구 기후</a:t>
            </a:r>
            <a:endParaRPr lang="en-US" altLang="ko-KR" dirty="0"/>
          </a:p>
          <a:p>
            <a:pPr lvl="1"/>
            <a:r>
              <a:rPr lang="ko-KR" altLang="en-US" dirty="0"/>
              <a:t>현재는 후기 빙하기</a:t>
            </a:r>
            <a:r>
              <a:rPr lang="en-US" altLang="ko-KR" dirty="0"/>
              <a:t>, 1</a:t>
            </a:r>
            <a:r>
              <a:rPr lang="ko-KR" altLang="en-US" dirty="0"/>
              <a:t>만 </a:t>
            </a:r>
            <a:r>
              <a:rPr lang="en-US" altLang="ko-KR" dirty="0"/>
              <a:t>2</a:t>
            </a:r>
            <a:r>
              <a:rPr lang="ko-KR" altLang="en-US" dirty="0"/>
              <a:t>천년 이후</a:t>
            </a:r>
            <a:r>
              <a:rPr lang="en-US" altLang="ko-KR" dirty="0"/>
              <a:t>. </a:t>
            </a:r>
            <a:r>
              <a:rPr lang="ko-KR" altLang="en-US" dirty="0"/>
              <a:t>기후 변화는 언제든 가능</a:t>
            </a:r>
            <a:endParaRPr lang="en-US" altLang="ko-KR" dirty="0"/>
          </a:p>
          <a:p>
            <a:pPr lvl="1"/>
            <a:r>
              <a:rPr lang="ko-KR" altLang="en-US" dirty="0"/>
              <a:t>후기 빙하기 이후에도 </a:t>
            </a:r>
            <a:r>
              <a:rPr lang="ko-KR" altLang="en-US" dirty="0" err="1"/>
              <a:t>소빙기와</a:t>
            </a:r>
            <a:r>
              <a:rPr lang="ko-KR" altLang="en-US" dirty="0"/>
              <a:t> 온난화의 </a:t>
            </a:r>
            <a:r>
              <a:rPr lang="en-US" altLang="ko-KR" dirty="0"/>
              <a:t>3~400</a:t>
            </a:r>
            <a:r>
              <a:rPr lang="ko-KR" altLang="en-US" dirty="0"/>
              <a:t>년 주기는 지속적으로 반복</a:t>
            </a:r>
            <a:endParaRPr lang="en-US" altLang="ko-KR" dirty="0"/>
          </a:p>
          <a:p>
            <a:pPr lvl="1"/>
            <a:r>
              <a:rPr lang="ko-KR" altLang="en-US" dirty="0"/>
              <a:t>현재 지구 기온의 </a:t>
            </a:r>
            <a:r>
              <a:rPr lang="en-US" altLang="ko-KR" dirty="0"/>
              <a:t>1</a:t>
            </a:r>
            <a:r>
              <a:rPr lang="ko-KR" altLang="en-US" dirty="0"/>
              <a:t>만 년간의 변화폭은 </a:t>
            </a:r>
            <a:r>
              <a:rPr lang="en-US" altLang="ko-KR" dirty="0"/>
              <a:t>1℃ </a:t>
            </a:r>
            <a:r>
              <a:rPr lang="ko-KR" altLang="en-US" dirty="0"/>
              <a:t>내외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인간의 지구 환경의 변화에 주도적으로 개입할 수 있다고 생각하는가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288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2597" y="980388"/>
            <a:ext cx="7298219" cy="656549"/>
          </a:xfrm>
        </p:spPr>
        <p:txBody>
          <a:bodyPr/>
          <a:lstStyle/>
          <a:p>
            <a:r>
              <a:rPr lang="ko-KR" altLang="en-US" dirty="0"/>
              <a:t>선사시대의 기후 변화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9212" y="2094485"/>
            <a:ext cx="37141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만</a:t>
            </a:r>
            <a:r>
              <a:rPr lang="en-US" altLang="ko-KR" dirty="0"/>
              <a:t>5</a:t>
            </a:r>
            <a:r>
              <a:rPr lang="ko-KR" altLang="en-US" dirty="0"/>
              <a:t>천 년 전후</a:t>
            </a:r>
            <a:r>
              <a:rPr lang="en-US" altLang="ko-KR" dirty="0"/>
              <a:t>. </a:t>
            </a:r>
            <a:r>
              <a:rPr lang="ko-KR" altLang="en-US" dirty="0"/>
              <a:t>최강의 </a:t>
            </a:r>
            <a:r>
              <a:rPr lang="ko-KR" altLang="en-US" dirty="0" err="1"/>
              <a:t>한랭기</a:t>
            </a:r>
            <a:r>
              <a:rPr lang="en-US" altLang="ko-KR" dirty="0"/>
              <a:t>. </a:t>
            </a:r>
            <a:r>
              <a:rPr lang="ko-KR" altLang="en-US" dirty="0"/>
              <a:t>해수면 하강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만 </a:t>
            </a:r>
            <a:r>
              <a:rPr lang="en-US" altLang="ko-KR" dirty="0"/>
              <a:t>4</a:t>
            </a:r>
            <a:r>
              <a:rPr lang="ko-KR" altLang="en-US" dirty="0"/>
              <a:t>천년 전 가장 온난한 시기</a:t>
            </a:r>
            <a:r>
              <a:rPr lang="en-US" altLang="ko-KR" dirty="0"/>
              <a:t>. </a:t>
            </a:r>
            <a:r>
              <a:rPr lang="ko-KR" altLang="en-US" dirty="0"/>
              <a:t>해수면 상승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만 </a:t>
            </a:r>
            <a:r>
              <a:rPr lang="en-US" altLang="ko-KR" dirty="0"/>
              <a:t>2</a:t>
            </a:r>
            <a:r>
              <a:rPr lang="ko-KR" altLang="en-US" dirty="0"/>
              <a:t>천 </a:t>
            </a:r>
            <a:r>
              <a:rPr lang="en-US" altLang="ko-KR" dirty="0"/>
              <a:t>8-7</a:t>
            </a:r>
            <a:r>
              <a:rPr lang="ko-KR" altLang="en-US" dirty="0" err="1"/>
              <a:t>백년</a:t>
            </a:r>
            <a:r>
              <a:rPr lang="ko-KR" altLang="en-US" dirty="0"/>
              <a:t> 전후 기온 </a:t>
            </a:r>
            <a:r>
              <a:rPr lang="ko-KR" altLang="en-US" dirty="0" err="1"/>
              <a:t>급하강</a:t>
            </a:r>
            <a:r>
              <a:rPr lang="en-US" altLang="ko-KR" dirty="0"/>
              <a:t>. </a:t>
            </a:r>
            <a:r>
              <a:rPr lang="ko-KR" altLang="en-US" dirty="0" err="1"/>
              <a:t>영거드리아스기</a:t>
            </a:r>
            <a:r>
              <a:rPr lang="en-US" altLang="ko-KR" dirty="0"/>
              <a:t>. </a:t>
            </a:r>
            <a:r>
              <a:rPr lang="ko-KR" altLang="en-US" dirty="0"/>
              <a:t>해수면 하강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만 </a:t>
            </a:r>
            <a:r>
              <a:rPr lang="en-US" altLang="ko-KR" dirty="0"/>
              <a:t>1</a:t>
            </a:r>
            <a:r>
              <a:rPr lang="ko-KR" altLang="en-US" dirty="0"/>
              <a:t>천년 전후 기온 급 상승</a:t>
            </a:r>
            <a:r>
              <a:rPr lang="en-US" altLang="ko-KR" dirty="0"/>
              <a:t>. 9000</a:t>
            </a:r>
            <a:r>
              <a:rPr lang="ko-KR" altLang="en-US" dirty="0"/>
              <a:t>년 경부터 현재와 비슷한 상태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자연 환경의 제 변화를 통해 인간을 적응</a:t>
            </a:r>
            <a:r>
              <a:rPr lang="en-US" altLang="ko-KR" dirty="0"/>
              <a:t>, </a:t>
            </a:r>
            <a:r>
              <a:rPr lang="ko-KR" altLang="en-US" dirty="0"/>
              <a:t>단련시키는 과정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6200000">
            <a:off x="2356941" y="1148242"/>
            <a:ext cx="3885324" cy="55858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4" name="잉크 3"/>
              <p14:cNvContentPartPr/>
              <p14:nvPr>
                <p:custDataLst>
                  <p:tags r:id="rId1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24119" y="959439"/>
              <a:ext cx="10750302" cy="5029957"/>
            </p14:xfrm>
          </p:contentPart>
        </mc:Choice>
        <mc:Fallback xmlns="">
          <p:pic>
            <p:nvPicPr>
              <p:cNvPr id="4" name="잉크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4438" y="919758"/>
                <a:ext cx="10829663" cy="51093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62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846"/>
    </mc:Choice>
    <mc:Fallback xmlns="">
      <p:transition spd="slow" advTm="3238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75718" y="1036948"/>
            <a:ext cx="5827639" cy="694258"/>
          </a:xfrm>
        </p:spPr>
        <p:txBody>
          <a:bodyPr/>
          <a:lstStyle/>
          <a:p>
            <a:r>
              <a:rPr lang="ko-KR" altLang="en-US" dirty="0"/>
              <a:t>선사 시대 이해 </a:t>
            </a:r>
            <a:r>
              <a:rPr lang="en-US" altLang="ko-KR" dirty="0"/>
              <a:t>– </a:t>
            </a:r>
            <a:r>
              <a:rPr lang="ko-KR" altLang="en-US" dirty="0"/>
              <a:t>구석기 문명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18756" y="2270257"/>
            <a:ext cx="7637584" cy="384215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구석기 문명의 시기</a:t>
            </a:r>
            <a:endParaRPr lang="en-US" altLang="ko-KR" dirty="0"/>
          </a:p>
          <a:p>
            <a:pPr lvl="1"/>
            <a:r>
              <a:rPr lang="en-US" altLang="ko-KR" sz="1600" dirty="0"/>
              <a:t>50</a:t>
            </a:r>
            <a:r>
              <a:rPr lang="ko-KR" altLang="en-US" sz="1600" dirty="0"/>
              <a:t>만년</a:t>
            </a:r>
            <a:r>
              <a:rPr lang="en-US" altLang="ko-KR" sz="1600" dirty="0"/>
              <a:t>/ 40</a:t>
            </a:r>
            <a:r>
              <a:rPr lang="ko-KR" altLang="en-US" sz="1600" dirty="0"/>
              <a:t>만년</a:t>
            </a:r>
            <a:r>
              <a:rPr lang="en-US" altLang="ko-KR" sz="1600" dirty="0"/>
              <a:t>/ 30</a:t>
            </a:r>
            <a:r>
              <a:rPr lang="ko-KR" altLang="en-US" sz="1600" dirty="0"/>
              <a:t>만년</a:t>
            </a:r>
            <a:r>
              <a:rPr lang="en-US" altLang="ko-KR" sz="1600" dirty="0"/>
              <a:t>-1.5</a:t>
            </a:r>
            <a:r>
              <a:rPr lang="ko-KR" altLang="en-US" sz="1600" dirty="0"/>
              <a:t>만년</a:t>
            </a:r>
            <a:r>
              <a:rPr lang="en-US" altLang="ko-KR" sz="1600" dirty="0"/>
              <a:t>. </a:t>
            </a:r>
            <a:r>
              <a:rPr lang="ko-KR" altLang="en-US" sz="1600" dirty="0"/>
              <a:t>지표 유적의 발견</a:t>
            </a:r>
            <a:endParaRPr lang="en-US" altLang="ko-KR" sz="1600" dirty="0"/>
          </a:p>
          <a:p>
            <a:pPr lvl="1"/>
            <a:r>
              <a:rPr lang="ko-KR" altLang="en-US" sz="1600" dirty="0"/>
              <a:t>빙하와 온난화의 반복</a:t>
            </a:r>
            <a:endParaRPr lang="en-US" altLang="ko-KR" sz="1600" dirty="0"/>
          </a:p>
          <a:p>
            <a:pPr lvl="1"/>
            <a:r>
              <a:rPr lang="ko-KR" altLang="en-US" sz="1600" dirty="0"/>
              <a:t>자연 환경의 변화와 인간의 적응이란 제 과정</a:t>
            </a:r>
            <a:endParaRPr lang="en-US" altLang="ko-KR" sz="1600" dirty="0"/>
          </a:p>
          <a:p>
            <a:pPr marL="742950" lvl="2" indent="-285750">
              <a:spcBef>
                <a:spcPts val="1000"/>
              </a:spcBef>
            </a:pPr>
            <a:endParaRPr lang="en-US" altLang="ko-KR" dirty="0"/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/>
              <a:t>구석기 문명의 특징</a:t>
            </a:r>
            <a:endParaRPr lang="en-US" altLang="ko-KR" sz="2000" dirty="0"/>
          </a:p>
          <a:p>
            <a:pPr lvl="1"/>
            <a:r>
              <a:rPr lang="ko-KR" altLang="en-US" sz="1600" dirty="0"/>
              <a:t>불이 사용</a:t>
            </a:r>
            <a:r>
              <a:rPr lang="en-US" altLang="ko-KR" sz="1600" dirty="0"/>
              <a:t>, </a:t>
            </a:r>
            <a:r>
              <a:rPr lang="ko-KR" altLang="en-US" sz="1600" dirty="0"/>
              <a:t>저승 세계의 발견</a:t>
            </a:r>
            <a:endParaRPr lang="en-US" altLang="ko-KR" sz="1600" dirty="0"/>
          </a:p>
          <a:p>
            <a:pPr lvl="1"/>
            <a:r>
              <a:rPr lang="ko-KR" altLang="en-US" sz="1600" dirty="0"/>
              <a:t>이동 생활</a:t>
            </a:r>
            <a:r>
              <a:rPr lang="en-US" altLang="ko-KR" sz="1600" dirty="0"/>
              <a:t>(</a:t>
            </a:r>
            <a:r>
              <a:rPr lang="ko-KR" altLang="en-US" sz="1600" dirty="0"/>
              <a:t>일정 범위</a:t>
            </a:r>
            <a:r>
              <a:rPr lang="en-US" altLang="ko-KR" sz="1600" dirty="0"/>
              <a:t>), </a:t>
            </a:r>
            <a:r>
              <a:rPr lang="ko-KR" altLang="en-US" sz="1600" dirty="0"/>
              <a:t>투창가속기의 발명</a:t>
            </a:r>
            <a:r>
              <a:rPr lang="en-US" altLang="ko-KR" sz="1600" dirty="0"/>
              <a:t>, </a:t>
            </a:r>
            <a:r>
              <a:rPr lang="ko-KR" altLang="en-US" sz="1600" dirty="0"/>
              <a:t>사냥 성공률과 생존율의 증대</a:t>
            </a:r>
            <a:endParaRPr lang="en-US" altLang="ko-KR" sz="1600" dirty="0"/>
          </a:p>
          <a:p>
            <a:pPr lvl="1"/>
            <a:r>
              <a:rPr lang="ko-KR" altLang="en-US" sz="1600" dirty="0"/>
              <a:t>털가죽 옷</a:t>
            </a:r>
            <a:r>
              <a:rPr lang="en-US" altLang="ko-KR" sz="1600" dirty="0"/>
              <a:t>, , </a:t>
            </a:r>
            <a:r>
              <a:rPr lang="ko-KR" altLang="en-US" sz="1600" dirty="0"/>
              <a:t>바늘의 사용</a:t>
            </a:r>
            <a:r>
              <a:rPr lang="en-US" altLang="ko-KR" sz="1600" dirty="0"/>
              <a:t>. </a:t>
            </a:r>
            <a:r>
              <a:rPr lang="ko-KR" altLang="en-US" sz="1600" dirty="0"/>
              <a:t>외부 세계에 대한 종합적 이해의 시도 </a:t>
            </a:r>
            <a:endParaRPr lang="en-US" altLang="ko-KR" sz="1600" dirty="0"/>
          </a:p>
          <a:p>
            <a:pPr lvl="1"/>
            <a:r>
              <a:rPr lang="ko-KR" altLang="en-US" sz="1600" dirty="0"/>
              <a:t>비너스 조각</a:t>
            </a:r>
            <a:r>
              <a:rPr lang="en-US" altLang="ko-KR" sz="1600" dirty="0"/>
              <a:t>, </a:t>
            </a:r>
            <a:r>
              <a:rPr lang="ko-KR" altLang="en-US" sz="1600" dirty="0"/>
              <a:t>동굴벽화 등</a:t>
            </a:r>
            <a:r>
              <a:rPr lang="en-US" altLang="ko-KR" sz="1600" dirty="0"/>
              <a:t>.</a:t>
            </a:r>
            <a:r>
              <a:rPr lang="ko-KR" altLang="en-US" sz="1600" dirty="0"/>
              <a:t> 예술품과 악기의 사용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6" name="잉크 5"/>
              <p14:cNvContentPartPr/>
              <p14:nvPr>
                <p:custDataLst>
                  <p:tags r:id="rId1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18756" y="1776949"/>
              <a:ext cx="7995561" cy="4204877"/>
            </p14:xfrm>
          </p:contentPart>
        </mc:Choice>
        <mc:Fallback xmlns="">
          <p:pic>
            <p:nvPicPr>
              <p:cNvPr id="6" name="잉크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9080" y="1737280"/>
                <a:ext cx="8074914" cy="42842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489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949"/>
    </mc:Choice>
    <mc:Fallback xmlns="">
      <p:transition spd="slow" advTm="337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72" y="1008668"/>
            <a:ext cx="4573873" cy="609416"/>
          </a:xfrm>
        </p:spPr>
        <p:txBody>
          <a:bodyPr/>
          <a:lstStyle/>
          <a:p>
            <a:r>
              <a:rPr lang="ko-KR" altLang="en-US" dirty="0"/>
              <a:t>신석기 혁명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85525" y="2219498"/>
            <a:ext cx="8938483" cy="363454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신석기 혁명의 개념</a:t>
            </a:r>
            <a:endParaRPr lang="en-US" altLang="ko-KR" dirty="0"/>
          </a:p>
          <a:p>
            <a:pPr lvl="1"/>
            <a:r>
              <a:rPr lang="ko-KR" altLang="en-US" dirty="0"/>
              <a:t>인류가 채집 경제에서 생산 경제로 들어서게 되는 혁명적인 변화를 가져온 신석기 시대의 변화를 지칭</a:t>
            </a:r>
            <a:r>
              <a:rPr lang="en-US" altLang="ko-KR" dirty="0"/>
              <a:t>. </a:t>
            </a:r>
            <a:r>
              <a:rPr lang="ko-KR" altLang="en-US"/>
              <a:t>정치 변혁이나 사회 </a:t>
            </a:r>
            <a:r>
              <a:rPr lang="ko-KR" altLang="en-US" dirty="0"/>
              <a:t>경제적 급변화</a:t>
            </a:r>
            <a:endParaRPr lang="en-US" altLang="ko-KR" dirty="0"/>
          </a:p>
          <a:p>
            <a:pPr lvl="1"/>
            <a:r>
              <a:rPr lang="ko-KR" altLang="en-US" dirty="0"/>
              <a:t>지질학적</a:t>
            </a:r>
            <a:r>
              <a:rPr lang="en-US" altLang="ko-KR" dirty="0"/>
              <a:t>, </a:t>
            </a:r>
            <a:r>
              <a:rPr lang="ko-KR" altLang="en-US" dirty="0"/>
              <a:t>석기 제작 </a:t>
            </a:r>
            <a:r>
              <a:rPr lang="ko-KR" altLang="en-US" dirty="0" err="1"/>
              <a:t>기술사적인</a:t>
            </a:r>
            <a:r>
              <a:rPr lang="ko-KR" altLang="en-US" dirty="0"/>
              <a:t> 구분으로  표현</a:t>
            </a:r>
            <a:r>
              <a:rPr lang="en-US" altLang="ko-KR" dirty="0"/>
              <a:t>. </a:t>
            </a:r>
            <a:r>
              <a:rPr lang="ko-KR" altLang="en-US" dirty="0"/>
              <a:t>실제는 </a:t>
            </a:r>
            <a:r>
              <a:rPr lang="ko-KR" altLang="en-US" dirty="0" err="1"/>
              <a:t>경제사적인</a:t>
            </a:r>
            <a:r>
              <a:rPr lang="ko-KR" altLang="en-US" dirty="0"/>
              <a:t> 변화에 의한 구분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신석기 혁명의 의미</a:t>
            </a:r>
            <a:endParaRPr lang="en-US" altLang="ko-KR" dirty="0"/>
          </a:p>
          <a:p>
            <a:pPr lvl="1"/>
            <a:r>
              <a:rPr lang="ko-KR" altLang="en-US" dirty="0"/>
              <a:t>식량의 안정적 공급을 지향 목표로 삼아 자연 환경을 활용하여 먹을거리를 인위적으로 배양</a:t>
            </a:r>
            <a:endParaRPr lang="en-US" altLang="ko-KR" dirty="0"/>
          </a:p>
          <a:p>
            <a:pPr lvl="1"/>
            <a:r>
              <a:rPr lang="ko-KR" altLang="en-US" dirty="0"/>
              <a:t>신석기시대는 식량의 </a:t>
            </a:r>
            <a:r>
              <a:rPr lang="ko-KR" altLang="en-US" dirty="0" err="1"/>
              <a:t>지급자족을</a:t>
            </a:r>
            <a:r>
              <a:rPr lang="ko-KR" altLang="en-US" dirty="0"/>
              <a:t> 위한 </a:t>
            </a:r>
            <a:r>
              <a:rPr lang="ko-KR" altLang="en-US" dirty="0" err="1"/>
              <a:t>생산경제</a:t>
            </a:r>
            <a:r>
              <a:rPr lang="ko-KR" altLang="en-US" dirty="0"/>
              <a:t> 단계</a:t>
            </a:r>
            <a:r>
              <a:rPr lang="en-US" altLang="ko-KR" dirty="0"/>
              <a:t>. </a:t>
            </a:r>
            <a:r>
              <a:rPr lang="ko-KR" altLang="en-US" dirty="0"/>
              <a:t>구석기의 채집과 구별</a:t>
            </a:r>
            <a:endParaRPr lang="en-US" altLang="ko-KR" dirty="0"/>
          </a:p>
          <a:p>
            <a:pPr lvl="1"/>
            <a:r>
              <a:rPr lang="ko-KR" altLang="en-US" dirty="0"/>
              <a:t>근대 산업혁명에 비교해도 손색이 없을 만큼의 큰 비약적 발전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 '</a:t>
            </a:r>
            <a:r>
              <a:rPr lang="ko-KR" altLang="en-US" dirty="0"/>
              <a:t>신석기 혁명</a:t>
            </a:r>
            <a:r>
              <a:rPr lang="en-US" altLang="ko-KR" dirty="0"/>
              <a:t>‘</a:t>
            </a:r>
            <a:r>
              <a:rPr lang="ko-KR" altLang="en-US" dirty="0"/>
              <a:t>으로의 변화 혹은 구분은</a:t>
            </a:r>
            <a:r>
              <a:rPr lang="en-US" altLang="ko-KR" dirty="0"/>
              <a:t> </a:t>
            </a:r>
            <a:r>
              <a:rPr lang="ko-KR" altLang="en-US" dirty="0"/>
              <a:t>혁신</a:t>
            </a:r>
            <a:r>
              <a:rPr lang="en-US" altLang="ko-KR" dirty="0"/>
              <a:t>, </a:t>
            </a:r>
            <a:r>
              <a:rPr lang="ko-KR" altLang="en-US" dirty="0"/>
              <a:t>혁명이라 칭하는 것에 걸맞는 것인지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092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6472" y="980388"/>
            <a:ext cx="6573895" cy="807378"/>
          </a:xfrm>
        </p:spPr>
        <p:txBody>
          <a:bodyPr/>
          <a:lstStyle/>
          <a:p>
            <a:r>
              <a:rPr lang="ko-KR" altLang="en-US" dirty="0"/>
              <a:t>수메르지역의 </a:t>
            </a:r>
            <a:r>
              <a:rPr lang="ko-KR" altLang="en-US" dirty="0" err="1"/>
              <a:t>신구석기</a:t>
            </a:r>
            <a:r>
              <a:rPr lang="ko-KR" altLang="en-US" dirty="0"/>
              <a:t> 문명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05498" y="1637012"/>
            <a:ext cx="3695951" cy="4927935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30" y="2253003"/>
            <a:ext cx="4049432" cy="369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907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6|0.84199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YyMzYuMCwgQ3VsdHVyZT1uZXV0cmFsLCBQdWJsaWNLZXlUb2tlbj0zMWJmMzg1NmFkMzY0ZTM1BQEAAAALSW5rTWF0dGVyVjEEAAAABVNjYWxlDUxpc3RgMStfaXRlbXMMTGlzdGAxK19zaXplD0xpc3RgMStfdmVyc2lvbgAEAAALF1NoYXJlZC5JbmtpbmcuSW5rQXRvbVtdAgAAAAgIAgAAAKrTZD8JAwAAAGUAAABmAAAABwMAAAAAAQAAAIAAAAAECUlua0F0b21WMQIAAAAJBAAAAAkFAAAACQYAAAAJBwAAAAkIAAAACQkAAAAJCgAAAAkLAAAACQwAAAAJDQAAAAkOAAAACQ8AAAAJEAAAAAkRAAAACRIAAAAJEwAAAAkUAAAACRUAAAAJFgAAAAkXAAAACRgAAAAJGQAAAAkaAAAACRsAAAAJHAAAAAkdAAAACR4AAAAJHwAAAAkgAAAACSEAAAAJIgAAAAkjAAAACSQAAAAJJQAAAAkmAAAACScAAAAJKAAAAAkpAAAACSoAAAAJKwAAAAksAAAACS0AAAAJLgAAAAkvAAAACTAAAAAJMQAAAAkyAAAACTMAAAAJNAAAAAk1AAAACTYAAAAJNwAAAAk4AAAACTkAAAAJOgAAAAk7AAAACTwAAAAJPQAAAAk+AAAACT8AAAAJQAAAAAlBAAAACUIAAAAJQwAAAAlEAAAACUUAAAAJRgAAAAlHAAAACUgAAAAJSQAAAAlKAAAACUsAAAAJTAAAAAlNAAAACU4AAAAJTwAAAAlQAAAACVEAAAAJUgAAAAlTAAAACVQAAAAJVQAAAAlWAAAACVcAAAAJWAAAAAlZAAAACVoAAAAJWwAAAAlcAAAACV0AAAAJXgAAAAlfAAAACWAAAAAJYQAAAAliAAAACWMAAAAJZAAAAAllAAAACWYAAAAJZwAAAAloAAAADRsFBAAAAAtQZW5TdHJva2VWMQQAAAAKQXR0cmlidXRlcwVUcmFjZQlTdGFydFRpbWUEVHlwZQQEAAQPUGVuQXR0cmlidXRlc1YxAgAAAApJbmtUcmFjZVYxAgAAABAMQWN0aW9uVHlwZVYxAgAAAAIAAAAJaQAAAAlqAAAAHiEAAAAAAAAFlf///wxBY3Rpb25UeXBlVjEBAAAAB3ZhbHVlX18ACAIAAAAAAAAAAQUAAAAEAAAACWwAAAAJbQAAABEtAAAAAAAAAZL///+V////AAAAAAEGAAAABAAAAAlvAAAACXAAAABgMQAAAAAAAAGP////lf///wAAAAABBwAAAAQAAAAJcgAAAAlzAAAA4TMAAAAAAAABjP///5X///8AAAAAAQgAAAAEAAAACXUAAAAJdgAAAPU4AAAAAAAAAYn///+V////AAAAAAEJAAAABAAAAAl4AAAACXkAAAD+TQAAAAAAAAGG////lf///wAAAAABCgAAAAQAAAAJewAAAAl8AAAADF4AAAAAAAABg////5X///8AAAAAAQsAAAAEAAAACX4AAAAJfwAAAHB6AAAAAAAAAYD///+V////AAAAAAEMAAAABAAAAAmBAAAACYIAAADPgwAAAAAAAAF9////lf///wAAAAABDQAAAAQAAAAJhAAAAAmFAAAAaZcAAAAAAAABev///5X///8AAAAAAQ4AAAAEAAAACYcAAAAJiAAAAFutAAAAAAAAAXf///+V////AAAAAAEPAAAABAAAAAmKAAAACYsAAAAJtAAAAAAAAAF0////lf///wAAAAABEAAAAAQAAAAJjQAAAAmOAAAA7bYAAAAAAAABcf///5X///8AAAAAAREAAAAEAAAACZAAAAAJkQAAAFHNAAAAAAAAAW7///+V////AAAAAAESAAAABAAAAAmTAAAACZQAAAAj0QAAAAAAAAFr////lf///wAAAAABEwAAAAQAAAAJlgAAAAmXAAAAkdgAAAAAAAABaP///5X///8AAAAAARQAAAAEAAAACZkAAAAJmgAAAHneAAAAAAAAAWX///+V////AAAAAAEVAAAABAAAAAmcAAAACZ0AAACm8wAAAAAAAAFi////lf///wAAAAABFgAAAAQAAAAJnwAAAAmgAAAAaf0AAAAAAAABX////5X///8AAAAAARcAAAAEAAAACaIAAAAJowAAAJoIAQAAAAAAAVz///+V////AAAAAAEYAAAABAAAAAmlAAAACaYAAACPEwEAAAAAAAFZ////lf///wAAAAABGQAAAAQAAAAJqAAAAAmpAAAAsB8BAAAAAAABVv///5X///8AAAAAARoAAAAEAAAACasAAAAJrAAAAJsnAQAAAAAAAVP///+V////AAAAAAUbAAAADUNsZWFyQ2FudmFzVjECAAAACVN0YXJ0VGltZQRUeXBlAAQQDEFjdGlvblR5cGVWMQIAAAACAAAAIC4BAAAAAAABUv///5X///8AAAAAARwAAAAEAAAACa8AAAAJsAAAAJUxAQAAAAAAAU////+V////AAAAAAEdAAAABAAAAAmyAAAACbMAAAAiQQEAAAAAAAFM////lf///wAAAAABHgAAAAQAAAAJtQAAAAm2AAAAR0MBAAAAAAABSf///5X///8AAAAAAR8AAAAEAAAACbgAAAAJuQAAAIJYAQAAAAAAAUb///+V////AAAAAAEgAAAABAAAAAm7AAAACbwAAAA1ZAEAAAAAAAFD////lf///wAAAAABIQAAAAQAAAAJvgAAAAm/AAAAVnYBAAAAAAABQP///5X///8AAAAAASIAAAAEAAAACcEAAAAJwgAAADqCAQAAAAAAAT3///+V////AAAAAAEjAAAABAAAAAnEAAAACcUAAAD2hgEAAAAAAAE6////lf///wAAAAABJAAAAAQAAAAJxwAAAAnIAAAANIkBAAAAAAABN////5X///8AAAAAASUAAAAEAAAACcoAAAAJywAAAEeRAQAAAAAAATT///+V////AAAAAAEmAAAABAAAAAnNAAAACc4AAAAZyAEAAAAAAAEx////lf///wAAAAABJwAAAAQAAAAJ0AAAAAnRAAAAlc4BAAAAAAABLv///5X///8AAAAAASgAAAAEAAAACdMAAAAJ1AAAAMzoAQAAAAAAASv///+V////AAAAAAEpAAAABAAAAAnWAAAACdcAAAAS7AEAAAAAAAEo////lf///wAAAAABKgAAAAQAAAAJ2QAAAAnaAAAA8QYCAAAAAAABJf///5X///8AAAAAASsAAAAEAAAACdwAAAAJ3QAAABETAgAAAAAAASL///+V////AAAAAAEsAAAABAAAAAnfAAAACeAAAAAmFgIAAAAAAAEf////lf///wAAAAABLQAAAAQAAAAJ4gAAAAnjAAAAljICAAAAAAABHP///5X///8AAAAAAS4AAAAEAAAACeUAAAAJ5gAAACSEAgAAAAAAARn///+V////AAAAAAEvAAAABAAAAAnoAAAACekAAADwiAIAAAAAAAEW////lf///wAAAAABMAAAAAQAAAAJ6wAAAAnsAAAABpACAAAAAAABE////5X///8AAAAAATEAAAAEAAAACe4AAAAJ7wAAAOmtAgAAAAAAARD///+V////AAAAAAEyAAAABAAAAAnxAAAACfIAAAAfsQIAAAAAAAEN////lf///wAAAAABMwAAAAQAAAAJ9AAAAAn1AAAAdr4CAAAAAAABCv///5X///8AAAAAATQAAAAEAAAACfcAAAAJ+AAAAP7BAgAAAAAAAQf///+V////AAAAAAE1AAAABAAAAAn6AAAACfsAAADRxgIAAAAAAAEE////lf///wAAAAABNgAAAAQAAAAJ/QAAAAn+AAAAScgCAAAAAAABAf///5X///8AAAAAATcAAAAEAAAACQABAAAJAQEAAMXYAgAAAAAAAf7+//+V////AAAAAAE4AAAABAAAAAkDAQAACQQBAAAW4QIAAAAAAAH7/v//lf///wAAAAABOQAAAAQAAAAJBgEAAAkHAQAAOecCAAAAAAAB+P7//5X///8AAAAAAToAAAAEAAAACQkBAAAJCgEAALr4AgAAAAAAAfX+//+V////AAAAAAE7AAAABAAAAAkMAQAACQ0BAABX/wIAAAAAAAHy/v//lf///wAAAAABPAAAAAQAAAAJDwEAAAkQAQAAOQQDAAAAAAAB7/7//5X///8AAAAAAT0AAAAEAAAACRIBAAAJEwEAAJ8IAwAAAAAAAez+//+V////AAAAAAE+AAAABAAAAAkVAQAACRYBAACYFQMAAAAAAAHp/v//lf///wAAAAABPwAAAAQAAAAJGAEAAAkZAQAA5xkDAAAAAAAB5v7//5X///8AAAAAAUAAAAAEAAAACRsBAAAJHAEAAH4fAwAAAAAAAeP+//+V////AAAAAAFBAAAABAAAAAkeAQAACR8BAAD5OwMAAAAAAAHg/v//lf///wAAAAABQgAAAAQAAAAJIQEAAAkiAQAAdj4DAAAAAAAB3f7//5X///8AAAAAAUMAAAAEAAAACSQBAAAJJQEAAJ5AAwAAAAAAAdr+//+V////AAAAAAFEAAAABAAAAAknAQAACSgBAADrQgMAAAAAAAHX/v//lf///wAAAAABRQAAAAQAAAAJKgEAAAkrAQAAY0gDAAAAAAAB1P7//5X///8AAAAAAUYAAAAEAAAACS0BAAAJLgEAAJZKAwAAAAAAAdH+//+V////AAAAAAFHAAAABAAAAAkwAQAACTEBAAC5TwMAAAAAAAHO/v//lf///wAAAAABSAAAAAQAAAAJMwEAAAk0AQAAClEDAAAAAAABy/7//5X///8AAAAAAUkAAAAEAAAACTYBAAAJNwEAAHKCAwAAAAAAAcj+//+V////AAAAAAFKAAAABAAAAAk5AQAACToBAAB3hwMAAAAAAAHF/v//lf///wAAAAABSwAAAAQAAAAJPAEAAAk9AQAAJpMDAAAAAAABwv7//5X///8AAAAAAUwAAAAbAAAAcJsDAAAAAAABwf7//5X///8AAAAAAU0AAAAEAAAACUABAAAJQQEAAKQiBAAAAAAAAb7+//+V////AAAAAAFOAAAABAAAAAlDAQAACUQBAADEJAQAAAAAAAG7/v//lf///wAAAAABTwAAAAQAAAAJRgEAAAlHAQAAhSoEAAAAAAABuP7//5X///8AAAAAAVAAAAAEAAAACUkBAAAJSgEAAOQuBAAAAAAAAbX+//+V////AAAAAAFRAAAABAAAAAlMAQAACU0BAAAlNAQAAAAAAAGy/v//lf///wAAAAABUgAAAAQAAAAJTwEAAAlQAQAAYjcEAAAAAAABr/7//5X///8AAAAAAVMAAAAEAAAACVIBAAAJUwEAAMc7BAAAAAAAAaz+//+V////AAAAAAFUAAAABAAAAAlVAQAACVYBAADgPwQAAAAAAAGp/v//lf///wAAAAABVQAAAAQAAAAJWAEAAAlZAQAAs0IEAAAAAAABpv7//5X///8AAAAAAVYAAAAEAAAACVsBAAAJXAEAAJdEBAAAAAAAAaP+//+V////AAAAAAFXAAAABAAAAAleAQAACV8BAAB1SgQAAAAAAAGg/v//lf///wAAAAABWAAAAAQAAAAJYQEAAAliAQAAuFAEAAAAAAABnf7//5X///8AAAAAAVkAAAAEAAAACWQBAAAJZQEAAB9SBAAAAAAAAZr+//+V////AAAAAAFaAAAABAAAAAlnAQAACWgBAABjVAQAAAAAAAGX/v//lf///wAAAAABWwAAAAQAAAAJagEAAAlrAQAAKFYEAAAAAAABlP7//5X///8AAAAAAVwAAAAEAAAACW0BAAAJbgEAAPdXBAAAAAAAAZH+//+V////AAAAAAFdAAAABAAAAAlwAQAACXEBAACnWgQAAAAAAAGO/v//lf///wAAAAABXgAAAAQAAAAJcwEAAAl0AQAAk18EAAAAAAABi/7//5X///8AAAAAAV8AAAAEAAAACXYBAAAJdwEAAPhgBAAAAAAAAYj+//+V////AAAAAAFgAAAABAAAAAl5AQAACXoBAABkYwQAAAAAAAGF/v//lf///wAAAAABYQAAAAQAAAAJfAEAAAl9AQAAqWUEAAAAAAABgv7//5X///8AAAAAAWIAAAAEAAAACX8BAAAJgAEAAKZoBAAAAAAAAX/+//+V////AAAAAAFjAAAABAAAAAmCAQAACYMBAAC5eAQAAAAAAAF8/v//lf///wAAAAABZAAAAAQAAAAJhQEAAAmGAQAAR6wEAAAAAAABef7//5X///8AAAAAAWUAAAAEAAAACYgBAAAJiQEAABDLBAAAAAAAAXb+//+V////AAAAAAFmAAAABAAAAAmLAQAACYwBAADPzQQAAAAAAAFz/v//lf///wAAAAABZwAAAAQAAAAJjgEAAAmPAQAAD90EAAAAAAABcP7//5X///8AAAAAAWgAAAAbAAAATegEAAAAAAABb/7//5X///8AAAAABWkAAAAPUGVuQXR0cmlidXRlc1YxCgAAAAdfY29sb3JBB19jb2xvclIHX2NvbG9yRwdfY29sb3JCCkZpdFRvQ3VydmUGSGVpZ2h0Dklnbm9yZVByZXNzdXJlDUlzSGlnaGxpZ2h0ZXIFU2hhcGUFV2lkdGgAAAAAAAAAAAQAAgICAgEGAQEMQnJ1c2hTaGFwZVYxAgAAAAYCAAAA/wAAAAAAAAAAAAAIQAAABW7+//8MQnJ1c2hTaGFwZVYxAQAAAAd2YWx1ZV9fAAgCAAAAAQAAAAAAAAAAAAhABWoAAAAKSW5rVHJhY2VWMQMAAAANTGlzdGAxK19pdGVtcwxMaXN0YDErX3NpemUPTGlzdGAxK192ZXJzaW9uBAAAGFNoYXJlZC5JbmtpbmcuSW5rUG9pbnRbXQIAAAAICAIAAAAJkwEAAM0AAADNAAAAAWwAAABpAAAA/wAAAAAAAAAAAAAIQAAAAWz+//9u/v//AQAAAAAAAAAAAAhAAW0AAABqAAAACZUBAAAJAAAACQAAAAFvAAAAaQAAAP8AAAAAAAAAAAAACEAAAAFq/v//bv7//wEAAAAAAAAAAAAIQAFwAAAAagAAAAmXAQAAJwAAACcAAAABcgAAAGkAAAD/AAAAAAAAAAAAAAhAAAABaP7//27+//8BAAAAAAAAAAAACEABcwAAAGoAAAAJmQEAACoAAAAqAAAAAXUAAABpAAAA/wAAAAAAAAAAAAAIQAAAAWb+//9u/v//AQAAAAAAAAAAAAhAAXYAAABqAAAACZsBAAAlAQAAJQEAAAF4AAAAaQAAAP8AAAAAAAAAAAAACEAAAAFk/v//bv7//wEAAAAAAAAAAAAIQAF5AAAAagAAAAmdAQAAfAAAAHwAAAABewAAAGkAAAD/AAAAAAAAAAAAAAhAAAABYv7//27+//8BAAAAAAAAAAAACEABfAAAAGoAAAAJnwEAAGUBAABlAQAAAX4AAABpAAAA/wAAAAAAAAAAAAAIQAAAAWD+//9u/v//AQAAAAAAAAAAAAhAAX8AAABqAAAACaEBAABcAAAAXAAAAAGBAAAAaQAAAP8AAAAAAAAAAAAACEAAAAFe/v//bv7//wEAAAAAAAAAAAAIQAGCAAAAagAAAAmjAQAA4gAAAOIAAAABhAAAAGkAAAD/AAAAAAAAAAAAAAhAAAABXP7//27+//8BAAAAAAAAAAAACEABhQAAAGoAAAAJpQEAAN4AAADeAAAAAYcAAABpAAAA/wAAAAAAAAAAAAAIQAAAAVr+//9u/v//AQAAAAAAAAAAAAhAAYgAAABqAAAACacBAABXAAAAVwAAAAGKAAAAaQAAAP8AAAAAAAAAAAAACEAAAAFY/v//bv7//wEAAAAAAAAAAAAIQAGLAAAAagAAAAmpAQAANAAAADQAAAABjQAAAGkAAAD/AAAAAAAAAAAAAAhAAAABVv7//27+//8BAAAAAAAAAAAACEABjgAAAGoAAAAJqwEAAC0AAAAtAAAAAZAAAABpAAAA/wAAAAAAAAAAAAAIQAAAAVT+//9u/v//AQAAAAAAAAAAAAhAAZEAAABqAAAACa0BAAA0AAAANAAAAAGTAAAAaQAAAP8AAAAAAAAAAAAACEAAAAFS/v//bv7//wEAAAAAAAAAAAAIQAGUAAAAagAAAAmvAQAAcgAAAHIAAAABlgAAAGkAAAD/AAAAAAAAAAAAAAhAAAABUP7//27+//8BAAAAAAAAAAAACEABlwAAAGoAAAAJsQEAAB4AAAAeAAAAAZkAAABpAAAA/wAAAAAAAAAAAAAIQAAAAU7+//9u/v//AQAAAAAAAAAAAAhAAZoAAABqAAAACbMBAACiAAAAogAAAAGcAAAAaQAAAP8AAAAAAAAAAAAACEAAAAFM/v//bv7//wEAAAAAAAAAAAAIQAGdAAAAagAAAAm1AQAAwwAAAMMAAAABnwAAAGkAAAD/AAAAAAAAAAAAAAhAAAABSv7//27+//8BAAAAAAAAAAAACEABoAAAAGoAAAAJtwEAAF4AAABeAAAAAaIAAABpAAAA/wAAAAAAAAAAAAAIQAAAAUj+//9u/v//AQAAAAAAAAAAAAhAAaMAAABqAAAACbkBAACgAAAAoAAAAAGlAAAAaQAAAP8AAAAAAAAAAAAACEAAAAFG/v//bv7//wEAAAAAAAAAAAAIQAGmAAAAagAAAAm7AQAA1QAAANUAAAABqAAAAGkAAAD/AAAAAAAAAAAAAAhAAAABRP7//27+//8BAAAAAAAAAAAACEABqQAAAGoAAAAJvQEAAKgAAACoAAAAAasAAABpAAAA/wAAAAAAAAAAAAAIQAAAAUL+//9u/v//AQAAAAAAAAAAAAhAAawAAABqAAAACb8BAABkAAAAZAAAAAGvAAAAaQAAAP8AAAAAAAAAAAAACEAAAAFA/v//bv7//wEAAAAAAAAAAAAIQAGwAAAAagAAAAnBAQAAxAAAAMQAAAABsgAAAGkAAAD/AAAAAAAAAAAAAAhAAAABPv7//27+//8BAAAAAAAAAAAACEABswAAAGoAAAAJwwEAABoAAAAaAAAAAbUAAABpAAAA/wAAAAAAAAAAAAAIQAAAATz+//9u/v//AQAAAAAAAAAAAAhAAbYAAABqAAAACcUBAAAlAAAAJQAAAAG4AAAAaQAAAP8AAAAAAAAAAAAACEAAAAE6/v//bv7//wEAAAAAAAAAAAAIQAG5AAAAagAAAAnHAQAAgwAAAIMAAAABuwAAAGkAAAD/AAAAAAAAAAAAAAhAAAABOP7//27+//8BAAAAAAAAAAAACEABvAAAAGoAAAAJyQEAAE0AAABNAAAAAb4AAABpAAAA/wAAAAAAAAAAAAAIQAAAATb+//9u/v//AQAAAAAAAAAAAAhAAb8AAABqAAAACcsBAAAmAAAAJgAAAAHBAAAAaQAAAP8AAAAAAAAAAAAACEAAAAE0/v//bv7//wEAAAAAAAAAAAAIQAHCAAAAagAAAAnNAQAAYAAAAGAAAAABxAAAAGkAAAD/AAAAAAAAAAAAAAhAAAABMv7//27+//8BAAAAAAAAAAAACEABxQAAAGoAAAAJzwEAACMAAAAjAAAAAccAAABpAAAA/wAAAAAAAAAAAAAIQAAAATD+//9u/v//AQAAAAAAAAAAAAhAAcgAAABqAAAACdEBAAAgAAAAIAAAAAHKAAAAaQAAAP8AAAAAAAAAAAAACEAAAAEu/v//bv7//wEAAAAAAAAAAAAIQAHLAAAAagAAAAnTAQAAZAAAAGQAAAABzQAAAGkAAAD/AAAAAAAAAAAAAAhAAAABLP7//27+//8BAAAAAAAAAAAACEABzgAAAGoAAAAJ1QEAACwAAAAsAAAAAdAAAABpAAAA/wAAAAAAAAAAAAAIQAAAASr+//9u/v//AQAAAAAAAAAAAAhAAdEAAABqAAAACdcBAABfAQAAXwEAAAHTAAAAaQAAAP8AAAAAAAAAAAAACEAAAAEo/v//bv7//wEAAAAAAAAAAAAIQAHUAAAAagAAAAnZAQAAFgAAABYAAAAB1gAAAGkAAAD/AAAAAAAAAAAAAAhAAAABJv7//27+//8BAAAAAAAAAAAACEAB1wAAAGoAAAAJ2wEAAB8AAAAfAAAAAdkAAABpAAAA/wAAAAAAAAAAAAAIQAAAAST+//9u/v//AQAAAAAAAAAAAAhAAdoAAABqAAAACd0BAABsAAAAbAAAAAHcAAAAaQAAAP8AAAAAAAAAAAAACEAAAAEi/v//bv7//wEAAAAAAAAAAAAIQAHdAAAAagAAAAnfAQAADgAAAA4AAAAB3wAAAGkAAAD/AAAAAAAAAAAAAAhAAAABIP7//27+//8BAAAAAAAAAAAACEAB4AAAAGoAAAAJ4QEAAKAAAACgAAAAAeIAAABpAAAA/wAAAAAAAAAAAAAIQAAAAR7+//9u/v//AQAAAAAAAAAAAAhAAeMAAABqAAAACeMBAADWAAAA1gAAAAHlAAAAaQAAAP8AAAAAAAAAAAAACEAAAAEc/v//bv7//wEAAAAAAAAAAAAIQAHmAAAAagAAAAnlAQAASQAAAEkAAAAB6AAAAGkAAAD/AAAAAAAAAAAAAAhAAAABGv7//27+//8BAAAAAAAAAAAACEAB6QAAAGoAAAAJ5wEAABgAAAAYAAAAAesAAABpAAAA/wAAAAAAAAAAAAAIQAAAARj+//9u/v//AQAAAAAAAAAAAAhAAewAAABqAAAACekBAAD2AAAA9gAAAAHuAAAAaQAAAP8AAAAAAAAAAAAACEAAAAEW/v//bv7//wEAAAAAAAAAAAAIQAHvAAAAagAAAAnrAQAANAAAADQAAAAB8QAAAGkAAAD/AAAAAAAAAAAAAAhAAAABFP7//27+//8BAAAAAAAAAAAACEAB8gAAAGoAAAAJ7QEAAB8AAAAfAAAAAfQAAABpAAAA/wAAAAAAAAAAAAAIQAAAARL+//9u/v//AQAAAAAAAAAAAAhAAfUAAABqAAAACe8BAAAQAAAAEAAAAAH3AAAAaQAAAP8AAAAAAAAAAAAACEAAAAEQ/v//bv7//wEAAAAAAAAAAAAIQAH4AAAAagAAAAnxAQAAZwAAAGcAAAAB+gAAAGkAAAD/AAAAAAAAAAAAAAhAAAABDv7//27+//8BAAAAAAAAAAAACEAB+wAAAGoAAAAJ8wEAABoAAAAaAAAAAf0AAABpAAAA/wAAAAAAAAAAAAAIQAAAAQz+//9u/v//AQAAAAAAAAAAAAhAAf4AAABqAAAACfUBAABxAAAAcQAAAAEAAQAAaQAAAP8AAAAAAAAAAAAACEAAAAEK/v//bv7//wEAAAAAAAAAAAAIQAEBAQAAagAAAAn3AQAAlwAAAJcAAAABAwEAAGkAAAD/AAAAAAAAAAAAAAhAAAABCP7//27+//8BAAAAAAAAAAAACEABBAEAAGoAAAAJ+QEAADQAAAA0AAAAAQYBAABpAAAA/wAAAAAAAAAAAAAIQAAAAQb+//9u/v//AQAAAAAAAAAAAAhAAQcBAABqAAAACfsBAAARAAAAEQAAAAEJAQAAaQAAAP8AAAAAAAAAAAAACEAAAAEE/v//bv7//wEAAAAAAAAAAAAIQAEKAQAAagAAAAn9AQAAKAAAACgAAAABDAEAAGkAAAD/AAAAAAAAAAAAAAhAAAABAv7//27+//8BAAAAAAAAAAAACEABDQEAAGoAAAAJ/wEAAFkAAABZAAAAAQ8BAABpAAAA/wAAAAAAAAAAAAAIQAAAAQD+//9u/v//AQAAAAAAAAAAAAhAARABAABqAAAACQECAAAXAAAAFwAAAAESAQAAaQAAAP8AAAAAAAAAAAAACEAAAAH+/f//bv7//wEAAAAAAAAAAAAIQAETAQAAagAAAAkDAgAAZAAAAGQAAAABFQEAAGkAAAD/AAAAAAAAAAAAAAhAAAAB/P3//27+//8BAAAAAAAAAAAACEABFgEAAGoAAAAJBQIAACgAAAAoAAAAARgBAABpAAAA/wAAAAAAAAAAAAAIQAAAAfr9//9u/v//AQAAAAAAAAAAAAhAARkBAABqAAAACQcCAABbAAAAWwAAAAEbAQAAaQAAAP8AAAAAAAAAAAAACEAAAAH4/f//bv7//wEAAAAAAAAAAAAIQAEcAQAAagAAAAkJAgAAXAAAAFwAAAABHgEAAGkAAAD/AAAAAAAAAAAAAAhAAAAB9v3//27+//8BAAAAAAAAAAAACEABHwEAAGoAAAAJCwIAACkAAAApAAAAASEBAABpAAAA/wAAAAAAAAAAAAAIQAAAAfT9//9u/v//AQAAAAAAAAAAAAhAASIBAABqAAAACQ0CAAAVAAAAFQAAAAEkAQAAaQAAAP8AAAAAAAAAAAAACEAAAAHy/f//bv7//wEAAAAAAAAAAAAIQAElAQAAagAAAAkPAgAAHwAAAB8AAAABJwEAAGkAAAD/AAAAAAAAAAAAAAhAAAAB8P3//27+//8BAAAAAAAAAAAACEABKAEAAGoAAAAJEQIAAFcAAABXAAAAASoBAABpAAAA/wAAAAAAAAAAAAAIQAAAAe79//9u/v//AQAAAAAAAAAAAAhAASsBAABqAAAACRMCAAAiAAAAIgAAAAEtAQAAaQAAAP8AAAAAAAAAAAAACEAAAAHs/f//bv7//wEAAAAAAAAAAAAIQAEuAQAAagAAAAkVAgAAMQAAADEAAAABMAEAAGkAAAD/AAAAAAAAAAAAAAhAAAAB6v3//27+//8BAAAAAAAAAAAACEABMQEAAGoAAAAJFwIAABQAAAAUAAAAATMBAABpAAAA/wAAAAAAAAAAAAAIQAAAAej9//9u/v//AQAAAAAAAAAAAAhAATQBAABqAAAACRkCAAAUAAAAFAAAAAE2AQAAaQAAAP8AAAAAAAAAAAAACEAAAAHm/f//bv7//wEAAAAAAAAAAAAIQAE3AQAAagAAAAkbAgAAPQAAAD0AAAABOQEAAGkAAAD/AAAAAAAAAAAAAAhAAAAB5P3//27+//8BAAAAAAAAAAAACEABOgEAAGoAAAAJHQIAAC4BAAAuAQAAATwBAABpAAAA/wAAAAAAAAAAAAAIQAAAAeL9//9u/v//AQAAAAAAAAAAAAhAAT0BAABqAAAACR8CAAAmAAAAJgAAAAFAAQAAaQAAAP8AAAAAAAAAAAAACEAAAAHg/f//bv7//wEAAAAAAAAAAAAIQAFBAQAAagAAAAkhAgAAFQAAABUAAAABQwEAAGkAAAD/AAAAAAAAAAAAAAhAAAAB3v3//27+//8BAAAAAAAAAAAACEABRAEAAGoAAAAJIwIAAFsAAABbAAAAAUYBAABpAAAA/wAAAAAAAAAAAAAIQAAAAdz9//9u/v//AQAAAAAAAAAAAAhAAUcBAABqAAAACSUCAABfAAAAXwAAAAFJAQAAaQAAAP8AAAAAAAAAAAAACEAAAAHa/f//bv7//wEAAAAAAAAAAAAIQAFKAQAAagAAAAknAgAAFwAAABcAAAABTAEAAGkAAAD/AAAAAAAAAAAAAAhAAAAB2P3//27+//8BAAAAAAAAAAAACEABTQEAAGoAAAAJKQIAAC4AAAAuAAAAAU8BAABpAAAA/wAAAAAAAAAAAAAIQAAAAdb9//9u/v//AQAAAAAAAAAAAAhAAVABAABqAAAACSsCAABdAAAAXQAAAAFSAQAAaQAAAP8AAAAAAAAAAAAACEAAAAHU/f//bv7//wEAAAAAAAAAAAAIQAFTAQAAagAAAAktAgAAPgAAAD4AAAABVQEAAGkAAAD/AAAAAAAAAAAAAAhAAAAB0v3//27+//8BAAAAAAAAAAAACEABVgEAAGoAAAAJLwIAACQAAAAkAAAAAVgBAABpAAAA/wAAAAAAAAAAAAAIQAAAAdD9//9u/v//AQAAAAAAAAAAAAhAAVkBAABqAAAACTECAAAQAAAAEAAAAAFbAQAAaQAAAP8AAAAAAAAAAAAACEAAAAHO/f//bv7//wEAAAAAAAAAAAAIQAFcAQAAagAAAAkzAgAAYQAAAGEAAAABXgEAAGkAAAD/AAAAAAAAAAAAAAhAAAABzP3//27+//8BAAAAAAAAAAAACEABXwEAAGoAAAAJNQIAACcAAAAnAAAAAWEBAABpAAAA/wAAAAAAAAAAAAAIQAAAAcr9//9u/v//AQAAAAAAAAAAAAhAAWIBAABqAAAACTcCAAALAAAACwAAAAFkAQAAaQAAAP8AAAAAAAAAAAAACEAAAAHI/f//bv7//wEAAAAAAAAAAAAIQAFlAQAAagAAAAk5AgAAIwAAACMAAAABZwEAAGkAAAD/AAAAAAAAAAAAAAhAAAABxv3//27+//8BAAAAAAAAAAAACEABaAEAAGoAAAAJOwIAABgAAAAYAAAAAWoBAABpAAAA/wAAAAAAAAAAAAAIQAAAAcT9//9u/v//AQAAAAAAAAAAAAhAAWsBAABqAAAACT0CAAAOAAAADgAAAAFtAQAAaQAAAP8AAAAAAAAAAAAACEAAAAHC/f//bv7//wEAAAAAAAAAAAAIQAFuAQAAagAAAAk/AgAAIQAAACEAAAABcAEAAGkAAAD/AAAAAAAAAAAAAAhAAAABwP3//27+//8BAAAAAAAAAAAACEABcQEAAGoAAAAJQQIAAEMAAABDAAAAAXMBAABpAAAA/wAAAAAAAAAAAAAIQAAAAb79//9u/v//AQAAAAAAAAAAAAhAAXQBAABqAAAACUMCAAANAAAADQAAAAF2AQAAaQAAAP8AAAAAAAAAAAAACEAAAAG8/f//bv7//wEAAAAAAAAAAAAIQAF3AQAAagAAAAlFAgAAFgAAABYAAAABeQEAAGkAAAD/AAAAAAAAAAAAAAhAAAABuv3//27+//8BAAAAAAAAAAAACEABegEAAGoAAAAJRwIAACUAAAAlAAAAAXwBAABpAAAA/wAAAAAAAAAAAAAIQAAAAbj9//9u/v//AQAAAAAAAAAAAAhAAX0BAABqAAAACUkCAAAfAAAAHwAAAAF/AQAAaQAAAP8AAAAAAAAAAAAACEAAAAG2/f//bv7//wEAAAAAAAAAAAAIQAGAAQAAagAAAAlLAgAARgAAAEYAAAABggEAAGkAAAD/AAAAAAAAAAAAAAhAAAABtP3//27+//8BAAAAAAAAAAAACEABgwEAAGoAAAAJTQIAAFQAAABUAAAAAYUBAABpAAAA/wAAAAAAAAAAAAAIQAAAAbL9//9u/v//AQAAAAAAAAAAAAhAAYYBAABqAAAACU8CAAAnAAAAJwAAAAGIAQAAaQAAAP8AAAAAAAAAAAAACEAAAAGw/f//bv7//wEAAAAAAAAAAAAIQAGJAQAAagAAAAlRAgAAEgAAABIAAAABiwEAAGkAAAD/AAAAAAAAAAAAAAhAAAABrv3//27+//8BAAAAAAAAAAAACEABjAEAAGoAAAAJUwIAAE8AAABPAAAAAY4BAABpAAAA/wAAAAAAAAAAAAAIQAAAAaz9//9u/v//AQAAAAAAAAAAAAhAAY8BAABqAAAACVUCAAAzAAAAMwAAAAeTAQAAAAEAAAAAAQAABApJbmtQb2ludFYxAgAAAAlWAgAACVcCAAAJWAIAAAlZAgAACVoCAAAJWwIAAAlcAgAACV0CAAAJXgIAAAlfAgAACWACAAAJYQIAAAliAgAACWMCAAAJZAIAAAllAgAACWYCAAAJZwIAAAloAgAACWkCAAAJagIAAAlrAgAACWwCAAAJbQIAAAluAgAACW8CAAAJcAIAAAlxAgAACXICAAAJcwIAAAl0AgAACXUCAAAJdgIAAAl3AgAACXgCAAAJeQIAAAl6AgAACXsCAAAJfAIAAAl9AgAACX4CAAAJfwIAAAmAAgAACYECAAAJggIAAAmDAgAACYQCAAAJhQIAAAmGAgAACYcCAAAJiAIAAAmJAgAACYoCAAAJiwIAAAmMAgAACY0CAAAJjgIAAAmPAgAACZACAAAJkQIAAAmSAgAACZMCAAAJlAIAAAmVAgAACZYCAAAJlwIAAAmYAgAACZkCAAAJmgIAAAmbAgAACZwCAAAJnQIAAAmeAgAACZ8CAAAJoAIAAAmhAgAACaICAAAJowIAAAmkAgAACaUCAAAJpgIAAAmnAgAACagCAAAJqQIAAAmqAgAACasCAAAJrAIAAAmtAgAACa4CAAAJrwIAAAmwAgAACbECAAAJsgIAAAmzAgAACbQCAAAJtQIAAAm2AgAACbcCAAAJuAIAAAm5AgAACboCAAAJuwIAAAm8AgAACb0CAAAJvgIAAAm/AgAACcACAAAJwQIAAAnCAgAACcMCAAAJxAIAAAnFAgAACcYCAAAJxwIAAAnIAgAACckCAAAJygIAAAnLAgAACcwCAAAJzQIAAAnOAgAACc8CAAAJ0AIAAAnRAgAACdICAAAJ0wIAAAnUAgAACdUCAAAJ1gIAAAnXAgAACdgCAAAJ2QIAAAnaAgAACdsCAAAJ3AIAAAndAgAACd4CAAAJ3wIAAAngAgAACeECAAAJ4gIAAAnjAgAACeQCAAAJ5QIAAAnmAgAACecCAAAJ6AIAAAnpAgAACeoCAAAJ6wIAAAnsAgAACe0CAAAJ7gIAAAnvAgAACfACAAAJ8QIAAAnyAgAACfMCAAAJ9AIAAAn1AgAACfYCAAAJ9wIAAAn4AgAACfkCAAAJ+gIAAAn7AgAACfwCAAAJ/QIAAAn+AgAACf8CAAAJAAMAAAkBAwAACQIDAAAJAwMAAAkEAwAACQUDAAAJBgMAAAkHAwAACQgDAAAJCQMAAAkKAwAACQsDAAAJDAMAAAkNAwAACQ4DAAAJDwMAAAkQAwAACREDAAAJEgMAAAkTAwAACRQDAAAJFQMAAAkWAwAACRcDAAAJGAMAAAkZAwAACRoDAAAJGwMAAAkcAwAACR0DAAAJHgMAAAkfAwAACSADAAAJIQMAAAkiAwAADTMHlQEAAAABAAAAEAAAAAQKSW5rUG9pbnRWMQIAAAAJIwMAAAkkAwAACSUDAAAJJgMAAAknAwAACSgDAAAJKQMAAAkqAwAACSsDAAANBweXAQAAAAEAAABAAAAABApJbmtQb2ludFYxAgAAAAksAwAACS0DAAAJLgMAAAkvAwAACTADAAAJMQMAAAkyAwAACTMDAAAJNAMAAAk1AwAACTYDAAAJNwMAAAk4AwAACTkDAAAJOgMAAAk7AwAACTwDAAAJPQMAAAk+AwAACT8DAAAJQAMAAAlBAwAACUIDAAAJQwMAAAlEAwAACUUDAAAJRgMAAAlHAwAACUgDAAAJSQMAAAlKAwAACUsDAAAJTAMAAAlNAwAACU4DAAAJTwMAAAlQAwAACVEDAAAJUgMAAA0ZB5kBAAAAAQAAAEAAAAAECklua1BvaW50VjECAAAACVMDAAAJVAMAAAlVAwAACVYDAAAJVwMAAAlYAwAACVkDAAAJWgMAAAlbAwAACVwDAAAJXQMAAAleAwAACV8DAAAJYAMAAAlhAwAACWIDAAAJYwMAAAlkAwAACWUDAAAJZgMAAAlnAwAACWgDAAAJaQMAAAlqAwAACWsDAAAJbAMAAAltAwAACW4DAAAJbwMAAAlwAwAACXEDAAAJcgMAAAlzAwAACXQDAAAJdQMAAAl2AwAACXcDAAAJeAMAAAl5AwAACXoDAAAJewMAAAl8AwAADRYHmwEAAAABAAAAAAIAAAQKSW5rUG9pbnRWMQIAAAAJfQMAAAl+AwAACX8DAAAJgAMAAAmBAwAACYIDAAAJgwMAAAmEAwAACYUDAAAJhgMAAAmHAwAACYgDAAAJiQMAAAmKAwAACYsDAAAJjAMAAAmNAwAACY4DAAAJjwMAAAmQAwAACZEDAAAJkgMAAAmTAwAACZQDAAAJlQMAAAmWAwAACZcDAAAJmAMAAAmZAwAACZoDAAAJmwMAAAmcAwAACZ0DAAAJngMAAAmfAwAACaADAAAJoQMAAAmiAwAACaMDAAAJpAMAAAmlAwAACaYDAAAJpwMAAAmoAwAACakDAAAJqgMAAAmrAwAACawDAAAJrQMAAAmuAwAACa8DAAAJsAMAAAmxAwAACbIDAAAJswMAAAm0AwAACbUDAAAJtgMAAAm3AwAACbgDAAAJuQMAAAm6AwAACbsDAAAJvAMAAAm9AwAACb4DAAAJvwMAAAnAAwAACcEDAAAJwgMAAAnDAwAACcQDAAAJxQMAAAnGAwAACccDAAAJyAMAAAnJAwAACcoDAAAJywMAAAnMAwAACc0DAAAJzgMAAAnPAwAACdADAAAJ0QMAAAnSAwAACdMDAAAJ1AMAAAnVAwAACdYDAAAJ1wMAAAnYAwAACdkDAAAJ2gMAAAnbAwAACdwDAAAJ3QMAAAneAwAACd8DAAAJ4AMAAAnhAwAACeIDAAAJ4wMAAAnkAwAACeUDAAAJ5gMAAAnnAwAACegDAAAJ6QMAAAnqAwAACesDAAAJ7AMAAAntAwAACe4DAAAJ7wMAAAnwAwAACfEDAAAJ8gMAAAnzAwAACfQDAAAJ9QMAAAn2AwAACfcDAAAJ+AMAAAn5AwAACfoDAAAJ+wMAAAn8AwAACf0DAAAJ/gMAAAn/AwAACQAEAAAJAQQAAAkCBAAACQMEAAAJBAQAAAkFBAAACQYEAAAJBwQAAAkIBAAACQkEAAAJCgQAAAkLBAAACQwEAAAJDQQAAAkOBAAACQ8EAAAJEAQAAAkRBAAACRIEAAAJEwQAAAkUBAAACRUEAAAJFgQAAAkXBAAACRgEAAAJGQQAAAkaBAAACRsEAAAJHAQAAAkdBAAACR4EAAAJHwQAAAkgBAAACSEEAAAJIgQAAAkjBAAACSQEAAAJJQQAAAkmBAAACScEAAAJKAQAAAkpBAAACSoEAAAJKwQAAAksBAAACS0EAAAJLgQAAAkvBAAACTAEAAAJMQQAAAkyBAAACTMEAAAJNAQAAAk1BAAACTYEAAAJNwQAAAk4BAAACTkEAAAJOgQAAAk7BAAACTwEAAAJPQQAAAk+BAAACT8EAAAJQAQAAAlBBAAACUIEAAAJQwQAAAlEBAAACUUEAAAJRgQAAAlHBAAACUgEAAAJSQQAAAlKBAAACUsEAAAJTAQAAAlNBAAACU4EAAAJTwQAAAlQBAAACVEEAAAJUgQAAAlTBAAACVQEAAAJVQQAAAlWBAAACVcEAAAJWAQAAAlZBAAACVoEAAAJWwQAAAlcBAAACV0EAAAJXgQAAAlfBAAACWAEAAAJYQQAAAliBAAACWMEAAAJZAQAAAllBAAACWYEAAAJZwQAAAloBAAACWkEAAAJagQAAAlrBAAACWwEAAAJbQQAAAluBAAACW8EAAAJcAQAAAlxBAAACXIEAAAJcwQAAAl0BAAACXUEAAAJdgQAAAl3BAAACXgEAAAJeQQAAAl6BAAACXsEAAAJfAQAAAl9BAAACX4EAAAJfwQAAAmABAAACYEEAAAJggQAAAmDBAAACYQEAAAJhQQAAAmGBAAACYcEAAAJiAQAAAmJBAAACYoEAAAJiwQAAAmMBAAACY0EAAAJjgQAAAmPBAAACZAEAAAJkQQAAAmSBAAACZMEAAAJlAQAAAmVBAAACZYEAAAJlwQAAAmYBAAACZkEAAAJmgQAAAmbBAAACZwEAAAJnQQAAAmeBAAACZ8EAAAJoAQAAAmhBAAADdsHnQEAAAABAAAAgAAAAAQKSW5rUG9pbnRWMQIAAAAJogQAAAmjBAAACaQEAAAJpQQAAAmmBAAACacEAAAJqAQAAAmpBAAACaoEAAAJqwQAAAmsBAAACa0EAAAJrgQAAAmvBAAACbAEAAAJsQQAAAmyBAAACbMEAAAJtAQAAAm1BAAACbYEAAAJtwQAAAm4BAAACbkEAAAJugQAAAm7BAAACbwEAAAJvQQAAAm+BAAACb8EAAAJwAQAAAnBBAAACcIEAAAJwwQAAAnEBAAACcUEAAAJxgQAAAnHBAAACcgEAAAJyQQAAAnKBAAACcsEAAAJzAQAAAnNBAAACc4EAAAJzwQAAAnQBAAACdEEAAAJ0gQAAAnTBAAACdQEAAAJ1QQAAAnWBAAACdcEAAAJ2AQAAAnZBAAACdoEAAAJ2wQAAAncBAAACd0EAAAJ3gQAAAnfBAAACeAEAAAJ4QQAAAniBAAACeMEAAAJ5AQAAAnlBAAACeYEAAAJ5wQAAAnoBAAACekEAAAJ6gQAAAnrBAAACewEAAAJ7QQAAAnuBAAACe8EAAAJ8AQAAAnxBAAACfIEAAAJ8wQAAAn0BAAACfUEAAAJ9gQAAAn3BAAACfgEAAAJ+QQAAAn6BAAACfsEAAAJ/AQAAAn9BAAACf4EAAAJ/wQAAAkABQAACQEFAAAJAgUAAAkDBQAACQQFAAAJBQUAAAkGBQAACQcFAAAJCAUAAAkJBQAACQoFAAAJCwUAAAkMBQAACQ0FAAAJDgUAAAkPBQAACRAFAAAJEQUAAAkSBQAACRMFAAAJFAUAAAkVBQAACRYFAAAJFwUAAAkYBQAACRkFAAAJGgUAAAkbBQAACRwFAAAJHQUAAA0EB58BAAAAAQAAAAACAAAECklua1BvaW50VjECAAAACR4FAAAJHwUAAAkgBQAACSEFAAAJIgUAAAkjBQAACSQFAAAJJQUAAAkmBQAACScFAAAJKAUAAAkpBQAACSoFAAAJKwUAAAksBQAACS0FAAAJLgUAAAkvBQAACTAFAAAJMQUAAAkyBQAACTMFAAAJNAUAAAk1BQAACTYFAAAJNwUAAAk4BQAACTkFAAAJOgUAAAk7BQAACTwFAAAJPQUAAAk+BQAACT8FAAAJQAUAAAlBBQAACUIFAAAJQwUAAAlEBQAACUUFAAAJRgUAAAlHBQAACUgFAAAJSQUAAAlKBQAACUsFAAAJTAUAAAlNBQAACU4FAAAJTwUAAAlQBQAACVEFAAAJUgUAAAlTBQAACVQFAAAJVQUAAAlWBQAACVcFAAAJWAUAAAlZBQAACVoFAAAJWwUAAAlcBQAACV0FAAAJXgUAAAlfBQAACWAFAAAJYQUAAAliBQAACWMFAAAJZAUAAAllBQAACWYFAAAJZwUAAAloBQAACWkFAAAJagUAAAlrBQAACWwFAAAJbQUAAAluBQAACW8FAAAJcAUAAAlxBQAACXIFAAAJcwUAAAl0BQAACXUFAAAJdgUAAAl3BQAACXgFAAAJeQUAAAl6BQAACXsFAAAJfAUAAAl9BQAACX4FAAAJfwUAAAmABQAACYEFAAAJggUAAAmDBQAACYQFAAAJhQUAAAmGBQAACYcFAAAJiAUAAAmJBQAACYoFAAAJiwUAAAmMBQAACY0FAAAJjgUAAAmPBQAACZAFAAAJkQUAAAmSBQAACZMFAAAJlAUAAAmVBQAACZYFAAAJlwUAAAmYBQAACZkFAAAJmgUAAAmbBQAACZwFAAAJnQUAAAmeBQAACZ8FAAAJoAUAAAmhBQAACaIFAAAJowUAAAmkBQAACaUFAAAJpgUAAAmnBQAACagFAAAJqQUAAAmqBQAACasFAAAJrAUAAAmtBQAACa4FAAAJrwUAAAmwBQAACbEFAAAJsgUAAAmzBQAACbQFAAAJtQUAAAm2BQAACbcFAAAJuAUAAAm5BQAACboFAAAJuwUAAAm8BQAACb0FAAAJvgUAAAm/BQAACcAFAAAJwQUAAAnCBQAACcMFAAAJxAUAAAnFBQAACcYFAAAJxwUAAAnIBQAACckFAAAJygUAAAnLBQAACcwFAAAJzQUAAAnOBQAACc8FAAAJ0AUAAAnRBQAACdIFAAAJ0wUAAAnUBQAACdUFAAAJ1gUAAAnXBQAACdgFAAAJ2QUAAAnaBQAACdsFAAAJ3AUAAAndBQAACd4FAAAJ3wUAAAngBQAACeEFAAAJ4gUAAAnjBQAACeQFAAAJ5QUAAAnmBQAACecFAAAJ6AUAAAnpBQAACeoFAAAJ6wUAAAnsBQAACe0FAAAJ7gUAAAnvBQAACfAFAAAJ8QUAAAnyBQAACfMFAAAJ9AUAAAn1BQAACfYFAAAJ9wUAAAn4BQAACfkFAAAJ+gUAAAn7BQAACfwFAAAJ/QUAAAn+BQAACf8FAAAJAAYAAAkBBgAACQIGAAAJAwYAAAkEBgAACQUGAAAJBgYAAAkHBgAACQgGAAAJCQYAAAkKBgAACQsGAAAJDAYAAAkNBgAACQ4GAAAJDwYAAAkQBgAACREGAAAJEgYAAAkTBgAACRQGAAAJFQYAAAkWBgAACRcGAAAJGAYAAAkZBgAACRoGAAAJGwYAAAkcBgAACR0GAAAJHgYAAAkfBgAACSAGAAAJIQYAAAkiBgAACSMGAAAJJAYAAAklBgAACSYGAAAJJwYAAAkoBgAACSkGAAAJKgYAAAkrBgAACSwGAAAJLQYAAAkuBgAACS8GAAAJMAYAAAkxBgAACTIGAAAJMwYAAAk0BgAACTUGAAAJNgYAAAk3BgAACTgGAAAJOQYAAAk6BgAACTsGAAAJPAYAAAk9BgAACT4GAAAJPwYAAAlABgAACUEGAAAJQgYAAAlDBgAACUQGAAAJRQYAAAlGBgAACUcGAAAJSAYAAAlJBgAACUoGAAAJSwYAAAlMBgAACU0GAAAJTgYAAAlPBgAACVAGAAAJUQYAAAlSBgAACVMGAAAJVAYAAAlVBgAACVYGAAAJVwYAAAlYBgAACVkGAAAJWgYAAAlbBgAACVwGAAAJXQYAAAleBgAACV8GAAAJYAYAAAlhBgAACWIGAAAJYwYAAAlkBgAACWUGAAAJZgYAAAlnBgAACWgGAAAJaQYAAAlqBgAACWsGAAAJbAYAAAltBgAACW4GAAAJbwYAAAlwBgAACXEGAAAJcgYAAAlzBgAACXQGAAAJdQYAAAl2BgAACXcGAAAJeAYAAAl5BgAACXoGAAAJewYAAAl8BgAACX0GAAAJfgYAAAl/BgAACYAGAAAJgQYAAAmCBgAADZsHoQEAAAABAAAAgAAAAAQKSW5rUG9pbnRWMQIAAAAJgwYAAAmEBgAACYUGAAAJhgYAAAmHBgAACYgGAAAJiQYAAAmKBgAACYsGAAAJjAYAAAmNBgAACY4GAAAJjwYAAAmQBgAACZEGAAAJkgYAAAmTBgAACZQGAAAJlQYAAAmWBgAACZcGAAAJmAYAAAmZBgAACZoGAAAJmwYAAAmcBgAACZ0GAAAJngYAAAmfBgAACaAGAAAJoQYAAAmiBgAACaMGAAAJpAYAAAmlBgAACaYGAAAJpwYAAAmoBgAACakGAAAJqgYAAAmrBgAACawGAAAJrQYAAAmuBgAACa8GAAAJsAYAAAmxBgAACbIGAAAJswYAAAm0BgAACbUGAAAJtgYAAAm3BgAACbgGAAAJuQYAAAm6BgAACbsGAAAJvAYAAAm9BgAACb4GAAAJvwYAAAnABgAACcEGAAAJwgYAAAnDBgAACcQGAAAJxQYAAAnGBgAACccGAAAJyAYAAAnJBgAACcoGAAAJywYAAAnMBgAACc0GAAAJzgYAAAnPBgAACdAGAAAJ0QYAAAnSBgAACdMGAAAJ1AYAAAnVBgAACdYGAAAJ1wYAAAnYBgAACdkGAAAJ2gYAAAnbBgAACdwGAAAJ3QYAAAneBgAADSQHowEAAAABAAAAAAEAAAQKSW5rUG9pbnRWMQIAAAAJ3wYAAAngBgAACeEGAAAJ4gYAAAnjBgAACeQGAAAJ5QYAAAnmBgAACecGAAAJ6AYAAAnpBgAACeoGAAAJ6wYAAAnsBgAACe0GAAAJ7gYAAAnvBgAACfAGAAAJ8QYAAAnyBgAACfMGAAAJ9AYAAAn1BgAACfYGAAAJ9wYAAAn4BgAACfkGAAAJ+gYAAAn7BgAACfwGAAAJ/QYAAAn+BgAACf8GAAAJAAcAAAkBBwAACQIHAAAJAwcAAAkEBwAACQUHAAAJBgcAAAkHBwAACQgHAAAJCQcAAAkKBwAACQsHAAAJDAcAAAkNBwAACQ4HAAAJDwcAAAkQBwAACREHAAAJEgcAAAkTBwAACRQHAAAJFQcAAAkWBwAACRcHAAAJGAcAAAkZBwAACRoHAAAJGwcAAAkcBwAACR0HAAAJHgcAAAkfBwAACSAHAAAJIQcAAAkiBwAACSMHAAAJJAcAAAklBwAACSYHAAAJJwcAAAkoBwAACSkHAAAJKgcAAAkrBwAACSwHAAAJLQcAAAkuBwAACS8HAAAJMAcAAAkxBwAACTIHAAAJMwcAAAk0BwAACTUHAAAJNgcAAAk3BwAACTgHAAAJOQcAAAk6BwAACTsHAAAJPAcAAAk9BwAACT4HAAAJPwcAAAlABwAACUEHAAAJQgcAAAlDBwAACUQHAAAJRQcAAAlGBwAACUcHAAAJSAcAAAlJBwAACUoHAAAJSwcAAAlMBwAACU0HAAAJTgcAAAlPBwAACVAHAAAJUQcAAAlSBwAACVMHAAAJVAcAAAlVBwAACVYHAAAJVwcAAAlYBwAACVkHAAAJWgcAAAlbBwAACVwHAAAJXQcAAAleBwAACV8HAAAJYAcAAAlhBwAACWIHAAAJYwcAAAlkBwAACWUHAAAJZgcAAAlnBwAACWgHAAAJaQcAAAlqBwAACWsHAAAJbAcAAAltBwAACW4HAAAJbwcAAAlwBwAACXEHAAAJcgcAAAlzBwAACXQHAAAJdQcAAAl2BwAACXcHAAAJeAcAAAl5BwAACXoHAAAJewcAAAl8BwAACX0HAAAJfgcAAAl/BwAACYAHAAAJgQcAAAmCBwAACYMHAAAJhAcAAAmFBwAACYYHAAAJhwcAAAmIBwAACYkHAAAJigcAAAmLBwAACYwHAAAJjQcAAAmOBwAACY8HAAAJkAcAAAmRBwAACZIHAAAJkwcAAAmUBwAACZUHAAAJlgcAAAmXBwAACZgHAAAJmQcAAAmaBwAACZsHAAAJnAcAAAmdBwAACZ4HAAAJnwcAAAmgBwAACaEHAAAJogcAAAmjBwAACaQHAAAJpQcAAAmmBwAACacHAAAJqAcAAAmpBwAACaoHAAAJqwcAAAmsBwAACa0HAAAJrgcAAAmvBwAACbAHAAAJsQcAAAmyBwAACbMHAAAJtAcAAAm1BwAACbYHAAAJtwcAAAm4BwAACbkHAAAJugcAAAm7BwAACbwHAAAJvQcAAAm+BwAACb8HAAAJwAcAAA0eB6UBAAAAAQAAAAABAAAECklua1BvaW50VjECAAAACcEHAAAJwgcAAAnDBwAACcQHAAAJxQcAAAnGBwAACccHAAAJyAcAAAnJBwAACcoHAAAJywcAAAnMBwAACc0HAAAJzgcAAAnPBwAACdAHAAAJ0QcAAAnSBwAACdMHAAAJ1AcAAAnVBwAACdYHAAAJ1wcAAAnYBwAACdkHAAAJ2gcAAAnbBwAACdwHAAAJ3QcAAAneBwAACd8HAAAJ4AcAAAnhBwAACeIHAAAJ4wcAAAnkBwAACeUHAAAJ5gcAAAnnBwAACegHAAAJ6QcAAAnqBwAACesHAAAJ7AcAAAntBwAACe4HAAAJ7wcAAAnwBwAACfEHAAAJ8gcAAAnzBwAACfQHAAAJ9QcAAAn2BwAACfcHAAAJ+AcAAAn5BwAACfoHAAAJ+wcAAAn8BwAACf0HAAAJ/gcAAAn/BwAACQAIAAAJAQgAAAkCCAAACQMIAAAJBAgAAAkFCAAACQYIAAAJBwgAAAkICAAACQkIAAAJCggAAAkLCAAACQwIAAAJDQgAAAkOCAAACQ8IAAAJEAgAAAkRCAAACRIIAAAJEwgAAAkUCAAACRUIAAAJFggAAAkXCAAACRgIAAAJGQgAAAkaCAAACRsIAAAJHAgAAAkdCAAACR4IAAAJHwgAAAkgCAAACSEIAAAJIggAAAkjCAAACSQIAAAJJQgAAAkmCAAACScIAAAJKAgAAAkpCAAACSoIAAAJKwgAAAksCAAACS0IAAAJLggAAAkvCAAACTAIAAAJMQgAAAkyCAAACTMIAAAJNAgAAAk1CAAACTYIAAAJNwgAAAk4CAAACTkIAAAJOggAAAk7CAAACTwIAAAJPQgAAAk+CAAACT8IAAAJQAgAAAlBCAAACUIIAAAJQwgAAAlECAAACUUIAAAJRggAAAlHCAAACUgIAAAJSQgAAAlKCAAACUsIAAAJTAgAAAlNCAAACU4IAAAJTwgAAAlQCAAACVEIAAAJUggAAAlTCAAACVQIAAAJVQgAAAlWCAAACVcIAAAJWAgAAAlZCAAACVoIAAAJWwgAAAlcCAAACV0IAAAJXggAAAlfCAAACWAIAAAJYQgAAAliCAAACWMIAAAJZAgAAAllCAAACWYIAAAJZwgAAAloCAAACWkIAAAJaggAAAlrCAAACWwIAAAJbQgAAAluCAAACW8IAAAJcAgAAAlxCAAACXIIAAAJcwgAAAl0CAAACXUIAAAJdggAAAl3CAAACXgIAAAJeQgAAAl6CAAACXsIAAAJfAgAAAl9CAAACX4IAAAJfwgAAAmACAAACYEIAAAJgggAAAmDCAAACYQIAAAJhQgAAAmGCAAACYcIAAAJiAgAAAmJCAAACYoIAAAJiwgAAAmMCAAACY0IAAAJjggAAAmPCAAACZAIAAAJkQgAAAmSCAAACZMIAAAJlAgAAAmVCAAACZYIAAAJlwgAAAmYCAAACZkIAAAJmggAAAmbCAAACZwIAAAJnQgAAAmeCAAADSIHpwEAAAABAAAAgAAAAAQKSW5rUG9pbnRWMQIAAAAJnwgAAAmgCAAACaEIAAAJoggAAAmjCAAACaQIAAAJpQgAAAmmCAAACacIAAAJqAgAAAmpCAAACaoIAAAJqwgAAAmsCAAACa0IAAAJrggAAAmvCAAACbAIAAAJsQgAAAmyCAAACbMIAAAJtAgAAAm1CAAACbYIAAAJtwgAAAm4CAAACbkIAAAJuggAAAm7CAAACbwIAAAJvQgAAAm+CAAACb8IAAAJwAgAAAnBCAAACcIIAAAJwwgAAAnECAAACcUIAAAJxggAAAnHCAAACcgIAAAJyQgAAAnKCAAACcsIAAAJzAgAAAnNCAAACc4IAAAJzwgAAAnQCAAACdEIAAAJ0ggAAAnTCAAACdQIAAAJ1QgAAAnWCAAACdcIAAAJ2AgAAAnZCAAACdoIAAAJ2wgAAAncCAAACd0IAAAJ3ggAAAnfCAAACeAIAAAJ4QgAAAniCAAACeMIAAAJ5AgAAAnlCAAACeYIAAAJ5wgAAAnoCAAACekIAAAJ6ggAAAnrCAAACewIAAAJ7QgAAAnuCAAACe8IAAAJ8AgAAAnxCAAACfIIAAAJ8wgAAAn0CAAACfUIAAANKQepAQAAAAEAAABAAAAABApJbmtQb2ludFYxAgAAAAn2CAAACfcIAAAJ+AgAAAn5CAAACfoIAAAJ+wgAAAn8CAAACf0IAAAJ/ggAAAn/CAAACQAJAAAJAQkAAAkCCQAACQMJAAAJBAkAAAkFCQAACQYJAAAJBwkAAAkICQAACQkJAAAJCgkAAAkLCQAACQwJAAAJDQkAAAkOCQAACQ8JAAAJEAkAAAkRCQAACRIJAAAJEwkAAAkUCQAACRUJAAAJFgkAAAkXCQAACRgJAAAJGQkAAAkaCQAACRsJAAAJHAkAAAkdCQAACR4JAAAJHwkAAAkgCQAACSEJAAAJIgkAAAkjCQAACSQJAAAJJQkAAAkmCQAACScJAAAJKAkAAAkpCQAADQwHqwEAAAABAAAAQAAAAAQKSW5rUG9pbnRWMQIAAAAJKgkAAAkrCQAACSwJAAAJLQkAAAkuCQAACS8JAAAJMAkAAAkxCQAACTIJAAAJMwkAAAk0CQAACTUJAAAJNgkAAAk3CQAACTgJAAAJOQkAAAk6CQAACTsJAAAJPAkAAAk9CQAACT4JAAAJPwkAAAlACQAACUEJAAAJQgkAAAlDCQAACUQJAAAJRQkAAAlGCQAACUcJAAAJSAkAAAlJCQAACUoJAAAJSwkAAAlMCQAACU0JAAAJTgkAAAlPCQAACVAJAAAJUQkAAAlSCQAACVMJAAAJVAkAAAlVCQAACVYJAAANEwetAQAAAAEAAABAAAAABApJbmtQb2ludFYxAgAAAAlXCQAACVgJAAAJWQkAAAlaCQAACVsJAAAJXAkAAAldCQAACV4JAAAJXwkAAAlgCQAACWEJAAAJYgkAAAljCQAACWQJAAAJZQkAAAlmCQAACWcJAAAJaAkAAAlpCQAACWoJAAAJawkAAAlsCQAACW0JAAAJbgkAAAlvCQAACXAJAAAJcQkAAAlyCQAACXMJAAAJdAkAAAl1CQAACXYJAAAJdwkAAAl4CQAACXkJAAAJegkAAAl7CQAACXwJAAAJfQkAAAl+CQAACX8JAAAJgAkAAAmBCQAACYIJAAAJgwkAAAmECQAACYUJAAAJhgkAAAmHCQAACYgJAAAJiQkAAAmKCQAADQwHrwEAAAABAAAAgAAAAAQKSW5rUG9pbnRWMQIAAAAJiwkAAAmMCQAACY0JAAAJjgkAAAmPCQAACZAJAAAJkQkAAAmSCQAACZMJAAAJlAkAAAmVCQAACZYJAAAJlwkAAAmYCQAACZkJAAAJmgkAAAmbCQAACZwJAAAJnQkAAAmeCQAACZ8JAAAJoAkAAAmhCQAACaIJAAAJowkAAAmkCQAACaUJAAAJpgkAAAmnCQAACagJAAAJqQkAAAmqCQAACasJAAAJrAkAAAmtCQAACa4JAAAJrwkAAAmwCQAACbEJAAAJsgkAAAmzCQAACbQJAAAJtQkAAAm2CQAACbcJAAAJuAkAAAm5CQAACboJAAAJuwkAAAm8CQAACb0JAAAJvgkAAAm/CQAACcAJAAAJwQkAAAnCCQAACcMJAAAJxAkAAAnFCQAACcYJAAAJxwkAAAnICQAACckJAAAJygkAAAnLCQAACcwJAAAJzQkAAAnOCQAACc8JAAAJ0AkAAAnRCQAACdIJAAAJ0wkAAAnUCQAACdUJAAAJ1gkAAAnXCQAACdgJAAAJ2QkAAAnaCQAACdsJAAAJ3AkAAAndCQAACd4JAAAJ3wkAAAngCQAACeEJAAAJ4gkAAAnjCQAACeQJAAAJ5QkAAAnmCQAACecJAAAJ6AkAAAnpCQAACeoJAAAJ6wkAAAnsCQAACe0JAAAJ7gkAAAnvCQAACfAJAAAJ8QkAAAnyCQAACfMJAAAJ9AkAAAn1CQAACfYJAAAJ9wkAAAn4CQAACfkJAAAJ+gkAAAn7CQAACfwJAAANDgexAQAAAAEAAAAgAAAABApJbmtQb2ludFYxAgAAAAn9CQAACf4JAAAJ/wkAAAkACgAACQEKAAAJAgoAAAkDCgAACQQKAAAJBQoAAAkGCgAACQcKAAAJCAoAAAkJCgAACQoKAAAJCwoAAAkMCgAACQ0KAAAJDgoAAAkPCgAACRAKAAAJEQoAAAkSCgAACRMKAAAJFAoAAAkVCgAACRYKAAAJFwoAAAkYCgAACRkKAAAJGgoAAA0CB7MBAAAAAQAAAAABAAAECklua1BvaW50VjECAAAACRsKAAAJHAoAAAkdCgAACR4KAAAJHwoAAAkgCgAACSEKAAAJIgoAAAkjCgAACSQKAAAJJQoAAAkmCgAACScKAAAJKAoAAAkpCgAACSoKAAAJKwoAAAksCgAACS0KAAAJLgoAAAkvCgAACTAKAAAJMQoAAAkyCgAACTMKAAAJNAoAAAk1CgAACTYKAAAJNwoAAAk4CgAACTkKAAAJOgoAAAk7CgAACTwKAAAJPQoAAAk+CgAACT8KAAAJQAoAAAlBCgAACUIKAAAJQwoAAAlECgAACUUKAAAJRgoAAAlHCgAACUgKAAAJSQoAAAlKCgAACUsKAAAJTAoAAAlNCgAACU4KAAAJTwoAAAlQCgAACVEKAAAJUgoAAAlTCgAACVQKAAAJVQoAAAlWCgAACVcKAAAJWAoAAAlZCgAACVoKAAAJWwoAAAlcCgAACV0KAAAJXgoAAAlfCgAACWAKAAAJYQoAAAliCgAACWMKAAAJZAoAAAllCgAACWYKAAAJZwoAAAloCgAACWkKAAAJagoAAAlrCgAACWwKAAAJbQoAAAluCgAACW8KAAAJcAoAAAlxCgAACXIKAAAJcwoAAAl0CgAACXUKAAAJdgoAAAl3CgAACXgKAAAJeQoAAAl6CgAACXsKAAAJfAoAAAl9CgAACX4KAAAJfwoAAAmACgAACYEKAAAJggoAAAmDCgAACYQKAAAJhQoAAAmGCgAACYcKAAAJiAoAAAmJCgAACYoKAAAJiwoAAAmMCgAACY0KAAAJjgoAAAmPCgAACZAKAAAJkQoAAAmSCgAACZMKAAAJlAoAAAmVCgAACZYKAAAJlwoAAAmYCgAACZkKAAAJmgoAAAmbCgAACZwKAAAJnQoAAAmeCgAACZ8KAAAJoAoAAAmhCgAACaIKAAAJowoAAAmkCgAACaUKAAAJpgoAAAmnCgAACagKAAAJqQoAAAmqCgAACasKAAAJrAoAAAmtCgAACa4KAAAJrwoAAAmwCgAACbEKAAAJsgoAAAmzCgAACbQKAAAJtQoAAAm2CgAACbcKAAAJuAoAAAm5CgAACboKAAAJuwoAAAm8CgAADV4HtQEAAAABAAAAAAEAAAQKSW5rUG9pbnRWMQIAAAAJvQoAAAm+CgAACb8KAAAJwAoAAAnBCgAACcIKAAAJwwoAAAnECgAACcUKAAAJxgoAAAnHCgAACcgKAAAJyQoAAAnKCgAACcsKAAAJzAoAAAnNCgAACc4KAAAJzwoAAAnQCgAACdEKAAAJ0goAAAnTCgAACdQKAAAJ1QoAAAnWCgAACdcKAAAJ2AoAAAnZCgAACdoKAAAJ2woAAAncCgAACd0KAAAJ3goAAAnfCgAACeAKAAAJ4QoAAAniCgAACeMKAAAJ5AoAAAnlCgAACeYKAAAJ5woAAAnoCgAACekKAAAJ6goAAAnrCgAACewKAAAJ7QoAAAnuCgAACe8KAAAJ8AoAAAnxCgAACfIKAAAJ8woAAAn0CgAACfUKAAAJ9goAAAn3CgAACfgKAAAJ+QoAAAn6CgAACfsKAAAJ/AoAAAn9CgAACf4KAAAJ/woAAAkACwAACQELAAAJAgsAAAkDCwAACQQLAAAJBQsAAAkGCwAACQcLAAAJCAsAAAkJCwAACQoLAAAJCwsAAAkMCwAACQ0LAAAJDgsAAAkPCwAACRALAAAJEQsAAAkSCwAACRMLAAAJFAsAAAkVCwAACRYLAAAJFwsAAAkYCwAACRkLAAAJGgsAAAkbCwAACRwLAAAJHQsAAAkeCwAACR8LAAAJIAsAAAkhCwAACSILAAAJIwsAAAkkCwAACSULAAAJJgsAAAknCwAACSgLAAAJKQsAAAkqCwAACSsLAAAJLAsAAAktCwAACS4LAAAJLwsAAAkwCwAACTELAAAJMgsAAAkzCwAACTQLAAAJNQsAAAk2CwAACTcLAAAJOAsAAAk5CwAACToLAAAJOwsAAAk8CwAACT0LAAAJPgsAAAk/CwAACUALAAAJQQsAAAlCCwAACUMLAAAJRAsAAAlFCwAACUYLAAAJRwsAAAlICwAACUkLAAAJSgsAAAlLCwAACUwLAAAJTQsAAAlOCwAACU8LAAAJUAsAAAlRCwAACVILAAAJUwsAAAlUCwAACVULAAAJVgsAAAlXCwAACVgLAAAJWQsAAAlaCwAACVsLAAAJXAsAAAldCwAACV4LAAAJXwsAAAlgCwAACWELAAAJYgsAAAljCwAACWQLAAAJZQsAAAlmCwAACWcLAAAJaAsAAAlpCwAACWoLAAAJawsAAAlsCwAACW0LAAAJbgsAAAlvCwAACXALAAAJcQsAAAlyCwAACXMLAAAJdAsAAAl1CwAACXYLAAAJdwsAAAl4CwAACXkLAAAJegsAAAl7CwAACXwLAAAJfQsAAAl+CwAACX8LAAANPQe3AQAAAAEAAACAAAAABApJbmtQb2ludFYxAgAAAAmACwAACYELAAAJggsAAAmDCwAACYQLAAAJhQsAAAmGCwAACYcLAAAJiAsAAAmJCwAACYoLAAAJiwsAAAmMCwAACY0LAAAJjgsAAAmPCwAACZALAAAJkQsAAAmSCwAACZMLAAAJlAsAAAmVCwAACZYLAAAJlwsAAAmYCwAACZkLAAAJmgsAAAmbCwAACZwLAAAJnQsAAAmeCwAACZ8LAAAJoAsAAAmhCwAACaILAAAJowsAAAmkCwAACaULAAAJpgsAAAmnCwAACagLAAAJqQsAAAmqCwAACasLAAAJrAsAAAmtCwAACa4LAAAJrwsAAAmwCwAACbELAAAJsgsAAAmzCwAACbQLAAAJtQsAAAm2CwAACbcLAAAJuAsAAAm5CwAACboLAAAJuwsAAAm8CwAACb0LAAAJvgsAAAm/CwAACcALAAAJwQsAAAnCCwAACcMLAAAJxAsAAAnFCwAACcYLAAAJxwsAAAnICwAACckLAAAJygsAAAnLCwAACcwLAAAJzQsAAAnOCwAACc8LAAAJ0AsAAAnRCwAACdILAAAJ0wsAAAnUCwAACdULAAAJ1gsAAAnXCwAACdgLAAAJ2QsAAAnaCwAACdsLAAAJ3AsAAAndCwAADSIHuQEAAAABAAAAAAEAAAQKSW5rUG9pbnRWMQIAAAAJ3gsAAAnfCwAACeALAAAJ4QsAAAniCwAACeMLAAAJ5AsAAAnlCwAACeYLAAAJ5wsAAAnoCwAACekLAAAJ6gsAAAnrCwAACewLAAAJ7QsAAAnuCwAACe8LAAAJ8AsAAAnxCwAACfILAAAJ8wsAAAn0CwAACfULAAAJ9gsAAAn3CwAACfgLAAAJ+QsAAAn6CwAACfsLAAAJ/AsAAAn9CwAACf4LAAAJ/wsAAAkADAAACQEMAAAJAgwAAAkDDAAACQQMAAAJBQwAAAkGDAAACQcMAAAJCAwAAAkJDAAACQoMAAAJCwwAAAkMDAAACQ0MAAAJDgwAAAkPDAAACRAMAAAJEQwAAAkSDAAACRMMAAAJFAwAAAkVDAAACRYMAAAJFwwAAAkYDAAACRkMAAAJGgwAAAkbDAAACRwMAAAJHQwAAAkeDAAACR8MAAAJIAwAAAkhDAAACSIMAAAJIwwAAAkkDAAACSUMAAAJJgwAAAknDAAACSgMAAAJKQwAAAkqDAAACSsMAAAJLAwAAAktDAAACS4MAAAJLwwAAAkwDAAACTEMAAAJMgwAAAkzDAAACTQMAAAJNQwAAAk2DAAACTcMAAAJOAwAAAk5DAAACToMAAAJOwwAAAk8DAAACT0MAAAJPgwAAAk/DAAACUAMAAAJQQwAAAlCDAAACUMMAAAJRAwAAAlFDAAACUYMAAAJRwwAAAlIDAAACUkMAAAJSgwAAAlLDAAACUwMAAAJTQwAAAlODAAACU8MAAAJUAwAAAlRDAAACVIMAAAJUwwAAAlUDAAACVUMAAAJVgwAAAlXDAAACVgMAAAJWQwAAAlaDAAACVsMAAAJXAwAAAldDAAACV4MAAAJXwwAAAlgDAAACWEMAAAJYgwAAAljDAAACWQMAAAJZQwAAAlmDAAACWcMAAAJaAwAAAlpDAAACWoMAAAJawwAAAlsDAAACW0MAAAJbgwAAAlvDAAACXAMAAAJcQwAAAlyDAAACXMMAAAJdAwAAAl1DAAACXYMAAAJdwwAAAl4DAAACXkMAAAJegwAAAl7DAAACXwMAAAJfQwAAA1gB7sBAAAAAQAAAAABAAAECklua1BvaW50VjECAAAACX4MAAAJfwwAAAmADAAACYEMAAAJggwAAAmDDAAACYQMAAAJhQwAAAmGDAAACYcMAAAJiAwAAAmJDAAACYoMAAAJiwwAAAmMDAAACY0MAAAJjgwAAAmPDAAACZAMAAAJkQwAAAmSDAAACZMMAAAJlAwAAAmVDAAACZYMAAAJlwwAAAmYDAAACZkMAAAJmgwAAAmbDAAACZwMAAAJnQwAAAmeDAAACZ8MAAAJoAwAAAmhDAAACaIMAAAJowwAAAmkDAAACaUMAAAJpgwAAAmnDAAACagMAAAJqQwAAAmqDAAACasMAAAJrAwAAAmtDAAACa4MAAAJrwwAAAmwDAAACbEMAAAJsgwAAAmzDAAACbQMAAAJtQwAAAm2DAAACbcMAAAJuAwAAAm5DAAACboMAAAJuwwAAAm8DAAACb0MAAAJvgwAAAm/DAAACcAMAAAJwQwAAAnCDAAACcMMAAAJxAwAAAnFDAAACcYMAAAJxwwAAAnIDAAACckMAAAJygwAAAnLDAAACcwMAAAJzQwAAAnODAAACc8MAAAJ0AwAAAnRDAAACdIMAAAJ0wwAAAnUDAAACdUMAAAJ1gwAAAnXDAAACdgMAAAJ2QwAAAnaDAAACdsMAAAJ3AwAAAndDAAACd4MAAAJ3wwAAAngDAAACeEMAAAJ4gwAAAnjDAAACeQMAAAJ5QwAAAnmDAAACecMAAAJ6AwAAAnpDAAACeoMAAAJ6wwAAAnsDAAACe0MAAAJ7gwAAAnvDAAACfAMAAAJ8QwAAAnyDAAACfMMAAAJ9AwAAAn1DAAACfYMAAAJ9wwAAAn4DAAACfkMAAAJ+gwAAAn7DAAACfwMAAAJ/QwAAAn+DAAACf8MAAAJAA0AAAkBDQAACQINAAAJAw0AAAkEDQAACQUNAAAJBg0AAAkHDQAACQgNAAAJCQ0AAAkKDQAACQsNAAAJDA0AAAkNDQAACQ4NAAAJDw0AAAkQDQAACRENAAAJEg0AAAkTDQAACRQNAAAJFQ0AAAkWDQAACRcNAAAJGA0AAAkZDQAACRoNAAAJGw0AAAkcDQAACR0NAAAJHg0AAAkfDQAACSANAAAJIQ0AAAkiDQAACSMNAAAJJA0AAAklDQAACSYNAAAJJw0AAAkoDQAACSkNAAAJKg0AAAkrDQAACSwNAAAJLQ0AAAkuDQAACS8NAAAJMA0AAAkxDQAACTINAAAJMw0AAAk0DQAACTUNAAAJNg0AAAk3DQAACTgNAAAJOQ0AAAk6DQAACTsNAAAJPA0AAAk9DQAACT4NAAAJPw0AAAlADQAACUENAAAJQg0AAAlDDQAACUQNAAAJRQ0AAAlGDQAACUcNAAAJSA0AAAlJDQAACUoNAAAJSw0AAAlMDQAACU0NAAAJTg0AAAlPDQAACVANAAAJUQ0AAAlSDQAADSsHvQEAAAABAAAAAAEAAAQKSW5rUG9pbnRWMQIAAAAJUw0AAAlUDQAACVUNAAAJVg0AAAlXDQAACVgNAAAJWQ0AAAlaDQAACVsNAAAJXA0AAAldDQAACV4NAAAJXw0AAAlgDQAACWENAAAJYg0AAAljDQAACWQNAAAJZQ0AAAlmDQAACWcNAAAJaA0AAAlpDQAACWoNAAAJaw0AAAlsDQAACW0NAAAJbg0AAAlvDQAACXANAAAJcQ0AAAlyDQAACXMNAAAJdA0AAAl1DQAACXYNAAAJdw0AAAl4DQAACXkNAAAJeg0AAAl7DQAACXwNAAAJfQ0AAAl+DQAACX8NAAAJgA0AAAmBDQAACYINAAAJgw0AAAmEDQAACYUNAAAJhg0AAAmHDQAACYgNAAAJiQ0AAAmKDQAACYsNAAAJjA0AAAmNDQAACY4NAAAJjw0AAAmQDQAACZENAAAJkg0AAAmTDQAACZQNAAAJlQ0AAAmWDQAACZcNAAAJmA0AAAmZDQAACZoNAAAJmw0AAAmcDQAACZ0NAAAJng0AAAmfDQAACaANAAAJoQ0AAAmiDQAACaMNAAAJpA0AAAmlDQAACaYNAAAJpw0AAAmoDQAACakNAAAJqg0AAAmrDQAACawNAAAJrQ0AAAmuDQAACa8NAAAJsA0AAAmxDQAACbINAAAJsw0AAAm0DQAACbUNAAAJtg0AAAm3DQAACbgNAAAJuQ0AAAm6DQAACbsNAAAJvA0AAAm9DQAACb4NAAAJvw0AAAnADQAACcENAAAJwg0AAAnDDQAACcQNAAAJxQ0AAAnGDQAACccNAAAJyA0AAAnJDQAACcoNAAAJyw0AAAnMDQAACc0NAAAJzg0AAAnPDQAACdANAAAJ0Q0AAAnSDQAACdMNAAAJ1A0AAAnVDQAACdYNAAAJ1w0AAAnYDQAACdkNAAAJ2g0AAAnbDQAACdwNAAAJ3Q0AAAneDQAACd8NAAAJ4A0AAAnhDQAACeINAAAJ4w0AAAnkDQAACeUNAAAJ5g0AAAnnDQAACegNAAAJ6Q0AAAnqDQAACesNAAAJ7A0AAAntDQAACe4NAAAJ7w0AAAnwDQAACfENAAAJ8g0AAAnzDQAACfQNAAAJ9Q0AAAn2DQAACfcNAAAJ+A0AAAn5DQAACfoNAAANWAe/AQAAAAEAAACAAAAABApJbmtQb2ludFYxAgAAAAn7DQAACfwNAAAJ/Q0AAAn+DQAACf8NAAAJAA4AAAkBDgAACQIOAAAJAw4AAAkEDgAACQUOAAAJBg4AAAkHDgAACQgOAAAJCQ4AAAkKDgAACQsOAAAJDA4AAAkNDgAACQ4OAAAJDw4AAAkQDgAACREOAAAJEg4AAAkTDgAACRQOAAAJFQ4AAAkWDgAACRcOAAAJGA4AAAkZDgAACRoOAAAJGw4AAAkcDgAACR0OAAAJHg4AAAkfDgAACSAOAAAJIQ4AAAkiDgAACSMOAAAJJA4AAAklDgAACSYOAAAJJw4AAAkoDgAACSkOAAAJKg4AAAkrDgAACSwOAAAJLQ4AAAkuDgAACS8OAAAJMA4AAAkxDgAACTIOAAAJMw4AAAk0DgAACTUOAAAJNg4AAAk3DgAACTgOAAAJOQ4AAAk6DgAACTsOAAAJPA4AAAk9DgAACT4OAAAJPw4AAAlADgAACUEOAAAJQg4AAAlDDgAACUQOAAAJRQ4AAAlGDgAACUcOAAAJSA4AAAlJDgAACUoOAAAJSw4AAAlMDgAACU0OAAAJTg4AAAlPDgAACVAOAAAJUQ4AAAlSDgAACVMOAAAJVA4AAAlVDgAACVYOAAAJVw4AAAlYDgAACVkOAAAJWg4AAAlbDgAACVwOAAAJXQ4AAAleDgAADRwHwQEAAAABAAAAAAEAAAQKSW5rUG9pbnRWMQIAAAAJXw4AAAlgDgAACWEOAAAJYg4AAAljDgAACWQOAAAJZQ4AAAlmDgAACWcOAAAJaA4AAAlpDgAACWoOAAAJaw4AAAlsDgAACW0OAAAJbg4AAAlvDgAACXAOAAAJcQ4AAAlyDgAACXMOAAAJdA4AAAl1DgAACXYOAAAJdw4AAAl4DgAACXkOAAAJeg4AAAl7DgAACXwOAAAJfQ4AAAl+DgAACX8OAAAJgA4AAAmBDgAACYIOAAAJgw4AAAmEDgAACYUOAAAJhg4AAAmHDgAACYgOAAAJiQ4AAAmKDgAACYsOAAAJjA4AAAmNDgAACY4OAAAJjw4AAAmQDgAACZEOAAAJkg4AAAmTDgAACZQOAAAJlQ4AAAmWDgAACZcOAAAJmA4AAAmZDgAACZoOAAAJmw4AAAmcDgAACZ0OAAAJng4AAAmfDgAACaAOAAAJoQ4AAAmiDgAACaMOAAAJpA4AAAmlDgAACaYOAAAJpw4AAAmoDgAACakOAAAJqg4AAAmrDgAACawOAAAJrQ4AAAmuDgAACa8OAAAJsA4AAAmxDgAACbIOAAAJsw4AAAm0DgAACbUOAAAJtg4AAAm3DgAACbgOAAAJuQ4AAAm6DgAACbsOAAAJvA4AAAm9DgAACb4OAAAJvw4AAAnADgAACcEOAAAJwg4AAAnDDgAACcQOAAAJxQ4AAAnGDgAACccOAAAJyA4AAAnJDgAACcoOAAAJyw4AAAnMDgAACc0OAAAJzg4AAAnPDgAACdAOAAAJ0Q4AAAnSDgAACdMOAAAJ1A4AAAnVDgAACdYOAAAJ1w4AAAnYDgAACdkOAAAJ2g4AAAnbDgAACdwOAAAJ3Q4AAAneDgAACd8OAAAJ4A4AAAnhDgAACeIOAAAJ4w4AAAnkDgAACeUOAAAJ5g4AAAnnDgAACegOAAAJ6Q4AAAnqDgAACesOAAAJ7A4AAAntDgAACe4OAAAJ7w4AAAnwDgAACfEOAAAJ8g4AAAnzDgAACfQOAAAJ9Q4AAAn2DgAACfcOAAAJ+A4AAAn5DgAACfoOAAAJ+w4AAAn8DgAACf0OAAAJ/g4AAAn/DgAACQAPAAAJAQ8AAAkCDwAACQMPAAAJBA8AAAkFDwAACQYPAAAJBw8AAAkIDwAACQkPAAAJCg8AAAkLDwAACQwPAAAJDQ8AAAkODwAACQ8PAAAJEA8AAAkRDwAACRIPAAAJEw8AAAkUDwAACRUPAAAJFg8AAAkXDwAACRgPAAAJGQ8AAAkaDwAACRsPAAAJHA8AAAkdDwAACR4PAAAJHw8AAAkgDwAACSEPAAAJIg8AAA08B8MBAAAAAQAAACAAAAAECklua1BvaW50VjECAAAACSMPAAAJJA8AAAklDwAACSYPAAAJJw8AAAkoDwAACSkPAAAJKg8AAAkrDwAACSwPAAAJLQ8AAAkuDwAACS8PAAAJMA8AAAkxDwAACTIPAAAJMw8AAAk0DwAACTUPAAAJNg8AAAk3DwAACTgPAAAJOQ8AAAk6DwAACTsPAAAJPA8AAA0GB8UBAAAAAQAAAEAAAAAECklua1BvaW50VjECAAAACT0PAAAJPg8AAAk/DwAACUAPAAAJQQ8AAAlCDwAACUMPAAAJRA8AAAlFDwAACUYPAAAJRw8AAAlIDwAACUkPAAAJSg8AAAlLDwAACUwPAAAJTQ8AAAlODwAACU8PAAAJUA8AAAlRDwAACVIPAAAJUw8AAAlUDwAACVUPAAAJVg8AAAlXDwAACVgPAAAJWQ8AAAlaDwAACVsPAAAJXA8AAAldDwAACV4PAAAJXw8AAAlgDwAACWEPAAANGwfHAQAAAAEAAAAAAQAABApJbmtQb2ludFYxAgAAAAliDwAACWMPAAAJZA8AAAllDwAACWYPAAAJZw8AAAloDwAACWkPAAAJag8AAAlrDwAACWwPAAAJbQ8AAAluDwAACW8PAAAJcA8AAAlxDwAACXIPAAAJcw8AAAl0DwAACXUPAAAJdg8AAAl3DwAACXgPAAAJeQ8AAAl6DwAACXsPAAAJfA8AAAl9DwAACX4PAAAJfw8AAAmADwAACYEPAAAJgg8AAAmDDwAACYQPAAAJhQ8AAAmGDwAACYcPAAAJiA8AAAmJDwAACYoPAAAJiw8AAAmMDwAACY0PAAAJjg8AAAmPDwAACZAPAAAJkQ8AAAmSDwAACZMPAAAJlA8AAAmVDwAACZYPAAAJlw8AAAmYDwAACZkPAAAJmg8AAAmbDwAACZwPAAAJnQ8AAAmeDwAACZ8PAAAJoA8AAAmhDwAACaIPAAAJow8AAAmkDwAACaUPAAAJpg8AAAmnDwAACagPAAAJqQ8AAAmqDwAACasPAAAJrA8AAAmtDwAACa4PAAAJrw8AAAmwDwAACbEPAAAJsg8AAAmzDwAACbQPAAAJtQ8AAAm2DwAACbcPAAAJuA8AAAm5DwAACboPAAAJuw8AAAm8DwAACb0PAAAJvg8AAAm/DwAACcAPAAAJwQ8AAAnCDwAACcMPAAAJxA8AAAnFDwAACcYPAAAJxw8AAAnIDwAACckPAAAJyg8AAAnLDwAACcwPAAAJzQ8AAAnODwAACc8PAAAJ0A8AAAnRDwAACdIPAAAJ0w8AAAnUDwAACdUPAAAJ1g8AAAnXDwAACdgPAAAJ2Q8AAAnaDwAACdsPAAAJ3A8AAAndDwAACd4PAAAJ3w8AAAngDwAACeEPAAAJ4g8AAAnjDwAACeQPAAANfQfJAQAAAAEAAACAAAAABApJbmtQb2ludFYxAgAAAAnlDwAACeYPAAAJ5w8AAAnoDwAACekPAAAJ6g8AAAnrDwAACewPAAAJ7Q8AAAnuDwAACe8PAAAJ8A8AAAnxDwAACfIPAAAJ8w8AAAn0DwAACfUPAAAJ9g8AAAn3DwAACfgPAAAJ+Q8AAAn6DwAACfsPAAAJ/A8AAAn9DwAACf4PAAAJ/w8AAAkAEAAACQEQAAAJAhAAAAkDEAAACQQQAAAJBRAAAAkGEAAACQcQAAAJCBAAAAkJEAAACQoQAAAJCxAAAAkMEAAACQ0QAAAJDhAAAAkPEAAACRAQAAAJERAAAAkSEAAACRMQAAAJFBAAAAkVEAAACRYQAAAJFxAAAAkYEAAACRkQAAAJGhAAAAkbEAAACRwQAAAJHRAAAAkeEAAACR8QAAAJIBAAAAkhEAAACSIQAAAJIxAAAAkkEAAACSUQAAAJJhAAAAknEAAACSgQAAAJKRAAAAkqEAAACSsQAAAJLBAAAAktEAAACS4QAAAJLxAAAAkwEAAACTEQAAANMwfLAQAAAAEAAABAAAAABApJbmtQb2ludFYxAgAAAAkyEAAACTMQAAAJNBAAAAk1EAAACTYQAAAJNxAAAAk4EAAACTkQAAAJOhAAAAk7EAAACTwQAAAJPRAAAAk+EAAACT8QAAAJQBAAAAlBEAAACUIQAAAJQxAAAAlEEAAACUUQAAAJRhAAAAlHEAAACUgQAAAJSRAAAAlKEAAACUsQAAAJTBAAAAlNEAAACU4QAAAJTxAAAAlQEAAACVEQAAAJUhAAAAlTEAAACVQQAAAJVRAAAAlWEAAACVcQAAANGgfNAQAAAAEAAACAAAAABApJbmtQb2ludFYxAgAAAAlYEAAACVkQAAAJWhAAAAlbEAAACVwQAAAJXRAAAAleEAAACV8QAAAJYBAAAAlhEAAACWIQAAAJYxAAAAlkEAAACWUQAAAJZhAAAAlnEAAACWgQAAAJaRAAAAlqEAAACWsQAAAJbBAAAAltEAAACW4QAAAJbxAAAAlwEAAACXEQAAAJchAAAAlzEAAACXQQAAAJdRAAAAl2EAAACXcQAAAJeBAAAAl5EAAACXoQAAAJexAAAAl8EAAACX0QAAAJfhAAAAl/EAAACYAQAAAJgRAAAAmCEAAACYMQAAAJhBAAAAmFEAAACYYQAAAJhxAAAAmIEAAACYkQAAAJihAAAAmLEAAACYwQAAAJjRAAAAmOEAAACY8QAAAJkBAAAAmREAAACZIQAAAJkxAAAAmUEAAACZUQAAAJlhAAAAmXEAAACZgQAAAJmRAAAAmaEAAACZsQAAAJnBAAAAmdEAAACZ4QAAAJnxAAAAmgEAAACaEQAAAJohAAAAmjEAAACaQQAAAJpRAAAAmmEAAACacQAAAJqBAAAAmpEAAACaoQAAAJqxAAAAmsEAAACa0QAAAJrhAAAAmvEAAACbAQAAAJsRAAAAmyEAAACbMQAAAJtBAAAAm1EAAACbYQAAAJtxAAAA0gB88BAAAAAQAAAEAAAAAECklua1BvaW50VjECAAAACbgQAAAJuRAAAAm6EAAACbsQAAAJvBAAAAm9EAAACb4QAAAJvxAAAAnAEAAACcEQAAAJwhAAAAnDEAAACcQQAAAJxRAAAAnGEAAACccQAAAJyBAAAAnJEAAACcoQAAAJyxAAAAnMEAAACc0QAAAJzhAAAAnPEAAACdAQAAAJ0RAAAAnSEAAACdMQAAAJ1BAAAAnVEAAACdYQAAAJ1xAAAAnYEAAACdkQAAAJ2hAAAA0dB9EBAAAAAQAAACAAAAAECklua1BvaW50VjECAAAACdsQAAAJ3BAAAAndEAAACd4QAAAJ3xAAAAngEAAACeEQAAAJ4hAAAAnjEAAACeQQAAAJ5RAAAAnmEAAACecQAAAJ6BAAAAnpEAAACeoQAAAJ6xAAAAnsEAAACe0QAAAJ7hAAAAnvEAAACfAQAAAJ8RAAAAnyEAAACfMQAAAJ9BAAAAn1EAAACfYQAAAJ9xAAAAn4EAAACfkQAAAJ+hAAAAfTAQAAAAEAAACAAAAABApJbmtQb2ludFYxAgAAAAn7EAAACfwQAAAJ/RAAAAn+EAAACf8QAAAJABEAAAkBEQAACQIRAAAJAxEAAAkEEQAACQURAAAJBhEAAAkHEQAACQgRAAAJCREAAAkKEQAACQsRAAAJDBEAAAkNEQAACQ4RAAAJDxEAAAkQEQAACRERAAAJEhEAAAkTEQAACRQRAAAJFREAAAkWEQAACRcRAAAJGBEAAAkZEQAACRoRAAAJGxEAAAkcEQAACR0RAAAJHhEAAAkfEQAACSARAAAJIREAAAkiEQAACSMRAAAJJBEAAAklEQAACSYRAAAJJxEAAAkoEQAACSkRAAAJKhEAAAkrEQAACSwRAAAJLREAAAkuEQAACS8RAAAJMBEAAAkxEQAACTIRAAAJMxEAAAk0EQAACTURAAAJNhEAAAk3EQAACTgRAAAJOREAAAk6EQAACTsRAAAJPBEAAAk9EQAACT4RAAAJPxEAAAlAEQAACUERAAAJQhEAAAlDEQAACUQRAAAJRREAAAlGEQAACUcRAAAJSBEAAAlJEQAACUoRAAAJSxEAAAlMEQAACU0RAAAJThEAAAlPEQAACVARAAAJUREAAAlSEQAACVMRAAAJVBEAAAlVEQAACVYRAAAJVxEAAAlYEQAACVkRAAAJWhEAAAlbEQAACVwRAAAJXREAAAleEQAADRwH1QEAAAABAAAAQAAAAAQKSW5rUG9pbnRWMQIAAAAJXxEAAAlgEQAACWERAAAJYhEAAAljEQAACWQRAAAJZREAAAlmEQAACWcRAAAJaBEAAAlpEQAACWoRAAAJaxEAAAlsEQAACW0RAAAJbhEAAAlvEQAACXARAAAJcREAAAlyEQAACXMRAAAJdBEAAAl1EQAACXYRAAAJdxEAAAl4EQAACXkRAAAJehEAAAl7EQAACXwRAAAJfREAAAl+EQAACX8RAAAJgBEAAAmBEQAACYIRAAAJgxEAAAmEEQAACYURAAAJhhEAAAmHEQAACYgRAAAJiREAAAmKEQAADRQH1wEAAAABAAAAAAIAAAQKSW5rUG9pbnRWMQIAAAAJixEAAAmMEQAACY0RAAAJjhEAAAmPEQAACZARAAAJkREAAAmSEQAACZMRAAAJlBEAAAmVEQAACZYRAAAJlxEAAAmYEQAACZkRAAAJmhEAAAmbEQAACZwRAAAJnREAAAmeEQAACZ8RAAAJoBEAAAmhEQAACaIRAAAJoxEAAAmkEQAACaURAAAJphEAAAmnEQAACagRAAAJqREAAAmqEQAACasRAAAJrBEAAAmtEQAACa4RAAAJrxEAAAmwEQAACbERAAAJshEAAAmzEQAACbQRAAAJtREAAAm2EQAACbcRAAAJuBEAAAm5EQAACboRAAAJuxEAAAm8EQAACb0RAAAJvhEAAAm/EQAACcARAAAJwREAAAnCEQAACcMRAAAJxBEAAAnFEQAACcYRAAAJxxEAAAnIEQAACckRAAAJyhEAAAnLEQAACcwRAAAJzREAAAnOEQAACc8RAAAJ0BEAAAnREQAACdIRAAAJ0xEAAAnUEQAACdURAAAJ1hEAAAnXEQAACdgRAAAJ2REAAAnaEQAACdsRAAAJ3BEAAAndEQAACd4RAAAJ3xEAAAngEQAACeERAAAJ4hEAAAnjEQAACeQRAAAJ5REAAAnmEQAACecRAAAJ6BEAAAnpEQAACeoRAAAJ6xEAAAnsEQAACe0RAAAJ7hEAAAnvEQAACfARAAAJ8REAAAnyEQAACfMRAAAJ9BEAAAn1EQAACfYRAAAJ9xEAAAn4EQAACfkRAAAJ+hEAAAn7EQAACfwRAAAJ/REAAAn+EQAACf8RAAAJABIAAAkBEgAACQISAAAJAxIAAAkEEgAACQUSAAAJBhIAAAkHEgAACQgSAAAJCRIAAAkKEgAACQsSAAAJDBIAAAkNEgAACQ4SAAAJDxIAAAkQEgAACRESAAAJEhIAAAkTEgAACRQSAAAJFRIAAAkWEgAACRcSAAAJGBIAAAkZEgAACRoSAAAJGxIAAAkcEgAACR0SAAAJHhIAAAkfEgAACSASAAAJIRIAAAkiEgAACSMSAAAJJBIAAAklEgAACSYSAAAJJxIAAAkoEgAACSkSAAAJKhIAAAkrEgAACSwSAAAJLRIAAAkuEgAACS8SAAAJMBIAAAkxEgAACTISAAAJMxIAAAk0EgAACTUSAAAJNhIAAAk3EgAACTgSAAAJORIAAAk6EgAACTsSAAAJPBIAAAk9EgAACT4SAAAJPxIAAAlAEgAACUESAAAJQhIAAAlDEgAACUQSAAAJRRIAAAlGEgAACUcSAAAJSBIAAAlJEgAACUoSAAAJSxIAAAlMEgAACU0SAAAJThIAAAlPEgAACVASAAAJURIAAAlSEgAACVMSAAAJVBIAAAlVEgAACVYSAAAJVxIAAAlYEgAACVkSAAAJWhIAAAlbEgAACVwSAAAJXRIAAAleEgAACV8SAAAJYBIAAAlhEgAACWISAAAJYxIAAAlkEgAACWUSAAAJZhIAAAlnEgAACWgSAAAJaRIAAAlqEgAACWsSAAAJbBIAAAltEgAACW4SAAAJbxIAAAlwEgAACXESAAAJchIAAAlzEgAACXQSAAAJdRIAAAl2EgAACXcSAAAJeBIAAAl5EgAACXoSAAAJexIAAAl8EgAACX0SAAAJfhIAAAl/EgAACYASAAAJgRIAAAmCEgAACYMSAAAJhBIAAAmFEgAACYYSAAAJhxIAAAmIEgAACYkSAAAJihIAAAmLEgAACYwSAAAJjRIAAAmOEgAACY8SAAAJkBIAAAmREgAACZISAAAJkxIAAAmUEgAACZUSAAAJlhIAAAmXEgAACZgSAAAJmRIAAAmaEgAACZsSAAAJnBIAAAmdEgAACZ4SAAAJnxIAAAmgEgAACaESAAAJohIAAAmjEgAACaQSAAAJpRIAAAmmEgAACacSAAAJqBIAAAmpEgAACaoSAAAJqxIAAAmsEgAACa0SAAAJrhIAAAmvEgAACbASAAAJsRIAAAmyEgAACbMSAAAJtBIAAAm1EgAACbYSAAAJtxIAAAm4EgAACbkSAAAJuhIAAAm7EgAACbwSAAAJvRIAAAm+EgAACb8SAAAJwBIAAAnBEgAACcISAAAJwxIAAAnEEgAACcUSAAAJxhIAAAnHEgAACcgSAAAJyRIAAAnKEgAACcsSAAAJzBIAAAnNEgAACc4SAAAJzxIAAAnQEgAACdESAAAJ0hIAAAnTEgAACdQSAAAJ1RIAAAnWEgAACdcSAAAJ2BIAAAnZEgAACdoSAAAJ2xIAAAncEgAACd0SAAAJ3hIAAAnfEgAACeASAAAJ4RIAAAniEgAACeMSAAAJ5BIAAAnlEgAACeYSAAAJ5xIAAAnoEgAACekSAAANoQfZAQAAAAEAAAAgAAAABApJbmtQb2ludFYxAgAAAAnqEgAACesSAAAJ7BIAAAntEgAACe4SAAAJ7xIAAAnwEgAACfESAAAJ8hIAAAnzEgAACfQSAAAJ9RIAAAn2EgAACfcSAAAJ+BIAAAn5EgAACfoSAAAJ+xIAAAn8EgAACf0SAAAJ/hIAAAn/EgAADQoH2wEAAAABAAAAIAAAAAQKSW5rUG9pbnRWMQIAAAAJABMAAAkBEwAACQITAAAJAxMAAAkEEwAACQUTAAAJBhMAAAkHEwAACQgTAAAJCRMAAAkKEwAACQsTAAAJDBMAAAkNEwAACQ4TAAAJDxMAAAkQEwAACRETAAAJEhMAAAkTEwAACRQTAAAJFRMAAAkWEwAACRcTAAAJGBMAAAkZEwAACRoTAAAJGxMAAAkcEwAACR0TAAAJHhMAAAoH3QEAAAABAAAAgAAAAAQKSW5rUG9pbnRWMQIAAAAJHxMAAAkgEwAACSETAAAJIhMAAAkjEwAACSQTAAAJJRMAAAkmEwAACScTAAAJKBMAAAkpEwAACSoTAAAJKxMAAAksEwAACS0TAAAJLhMAAAkvEwAACTATAAAJMRMAAAkyEwAACTMTAAAJNBMAAAk1EwAACTYTAAAJNxMAAAk4EwAACTkTAAAJOhMAAAk7EwAACTwTAAAJPRMAAAk+EwAACT8TAAAJQBMAAAlBEwAACUITAAAJQxMAAAlEEwAACUUTAAAJRhMAAAlHEwAACUgTAAAJSRMAAAlKEwAACUsTAAAJTBMAAAlNEwAACU4TAAAJTxMAAAlQEwAACVETAAAJUhMAAAlTEwAACVQTAAAJVRMAAAlWEwAACVcTAAAJWBMAAAlZEwAACVoTAAAJWxMAAAlcEwAACV0TAAAJXhMAAAlfEwAACWATAAAJYRMAAAliEwAACWMTAAAJZBMAAAllEwAACWYTAAAJZxMAAAloEwAACWkTAAAJahMAAAlrEwAACWwTAAAJbRMAAAluEwAACW8TAAAJcBMAAAlxEwAACXITAAAJcxMAAAl0EwAACXUTAAAJdhMAAAl3EwAACXgTAAAJeRMAAAl6EwAACXsTAAAJfBMAAAl9EwAACX4TAAAJfxMAAAmAEwAACYETAAAJghMAAAmDEwAACYQTAAAJhRMAAAmGEwAACYcTAAAJiBMAAAmJEwAACYoTAAANFAffAQAAAAEAAAAQAAAABApJbmtQb2ludFYxAgAAAAmLEwAACYwTAAAJjRMAAAmOEwAACY8TAAAJkBMAAAmREwAACZITAAAJkxMAAAmUEwAACZUTAAAJlhMAAAmXEwAACZgTAAANAgfhAQAAAAEAAAAAAQAABApJbmtQb2ludFYxAgAAAAmZEwAACZoTAAAJmxMAAAmcEwAACZ0TAAAJnhMAAAmfEwAACaATAAAJoRMAAAmiEwAACaMTAAAJpBMAAAmlEwAACaYTAAAJpxMAAAmoEwAACakTAAAJqhMAAAmrEwAACawTAAAJrRMAAAmuEwAACa8TAAAJsBMAAAmxEwAACbITAAAJsxMAAAm0EwAACbUTAAAJthMAAAm3EwAACbgTAAAJuRMAAAm6EwAACbsTAAAJvBMAAAm9EwAACb4TAAAJvxMAAAnAEwAACcETAAAJwhMAAAnDEwAACcQTAAAJxRMAAAnGEwAACccTAAAJyBMAAAnJEwAACcoTAAAJyxMAAAnMEwAACc0TAAAJzhMAAAnPEwAACdATAAAJ0RMAAAnSEwAACdMTAAAJ1BMAAAnVEwAACdYTAAAJ1xMAAAnYEwAACdkTAAAJ2hMAAAnbEwAACdwTAAAJ3RMAAAneEwAACd8TAAAJ4BMAAAnhEwAACeITAAAJ4xMAAAnkEwAACeUTAAAJ5hMAAAnnEwAACegTAAAJ6RMAAAnqEwAACesTAAAJ7BMAAAntEwAACe4TAAAJ7xMAAAnwEwAACfETAAAJ8hMAAAnzEwAACfQTAAAJ9RMAAAn2EwAACfcTAAAJ+BMAAAn5EwAACfoTAAAJ+xMAAAn8EwAACf0TAAAJ/hMAAAn/EwAACQAUAAAJARQAAAkCFAAACQMUAAAJBBQAAAkFFAAACQYUAAAJBxQAAAkIFAAACQkUAAAJChQAAAkLFAAACQwUAAAJDRQAAAkOFAAACQ8UAAAJEBQAAAkRFAAACRIUAAAJExQAAAkUFAAACRUUAAAJFhQAAAkXFAAACRgUAAAJGRQAAAkaFAAACRsUAAAJHBQAAAkdFAAACR4UAAAJHxQAAAkgFAAACSEUAAAJIhQAAAkjFAAACSQUAAAJJRQAAAkmFAAACScUAAAJKBQAAAkpFAAACSoUAAAJKxQAAAksFAAACS0UAAAJLhQAAAkvFAAACTAUAAAJMRQAAAkyFAAACTMUAAAJNBQAAAk1FAAACTYUAAAJNxQAAAk4FAAADWAH4wEAAAABAAAAAAEAAAQKSW5rUG9pbnRWMQIAAAAJORQAAAk6FAAACTsUAAAJPBQAAAk9FAAACT4UAAAJPxQAAAlAFAAACUEUAAAJQhQAAAlDFAAACUQUAAAJRRQAAAlGFAAACUcUAAAJSBQAAAlJFAAACUoUAAAJSxQAAAlMFAAACU0UAAAJThQAAAlPFAAACVAUAAAJURQAAAlSFAAACVMUAAAJVBQAAAlVFAAACVYUAAAJVxQAAAlYFAAACVkUAAAJWhQAAAlbFAAACVwUAAAJXRQAAAleFAAACV8UAAAJYBQAAAlhFAAACWIUAAAJYxQAAAlkFAAACWUUAAAJZhQAAAlnFAAACWgUAAAJaRQAAAlqFAAACWsUAAAJbBQAAAltFAAACW4UAAAJbxQAAAlwFAAACXEUAAAJchQAAAlzFAAACXQUAAAJdRQAAAl2FAAACXcUAAAJeBQAAAl5FAAACXoUAAAJexQAAAl8FAAACX0UAAAJfhQAAAl/FAAACYAUAAAJgRQAAAmCFAAACYMUAAAJhBQAAAmFFAAACYYUAAAJhxQAAAmIFAAACYkUAAAJihQAAAmLFAAACYwUAAAJjRQAAAmOFAAACY8UAAAJkBQAAAmRFAAACZIUAAAJkxQAAAmUFAAACZUUAAAJlhQAAAmXFAAACZgUAAAJmRQAAAmaFAAACZsUAAAJnBQAAAmdFAAACZ4UAAAJnxQAAAmgFAAACaEUAAAJohQAAAmjFAAACaQUAAAJpRQAAAmmFAAACacUAAAJqBQAAAmpFAAACaoUAAAJqxQAAAmsFAAACa0UAAAJrhQAAAmvFAAACbAUAAAJsRQAAAmyFAAACbMUAAAJtBQAAAm1FAAACbYUAAAJtxQAAAm4FAAACbkUAAAJuhQAAAm7FAAACbwUAAAJvRQAAAm+FAAACb8UAAAJwBQAAAnBFAAACcIUAAAJwxQAAAnEFAAACcUUAAAJxhQAAAnHFAAACcgUAAAJyRQAAAnKFAAACcsUAAAJzBQAAAnNFAAACc4UAAAJzxQAAAnQFAAACdEUAAAJ0hQAAAnTFAAACdQUAAAJ1RQAAAnWFAAACdcUAAAJ2BQAAAnZFAAACdoUAAAJ2xQAAAncFAAACd0UAAAJ3hQAAAnfFAAACeAUAAAJ4RQAAAniFAAACeMUAAAJ5BQAAAnlFAAACeYUAAAJ5xQAAAnoFAAACekUAAAJ6hQAAAnrFAAACewUAAAJ7RQAAAnuFAAACe8UAAAJ8BQAAAnxFAAACfIUAAAJ8xQAAAn0FAAACfUUAAAJ9hQAAAn3FAAACfgUAAAJ+RQAAAn6FAAACfsUAAAJ/BQAAAn9FAAACf4UAAAJ/xQAAAkAFQAACQEVAAAJAhUAAAkDFQAACQQVAAAJBRUAAAkGFQAACQcVAAAJCBUAAAkJFQAACQoVAAAJCxUAAAkMFQAACQ0VAAAJDhUAAA0qB+UBAAAAAQAAAIAAAAAECklua1BvaW50VjECAAAACQ8VAAAJEBUAAAkRFQAACRIVAAAJExUAAAkUFQAACRUVAAAJFhUAAAkXFQAACRgVAAAJGRUAAAkaFQAACRsVAAAJHBUAAAkdFQAACR4VAAAJHxUAAAkgFQAACSEVAAAJIhUAAAkjFQAACSQVAAAJJRUAAAkmFQAACScVAAAJKBUAAAkpFQAACSoVAAAJKxUAAAksFQAACS0VAAAJLhUAAAkvFQAACTAVAAAJMRUAAAkyFQAACTMVAAAJNBUAAAk1FQAACTYVAAAJNxUAAAk4FQAACTkVAAAJOhUAAAk7FQAACTwVAAAJPRUAAAk+FQAACT8VAAAJQBUAAAlBFQAACUIVAAAJQxUAAAlEFQAACUUVAAAJRhUAAAlHFQAACUgVAAAJSRUAAAlKFQAACUsVAAAJTBUAAAlNFQAACU4VAAAJTxUAAAlQFQAACVEVAAAJUhUAAAlTFQAACVQVAAAJVRUAAAlWFQAACVcVAAANNwfnAQAAAAEAAAAgAAAABApJbmtQb2ludFYxAgAAAAlYFQAACVkVAAAJWhUAAAlbFQAACVwVAAAJXRUAAAleFQAACV8VAAAJYBUAAAlhFQAACWIVAAAJYxUAAAlkFQAACWUVAAAJZhUAAAlnFQAACWgVAAAJaRUAAAlqFQAACWsVAAAJbBUAAAltFQAACW4VAAAJbxUAAA0IB+kBAAAAAQAAAAABAAAECklua1BvaW50VjECAAAACXAVAAAJcRUAAAlyFQAACXMVAAAJdBUAAAl1FQAACXYVAAAJdxUAAAl4FQAACXkVAAAJehUAAAl7FQAACXwVAAAJfRUAAAl+FQAACX8VAAAJgBUAAAmBFQAACYIVAAAJgxUAAAmEFQAACYUVAAAJhhUAAAmHFQAACYgVAAAJiRUAAAmKFQAACYsVAAAJjBUAAAmNFQAACY4VAAAJjxUAAAmQFQAACZEVAAAJkhUAAAmTFQAACZQVAAAJlRUAAAmWFQAACZcVAAAJmBUAAAmZFQAACZoVAAAJmxUAAAmcFQAACZ0VAAAJnhUAAAmfFQAACaAVAAAJoRUAAAmiFQAACaMVAAAJpBUAAAmlFQAACaYVAAAJpxUAAAmoFQAACakVAAAJqhUAAAmrFQAACawVAAAJrRUAAAmuFQAACa8VAAAJsBUAAAmxFQAACbIVAAAJsxUAAAm0FQAACbUVAAAJthUAAAm3FQAACbgVAAAJuRUAAAm6FQAACbsVAAAJvBUAAAm9FQAACb4VAAAJvxUAAAnAFQAACcEVAAAJwhUAAAnDFQAACcQVAAAJxRUAAAnGFQAACccVAAAJyBUAAAnJFQAACcoVAAAJyxUAAAnMFQAACc0VAAAJzhUAAAnPFQAACdAVAAAJ0RUAAAnSFQAACdMVAAAJ1BUAAAnVFQAACdYVAAAJ1xUAAAnYFQAACdkVAAAJ2hUAAAnbFQAACdwVAAAJ3RUAAAneFQAACd8VAAAJ4BUAAAnhFQAACeIVAAAJ4xUAAAnkFQAACeUVAAAJ5hUAAAnnFQAACegVAAAJ6RUAAAnqFQAACesVAAAJ7BUAAAntFQAACe4VAAAJ7xUAAAnwFQAACfEVAAAJ8hUAAAnzFQAACfQVAAAJ9RUAAAn2FQAACfcVAAAJ+BUAAAn5FQAACfoVAAAJ+xUAAAn8FQAACf0VAAAJ/hUAAAn/FQAACQAWAAAJARYAAAkCFgAACQMWAAAJBBYAAAkFFgAACQYWAAAJBxYAAAkIFgAACQkWAAAJChYAAAkLFgAACQwWAAAJDRYAAAkOFgAACQ8WAAAJEBYAAAkRFgAACRIWAAAJExYAAAkUFgAACRUWAAAJFhYAAAkXFgAACRgWAAAJGRYAAAkaFgAACRsWAAAJHBYAAAkdFgAACR4WAAAJHxYAAAkgFgAACSEWAAAJIhYAAAkjFgAACSQWAAAJJRYAAAkmFgAACScWAAAJKBYAAAkpFgAACSoWAAAJKxYAAAksFgAACS0WAAAJLhYAAAkvFgAACTAWAAAJMRYAAAkyFgAACTMWAAAJNBYAAAk1FgAACTYWAAAJNxYAAAk4FgAACTkWAAAJOhYAAAk7FgAACTwWAAAJPRYAAAk+FgAACT8WAAAJQBYAAAlBFgAACUIWAAAJQxYAAAlEFgAACUUWAAAJRhYAAAlHFgAACUgWAAAJSRYAAAlKFgAACUsWAAAJTBYAAAlNFgAACU4WAAAJTxYAAAlQFgAACVEWAAAJUhYAAAlTFgAACVQWAAAJVRYAAAlWFgAACVcWAAAJWBYAAAlZFgAACVoWAAAJWxYAAAlcFgAACV0WAAAJXhYAAAlfFgAACWAWAAAJYRYAAAliFgAACWMWAAAJZBYAAAllFgAADQoH6wEAAAABAAAAQAAAAAQKSW5rUG9pbnRWMQIAAAAJZhYAAAlnFgAACWgWAAAJaRYAAAlqFgAACWsWAAAJbBYAAAltFgAACW4WAAAJbxYAAAlwFgAACXEWAAAJchYAAAlzFgAACXQWAAAJdRYAAAl2FgAACXcWAAAJeBYAAAl5FgAACXoWAAAJexYAAAl8FgAACX0WAAAJfhYAAAl/FgAACYAWAAAJgRYAAAmCFgAACYMWAAAJhBYAAAmFFgAACYYWAAAJhxYAAAmIFgAACYkWAAAJihYAAAmLFgAACYwWAAAJjRYAAAmOFgAACY8WAAAJkBYAAAmRFgAACZIWAAAJkxYAAAmUFgAACZUWAAAJlhYAAAmXFgAACZgWAAAJmRYAAA0MB+0BAAAAAQAAACAAAAAECklua1BvaW50VjECAAAACZoWAAAJmxYAAAmcFgAACZ0WAAAJnhYAAAmfFgAACaAWAAAJoRYAAAmiFgAACaMWAAAJpBYAAAmlFgAACaYWAAAJpxYAAAmoFgAACakWAAAJqhYAAAmrFgAACawWAAAJrRYAAAmuFgAACa8WAAAJsBYAAAmxFgAACbIWAAAJsxYAAAm0FgAACbUWAAAJthYAAAm3FgAACbgWAAAKB+8BAAAAAQAAABAAAAAECklua1BvaW50VjECAAAACbkWAAAJuhYAAAm7FgAACbwWAAAJvRYAAAm+FgAACb8WAAAJwBYAAAnBFgAACcIWAAAJwxYAAAnEFgAACcUWAAAJxhYAAAnHFgAACcgWAAAH8QEAAAABAAAAgAAAAAQKSW5rUG9pbnRWMQIAAAAJyRYAAAnKFgAACcsWAAAJzBYAAAnNFgAACc4WAAAJzxYAAAnQFgAACdEWAAAJ0hYAAAnTFgAACdQWAAAJ1RYAAAnWFgAACdcWAAAJ2BYAAAnZFgAACdoWAAAJ2xYAAAncFgAACd0WAAAJ3hYAAAnfFgAACeAWAAAJ4RYAAAniFgAACeMWAAAJ5BYAAAnlFgAACeYWAAAJ5xYAAAnoFgAACekWAAAJ6hYAAAnrFgAACewWAAAJ7RYAAAnuFgAACe8WAAAJ8BYAAAnxFgAACfIWAAAJ8xYAAAn0FgAACfUWAAAJ9hYAAAn3FgAACfgWAAAJ+RYAAAn6FgAACfsWAAAJ/BYAAAn9FgAACf4WAAAJ/xYAAAkAFwAACQEXAAAJAhcAAAkDFwAACQQXAAAJBRcAAAkGFwAACQcXAAAJCBcAAAkJFwAACQoXAAAJCxcAAAkMFwAACQ0XAAAJDhcAAAkPFwAACRAXAAAJERcAAAkSFwAACRMXAAAJFBcAAAkVFwAACRYXAAAJFxcAAAkYFwAACRkXAAAJGhcAAAkbFwAACRwXAAAJHRcAAAkeFwAACR8XAAAJIBcAAAkhFwAACSIXAAAJIxcAAAkkFwAACSUXAAAJJhcAAAknFwAACSgXAAAJKRcAAAkqFwAACSsXAAAJLBcAAAktFwAACS4XAAAJLxcAAA0ZB/MBAAAAAQAAACAAAAAECklua1BvaW50VjECAAAACTAXAAAJMRcAAAkyFwAACTMXAAAJNBcAAAk1FwAACTYXAAAJNxcAAAk4FwAACTkXAAAJOhcAAAk7FwAACTwXAAAJPRcAAAk+FwAACT8XAAAJQBcAAAlBFwAACUIXAAAJQxcAAAlEFwAACUUXAAAJRhcAAAlHFwAACUgXAAAJSRcAAA0GB/UBAAAAAQAAAIAAAAAECklua1BvaW50VjECAAAACUoXAAAJSxcAAAlMFwAACU0XAAAJThcAAAlPFwAACVAXAAAJURcAAAlSFwAACVMXAAAJVBcAAAlVFwAACVYXAAAJVxcAAAlYFwAACVkXAAAJWhcAAAlbFwAACVwXAAAJXRcAAAleFwAACV8XAAAJYBcAAAlhFwAACWIXAAAJYxcAAAlkFwAACWUXAAAJZhcAAAlnFwAACWgXAAAJaRcAAAlqFwAACWsXAAAJbBcAAAltFwAACW4XAAAJbxcAAAlwFwAACXEXAAAJchcAAAlzFwAACXQXAAAJdRcAAAl2FwAACXcXAAAJeBcAAAl5FwAACXoXAAAJexcAAAl8FwAACX0XAAAJfhcAAAl/FwAACYAXAAAJgRcAAAmCFwAACYMXAAAJhBcAAAmFFwAACYYXAAAJhxcAAAmIFwAACYkXAAAJihcAAAmLFwAACYwXAAAJjRcAAAmOFwAACY8XAAAJkBcAAAmRFwAACZIXAAAJkxcAAAmUFwAACZUXAAAJlhcAAAmXFwAACZgXAAAJmRcAAAmaFwAACZsXAAAJnBcAAAmdFwAACZ4XAAAJnxcAAAmgFwAACaEXAAAJohcAAAmjFwAACaQXAAAJpRcAAAmmFwAACacXAAAJqBcAAAmpFwAACaoXAAAJqxcAAAmsFwAACa0XAAAJrhcAAAmvFwAACbAXAAAJsRcAAAmyFwAACbMXAAAJtBcAAAm1FwAACbYXAAAJtxcAAAm4FwAACbkXAAAJuhcAAA0PB/cBAAAAAQAAAAABAAAECklua1BvaW50VjECAAAACbsXAAAJvBcAAAm9FwAACb4XAAAJvxcAAAnAFwAACcEXAAAJwhcAAAnDFwAACcQXAAAJxRcAAAnGFwAACccXAAAJyBcAAAnJFwAACcoXAAAJyxcAAAnMFwAACc0XAAAJzhcAAAnPFwAACdAXAAAJ0RcAAAnSFwAACdMXAAAJ1BcAAAnVFwAACdYXAAAJ1xcAAAnYFwAACdkXAAAJ2hcAAAnbFwAACdwXAAAJ3RcAAAneFwAACd8XAAAJ4BcAAAnhFwAACeIXAAAJ4xcAAAnkFwAACeUXAAAJ5hcAAAnnFwAACegXAAAJ6RcAAAnqFwAACesXAAAJ7BcAAAntFwAACe4XAAAJ7xcAAAnwFwAACfEXAAAJ8hcAAAnzFwAACfQXAAAJ9RcAAAn2FwAACfcXAAAJ+BcAAAn5FwAACfoXAAAJ+xcAAAn8FwAACf0XAAAJ/hcAAAn/FwAACQAYAAAJARgAAAkCGAAACQMYAAAJBBgAAAkFGAAACQYYAAAJBxgAAAkIGAAACQkYAAAJChgAAAkLGAAACQwYAAAJDRgAAAkOGAAACQ8YAAAJEBgAAAkRGAAACRIYAAAJExgAAAkUGAAACRUYAAAJFhgAAAkXGAAACRgYAAAJGRgAAAkaGAAACRsYAAAJHBgAAAkdGAAACR4YAAAJHxgAAAkgGAAACSEYAAAJIhgAAAkjGAAACSQYAAAJJRgAAAkmGAAACScYAAAJKBgAAAkpGAAACSoYAAAJKxgAAAksGAAACS0YAAAJLhgAAAkvGAAACTAYAAAJMRgAAAkyGAAACTMYAAAJNBgAAAk1GAAACTYYAAAJNxgAAAk4GAAACTkYAAAJOhgAAAk7GAAACTwYAAAJPRgAAAk+GAAACT8YAAAJQBgAAAlBGAAACUIYAAAJQxgAAAlEGAAACUUYAAAJRhgAAAlHGAAACUgYAAAJSRgAAAlKGAAACUsYAAAJTBgAAAlNGAAACU4YAAAJTxgAAAlQGAAACVEYAAANaQf5AQAAAAEAAABAAAAABApJbmtQb2ludFYxAgAAAAlSGAAACVMYAAAJVBgAAAlVGAAACVYYAAAJVxgAAAlYGAAACVkYAAAJWhgAAAlbGAAACVwYAAAJXRgAAAleGAAACV8YAAAJYBgAAAlhGAAACWIYAAAJYxgAAAlkGAAACWUYAAAJZhgAAAlnGAAACWgYAAAJaRgAAAlqGAAACWsYAAAJbBgAAAltGAAACW4YAAAJbxgAAAlwGAAACXEYAAAJchgAAAlzGAAACXQYAAAJdRgAAAl2GAAACXcYAAAJeBgAAAl5GAAACXoYAAAJexgAAAl8GAAACX0YAAAJfhgAAAl/GAAACYAYAAAJgRgAAAmCGAAACYMYAAAJhBgAAAmFGAAADQwH+wEAAAABAAAAIAAAAAQKSW5rUG9pbnRWMQIAAAAJhhgAAAmHGAAACYgYAAAJiRgAAAmKGAAACYsYAAAJjBgAAAmNGAAACY4YAAAJjxgAAAmQGAAACZEYAAAJkhgAAAmTGAAACZQYAAAJlRgAAAmWGAAADQ8H/QEAAAABAAAAQAAAAAQKSW5rUG9pbnRWMQIAAAAJlxgAAAmYGAAACZkYAAAJmhgAAAmbGAAACZwYAAAJnRgAAAmeGAAACZ8YAAAJoBgAAAmhGAAACaIYAAAJoxgAAAmkGAAACaUYAAAJphgAAAmnGAAACagYAAAJqRgAAAmqGAAACasYAAAJrBgAAAmtGAAACa4YAAAJrxgAAAmwGAAACbEYAAAJshgAAAmzGAAACbQYAAAJtRgAAAm2GAAACbcYAAAJuBgAAAm5GAAACboYAAAJuxgAAAm8GAAACb0YAAAJvhgAAA0YB/8BAAAAAQAAAIAAAAAECklua1BvaW50VjECAAAACb8YAAAJwBgAAAnBGAAACcIYAAAJwxgAAAnEGAAACcUYAAAJxhgAAAnHGAAACcgYAAAJyRgAAAnKGAAACcsYAAAJzBgAAAnNGAAACc4YAAAJzxgAAAnQGAAACdEYAAAJ0hgAAAnTGAAACdQYAAAJ1RgAAAnWGAAACdcYAAAJ2BgAAAnZGAAACdoYAAAJ2xgAAAncGAAACd0YAAAJ3hgAAAnfGAAACeAYAAAJ4RgAAAniGAAACeMYAAAJ5BgAAAnlGAAACeYYAAAJ5xgAAAnoGAAACekYAAAJ6hgAAAnrGAAACewYAAAJ7RgAAAnuGAAACe8YAAAJ8BgAAAnxGAAACfIYAAAJ8xgAAAn0GAAACfUYAAAJ9hgAAAn3GAAACfgYAAAJ+RgAAAn6GAAACfsYAAAJ/BgAAAn9GAAACf4YAAAJ/xgAAAkAGQAACQEZAAAJAhkAAAkDGQAACQQZAAAJBRkAAAkGGQAACQcZAAAJCBkAAAkJGQAACQoZAAAJCxkAAAkMGQAACQ0ZAAAJDhkAAAkPGQAACRAZAAAJERkAAAkSGQAACRMZAAAJFBkAAAkVGQAACRYZAAAJFxkAAA0nBwECAAAAAQAAACAAAAAECklua1BvaW50VjECAAAACRgZAAAJGRkAAAkaGQAACRsZAAAJHBkAAAkdGQAACR4ZAAAJHxkAAAkgGQAACSEZAAAJIhkAAAkjGQAACSQZAAAJJRkAAAkmGQAACScZAAAJKBkAAAkpGQAACSoZAAAJKxkAAAksGQAACS0ZAAAJLhkAAA0JBwMCAAAAAQAAAIAAAAAECklua1BvaW50VjECAAAACS8ZAAAJMBkAAAkxGQAACTIZAAAJMxkAAAk0GQAACTUZAAAJNhkAAAk3GQAACTgZAAAJORkAAAk6GQAACTsZAAAJPBkAAAk9GQAACT4ZAAAJPxkAAAlAGQAACUEZAAAJQhkAAAlDGQAACUQZAAAJRRkAAAlGGQAACUcZAAAJSBkAAAlJGQAACUoZAAAJSxkAAAlMGQAACU0ZAAAJThkAAAlPGQAACVAZAAAJURkAAAlSGQAACVMZAAAJVBkAAAlVGQAACVYZAAAJVxkAAAlYGQAACVkZAAAJWhkAAAlbGQAACVwZAAAJXRkAAAleGQAACV8ZAAAJYBkAAAlhGQAACWIZAAAJYxkAAAlkGQAACWUZAAAJZhkAAAlnGQAACWgZAAAJaRkAAAlqGQAACWsZAAAJbBkAAAltGQAACW4ZAAAJbxkAAAlwGQAACXEZAAAJchkAAAlzGQAACXQZAAAJdRkAAAl2GQAACXcZAAAJeBkAAAl5GQAACXoZAAAJexkAAAl8GQAACX0ZAAAJfhkAAAl/GQAACYAZAAAJgRkAAAmCGQAACYMZAAAJhBkAAAmFGQAACYYZAAAJhxkAAAmIGQAACYkZAAAJihkAAAmLGQAACYwZAAAJjRkAAAmOGQAACY8ZAAAJkBkAAAmRGQAACZIZAAANHAcFAgAAAAEAAABAAAAABApJbmtQb2ludFYxAgAAAAmTGQAACZQZAAAJlRkAAAmWGQAACZcZAAAJmBkAAAmZGQAACZoZAAAJmxkAAAmcGQAACZ0ZAAAJnhkAAAmfGQAACaAZAAAJoRkAAAmiGQAACaMZAAAJpBkAAAmlGQAACaYZAAAJpxkAAAmoGQAACakZAAAJqhkAAAmrGQAACawZAAAJrRkAAAmuGQAACa8ZAAAJsBkAAAmxGQAACbIZAAAJsxkAAAm0GQAACbUZAAAJthkAAAm3GQAACbgZAAAJuRkAAAm6GQAADRgHBwIAAAABAAAAgAAAAAQKSW5rUG9pbnRWMQIAAAAJuxkAAAm8GQAACb0ZAAAJvhkAAAm/GQAACcAZAAAJwRkAAAnCGQAACcMZAAAJxBkAAAnFGQAACcYZAAAJxxkAAAnIGQAACckZAAAJyhkAAAnLGQAACcwZAAAJzRkAAAnOGQAACc8ZAAAJ0BkAAAnRGQAACdIZAAAJ0xkAAAnUGQAACdUZAAAJ1hkAAAnXGQAACdgZAAAJ2RkAAAnaGQAACdsZAAAJ3BkAAAndGQAACd4ZAAAJ3xkAAAngGQAACeEZAAAJ4hkAAAnjGQAACeQZAAAJ5RkAAAnmGQAACecZAAAJ6BkAAAnpGQAACeoZAAAJ6xkAAAnsGQAACe0ZAAAJ7hkAAAnvGQAACfAZAAAJ8RkAAAnyGQAACfMZAAAJ9BkAAAn1GQAACfYZAAAJ9xkAAAn4GQAACfkZAAAJ+hkAAAn7GQAACfwZAAAJ/RkAAAn+GQAACf8ZAAAJABoAAAkBGgAACQIaAAAJAxoAAAkEGgAACQUaAAAJBhoAAAkHGgAACQgaAAAJCRoAAAkKGgAACQsaAAAJDBoAAAkNGgAACQ4aAAAJDxoAAAkQGgAACREaAAAJEhoAAAkTGgAACRQaAAAJFRoAAA0lBwkCAAAAAQAAAIAAAAAECklua1BvaW50VjECAAAACRYaAAAJFxoAAAkYGgAACRkaAAAJGhoAAAkbGgAACRwaAAAJHRoAAAkeGgAACR8aAAAJIBoAAAkhGgAACSIaAAAJIxoAAAkkGgAACSUaAAAJJhoAAAknGgAACSgaAAAJKRoAAAkqGgAACSsaAAAJLBoAAAktGgAACS4aAAAJLxoAAAkwGgAACTEaAAAJMhoAAAkzGgAACTQaAAAJNRoAAAk2GgAACTcaAAAJOBoAAAk5GgAACToaAAAJOxoAAAk8GgAACT0aAAAJPhoAAAk/GgAACUAaAAAJQRoAAAlCGgAACUMaAAAJRBoAAAlFGgAACUYaAAAJRxoAAAlIGgAACUkaAAAJShoAAAlLGgAACUwaAAAJTRoAAAlOGgAACU8aAAAJUBoAAAlRGgAACVIaAAAJUxoAAAlUGgAACVUaAAAJVhoAAAlXGgAACVgaAAAJWRoAAAlaGgAACVsaAAAJXBoAAAldGgAACV4aAAAJXxoAAAlgGgAACWEaAAAJYhoAAAljGgAACWQaAAAJZRoAAAlmGgAACWcaAAAJaBoAAAlpGgAACWoaAAAJaxoAAAlsGgAACW0aAAAJbhoAAAlvGgAACXAaAAAJcRoAAA0kBwsCAAAAAQAAAEAAAAAECklua1BvaW50VjECAAAACXIaAAAJcxoAAAl0GgAACXUaAAAJdhoAAAl3GgAACXgaAAAJeRoAAAl6GgAACXsaAAAJfBoAAAl9GgAACX4aAAAJfxoAAAmAGgAACYEaAAAJghoAAAmDGgAACYQaAAAJhRoAAAmGGgAACYcaAAAJiBoAAAmJGgAACYoaAAAJixoAAAmMGgAACY0aAAAJjhoAAAmPGgAACZAaAAAJkRoAAAmSGgAACZMaAAAJlBoAAAmVGgAACZYaAAAJlxoAAAmYGgAACZkaAAAJmhoAAA0XBw0CAAAAAQAAACAAAAAECklua1BvaW50VjECAAAACZsaAAAJnBoAAAmdGgAACZ4aAAAJnxoAAAmgGgAACaEaAAAJohoAAAmjGgAACaQaAAAJpRoAAAmmGgAACacaAAAJqBoAAAmpGgAACaoaAAAJqxoAAAmsGgAACa0aAAAJrhoAAAmvGgAADQsHDwIAAAABAAAAIAAAAAQKSW5rUG9pbnRWMQIAAAAJsBoAAAmxGgAACbIaAAAJsxoAAAm0GgAACbUaAAAJthoAAAm3GgAACbgaAAAJuRoAAAm6GgAACbsaAAAJvBoAAAm9GgAACb4aAAAJvxoAAAnAGgAACcEaAAAJwhoAAAnDGgAACcQaAAAJxRoAAAnGGgAACccaAAAJyBoAAAnJGgAACcoaAAAJyxoAAAnMGgAACc0aAAAJzhoAAAoHEQIAAAABAAAAgAAAAAQKSW5rUG9pbnRWMQIAAAAJzxoAAAnQGgAACdEaAAAJ0hoAAAnTGgAACdQaAAAJ1RoAAAnWGgAACdcaAAAJ2BoAAAnZGgAACdoaAAAJ2xoAAAncGgAACd0aAAAJ3hoAAAnfGgAACeAaAAAJ4RoAAAniGgAACeMaAAAJ5BoAAAnlGgAACeYaAAAJ5xoAAAnoGgAACekaAAAJ6hoAAAnrGgAACewaAAAJ7RoAAAnuGgAACe8aAAAJ8BoAAAnxGgAACfIaAAAJ8xoAAAn0GgAACfUaAAAJ9hoAAAn3GgAACfgaAAAJ+RoAAAn6GgAACfsaAAAJ/BoAAAn9GgAACf4aAAAJ/xoAAAkAGwAACQEbAAAJAhsAAAkDGwAACQQbAAAJBRsAAAkGGwAACQcbAAAJCBsAAAkJGwAACQobAAAJCxsAAAkMGwAACQ0bAAAJDhsAAAkPGwAACRAbAAAJERsAAAkSGwAACRMbAAAJFBsAAAkVGwAACRYbAAAJFxsAAAkYGwAACRkbAAAJGhsAAAkbGwAACRwbAAAJHRsAAAkeGwAACR8bAAAJIBsAAAkhGwAACSIbAAAJIxsAAAkkGwAACSUbAAANKQcTAgAAAAEAAABAAAAABApJbmtQb2ludFYxAgAAAAkmGwAACScbAAAJKBsAAAkpGwAACSobAAAJKxsAAAksGwAACS0bAAAJLhsAAAkvGwAACTAbAAAJMRsAAAkyGwAACTMbAAAJNBsAAAk1GwAACTYbAAAJNxsAAAk4GwAACTkbAAAJOhsAAAk7GwAACTwbAAAJPRsAAAk+GwAACT8bAAAJQBsAAAlBGwAACUIbAAAJQxsAAAlEGwAACUUbAAAJRhsAAAlHGwAADR4HFQIAAAABAAAAQAAAAAQKSW5rUG9pbnRWMQIAAAAJSBsAAAlJGwAACUobAAAJSxsAAAlMGwAACU0bAAAJThsAAAlPGwAACVAbAAAJURsAAAlSGwAACVMbAAAJVBsAAAlVGwAACVYbAAAJVxsAAAlYGwAACVkbAAAJWhsAAAlbGwAACVwbAAAJXRsAAAleGwAACV8bAAAJYBsAAAlhGwAACWIbAAAJYxsAAAlkGwAACWUbAAAJZhsAAAlnGwAACWgbAAAJaRsAAAlqGwAACWsbAAAJbBsAAAltGwAACW4bAAAJbxsAAAlwGwAACXEbAAAJchsAAAlzGwAACXQbAAAJdRsAAAl2GwAACXcbAAAJeBsAAA0PBxcCAAAAAQAAACAAAAAECklua1BvaW50VjECAAAACXkbAAAJehsAAAl7GwAACXwbAAAJfRsAAAl+GwAACX8bAAAJgBsAAAmBGwAACYIbAAAJgxsAAAmEGwAACYUbAAAJhhsAAAmHGwAACYgbAAAJiRsAAAmKGwAACYsbAAAJjBsAAA0MBxkCAAAAAQAAACAAAAAECklua1BvaW50VjECAAAACY0bAAAJjhsAAAmPGwAACZAbAAAJkRsAAAmSGwAACZMbAAAJlBsAAAmVGwAACZYbAAAJlxsAAAmYGwAACZkbAAAJmhsAAAmbGwAACZwbAAAJnRsAAAmeGwAACZ8bAAAJoBsAAA0MBxsCAAAAAQAAAEAAAAAECklua1BvaW50VjECAAAACaEbAAAJohsAAAmjGwAACaQbAAAJpRsAAAmmGwAACacbAAAJqBsAAAmpGwAACaobAAAJqxsAAAmsGwAACa0bAAAJrhsAAAmvGwAACbAbAAAJsRsAAAmyGwAACbMbAAAJtBsAAAm1GwAACbYbAAAJtxsAAAm4GwAACbkbAAAJuhsAAAm7GwAACbwbAAAJvRsAAAm+GwAACb8bAAAJwBsAAAnBGwAACcIbAAAJwxsAAAnEGwAACcUbAAAJxhsAAAnHGwAACcgbAAAJyRsAAAnKGwAACcsbAAAJzBsAAAnNGwAACc4bAAAJzxsAAAnQGwAACdEbAAAJ0hsAAAnTGwAACdQbAAAJ1RsAAAnWGwAACdcbAAAJ2BsAAAnZGwAACdobAAAJ2xsAAAncGwAACd0bAAANAwcdAgAAAAEAAAAAAgAABApJbmtQb2ludFYxAgAAAAneGwAACd8bAAAJ4BsAAAnhGwAACeIbAAAJ4xsAAAnkGwAACeUbAAAJ5hsAAAnnGwAACegbAAAJ6RsAAAnqGwAACesbAAAJ7BsAAAntGwAACe4bAAAJ7xsAAAnwGwAACfEbAAAJ8hsAAAnzGwAACfQbAAAJ9RsAAAn2GwAACfcbAAAJ+BsAAAn5GwAACfobAAAJ+xsAAAn8GwAACf0bAAAJ/hsAAAn/GwAACQAcAAAJARwAAAkCHAAACQMcAAAJBBwAAAkFHAAACQYcAAAJBxwAAAkIHAAACQkcAAAJChwAAAkLHAAACQwcAAAJDRwAAAkOHAAACQ8cAAAJEBwAAAkRHAAACRIcAAAJExwAAAkUHAAACRUcAAAJFhwAAAkXHAAACRgcAAAJGRwAAAkaHAAACRscAAAJHBwAAAkdHAAACR4cAAAJHxwAAAkgHAAACSEcAAAJIhwAAAkjHAAACSQcAAAJJRwAAAkmHAAACSccAAAJKBwAAAkpHAAACSocAAAJKxwAAAksHAAACS0cAAAJLhwAAAkvHAAACTAcAAAJMRwAAAkyHAAACTMcAAAJNBwAAAk1HAAACTYcAAAJNxwAAAk4HAAACTkcAAAJOhwAAAk7HAAACTwcAAAJPRwAAAk+HAAACT8cAAAJQBwAAAlBHAAACUIcAAAJQxwAAAlEHAAACUUcAAAJRhwAAAlHHAAACUgcAAAJSRwAAAlKHAAACUscAAAJTBwAAAlNHAAACU4cAAAJTxwAAAlQHAAACVEcAAAJUhwAAAlTHAAACVQcAAAJVRwAAAlWHAAACVccAAAJWBwAAAlZHAAACVocAAAJWxwAAAlcHAAACV0cAAAJXhwAAAlfHAAACWAcAAAJYRwAAAliHAAACWMcAAAJZBwAAAllHAAACWYcAAAJZxwAAAloHAAACWkcAAAJahwAAAlrHAAACWwcAAAJbRwAAAluHAAACW8cAAAJcBwAAAlxHAAACXIcAAAJcxwAAAl0HAAACXUcAAAJdhwAAAl3HAAACXgcAAAJeRwAAAl6HAAACXscAAAJfBwAAAl9HAAACX4cAAAJfxwAAAmAHAAACYEcAAAJghwAAAmDHAAACYQcAAAJhRwAAAmGHAAACYccAAAJiBwAAAmJHAAACYocAAAJixwAAAmMHAAACY0cAAAJjhwAAAmPHAAACZAcAAAJkRwAAAmSHAAACZMcAAAJlBwAAAmVHAAACZYcAAAJlxwAAAmYHAAACZkcAAAJmhwAAAmbHAAACZwcAAAJnRwAAAmeHAAACZ8cAAAJoBwAAAmhHAAACaIcAAAJoxwAAAmkHAAACaUcAAAJphwAAAmnHAAACagcAAAJqRwAAAmqHAAACascAAAJrBwAAAmtHAAACa4cAAAJrxwAAAmwHAAACbEcAAAJshwAAAmzHAAACbQcAAAJtRwAAAm2HAAACbccAAAJuBwAAAm5HAAACbocAAAJuxwAAAm8HAAACb0cAAAJvhwAAAm/HAAACcAcAAAJwRwAAAnCHAAACcMcAAAJxBwAAAnFHAAACcYcAAAJxxwAAAnIHAAACckcAAAJyhwAAAnLHAAACcwcAAAJzRwAAAnOHAAACc8cAAAJ0BwAAAnRHAAACdIcAAAJ0xwAAAnUHAAACdUcAAAJ1hwAAAnXHAAACdgcAAAJ2RwAAAnaHAAACdscAAAJ3BwAAAndHAAACd4cAAAJ3xwAAAngHAAACeEcAAAJ4hwAAAnjHAAACeQcAAAJ5RwAAAnmHAAACeccAAAJ6BwAAAnpHAAACeocAAAJ6xwAAAnsHAAACe0cAAAJ7hwAAAnvHAAACfAcAAAJ8RwAAAnyHAAACfMcAAAJ9BwAAAn1HAAACfYcAAAJ9xwAAAn4HAAACfkcAAAJ+hwAAAn7HAAACfwcAAAJ/RwAAAn+HAAACf8cAAAJAB0AAAkBHQAACQIdAAAJAx0AAAkEHQAACQUdAAAJBh0AAAkHHQAACQgdAAAJCR0AAAkKHQAACQsdAAAN0gcfAgAAAAEAAABAAAAABApJbmtQb2ludFYxAgAAAAkMHQAACQ0dAAAJDh0AAAkPHQAACRAdAAAJER0AAAkSHQAACRMdAAAJFB0AAAkVHQAACRYdAAAJFx0AAAkYHQAACRkdAAAJGh0AAAkbHQAACRwdAAAJHR0AAAkeHQAACR8dAAAJIB0AAAkhHQAACSIdAAAJIx0AAAkkHQAACSUdAAAJJh0AAAknHQAACSgdAAAJKR0AAAkqHQAACSsdAAAJLB0AAAktHQAACS4dAAAJLx0AAAkwHQAACTEdAAANGgchAgAAAAEAAAAgAAAABApJbmtQb2ludFYxAgAAAAkyHQAACTMdAAAJNB0AAAk1HQAACTYdAAAJNx0AAAk4HQAACTkdAAAJOh0AAAk7HQAACTwdAAAJPR0AAAk+HQAACT8dAAAJQB0AAAlBHQAACUIdAAAJQx0AAAlEHQAACUUdAAAJRh0AAA0LByMCAAAAAQAAAIAAAAAECklua1BvaW50VjECAAAACUcdAAAJSB0AAAlJHQAACUodAAAJSx0AAAlMHQAACU0dAAAJTh0AAAlPHQAACVAdAAAJUR0AAAlSHQAACVMdAAAJVB0AAAlVHQAACVYdAAAJVx0AAAlYHQAACVkdAAAJWh0AAAlbHQAACVwdAAAJXR0AAAleHQAACV8dAAAJYB0AAAlhHQAACWIdAAAJYx0AAAlkHQAACWUdAAAJZh0AAAlnHQAACWgdAAAJaR0AAAlqHQAACWsdAAAJbB0AAAltHQAACW4dAAAJbx0AAAlwHQAACXEdAAAJch0AAAlzHQAACXQdAAAJdR0AAAl2HQAACXcdAAAJeB0AAAl5HQAACXodAAAJex0AAAl8HQAACX0dAAAJfh0AAAl/HQAACYAdAAAJgR0AAAmCHQAACYMdAAAJhB0AAAmFHQAACYYdAAAJhx0AAAmIHQAACYkdAAAJih0AAAmLHQAACYwdAAAJjR0AAAmOHQAACY8dAAAJkB0AAAmRHQAACZIdAAAJkx0AAAmUHQAACZUdAAAJlh0AAAmXHQAACZgdAAAJmR0AAAmaHQAACZsdAAAJnB0AAAmdHQAACZ4dAAAJnx0AAAmgHQAACaEdAAANJQclAgAAAAEAAACAAAAABApJbmtQb2ludFYxAgAAAAmiHQAACaMdAAAJpB0AAAmlHQAACaYdAAAJpx0AAAmoHQAACakdAAAJqh0AAAmrHQAACawdAAAJrR0AAAmuHQAACa8dAAAJsB0AAAmxHQAACbIdAAAJsx0AAAm0HQAACbUdAAAJth0AAAm3HQAACbgdAAAJuR0AAAm6HQAACbsdAAAJvB0AAAm9HQAACb4dAAAJvx0AAAnAHQAACcEdAAAJwh0AAAnDHQAACcQdAAAJxR0AAAnGHQAACccdAAAJyB0AAAnJHQAACcodAAAJyx0AAAnMHQAACc0dAAAJzh0AAAnPHQAACdAdAAAJ0R0AAAnSHQAACdMdAAAJ1B0AAAnVHQAACdYdAAAJ1x0AAAnYHQAACdkdAAAJ2h0AAAnbHQAACdwdAAAJ3R0AAAneHQAACd8dAAAJ4B0AAAnhHQAACeIdAAAJ4x0AAAnkHQAACeUdAAAJ5h0AAAnnHQAACegdAAAJ6R0AAAnqHQAACesdAAAJ7B0AAAntHQAACe4dAAAJ7x0AAAnwHQAACfEdAAAJ8h0AAAnzHQAACfQdAAAJ9R0AAAn2HQAACfcdAAAJ+B0AAAn5HQAACfodAAAJ+x0AAAn8HQAACf0dAAAJ/h0AAAn/HQAACQAeAAANIQcnAgAAAAEAAAAgAAAABApJbmtQb2ludFYxAgAAAAkBHgAACQIeAAAJAx4AAAkEHgAACQUeAAAJBh4AAAkHHgAACQgeAAAJCR4AAAkKHgAACQseAAAJDB4AAAkNHgAACQ4eAAAJDx4AAAkQHgAACREeAAAJEh4AAAkTHgAACRQeAAAJFR4AAAkWHgAACRceAAANCQcpAgAAAAEAAABAAAAABApJbmtQb2ludFYxAgAAAAkYHgAACRkeAAAJGh4AAAkbHgAACRweAAAJHR4AAAkeHgAACR8eAAAJIB4AAAkhHgAACSIeAAAJIx4AAAkkHgAACSUeAAAJJh4AAAknHgAACSgeAAAJKR4AAAkqHgAACSseAAAJLB4AAAktHgAACS4eAAAJLx4AAAkwHgAACTEeAAAJMh4AAAkzHgAACTQeAAAJNR4AAAk2HgAACTceAAAJOB4AAAk5HgAACToeAAAJOx4AAAk8HgAACT0eAAAJPh4AAAk/HgAACUAeAAAJQR4AAAlCHgAACUMeAAAJRB4AAAlFHgAADRIHKwIAAAABAAAAgAAAAAQKSW5rUG9pbnRWMQIAAAAJRh4AAAlHHgAACUgeAAAJSR4AAAlKHgAACUseAAAJTB4AAAlNHgAACU4eAAAJTx4AAAlQHgAACVEeAAAJUh4AAAlTHgAACVQeAAAJVR4AAAlWHgAACVceAAAJWB4AAAlZHgAACVoeAAAJWx4AAAlcHgAACV0eAAAJXh4AAAlfHgAACWAeAAAJYR4AAAliHgAACWMeAAAJZB4AAAllHgAACWYeAAAJZx4AAAloHgAACWkeAAAJah4AAAlrHgAACWweAAAJbR4AAAluHgAACW8eAAAJcB4AAAlxHgAACXIeAAAJcx4AAAl0HgAACXUeAAAJdh4AAAl3HgAACXgeAAAJeR4AAAl6HgAACXseAAAJfB4AAAl9HgAACX4eAAAJfx4AAAmAHgAACYEeAAAJgh4AAAmDHgAACYQeAAAJhR4AAAmGHgAACYceAAAJiB4AAAmJHgAACYoeAAAJix4AAAmMHgAACY0eAAAJjh4AAAmPHgAACZAeAAAJkR4AAAmSHgAACZMeAAAJlB4AAAmVHgAACZYeAAAJlx4AAAmYHgAACZkeAAAJmh4AAAmbHgAACZweAAAJnR4AAAmeHgAACZ8eAAAJoB4AAAmhHgAACaIeAAANIwctAgAAAAEAAABAAAAABApJbmtQb2ludFYxAgAAAAmjHgAACaQeAAAJpR4AAAmmHgAACaceAAAJqB4AAAmpHgAACaoeAAAJqx4AAAmsHgAACa0eAAAJrh4AAAmvHgAACbAeAAAJsR4AAAmyHgAACbMeAAAJtB4AAAm1HgAACbYeAAAJtx4AAAm4HgAACbkeAAAJuh4AAAm7HgAACbweAAAJvR4AAAm+HgAACb8eAAAJwB4AAAnBHgAACcIeAAAJwx4AAAnEHgAACcUeAAAJxh4AAAnHHgAACcgeAAAJyR4AAAnKHgAACcseAAAJzB4AAAnNHgAACc4eAAAJzx4AAAnQHgAACdEeAAAJ0h4AAAnTHgAACdQeAAAJ1R4AAAnWHgAACdceAAAJ2B4AAAnZHgAACdoeAAAJ2x4AAAncHgAACd0eAAAJ3h4AAAnfHgAACeAeAAANAgcvAgAAAAEAAABAAAAABApJbmtQb2ludFYxAgAAAAnhHgAACeIeAAAJ4x4AAAnkHgAACeUeAAAJ5h4AAAnnHgAACegeAAAJ6R4AAAnqHgAACeseAAAJ7B4AAAntHgAACe4eAAAJ7x4AAAnwHgAACfEeAAAJ8h4AAAnzHgAACfQeAAAJ9R4AAAn2HgAACfceAAAJ+B4AAAn5HgAACfoeAAAJ+x4AAAn8HgAACf0eAAAJ/h4AAAn/HgAACQAfAAAJAR8AAAkCHwAACQMfAAAJBB8AAA0cBzECAAAAAQAAABAAAAAECklua1BvaW50VjECAAAACQUfAAAJBh8AAAkHHwAACQgfAAAJCR8AAAkKHwAACQsfAAAJDB8AAAkNHwAACQ4fAAAJDx8AAAkQHwAACREfAAAJEh8AAAkTHwAACRQfAAAHMwIAAAABAAAAgAAAAAQKSW5rUG9pbnRWMQIAAAAJFR8AAAkWHwAACRcfAAAJGB8AAAkZHwAACRofAAAJGx8AAAkcHwAACR0fAAAJHh8AAAkfHwAACSAfAAAJIR8AAAkiHwAACSMfAAAJJB8AAAklHwAACSYfAAAJJx8AAAkoHwAACSkfAAAJKh8AAAkrHwAACSwfAAAJLR8AAAkuHwAACS8fAAAJMB8AAAkxHwAACTIfAAAJMx8AAAk0HwAACTUfAAAJNh8AAAk3HwAACTgfAAAJOR8AAAk6HwAACTsfAAAJPB8AAAk9HwAACT4fAAAJPx8AAAlAHwAACUEfAAAJQh8AAAlDHwAACUQfAAAJRR8AAAlGHwAACUcfAAAJSB8AAAlJHwAACUofAAAJSx8AAAlMHwAACU0fAAAJTh8AAAlPHwAACVAfAAAJUR8AAAlSHwAACVMfAAAJVB8AAAlVHwAACVYfAAAJVx8AAAlYHwAACVkfAAAJWh8AAAlbHwAACVwfAAAJXR8AAAleHwAACV8fAAAJYB8AAAlhHwAACWIfAAAJYx8AAAlkHwAACWUfAAAJZh8AAAlnHwAACWgfAAAJaR8AAAlqHwAACWsfAAAJbB8AAAltHwAACW4fAAAJbx8AAAlwHwAACXEfAAAJch8AAAlzHwAACXQfAAAJdR8AAA0fBzUCAAAAAQAAAEAAAAAECklua1BvaW50VjECAAAACXYfAAAJdx8AAAl4HwAACXkfAAAJeh8AAAl7HwAACXwfAAAJfR8AAAl+HwAACX8fAAAJgB8AAAmBHwAACYIfAAAJgx8AAAmEHwAACYUfAAAJhh8AAAmHHwAACYgfAAAJiR8AAAmKHwAACYsfAAAJjB8AAAmNHwAACY4fAAAJjx8AAAmQHwAACZEfAAAJkh8AAAmTHwAACZQfAAAJlR8AAAmWHwAACZcfAAAJmB8AAAmZHwAACZofAAAJmx8AAAmcHwAADRkHNwIAAAABAAAAEAAAAAQKSW5rUG9pbnRWMQIAAAAJnR8AAAmeHwAACZ8fAAAJoB8AAAmhHwAACaIfAAAJox8AAAmkHwAACaUfAAAJph8AAAmnHwAADQUHOQIAAAABAAAAQAAAAAQKSW5rUG9pbnRWMQIAAAAJqB8AAAmpHwAACaofAAAJqx8AAAmsHwAACa0fAAAJrh8AAAmvHwAACbAfAAAJsR8AAAmyHwAACbMfAAAJtB8AAAm1HwAACbYfAAAJtx8AAAm4HwAACbkfAAAJuh8AAAm7HwAACbwfAAAJvR8AAAm+HwAACb8fAAAJwB8AAAnBHwAACcIfAAAJwx8AAAnEHwAACcUfAAAJxh8AAAnHHwAACcgfAAAJyR8AAAnKHwAADR0HOwIAAAABAAAAIAAAAAQKSW5rUG9pbnRWMQIAAAAJyx8AAAnMHwAACc0fAAAJzh8AAAnPHwAACdAfAAAJ0R8AAAnSHwAACdMfAAAJ1B8AAAnVHwAACdYfAAAJ1x8AAAnYHwAACdkfAAAJ2h8AAAnbHwAACdwfAAAJ3R8AAAneHwAACd8fAAAJ4B8AAAnhHwAACeIfAAANCAc9AgAAAAEAAAAQAAAABApJbmtQb2ludFYxAgAAAAnjHwAACeQfAAAJ5R8AAAnmHwAACecfAAAJ6B8AAAnpHwAACeofAAAJ6x8AAAnsHwAACe0fAAAJ7h8AAAnvHwAACfAfAAANAgc/AgAAAAEAAABAAAAABApJbmtQb2ludFYxAgAAAAnxHwAACfIfAAAJ8x8AAAn0HwAACfUfAAAJ9h8AAAn3HwAACfgfAAAJ+R8AAAn6HwAACfsfAAAJ/B8AAAn9HwAACf4fAAAJ/x8AAAkAIAAACQEgAAAJAiAAAAkDIAAACQQgAAAJBSAAAAkGIAAACQcgAAAJCCAAAAkJIAAACQogAAAJCyAAAAkMIAAACQ0gAAAJDiAAAAkPIAAACRAgAAAJESAAAA0fB0ECAAAAAQAAAIAAAAAECklua1BvaW50VjECAAAACRIgAAAJEyAAAAkUIAAACRUgAAAJFiAAAAkXIAAACRggAAAJGSAAAAkaIAAACRsgAAAJHCAAAAkdIAAACR4gAAAJHyAAAAkgIAAACSEgAAAJIiAAAAkjIAAACSQgAAAJJSAAAAkmIAAACScgAAAJKCAAAAkpIAAACSogAAAJKyAAAAksIAAACS0gAAAJLiAAAAkvIAAACTAgAAAJMSAAAAkyIAAACTMgAAAJNCAAAAk1IAAACTYgAAAJNyAAAAk4IAAACTkgAAAJOiAAAAk7IAAACTwgAAAJPSAAAAk+IAAACT8gAAAJQCAAAAlBIAAACUIgAAAJQyAAAAlEIAAACUUgAAAJRiAAAAlHIAAACUggAAAJSSAAAAlKIAAACUsgAAAJTCAAAAlNIAAACU4gAAAJTyAAAAlQIAAACVEgAAAJUiAAAAlTIAAACVQgAAANPQdDAgAAAAEAAAAQAAAABApJbmtQb2ludFYxAgAAAAlVIAAACVYgAAAJVyAAAAlYIAAACVkgAAAJWiAAAAlbIAAACVwgAAAJXSAAAAleIAAACV8gAAAJYCAAAAlhIAAADQMHRQIAAAABAAAAIAAAAAQKSW5rUG9pbnRWMQIAAAAJYiAAAAljIAAACWQgAAAJZSAAAAlmIAAACWcgAAAJaCAAAAlpIAAACWogAAAJayAAAAlsIAAACW0gAAAJbiAAAAlvIAAACXAgAAAJcSAAAAlyIAAACXMgAAAJdCAAAAl1IAAACXYgAAAJdyAAAA0KB0cCAAAAAQAAAEAAAAAECklua1BvaW50VjECAAAACXggAAAJeSAAAAl6IAAACXsgAAAJfCAAAAl9IAAACX4gAAAJfyAAAAmAIAAACYEgAAAJgiAAAAmDIAAACYQgAAAJhSAAAAmGIAAACYcgAAAJiCAAAAmJIAAACYogAAAJiyAAAAmMIAAACY0gAAAJjiAAAAmPIAAACZAgAAAJkSAAAAmSIAAACZMgAAAJlCAAAAmVIAAACZYgAAAJlyAAAAmYIAAACZkgAAAJmiAAAAmbIAAACZwgAAANGwdJAgAAAAEAAAAgAAAABApJbmtQb2ludFYxAgAAAAmdIAAACZ4gAAAJnyAAAAmgIAAACaEgAAAJoiAAAAmjIAAACaQgAAAJpSAAAAmmIAAACacgAAAJqCAAAAmpIAAACaogAAAJqyAAAAmsIAAACa0gAAAJriAAAAmvIAAACbAgAAAJsSAAAAmyIAAACbMgAAAJtCAAAAm1IAAACbYgAAAJtyAAAAm4IAAACbkgAAAJuiAAAAm7IAAACgdLAgAAAAEAAACAAAAABApJbmtQb2ludFYxAgAAAAm8IAAACb0gAAAJviAAAAm/IAAACcAgAAAJwSAAAAnCIAAACcMgAAAJxCAAAAnFIAAACcYgAAAJxyAAAAnIIAAACckgAAAJyiAAAAnLIAAACcwgAAAJzSAAAAnOIAAACc8gAAAJ0CAAAAnRIAAACdIgAAAJ0yAAAAnUIAAACdUgAAAJ1iAAAAnXIAAACdggAAAJ2SAAAAnaIAAACdsgAAAJ3CAAAAndIAAACd4gAAAJ3yAAAAngIAAACeEgAAAJ4iAAAAnjIAAACeQgAAAJ5SAAAAnmIAAACecgAAAJ6CAAAAnpIAAACeogAAAJ6yAAAAnsIAAACe0gAAAJ7iAAAAnvIAAACfAgAAAJ8SAAAAnyIAAACfMgAAAJ9CAAAAn1IAAACfYgAAAJ9yAAAAn4IAAACfkgAAAJ+iAAAAn7IAAACfwgAAAJ/SAAAAn+IAAACf8gAAAJACEAAAkBIQAADToHTQIAAAABAAAAgAAAAAQKSW5rUG9pbnRWMQIAAAAJAiEAAAkDIQAACQQhAAAJBSEAAAkGIQAACQchAAAJCCEAAAkJIQAACQohAAAJCyEAAAkMIQAACQ0hAAAJDiEAAAkPIQAACRAhAAAJESEAAAkSIQAACRMhAAAJFCEAAAkVIQAACRYhAAAJFyEAAAkYIQAACRkhAAAJGiEAAAkbIQAACRwhAAAJHSEAAAkeIQAACR8hAAAJICEAAAkhIQAACSIhAAAJIyEAAAkkIQAACSUhAAAJJiEAAAknIQAACSghAAAJKSEAAAkqIQAACSshAAAJLCEAAAktIQAACS4hAAAJLyEAAAkwIQAACTEhAAAJMiEAAAkzIQAACTQhAAAJNSEAAAk2IQAACTchAAAJOCEAAAk5IQAACTohAAAJOyEAAAk8IQAACT0hAAAJPiEAAAk/IQAACUAhAAAJQSEAAAlCIQAACUMhAAAJRCEAAAlFIQAACUYhAAAJRyEAAAlIIQAACUkhAAAJSiEAAAlLIQAACUwhAAAJTSEAAAlOIQAACU8hAAAJUCEAAAlRIQAACVIhAAAJUyEAAAlUIQAACVUhAAANLAdPAgAAAAEAAABAAAAABApJbmtQb2ludFYxAgAAAAlWIQAACVchAAAJWCEAAAlZIQAACVohAAAJWyEAAAlcIQAACV0hAAAJXiEAAAlfIQAACWAhAAAJYSEAAAliIQAACWMhAAAJZCEAAAllIQAACWYhAAAJZyEAAAloIQAACWkhAAAJaiEAAAlrIQAACWwhAAAJbSEAAAluIQAACW8hAAAJcCEAAAlxIQAACXIhAAAJcyEAAAl0IQAACXUhAAAJdiEAAAl3IQAACXghAAAJeSEAAAl6IQAACXshAAAJfCEAAA0ZB1ECAAAAAQAAACAAAAAECklua1BvaW50VjECAAAACX0hAAAJfiEAAAl/IQAACYAhAAAJgSEAAAmCIQAACYMhAAAJhCEAAAmFIQAACYYhAAAJhyEAAAmIIQAACYkhAAAJiiEAAAmLIQAACYwhAAAJjSEAAAmOIQAADQ4HUwIAAAABAAAAgAAAAAQKSW5rUG9pbnRWMQIAAAAJjyEAAAmQIQAACZEhAAAJkiEAAAmTIQAACZQhAAAJlSEAAAmWIQAACZchAAAJmCEAAAmZIQAACZohAAAJmyEAAAmcIQAACZ0hAAAJniEAAAmfIQAACaAhAAAJoSEAAAmiIQAACaMhAAAJpCEAAAmlIQAACaYhAAAJpyEAAAmoIQAACakhAAAJqiEAAAmrIQAACawhAAAJrSEAAAmuIQAACa8hAAAJsCEAAAmxIQAACbIhAAAJsyEAAAm0IQAACbUhAAAJtiEAAAm3IQAACbghAAAJuSEAAAm6IQAACbshAAAJvCEAAAm9IQAACb4hAAAJvyEAAAnAIQAACcEhAAAJwiEAAAnDIQAACcQhAAAJxSEAAAnGIQAACcchAAAJyCEAAAnJIQAACcohAAAJyyEAAAnMIQAACc0hAAAJziEAAAnPIQAACdAhAAAJ0SEAAAnSIQAACdMhAAAJ1CEAAAnVIQAACdYhAAAJ1yEAAAnYIQAACdkhAAAJ2iEAAAnbIQAACdwhAAAJ3SEAAA0xB1UCAAAAAQAAAEAAAAAECklua1BvaW50VjECAAAACd4hAAAJ3yEAAAngIQAACeEhAAAJ4iEAAAnjIQAACeQhAAAJ5SEAAAnmIQAACechAAAJ6CEAAAnpIQAACeohAAAJ6yEAAAnsIQAACe0hAAAJ7iEAAAnvIQAACfAhAAAJ8SEAAAnyIQAACfMhAAAJ9CEAAAn1IQAACfYhAAAJ9yEAAAn4IQAACfkhAAAJ+iEAAAn7IQAACfwhAAAJ/SEAAAn+IQAACf8hAAAJACIAAAkBIgAACQIiAAAJAyIAAAkEIgAACQUiAAAJBiIAAAkHIgAACQgiAAAJCSIAAAkKIgAACQsiAAAJDCIAAAkNIgAACQ4iAAAJDyIAAAkQIgAADQ0FVgIAAApJbmtQb2ludFYxBAAAAAFYAVkOUHJlc3N1cmVGYWN0b3IJVGltZVN0YW1wAAAAAAYGCxACAAAA4aZkG1CfyD8QwAszp1zvPwAAAD8AAAAAAAAAAAFXAgAAVgIAAGstSLc+iMg/EMALM6dc7z8AAAA/AAAAAAAAAAABWAIAAFYCAABrLUi3PojIP0KBMS/7aO8/AAAAPxAAAAAAAAAAAVkCAABWAgAA77MrUy1xyD9CgTEv+2jvPwAAAD87AAAAAAAAAAFaAgAAVgIAAHs6D+8bWsg/QoExL/to7z8AAAA/agAAAAAAAAABWwIAAFYCAAAFwfKKCkPIP3ZCVytPde8/AAAAP3oAAAAAAAAAAVwCAABWAgAAiUfWJvkryD92QlcrT3XvPwAAAD96AAAAAAAAAAFdAgAAVgIAABPOucLnFMg/dkJXK0917z8AAAA/mQAAAAAAAAABXgIAAFYCAAATzrnC5xTIP6wDfSejge8/AAAAP7gAAAAAAAAAAV8CAABWAgAAn1SdXtb9xz+sA30no4HvPwAAAD+4AAAAAAAAAAFgAgAAVgIAACPbgPrE5sc/3sSiI/eN7z8AAAA/2AAAAAAAAAABYQIAAFYCAACtYWSWs8/HP97EoiP3je8/AAAAP9gAAAAAAAAAAWICAABWAgAAN+hHMqK4xz/exKIj943vPwAAAD/nAAAAAAAAAAFjAgAAVgIAALtuK86Qocc/3sSiI/eN7z8AAAA/5wAAAAAAAAABZAIAAFYCAABH9Q5qf4rHP97EoiP3je8/AAAAP+cAAAAAAAAAAWUCAABWAgAA0XvyBW5zxz/exKIj943vPwAAAD/3AAAAAAAAAAFmAgAAVgIAAFUC1qFcXMc/FIbIH0ua7z8AAAA/BwEAAAAAAAABZwIAAFYCAADfiLk9S0XHPxSGyB9Lmu8/AAAAPwcBAAAAAAAAAWgCAABWAgAAaw+d2Tkuxz8UhsgfS5rvPwAAAD8WAQAAAAAAAAFpAgAAVgIAAO+VgHUoF8c/FIbIH0ua7z8AAAA/JgEAAAAAAAABagIAAFYCAAB5HGQRFwDHPxSGyB9Lmu8/AAAAPzUBAAAAAAAAAWsCAABWAgAAA6NHrQXpxj8UhsgfS5rvPwAAAD81AQAAAAAAAAFsAgAAVgIAAAOjR60F6cY/SEfuG5+m7z8AAAA/RQEAAAAAAAABbQIAAFYCAAATsA7l4rrGP0hH7hufpu8/AAAAP0UBAAAAAAAAAW4CAABWAgAAIb3VHMCMxj9IR+4bn6bvPwAAAD9VAQAAAAAAAAFvAgAAVgIAADXKnFSdXsY/SEfuG5+m7z8AAAA/VQEAAAAAAAABcAIAAFYCAABF12OMejDGP0hH7hufpu8/AAAAP2QBAAAAAAAAAXECAABWAgAA32oOYEbrxT9IR+4bn6bvPwAAAD9kAQAAAAAAAAFyAgAAVgIAAO131ZcjvcU/SEfuG5+m7z8AAAA/dAEAAAAAAAABcwIAAFYCAAABhZzPAI/FP0hH7hufpu8/AAAAP3QBAAAAAAAAAXQCAABWAgAAmxhHo8xJxT98CBQY87LvPwAAAD+EAQAAAAAAAAF1AgAAVgIAAKklDtupG8U/fAgUGPOy7z8AAAA/hAEAAAAAAAABdgIAAFYCAAC5MtUSh+3EP3wIFBjzsu8/AAAAP5MBAAAAAAAAAXcCAABWAgAAzT+cSmS/xD98CBQY87LvPwAAAD+TAQAAAAAAAAF4AgAAVgIAAFPGf+ZSqMQ/rsk5FEe/7z8AAAA/owEAAAAAAAABeQIAAFYCAADdTGOCQZHEP67JORRHv+8/AAAAP6MBAAAAAAAAAXoCAABWAgAAZdNGHjB6xD+uyTkUR7/vPwAAAD+yAQAAAAAAAAF7AgAAVgIAAOtZKroeY8Q/5IpfEJvL7z8AAAA/wgEAAAAAAAABfAIAAFYCAAB14A1WDUzEP+SKXxCby+8/AAAAP8IBAAAAAAAAAX0CAABWAgAA/2bx8fs0xD/kil8Qm8vvPwAAAD/SAQAAAAAAAAF+AgAAVgIAAIXt1I3qHcQ/5IpfEJvL7z8AAAA/0gEAAAAAAAABfwIAAFYCAACX+pvFx+/DP+SKXxCby+8/AAAAP+EBAAAAAAAAAYACAABWAgAApwdj/aTBwz8YTIUM79fvPwAAAD/hAQAAAAAAAAGBAgAAVgIAADGORpmTqsM/GEyFDO/X7z8AAAA/8QEAAAAAAAABggIAAFYCAAC5FCo1gpPDPxhMhQzv1+8/AAAAP/EBAAAAAAAAAYMCAABWAgAAyyHxbF9lwz8YTIUM79fvPwAAAD8BAgAAAAAAAAGEAgAAVgIAANkuuKQ8N8M/TA2rCEPk7z8AAAA/AQIAAAAAAAABhQIAAFYCAADrO3/cGQnDP0wNqwhD5O8/AAAAPxACAAAAAAAAAYYCAABWAgAA/UhGFPfawj9MDasIQ+TvPwAAAD8QAgAAAAAAAAGHAgAAVgIAAIXPKbDlw8I/TA2rCEPk7z8AAAA/IAIAAAAAAAABiAIAAFYCAAANVg1M1KzCP0wNqwhD5O8/AAAAPyACAAAAAAAAAYkCAABWAgAAl9zw58KVwj9MDasIQ+TvPwAAAD8vAgAAAAAAAAGKAgAAVgIAAB1j1IOxfsI/TA2rCEPk7z8AAAA/LwIAAAAAAAABiwIAAFYCAACl6bcfoGfCP0wNqwhD5O8/AAAAP0wCAAAAAAAAAYwCAABWAgAAL3Cbu45Qwj9MDasIQ+TvPwAAAD9cAgAAAAAAAAGNAgAAVgIAALf2fld9OcI/TA2rCEPk7z8AAAA/XAIAAAAAAAABjgIAAFYCAAA/fWLzayLCP0wNqwhD5O8/AAAAP2sCAAAAAAAAAY8CAABWAgAAyQNGj1oLwj9MDasIQ+TvPwAAAD9rAgAAAAAAAAGQAgAAVgIAAFGKKStJ9ME/TA2rCEPk7z8AAAA/ewIAAAAAAAABkQIAAFYCAADXEA3HN93BP0wNqwhD5O8/AAAAP4sCAAAAAAAAAZICAABWAgAAY5fwYibGwT9MDasIQ+TvPwAAAD+aAgAAAAAAAAGTAgAAVgIAAOkd1P4Ur8E/TA2rCEPk7z8AAAA/mgIAAAAAAAABlAIAAFYCAABxpLeaA5jBPxhMhQzv1+8/AAAAP6oCAAAAAAAAAZUCAABWAgAA+yqbNvKAwT8YTIUM79fvPwAAAD+qAgAAAAAAAAGWAgAAVgIAAPsqmzbygME/5IpfEJvL7z8AAAA/uQIAAAAAAAABlwIAAFYCAACDsX7S4GnBP+SKXxCby+8/AAAAP8kCAAAAAAAAAZgCAABWAgAAg7F+0uBpwT+uyTkUR7/vPwAAAD/ZAgAAAAAAAAGZAgAAVgIAAIOxftLgacE/fAgUGPOy7z8AAAA/2QIAAAAAAAABmgIAAFYCAAAKOGJuz1LBP3wIFBjzsu8/AAAAP+gCAAAAAAAAAZsCAABWAgAAlb5FCr47wT9IR+4bn6bvPwAAAD/oAgAAAAAAAAGcAgAAVgIAAJW+RQq+O8E/FIbIH0ua7z8AAAA/+AIAAAAAAAABnQIAAFYCAAAcRSmmrCTBP97EoiP3je8/AAAAP/gCAAAAAAAAAZ4CAABWAgAApMsMQpsNwT+sA30no4HvPwAAAD8IAwAAAAAAAAGfAgAAVgIAAKTLDEKbDcE/dkJXK0917z8AAAA/FwMAAAAAAAABoAIAAFYCAAAuUvDdifbAP3ZCVytPde8/AAAAPxcDAAAAAAAAAaECAABWAgAALlLw3Yn2wD9CgTEv+2jvPwAAAD8nAwAAAAAAAAGiAgAAVgIAAC5S8N2J9sA/EMALM6dc7z8AAAA/JwMAAAAAAAABowIAAFYCAAAuUvDdifbAP9r+5TZTUO8/AAAAPzYDAAAAAAAAAaQCAABWAgAALlLw3Yn2wD+mPcA6/0PvPwAAAD9GAwAAAAAAAAGlAgAAVgIAALbY03l438A/pj3AOv9D7z8AAAA/VgMAAAAAAAABpgIAAFYCAAC22NN5eN/AP3J8mj6rN+8/AAAAP1YDAAAAAAAAAacCAABWAgAAttjTeXjfwD88u3RCVyvvPwAAAD9lAwAAAAAAAAGoAgAAVgIAALbY03l438A/1jgpSq8S7z8AAAA/ZQMAAAAAAAABqQIAAFYCAAC22NN5eN/AP6B3A05bBu8/AAAAP3UDAAAAAAAAAaoCAABWAgAAttjTeXjfwD849bdVs+3uPwAAAD91AwAAAAAAAAGrAgAAVgIAALbY03l438A/0nJsXQvV7j8AAAA/hQMAAAAAAAABrAIAAFYCAAC22NN5eN/AP56xRmG3yO4/AAAAP5QDAAAAAAAAAa0CAABWAgAAttjTeXjfwD9o8CBlY7zuPwAAAD+UAwAAAAAAAAGuAgAAVgIAALbY03l438A/NC/7aA+w7j8AAAA/pAMAAAAAAAABrwIAAFYCAAC22NN5eN/APwJu1Wy7o+4/AAAAP7MDAAAAAAAAAbACAABWAgAAttjTeXjfwD/KrK9wZ5fuPwAAAD/DAwAAAAAAAAGxAgAAVgIAALbY03l438A/mOuJdBOL7j8AAAA/0wMAAAAAAAABsgIAAFYCAAC22NN5eN/AP2QqZHi/fu4/AAAAP+IDAAAAAAAAAbMCAABWAgAAttjTeXjfwD8waT58a3LuPwAAAD/iAwAAAAAAAAG0AgAAVgIAALbY03l438A/+qcYgBdm7j8AAAA/8gMAAAAAAAABtQIAAFYCAAC22NN5eN/AP8jm8oPDWe4/AAAAP/IDAAAAAAAAAbYCAABWAgAAttjTeXjfwD+SJc2Hb03uPwAAAD8CBAAAAAAAAAG3AgAAVgIAALbY03l438A/LKOBj8c07j8AAAA/AgQAAAAAAAABuAIAAFYCAAAuUvDdifbAP/bhW5NzKO4/AAAAPxEEAAAAAAAAAbkCAABWAgAApMsMQpsNwT/CIDaXHxzuPwAAAD8hBAAAAAAAAAG6AgAAVgIAABxFKaasJME/jl8Qm8sP7j8AAAA/IQQAAAAAAAABuwIAAFYCAACVvkUKvjvBPybdxKIj9+0/AAAAPzAEAAAAAAAAAbwCAABWAgAACjhibs9SwT/yG5+mz+rtPwAAAD8wBAAAAAAAAAG9AgAAVgIAAIOxftLgacE/vFp5qnve7T8AAAA/QAQAAAAAAAABvgIAAFYCAAD7Kps28oDBP1TYLbLTxe0/AAAAP1AEAAAAAAAAAb8CAABWAgAAcaS3mgOYwT8gFwi2f7ntPwAAAD9QBAAAAAAAAAHAAgAAVgIAAOkd1P4Ur8E/7FXiuSut7T8AAAA/XwQAAAAAAAABwQIAAFYCAADXEA3HN93BP7qUvL3XoO0/AAAAP18EAAAAAAAAAcICAABWAgAAUYopK0n0wT+E05bBg5TtPwAAAD9vBAAAAAAAAAHDAgAAVgIAAMkDRo9aC8I/UBJxxS+I7T8AAAA/bwQAAAAAAAABxAIAAFYCAAA/fWLzayLCPxxRS8nbe+0/AAAAP38EAAAAAAAAAcUCAABWAgAAt/Z+V305wj8cUUvJ23vtPwAAAD+OBAAAAAAAAAHGAgAAVgIAAC9wm7uOUMI/HFFLydt77T8AAAA/jgQAAAAAAAABxwIAAFYCAACl6bcfoGfCPxxRS8nbe+0/AAAAP54EAAAAAAAAAcgCAABWAgAAHWPUg7F+wj8cUUvJ23vtPwAAAD+eBAAAAAAAAAHJAgAAVgIAAJfc8OfClcI/5o8lzYdv7T8AAAA/rQQAAAAAAAABygIAAFYCAACX3PDnwpXCP7LO/9AzY+0/AAAAP80EAAAAAAAAAcsCAABWAgAADVYNTNSswj+yzv/QM2PtPwAAAD/cBAAAAAAAAAHMAgAAVgIAAIXPKbDlw8I/ss7/0DNj7T8AAAA/3AQAAAAAAAABzQIAAFYCAAD9SEYU99rCP4AN2tTfVu0/AAAAP9wEAAAAAAAAAc4CAABWAgAAc8JieAjywj+ADdrU31btPwAAAD/sBAAAAAAAAAHPAgAAVgIAAOs7f9wZCcM/Sky02ItK7T8AAAA/7AQAAAAAAAAB0AIAAFYCAABjtZtAKyDDP0pMtNiLSu0/AAAAP/wEAAAAAAAAAdECAABWAgAAY7WbQCsgwz8Wi47cNz7tPwAAAD8LBQAAAAAAAAHSAgAAVgIAANkuuKQ8N8M/FouO3Dc+7T8AAAA/GwUAAAAAAAAB0wIAAFYCAABRqNQITk7DPxaLjtw3Pu0/AAAAPyoFAAAAAAAAAdQCAABWAgAAyyHxbF9lwz8Wi47cNz7tPwAAAD86BQAAAAAAAAHVAgAAVgIAAEGbDdFwfMM/FouO3Dc+7T8AAAA/OgUAAAAAAAAB1gIAAFYCAAC5FCo1gpPDPxaLjtw3Pu0/AAAAP0oFAAAAAAAAAdcCAABWAgAAMY5GmZOqwz/iyWjg4zHtPwAAAD9ZBQAAAAAAAAHYAgAAVgIAAKcHY/2kwcM/4slo4OMx7T8AAAA/aQUAAAAAAAAB2QIAAFYCAAAfgX9httjDP+LJaODjMe0/AAAAP2kFAAAAAAAAAdoCAABWAgAAl/qbxcfvwz/iyWjg4zHtPwAAAD95BQAAAAAAAAHbAgAAVgIAAA10uCnZBsQ/4slo4OMx7T8AAAA/iAUAAAAAAAAB3AIAAFYCAACF7dSN6h3EP+LJaODjMe0/AAAAP4gFAAAAAAAAAd0CAABWAgAA/2bx8fs0xD/iyWjg4zHtPwAAAD+YBQAAAAAAAAHeAgAAVgIAAHXgDVYNTMQ/4slo4OMx7T8AAAA/pwUAAAAAAAAB3wIAAFYCAADrWSq6HmPEP+LJaODjMe0/AAAAP6cFAAAAAAAAAeACAABWAgAAZdNGHjB6xD/iyWjg4zHtPwAAAD+3BQAAAAAAAAHhAgAAVgIAAN1MY4JBkcQ/4slo4OMx7T8AAAA/twUAAAAAAAAB4gIAAFYCAADNP5xKZL/EP+LJaODjMe0/AAAAP8cFAAAAAAAAAeMCAABWAgAAQ7m4rnXWxD/iyWjg4zHtPwAAAD/WBQAAAAAAAAHkAgAAVgIAALky1RKH7cQ/4slo4OMx7T8AAAA/1gUAAAAAAAAB5QIAAFYCAAA1rPF2mATFP+LJaODjMe0/AAAAP+YFAAAAAAAAAeYCAABWAgAAqSUO26kbxT/iyWjg4zHtPwAAAD/mBQAAAAAAAAHnAgAAVgIAAB+fKj+7MsU/4slo4OMx7T8AAAA/9gUAAAAAAAAB6AIAAFYCAACbGEejzEnFP+LJaODjMe0/AAAAP1MGAAAAAAAAAekCAABWAgAAEZJjB95gxT8Wi47cNz7tPwAAAD97BgAAAAAAAAHqAgAAVgIAAIcLgGvvd8U/FouO3Dc+7T8AAAA/ewYAAAAAAAAB6wIAAFYCAAABhZzPAI/FP0pMtNiLSu0/AAAAP4sGAAAAAAAAAewCAABWAgAAd/64MxKmxT9KTLTYi0rtPwAAAD+aBgAAAAAAAAHtAgAAVgIAAHf+uDMSpsU/gA3a1N9W7T8AAAA/mgYAAAAAAAAB7gIAAFYCAADtd9WXI73FP4AN2tTfVu0/AAAAP6oGAAAAAAAAAe8CAABWAgAAZ/Hx+zTUxT+yzv/QM2PtPwAAAD+qBgAAAAAAAAHwAgAAVgIAAGfx8fs01MU/5o8lzYdv7T8AAAA/ugYAAAAAAAAB8QIAAFYCAADfag5gRuvFP+aPJc2Hb+0/AAAAP7oGAAAAAAAAAfICAABWAgAAU+QqxFcCxj8cUUvJ23vtPwAAAD/JBgAAAAAAAAHzAgAAVgIAAM1dRyhpGcY/UBJxxS+I7T8AAAA/yQYAAAAAAAAB9AIAAFYCAABF12OMejDGP4TTlsGDlO0/AAAAP9kGAAAAAAAAAfUCAABWAgAAu1CA8ItHxj+E05bBg5TtPwAAAD/ZBgAAAAAAAAH2AgAAVgIAALtQgPCLR8Y/upS8vdeg7T8AAAA/6QYAAAAAAAAB9wIAAFYCAAC7UIDwi0fGP+xV4rkrre0/AAAAP+kGAAAAAAAAAfgCAABWAgAANcqcVJ1exj/sVeK5K63tPwAAAD/4BgAAAAAAAAH5AgAAVgIAADXKnFSdXsY/IBcItn+57T8AAAA/+AYAAAAAAAAB+gIAAFYCAACrQ7m4rnXGPyAXCLZ/ue0/AAAAPwgHAAAAAAAAAfsCAABWAgAAq0O5uK51xj9U2C2y08XtPwAAAD8XBwAAAAAAAAH8AgAAVgIAACG91RzAjMY/VNgtstPF7T8AAAA/FwcAAAAAAAAB/QIAAFYCAAAhvdUcwIzGP4iZU64n0u0/AAAAPycHAAAAAAAAAf4CAABWAgAAIb3VHMCMxj+8Wnmqe97tPwAAAD8nBwAAAAAAAAH/AgAAVgIAAJs28oDRo8Y/vFp5qnve7T8AAAA/NwcAAAAAAAABAAMAAFYCAACbNvKA0aPGP/Ibn6bP6u0/AAAAP0YHAAAAAAAAAQEDAABWAgAAmzbygNGjxj8m3cSiI/ftPwAAAD9GBwAAAAAAAAECAwAAVgIAAJs28oDRo8Y/WJ7qnncD7j8AAAA/VgcAAAAAAAABAwMAAFYCAAATsA7l4rrGP1ie6p53A+4/AAAAP2YHAAAAAAAAAQQDAABWAgAAE7AO5eK6xj+OXxCbyw/uPwAAAD91BwAAAAAAAAEFAwAAVgIAABOwDuXiusY/wiA2lx8c7j8AAAA/dQcAAAAAAAABBgMAAFYCAAATsA7l4rrGP/bhW5NzKO4/AAAAP4UHAAAAAAAAAQcDAABWAgAAE7AO5eK6xj8so4GPxzTuPwAAAD+FBwAAAAAAAAEIAwAAVgIAAIcpK0n00cY/LKOBj8c07j8AAAA/lAcAAAAAAAABCQMAAFYCAACHKStJ9NHGP15kp4sbQe4/AAAAP5QHAAAAAAAAAQoDAABWAgAAhykrSfTRxj+SJc2Hb03uPwAAAD+kBwAAAAAAAAELAwAAVgIAAIcpK0n00cY/yObyg8NZ7j8AAAA/wwcAAAAAAAABDAMAAFYCAACHKStJ9NHGP/qnGIAXZu4/AAAAP9MHAAAAAAAAAQ0DAABWAgAAhykrSfTRxj8waT58a3LuPwAAAD/jBwAAAAAAAAEOAwAAVgIAAIcpK0n00cY/ZCpkeL9+7j8AAAA/4wcAAAAAAAABDwMAAFYCAACHKStJ9NHGP5jriXQTi+4/AAAAP/IHAAAAAAAAARADAABWAgAAhykrSfTRxj/KrK9wZ5fuPwAAAD/yBwAAAAAAAAERAwAAVgIAAIcpK0n00cY/Am7VbLuj7j8AAAA/AggAAAAAAAABEgMAAFYCAAADo0etBenGPzQv+2gPsO4/AAAAPxEIAAAAAAAAARMDAABWAgAAA6NHrQXpxj9o8CBlY7zuPwAAAD8RCAAAAAAAAAEUAwAAVgIAAAOjR60F6cY/nrFGYbfI7j8AAAA/IQgAAAAAAAABFQMAAFYCAAADo0etBenGP9JybF0L1e4/AAAAPzEIAAAAAAAAARYDAABWAgAAA6NHrQXpxj8ENJJZX+HuPwAAAD9QCAAAAAAAAAEXAwAAVgIAAAOjR60F6cY/OPW3VbPt7j8AAAA/YAgAAAAAAAABGAMAAFYCAAADo0etBenGP2y23VEH+u4/AAAAP28IAAAAAAAAARkDAABWAgAAA6NHrQXpxj+gdwNOWwbvPwAAAD9vCAAAAAAAAAEaAwAAVgIAAAOjR60F6cY/1jgpSq8S7z8AAAA/fwgAAAAAAAABGwMAAFYCAAADo0etBenGPwr6TkYDH+8/AAAAP38IAAAAAAAAARwDAABWAgAAA6NHrQXpxj9yfJo+qzfvPwAAAD+OCAAAAAAAAAEdAwAAVgIAAAOjR60F6cY/pj3AOv9D7z8AAAA/nggAAAAAAAABHgMAAFYCAAADo0etBenGP9r+5TZTUO8/AAAAP54IAAAAAAAAAR8DAABWAgAAA6NHrQXpxj8QwAszp1zvPwAAAD+uCAAAAAAAAAEgAwAAVgIAAAOjR60F6cY/QoExL/to7z8AAAA/zQgAAAAAAAABIQMAAFYCAACHKStJ9NHGP0KBMS/7aO8/AAAAP90IAAAAAAAAASIDAABWAgAAE7AO5eK6xj9CgTEv+2jvPwAAAD/dCAAAAAAAAAEjAwAAVgIAAEO5uK511sQ/Am7VbLuj7j8AAAA/AAAAAAAAAAABJAMAAFYCAABDubiuddbEP8qsr3Bnl+4/AAAAPwAAAAAAAAAAASUDAABWAgAAuTLVEoftxD/KrK9wZ5fuPwAAAD/JAAAAAAAAAAEmAwAAVgIAALky1RKH7cQ/mOuJdBOL7j8AAAA/2QAAAAAAAAABJwMAAFYCAAA1rPF2mATFP2QqZHi/fu4/AAAAP2UBAAAAAAAAASgDAABWAgAANazxdpgExT8waT58a3LuPwAAAD91AQAAAAAAAAEpAwAAVgIAAKklDtupG8U/MGk+fGty7j8AAAA/dQEAAAAAAAABKgMAAFYCAACpJQ7bqRvFP/qnGIAXZu4/AAAAP4QBAAAAAAAAASsDAABWAgAAH58qP7syxT/6pxiAF2buPwAAAD+EAQAAAAAAAAEsAwAAVgIAAEO5uK511sQ/rEwSccUv6D8AAAA/AAAAAAAAAAABLQMAAFYCAABDubiuddbEP+ANOG0ZPOg/AAAAPwAAAAAAAAAAAS4DAABWAgAAQ7m4rnXWxD8Wz11pbUjoPwAAAD8/AAAAAAAAAAEvAwAAVgIAAEO5uK511sQ/SpCDZcFU6D8AAAA/TgAAAAAAAAABMAMAAFYCAABDubiuddbEP3xRqWEVYeg/AAAAP04AAAAAAAAAATEDAABWAgAAQ7m4rnXWxD/k0/RZvXnoPwAAAD9eAAAAAAAAAAEyAwAAVgIAAEO5uK511sQ/GpUaVhGG6D8AAAA/bgAAAAAAAAABMwMAAFYCAABDubiuddbEP05WQFJlkug/AAAAP24AAAAAAAAAATQDAABWAgAAQ7m4rnXWxD+22ItKDavoPwAAAD9uAAAAAAAAAAE1AwAAVgIAAEO5uK511sQ/HlvXQrXD6D8AAAA/fQAAAAAAAAABNgMAAFYCAAC5MtUSh+3EP4jdIjtd3Og/AAAAP30AAAAAAAAAATcDAABWAgAAuTLVEoftxD/uX24zBfXoPwAAAD+NAAAAAAAAAAE4AwAAVgIAALky1RKH7cQ/WOK5K60N6T8AAAA/nAAAAAAAAAABOQMAAFYCAAC5MtUSh+3EP8BkBSRVJuk/AAAAP5wAAAAAAAAAAToDAABWAgAANazxdpgExT8o51Ac/T7pPwAAAD+sAAAAAAAAAAE7AwAAVgIAADWs8XaYBMU/kmmcFKVX6T8AAAA/rAAAAAAAAAABPAMAAFYCAAA1rPF2mATFPy6tDQmhfOk/AAAAP6wAAAAAAAAAAT0DAABWAgAAqSUO26kbxT/K8H79nKHpPwAAAD+8AAAAAAAAAAE+AwAAVgIAAKklDtupG8U/NHPK9US66T8AAAA/ywAAAAAAAAABPwMAAFYCAACpJQ7bqRvFP9C2O+pA3+k/AAAAP8sAAAAAAAAAAUADAABWAgAAqSUO26kbxT84OYfi6PfpPwAAAD/bAAAAAAAAAAFBAwAAVgIAAKklDtupG8U/orvS2pAQ6j8AAAA/2wAAAAAAAAABQgMAAFYCAACpJQ7bqRvFPwo+HtM4Keo/AAAAP+sAAAAAAAAAAUMDAABWAgAAqSUO26kbxT9wwGnL4EHqPwAAAD/rAAAAAAAAAAFEAwAAVgIAAKklDtupG8U/2kK1w4ha6j8AAAA/+gAAAAAAAAABRQMAAFYCAACpJQ7bqRvFP0TFALwwc+o/AAAAP/oAAAAAAAAAAUYDAABWAgAAqSUO26kbxT/gCHKwLJjqPwAAAD8KAQAAAAAAAAFHAwAAVgIAAKklDtupG8U/SIu9qNSw6j8AAAA/CgEAAAAAAAABSAMAAFYCAACpJQ7bqRvFP7ANCaF8yeo/AAAAPxkBAAAAAAAAAUkDAABWAgAAqSUO26kbxT8YkFSZJOLqPwAAAD8ZAQAAAAAAAAFKAwAAVgIAAKklDtupG8U/gBKgkcz66j8AAAA/KQEAAAAAAAABSwMAAFYCAACpJQ7bqRvFP+qU64l0E+s/AAAAPykBAAAAAAAAAUwDAABWAgAAqSUO26kbxT9SFzeCHCzrPwAAAD85AQAAAAAAAAFNAwAAVgIAAKklDtupG8U/upmCesRE6z8AAAA/OQEAAAAAAAABTgMAAFYCAACpJQ7bqRvFP+5aqHYYUes/AAAAP2gBAAAAAAAAAU8DAABWAgAANazxdpgExT/uWqh2GFHrPwAAAD+WAQAAAAAAAAFQAwAAVgIAALky1RKH7cQ/7lqodhhR6z8AAAA/pgEAAAAAAAABUQMAAFYCAABDubiuddbEP7qZgnrEROs/AAAAP7YBAAAAAAAAAVIDAABWAgAAzT+cSmS/xD9SFzeCHCzrPwAAAD+2AQAAAAAAAAFTAwAAVgIAAMsh8WxfZcM/cMBpy+BB6j8AAAA/AAAAAAAAAAABVAMAAFYCAADLIfFsX2XDP6aBj8c0Tuo/AAAAPzgAAAAAAAAAAVUDAABWAgAAyyHxbF9lwz/aQrXDiFrqPwAAAD9IAAAAAAAAAAFWAwAAVgIAAMsh8WxfZcM/DgTbv9xm6j8AAAA/SAAAAAAAAAABVwMAAFYCAADLIfFsX2XDP0TFALwwc+o/AAAAP1gAAAAAAAAAAVgDAABWAgAAyyHxbF9lwz92hia4hH/qPwAAAD9YAAAAAAAAAAFZAwAAVgIAAEGbDdFwfMM/qkdMtNiL6j8AAAA/dwAAAAAAAAABWgMAAFYCAABBmw3RcHzDP+AIcrAsmOo/AAAAP3cAAAAAAAAAAVsDAABWAgAAQZsN0XB8wz8SypesgKTqPwAAAD93AAAAAAAAAAFcAwAAVgIAALkUKjWCk8M/SIu9qNSw6j8AAAA/hgAAAAAAAAABXQMAAFYCAAC5FCo1gpPDP3xM46Qoveo/AAAAP5YAAAAAAAAAAV4DAABWAgAAuRQqNYKTwz+wDQmhfMnqPwAAAD+WAAAAAAAAAAFfAwAAVgIAADGORpmTqsM/4s4undDV6j8AAAA/pgAAAAAAAAABYAMAAFYCAAAxjkaZk6rDPxiQVJkk4uo/AAAAP6YAAAAAAAAAAWEDAABWAgAAMY5GmZOqwz9MUXqVeO7qPwAAAD+1AAAAAAAAAAFiAwAAVgIAADGORpmTqsM/ttPFjSAH6z8AAAA/tQAAAAAAAAABYwMAAFYCAACnB2P9pMHDP+qU64l0E+s/AAAAP8UAAAAAAAAAAWQDAABWAgAApwdj/aTBwz8cVhGGyB/rPwAAAD/FAAAAAAAAAAFlAwAAVgIAAB+Bf2G22MM/Uhc3ghws6z8AAAA/1QAAAAAAAAABZgMAAFYCAAAfgX9httjDP4bYXH5wOOs/AAAAP+QAAAAAAAAAAWcDAABWAgAAl/qbxcfvwz+6mYJ6xETrPwAAAD/kAAAAAAAAAAFoAwAAVgIAAJf6m8XH78M/7lqodhhR6z8AAAA/9AAAAAAAAAABaQMAAFYCAACX+pvFx+/DPyIcznJsXes/AAAAP/QAAAAAAAAAAWoDAABWAgAADXS4KdkGxD9W3fNuwGnrPwAAAD8DAQAAAAAAAAFrAwAAVgIAAA10uCnZBsQ/jJ4ZaxR26z8AAAA/EwEAAAAAAAABbAMAAFYCAACF7dSN6h3EP/IgZWO8jus/AAAAPxMBAAAAAAAAAW0DAABWAgAAhe3UjeodxD8o4opfEJvrPwAAAD8jAQAAAAAAAAFuAwAAVgIAAIXt1I3qHcQ/XKOwW2Sn6z8AAAA/MgEAAAAAAAABbwMAAFYCAAD/ZvHx+zTEPyjiil8Qm+s/AAAAP6ABAAAAAAAAAXADAABWAgAA/2bx8fs0xD/yIGVjvI7rPwAAAD+gAQAAAAAAAAFxAwAAVgIAAHXgDVYNTMQ/jJ4ZaxR26z8AAAA/rwEAAAAAAAABcgMAAFYCAAB14A1WDUzEP1bd827Aaes/AAAAP78BAAAAAAAAAXMDAABWAgAAdeANVg1MxD8iHM5ybF3rPwAAAD+/AQAAAAAAAAF0AwAAVgIAAOtZKroeY8Q/7lqodhhR6z8AAAA/7gEAAAAAAAABdQMAAFYCAADrWSq6HmPEP7qZgnrEROs/AAAAPw0CAAAAAAAAAXYDAABWAgAAZdNGHjB6xD+G2Fx+cDjrPwAAAD8NAgAAAAAAAAF3AwAAVgIAAN1MY4JBkcQ/hthcfnA46z8AAAA/IgIAAAAAAAABeAMAAFYCAADdTGOCQZHEP1IXN4IcLOs/AAAAPzICAAAAAAAAAXkDAABWAgAA3UxjgkGRxD8cVhGGyB/rPwAAAD8yAgAAAAAAAAF6AwAAVgIAAN1MY4JBkcQ/6pTriXQT6z8AAAA/QgIAAAAAAAABewMAAFYCAADdTGOCQZHEP7bTxY0gB+s/AAAAP0ICAAAAAAAAAXwDAABWAgAA3UxjgkGRxD+AEqCRzPrqPwAAAD+fAgAAAAAAAAF9AwAAVgIAAHkcZBEXAMc/IBcItn+57T8AAAA/AAAAAAAAAAABfgMAAFYCAADvlYB1KBfHPyAXCLZ/ue0/AAAAPwAAAAAAAAAAAX8DAABWAgAAaw+d2Tkuxz8gFwi2f7ntPwAAAD/uAQAAAAAAAAGAAwAAVgIAAN+IuT1LRcc/IBcItn+57T8AAAA/HQIAAAAAAAABgQMAAFYCAADfiLk9S0XHP+xV4rkrre0/AAAAPzwCAAAAAAAAAYIDAABWAgAA34i5PUtFxz+6lLy916DtPwAAAD9cAgAAAAAAAAGDAwAAVgIAAFUC1qFcXMc/upS8vdeg7T8AAAA/ewIAAAAAAAABhAMAAFYCAABVAtahXFzHP4TTlsGDlO0/AAAAP4sCAAAAAAAAAYUDAABWAgAA0XvyBW5zxz+E05bBg5TtPwAAAD+aAgAAAAAAAAGGAwAAVgIAANF78gVuc8c/UBJxxS+I7T8AAAA/mgIAAAAAAAABhwMAAFYCAABH9Q5qf4rHP1ASccUviO0/AAAAP7kCAAAAAAAAAYgDAABWAgAAR/UOan+Kxz8cUUvJ23vtPwAAAD+5AgAAAAAAAAGJAwAAVgIAAEf1Dmp/isc/5o8lzYdv7T8AAAA/2QIAAAAAAAABigMAAFYCAAC7bivOkKHHP7LO/9AzY+0/AAAAP/gCAAAAAAAAAYsDAABWAgAAu24rzpChxz+ADdrU31btPwAAAD8IAwAAAAAAAAGMAwAAVgIAADfoRzKiuMc/gA3a1N9W7T8AAAA/FwMAAAAAAAABjQMAAFYCAAA36EcyorjHP0pMtNiLSu0/AAAAPyUDAAAAAAAAAY4DAABWAgAArWFklrPPxz9KTLTYi0rtPwAAAD9EAwAAAAAAAAGPAwAAVgIAAK1hZJazz8c/FouO3Dc+7T8AAAA/RAMAAAAAAAABkAMAAFYCAACtYWSWs8/HP+LJaODjMe0/AAAAP1QDAAAAAAAAAZEDAABWAgAAI9uA+sTmxz/iyWjg4zHtPwAAAD+DAwAAAAAAAAGSAwAAVgIAACPbgPrE5sc/rghD5I8l7T8AAAA/kwMAAAAAAAABkwMAAFYCAAAj24D6xObHP3pHHeg7Ge0/AAAAP5MDAAAAAAAAAZQDAABWAgAAI9uA+sTmxz9Ghvfr5wztPwAAAD+iAwAAAAAAAAGVAwAAVgIAAJ9UnV7W/cc/Rob36+cM7T8AAAA/ogMAAAAAAAABlgMAAFYCAACfVJ1e1v3HPxDF0e+TAO0/AAAAP7IDAAAAAAAAAZcDAABWAgAAn1SdXtb9xz/eA6zzP/TsPwAAAD/BAwAAAAAAAAGYAwAAVgIAAJ9UnV7W/cc/qkKG9+vn7D8AAAA/wQMAAAAAAAABmQMAAFYCAACfVJ1e1v3HP3SBYPuX2+w/AAAAP9EDAAAAAAAAAZoDAABWAgAAn1SdXtb9xz9AwDr/Q8/sPwAAAD/wAwAAAAAAAAGbAwAAVgIAABPOucLnFMg/QMA6/0PP7D8AAAA/AAQAAAAAAAABnAMAAFYCAAATzrnC5xTIPw7/FAPwwuw/AAAAPx8EAAAAAAAAAZ0DAABWAgAAE865wucUyD/WPe8GnLbsPwAAAD8fBAAAAAAAAAGeAwAAVgIAABPOucLnFMg/pHzJCkiq7D8AAAA/PgQAAAAAAAABnwMAAFYCAAATzrnC5xTIP3C7ow70new/AAAAP04EAAAAAAAAAaADAABWAgAAiUfWJvkryD9wu6MO9J3sPwAAAD9OBAAAAAAAAAGhAwAAVgIAAIlH1ib5K8g/PPp9EqCR7D8AAAA/XgQAAAAAAAABogMAAFYCAACJR9Ym+SvIPwY5WBZMhew/AAAAP20EAAAAAAAAAaMDAABWAgAAiUfWJvkryD/UdzIa+HjsPwAAAD9tBAAAAAAAAAGkAwAAVgIAAIlH1ib5K8g/nrYMHqRs7D8AAAA/fQQAAAAAAAABpQMAAFYCAACJR9Ym+SvIP2r15iFQYOw/AAAAP6wEAAAAAAAAAaYDAABWAgAABcHyigpDyD9q9eYhUGDsPwAAAD/LBAAAAAAAAAGnAwAAVgIAAAXB8ooKQ8g/ODTBJfxT7D8AAAA/ywQAAAAAAAABqAMAAFYCAAAFwfKKCkPIPwJzmymoR+w/AAAAP9sEAAAAAAAAAakDAABWAgAABcHyigpDyD/OsXUtVDvsPwAAAD/qBAAAAAAAAAGqAwAAVgIAAAXB8ooKQ8g/mvBPMQAv7D8AAAA/+gQAAAAAAAABqwMAAFYCAAB7Og/vG1rIP5rwTzEAL+w/AAAAPwoFAAAAAAAAAawDAABWAgAAezoP7xtayD9kLyo1rCLsPwAAAD8KBQAAAAAAAAGtAwAAVgIAAHs6D+8bWsg/Mm4EOVgW7D8AAAA/GwUAAAAAAAABrgMAAFYCAAB7Og/vG1rIP/6s3jwECuw/AAAAPyoFAAAAAAAAAa8DAABWAgAAezoP7xtayD/I67hAsP3rPwAAAD86BQAAAAAAAAGwAwAAVgIAAHs6D+8bWsg/liqTRFzx6z8AAAA/OgUAAAAAAAABsQMAAFYCAADvsytTLXHIP5Yqk0Rc8es/AAAAP0oFAAAAAAAAAbIDAABWAgAA77MrUy1xyD9gaW1ICOXrPwAAAD9ZBQAAAAAAAAGzAwAAVgIAAO+zK1Mtccg/LKhHTLTY6z8AAAA/aQUAAAAAAAABtAMAAFYCAADvsytTLXHIP/jmIVBgzOs/AAAAP2kFAAAAAAAAAbUDAABWAgAA77MrUy1xyD/GJfxTDMDrPwAAAD95BQAAAAAAAAG2AwAAVgIAAO+zK1Mtccg/kGTWV7iz6z8AAAA/eQUAAAAAAAABtwMAAFYCAABrLUi3PojIP1yjsFtkp+s/AAAAP4gFAAAAAAAAAbgDAABWAgAAay1Itz6IyD8o4opfEJvrPwAAAD+IBQAAAAAAAAG5AwAAVgIAAGstSLc+iMg/8iBlY7yO6z8AAAA/mAUAAAAAAAABugMAAFYCAABrLUi3PojIP75fP2dogus/AAAAP6cFAAAAAAAAAbsDAABWAgAAay1Itz6IyD+MnhlrFHbrPwAAAD+nBQAAAAAAAAG8AwAAVgIAAGstSLc+iMg/Vt3zbsBp6z8AAAA/twUAAAAAAAABvQMAAFYCAABrLUi3PojIPyIcznJsXes/AAAAP7cFAAAAAAAAAb4DAABWAgAAay1Itz6IyD/uWqh2GFHrPwAAAD/HBQAAAAAAAAG/AwAAVgIAAGstSLc+iMg/upmCesRE6z8AAAA/1gUAAAAAAAABwAMAAFYCAABrLUi3PojIP4bYXH5wOOs/AAAAP9YFAAAAAAAAAcEDAABWAgAAay1Itz6IyD9SFzeCHCzrPwAAAD/mBQAAAAAAAAHCAwAAVgIAAGstSLc+iMg/6pTriXQT6z8AAAA/9gUAAAAAAAABwwMAAFYCAABrLUi3PojIP7bTxY0gB+s/AAAAP/YFAAAAAAAAAcQDAABWAgAAay1Itz6IyD+AEqCRzPrqPwAAAD8FBgAAAAAAAAHFAwAAVgIAAGstSLc+iMg/TFF6lXju6j8AAAA/FQYAAAAAAAABxgMAAFYCAABrLUi3PojIPxiQVJkk4uo/AAAAPxUGAAAAAAAAAccDAABWAgAAay1Itz6IyD/izi6d0NXqPwAAAD8kBgAAAAAAAAHIAwAAVgIAAGstSLc+iMg/sA0JoXzJ6j8AAAA/JAYAAAAAAAAByQMAAFYCAABrLUi3PojIP3xM46Qoveo/AAAAPzQGAAAAAAAAAcoDAABWAgAAay1Itz6IyD9Ii72o1LDqPwAAAD9EBgAAAAAAAAHLAwAAVgIAAGstSLc+iMg/EsqXrICk6j8AAAA/RAYAAAAAAAABzAMAAFYCAABrLUi3PojIP+AIcrAsmOo/AAAAP1MGAAAAAAAAAc0DAABWAgAAay1Itz6IyD+qR0y02IvqPwAAAD9TBgAAAAAAAAHOAwAAVgIAAGstSLc+iMg/doYmuIR/6j8AAAA/YwYAAAAAAAABzwMAAFYCAABrLUi3PojIP0TFALwwc+o/AAAAP2MGAAAAAAAAAdADAABWAgAAay1Itz6IyD8OBNu/3GbqPwAAAD9zBgAAAAAAAAHRAwAAVgIAAOGmZBtQn8g/poGPxzRO6j8AAAA/cwYAAAAAAAAB0gMAAFYCAADhpmQbUJ/IPz7/Q8+MNeo/AAAAP4IGAAAAAAAAAdMDAABWAgAA4aZkG1CfyD/UfPjW5BzqPwAAAD+CBgAAAAAAAAHUAwAAVgIAAOGmZBtQn8g/bPqs3jwE6j8AAAA/kgYAAAAAAAAB1QMAAFYCAADhpmQbUJ/IPwR4YeaU6+k/AAAAP5IGAAAAAAAAAdYDAABWAgAA4aZkG1CfyD+a9RXu7NLpPwAAAD+hBgAAAAAAAAHXAwAAVgIAAOGmZBtQn8g/ZjTw8ZjG6T8AAAA/oQYAAAAAAAAB2AMAAFYCAADhpmQbUJ/IPzRzyvVEuuk/AAAAP7EGAAAAAAAAAdkDAABWAgAA4aZkG1CfyD/K8H79nKHpPwAAAD+xBgAAAAAAAAHaAwAAVgIAAOGmZBtQn8g/mC9ZAUmV6T8AAAA/wQYAAAAAAAAB2wMAAFYCAADhpmQbUJ/IP2JuMwX1iOk/AAAAP9AGAAAAAAAAAdwDAABWAgAA4aZkG1CfyD8urQ0JoXzpPwAAAD/QBgAAAAAAAAHdAwAAVgIAAOGmZBtQn8g/+uvnDE1w6T8AAAA/4AYAAAAAAAAB3gMAAFYCAADhpmQbUJ/IP5JpnBSlV+k/AAAAP+AGAAAAAAAAAd8DAABWAgAAVyCBf2G2yD8o51Ac/T7pPwAAAD/wBgAAAAAAAAHgAwAAVgIAAFcggX9htsg/9CUrIKky6T8AAAA//wYAAAAAAAAB4QMAAFYCAABXIIF/YbbIP4yj3ycBGuk/AAAAPw8HAAAAAAAAAeIDAABWAgAAVyCBf2G2yD8kIZQvWQHpPwAAAD8PBwAAAAAAAAHjAwAAVgIAAFcggX9htsg/vJ5IN7Ho6D8AAAA/GQcAAAAAAAAB5AMAAFYCAABXIIF/YbbIP4jdIjtd3Og/AAAAPygHAAAAAAAAAeUDAABWAgAAVyCBf2G2yD8eW9dCtcPoPwAAAD84BwAAAAAAAAHmAwAAVgIAAFcggX9htsg/7JmxRmG36D8AAAA/OAcAAAAAAAAB5wMAAFYCAADTmZ3jcs3IP05WQFJlkug/AAAAPzgHAAAAAAAAAegDAABWAgAA05md43LNyD/k0/RZvXnoPwAAAD9XBwAAAAAAAAHpAwAAVgIAANOZneNyzcg/shLPXWlt6D8AAAA/VwcAAAAAAAAB6gMAAFYCAADTmZ3jcs3IP0qQg2XBVOg/AAAAP2cHAAAAAAAAAesDAABWAgAARxO6R4TkyD8Wz11pbUjoPwAAAD9nBwAAAAAAAAHsAwAAVgIAAEcTukeE5Mg/4A04bRk86D8AAAA/dwcAAAAAAAAB7QMAAFYCAABHE7pHhOTIP3iL7HRxI+g/AAAAP4YHAAAAAAAAAe4DAABWAgAARxO6R4TkyD9EysZ4HRfoPwAAAD+GBwAAAAAAAAHvAwAAVgIAAEcTukeE5Mg/EAmhfMkK6D8AAAA/lgcAAAAAAAAB8AMAAFYCAABHE7pHhOTIP9xHe4B1/uc/AAAAP6UHAAAAAAAAAfEDAABWAgAARxO6R4TkyD+ohlWEIfLnPwAAAD+1BwAAAAAAAAHyAwAAVgIAAL+M1quV+8g/csUviM3l5z8AAAA/1AcAAAAAAAAB8wMAAFYCAAC/jNarlfvIP0AECox52ec/AAAAP9QHAAAAAAAAAfQDAABWAgAAv4zWq5X7yD8KQ+SPJc3nPwAAAD/kBwAAAAAAAAH1AwAAVgIAAL+M1quV+8g/1oG+k9HA5z8AAAA/5AcAAAAAAAAB9gMAAFYCAAC/jNarlfvIP6TAmJd9tOc/AAAAP/QHAAAAAAAAAfcDAABWAgAAv4zWq5X7yD9u/3KbKajnPwAAAD/0BwAAAAAAAAH4AwAAVgIAAL+M1quV+8g/Oj5Nn9Wb5z8AAAA/AwgAAAAAAAAB+QMAAFYCAAC/jNarlfvIPwZ9J6OBj+c/AAAAPxMIAAAAAAAAAfoDAABWAgAAv4zWq5X7yD/SuwGnLYPnPwAAAD8TCAAAAAAAAAH7AwAAVgIAAL+M1quV+8g/nvrbqtl25z8AAAA/IggAAAAAAAAB/AMAAFYCAAC/jNarlfvIP2o5tq6Fauc/AAAAPyIIAAAAAAAAAf0DAABWAgAAv4zWq5X7yD82eJCyMV7nPwAAAD8yCAAAAAAAAAH+AwAAVgIAAL+M1quV+8g/ALdqtt1R5z8AAAA/QggAAAAAAAAB/wMAAFYCAAC/jNarlfvIP5g0H741Oec/AAAAP0IIAAAAAAAAAQAEAABWAgAAv4zWq5X7yD8wstPFjSDnPwAAAD9RCAAAAAAAAAEBBAAAVgIAAL+M1quV+8g//PCtyTkU5z8AAAA/UQgAAAAAAAABAgQAAFYCAAC/jNarlfvIP5RuYtGR++Y/AAAAP2EIAAAAAAAAAQMEAABWAgAAv4zWq5X7yD8q7BbZ6eLmPwAAAD9hCAAAAAAAAAEEBAAAVgIAAL+M1quV+8g/xGnL4EHK5j8AAAA/cQgAAAAAAAABBQQAAFYCAAC/jNarlfvIP46opeTtveY/AAAAP4AIAAAAAAAAAQYEAABWAgAAv4zWq5X7yD9a53/ombHmPwAAAD+ACAAAAAAAAAEHBAAAVgIAADkG8w+nEsk/8GQ08PGY5j8AAAA/kAgAAAAAAAABCAQAAFYCAAA5BvMPpxLJP76jDvSdjOY/AAAAP5AIAAAAAAAAAQkEAABWAgAAOQbzD6cSyT+K4uj3SYDmPwAAAD+fCAAAAAAAAAEKBAAAVgIAADkG8w+nEsk/ViHD+/Vz5j8AAAA/rwgAAAAAAAABCwQAAFYCAACvfw90uCnJPyJgnf+hZ+Y/AAAAP68IAAAAAAAAAQwEAABWAgAAr38PdLgpyT+43VEH+k7mPwAAAD+/CAAAAAAAAAENBAAAVgIAAK9/D3S4Kck/hBwsC6ZC5j8AAAA/vwgAAAAAAAABDgQAAFYCAACvfw90uCnJPxya4BL+KeY/AAAAP84IAAAAAAAAAQ8EAABWAgAAr38PdLgpyT+0F5UaVhHmPwAAAD/OCAAAAAAAAAEQBAAAVgIAACX5K9jJQMk/TJVJIq745T8AAAA/3ggAAAAAAAABEQQAAFYCAAAl+SvYyUDJP+IS/ikG4OU/AAAAP94IAAAAAAAAARIEAABWAgAAJfkr2MlAyT96kLIxXsflPwAAAD/uCAAAAAAAAAETBAAAVgIAAJ9ySDzbV8k/epCyMV7H5T8AAAA/7ggAAAAAAAABFAQAAFYCAACfckg821fJPxIOZzm2ruU/AAAAP/0IAAAAAAAAARUEAABWAgAAn3JIPNtXyT+qixtBDpblPwAAAD/9CAAAAAAAAAEWBAAAVgIAAJ9ySDzbV8k/dsr1RLqJ5T8AAAA/DQkAAAAAAAABFwQAAFYCAAAV7GSg7G7JP0IJ0EhmfeU/AAAAPw0JAAAAAAAAARgEAABWAgAAFexkoOxuyT/YhoRQvmTlPwAAAD8cCQAAAAAAAAEZBAAAVgIAABXsZKDsbsk/cAQ5WBZM5T8AAAA/HAkAAAAAAAABGgQAAFYCAAAV7GSg7G7JPwiC7V9uM+U/AAAAPzUJAAAAAAAAARsEAABWAgAAFexkoOxuyT/UwMdjGiflPwAAAD9FCQAAAAAAAAEcBAAAVgIAABXsZKDsbsk/aj58a3IO5T8AAAA/RQkAAAAAAAABHQQAAFYCAAAV7GSg7G7JPwS8MHPK9eQ/AAAAP1QJAAAAAAAAAR4EAABWAgAAFexkoOxuyT+aOeV6It3kPwAAAD9UCQAAAAAAAAEfBAAAVgIAABXsZKDsbsk/MreZgnrE5D8AAAA/ZAkAAAAAAAABIAQAAFYCAAAV7GSg7G7JP8o0TorSq+Q/AAAAP2QJAAAAAAAAASEEAABWAgAAFexkoOxuyT9isgKSKpPkPwAAAD90CQAAAAAAAAEiBAAAVgIAABXsZKDsbsk/+C+3mYJ65D8AAAA/gwkAAAAAAAABIwQAAFYCAAAV7GSg7G7JP8RukZ0ubuQ/AAAAP4MJAAAAAAAAASQEAABWAgAAFexkoOxuyT9c7EWlhlXkPwAAAD+TCQAAAAAAAAElBAAAVgIAABXsZKDsbsk/KCsgqTJJ5D8AAAA/kwkAAAAAAAABJgQAAFYCAAAV7GSg7G7JP/Rp+qzePOQ/AAAAP6IJAAAAAAAAAScEAABWAgAAFexkoOxuyT/AqNSwijDkPwAAAD+iCQAAAAAAAAEoBAAAVgIAAI1lgQT+hck/WCaJuOIX5D8AAAA/sgkAAAAAAAABKQQAAFYCAACNZYEE/oXJPyJlY7yOC+Q/AAAAP7IJAAAAAAAAASoEAABWAgAAjWWBBP6FyT+84hfE5vLjPwAAAD/CCQAAAAAAAAErBAAAVgIAAI1lgQT+hck/UmDMyz7a4z8AAAA/wgkAAAAAAAABLAQAAFYCAAAH351oD53JP+rdgNOWweM/AAAAP9EJAAAAAAAAAS0EAABWAgAAB9+daA+dyT+CWzXb7qjjPwAAAD/RCQAAAAAAAAEuBAAAVgIAAHtYuswgtMk/Gtnp4kaQ4z8AAAA/4QkAAAAAAAABLwQAAFYCAAB7WLrMILTJP7BWnuqed+M/AAAAP/EJAAAAAAAAATAEAABWAgAAe1i6zCC0yT8UEy32olLjPwAAAD/xCQAAAAAAAAExBAAAVgIAAPPR1jAyy8k/rJDh/fo54z8AAAA/8QkAAAAAAAABMgQAAFYCAADz0dYwMsvJPxBNcAn/FOM/AAAAPwAKAAAAAAAAATMEAABWAgAAbUvzlEPiyT+myiQRV/ziPwAAAD8ACgAAAAAAAAE0BAAAVgIAAG1L85RD4sk/PkjZGK/j4j8AAAA/EAoAAAAAAAABNQQAAFYCAABtS/OUQ+LJP25DQihfsuI/AAAAPx8KAAAAAAAAATYEAABWAgAA48QP+VT5yT8EwfYvt5niPwAAAD8fCgAAAAAAAAE3BAAAVgIAAOPED/lU+ck/0P/QM2ON4j8AAAA/LwoAAAAAAAABOAQAAFYCAADjxA/5VPnJP5w+qzcPgeI/AAAAPy8KAAAAAAAAATkEAABWAgAA48QP+VT5yT9ofYU7u3TiPwAAAD8/CgAAAAAAAAE6BAAAVgIAAFk+LF1mEMo/APs5QxNc4j8AAAA/PwoAAAAAAAABOwQAAFYCAABZPixdZhDKP8w5FEe/T+I/AAAAP04KAAAAAAAAATwEAABWAgAAWT4sXWYQyj+WeO5Ka0PiPwAAAD9OCgAAAAAAAAE9BAAAVgIAANO3SMF3J8o/ZLfIThc34j8AAAA/XgoAAAAAAAABPgQAAFYCAADTt0jBdyfKPy72olLDKuI/AAAAP14KAAAAAAAAAT8EAABWAgAA07dIwXcnyj/6NH1Wbx7iPwAAAD9uCgAAAAAAAAFABAAAVgIAANO3SMF3J8o/krIxXscF4j8AAAA/bgoAAAAAAAABQQQAAFYCAADTt0jBdyfKPyow5mUf7eE/AAAAP30KAAAAAAAAAUIEAABWAgAA07dIwXcnyj/ArZptd9ThPwAAAD99CgAAAAAAAAFDBAAAVgIAAEkxZSWJPso/WitPdc+74T8AAAA/jQoAAAAAAAABRAQAAFYCAABJMWUliT7KP/CoA30no+E/AAAAP40KAAAAAAAAAUUEAABWAgAAwaqBiZpVyj+8592A05bhPwAAAD+cCgAAAAAAAAFGBAAAVgIAAMGqgYmaVco/VGWSiCt+4T8AAAA/nAoAAAAAAAABRwQAAFYCAADBqoGJmlXKP+ziRpCDZeE/AAAAP6wKAAAAAAAAAUgEAABWAgAAwaqBiZpVyj+4ISGUL1nhPwAAAD+sCgAAAAAAAAFJBAAAVgIAAMGqgYmaVco/gmD7l9tM4T8AAAA/vAoAAAAAAAABSgQAAFYCAADBqoGJmlXKP06f1ZuHQOE/AAAAP7wKAAAAAAAAAUsEAABWAgAAwaqBiZpVyj8c3q+fMzThPwAAAD/LCgAAAAAAAAFMBAAAVgIAAMGqgYmaVco/5hyKo98n4T8AAAA/ywoAAAAAAAABTQQAAFYCAADBqoGJmlXKP7JbZKeLG+E/AAAAP9sKAAAAAAAAAU4EAABWAgAAwaqBiZpVyj9+mj6rNw/hPwAAAD/bCgAAAAAAAAFPBAAAVgIAAMGqgYmaVco/StkYr+MC4T8AAAA/+goAAAAAAAABUAQAAFYCAADBqoGJmlXKPxQY87KP9uA/AAAAP/oKAAAAAAAAAVEEAABWAgAAwaqBiZpVyj/iVs22O+rgPwAAAD/6CgAAAAAAAAFSBAAAVgIAAMGqgYmaVco/rpWnuufd4D8AAAA/CgsAAAAAAAABUwQAAFYCAADBqoGJmlXKP3rUgb6T0eA/AAAAPxkLAAAAAAAAAVQEAABWAgAAwaqBiZpVyj9GE1zCP8XgPwAAAD8ZCwAAAAAAAAFVBAAAVgIAAMGqgYmaVco/EFI2xuu44D8AAAA/KQsAAAAAAAABVgQAAFYCAADBqoGJmlXKP9yQEMqXrOA/AAAAPykLAAAAAAAAAVcEAABWAgAAwaqBiZpVyj+oz+rNQ6DgPwAAAD85CwAAAAAAAAFYBAAAVgIAAMGqgYmaVco/dA7F0e+T4D8AAAA/SAsAAAAAAAABWQQAAFYCAADBqoGJmlXKP0BNn9Wbh+A/AAAAP0gLAAAAAAAAAVoEAABWAgAAwaqBiZpVyj8MjHnZR3vgPwAAAD9YCwAAAAAAAAFbBAAAVgIAAMGqgYmaVco/2MpT3fNu4D8AAAA/aAsAAAAAAAABXAQAAFYCAADBqoGJmlXKP6IJLuGfYuA/AAAAP2gLAAAAAAAAAV0EAABWAgAAwaqBiZpVyj9wSAjlS1bgPwAAAD93CwAAAAAAAAFeBAAAVgIAAMGqgYmaVco/Oofi6PdJ4D8AAAA/dwsAAAAAAAABXwQAAFYCAADBqoGJmlXKPwbGvOyjPeA/AAAAP4cLAAAAAAAAAWAEAABWAgAAOySe7atsyj+eQ3H0+yTgPwAAAD+WCwAAAAAAAAFhBAAAVgIAADsknu2rbMo/NsEl/FMM4D8AAAA/lgsAAAAAAAABYgQAAFYCAAA7JJ7tq2zKPwIAAAAAAOA/AAAAP6YLAAAAAAAAAWMEAABWAgAAOySe7atsyj8z+2gPsM7fPwAAAD+mCwAAAAAAAAFkBAAAVgIAADsknu2rbMo/Y/bRHmCd3z8AAAA/tgsAAAAAAAABZQQAAFYCAAA7JJ7tq2zKP5HxOi4QbN8/AAAAP7YLAAAAAAAAAWYEAABWAgAAOySe7atsyj8pb+81aFPfPwAAAD/FCwAAAAAAAAFnBAAAVgIAADsknu2rbMo/weyjPcA63z8AAAA/xQsAAAAAAAABaAQAAFYCAAA7JJ7tq2zKP+/nDE1wCd8/AAAAP9ULAAAAAAAAAWkEAABWAgAAOySe7atsyj+HZcFUyPDePwAAAD/VCwAAAAAAAAFqBAAAVgIAADsknu2rbMo/tWAqZHi/3j8AAAA/5QsAAAAAAAABawQAAFYCAAA7JJ7tq2zKP+Vbk3Mojt4/AAAAP+ULAAAAAAAAAWwEAABWAgAAOySe7atsyj8VV/yC2FzePwAAAD/0CwAAAAAAAAFtBAAAVgIAADsknu2rbMo/q9SwijBE3j8AAAA/9AsAAAAAAAABbgQAAFYCAAA7JJ7tq2zKP0NSZZKIK94/AAAAPwQMAAAAAAAAAW8EAABWAgAAOySe7atsyj/dzxma4BLePwAAAD8EDAAAAAAAAAFwBAAAVgIAADsknu2rbMo/CcuCqZDh3T8AAAA/EwwAAAAAAAABcQQAAFYCAAA7JJ7tq2zKPznG67hAsN0/AAAAPxMMAAAAAAAAAXIEAABWAgAAOySe7atsyj9rwVTI8H7dPwAAAD8jDAAAAAAAAAFzBAAAVgIAADsknu2rbMo/AT8J0Ehm3T8AAAA/IwwAAAAAAAABdAQAAFYCAAA7JJ7tq2zKPzE6ct/4NN0/AAAAPzMMAAAAAAAAAXUEAABWAgAAOySe7atsyj9fNdvuqAPdPwAAAD8zDAAAAAAAAAF2BAAAVgIAADsknu2rbMo/jzBE/ljS3D8AAAA/QgwAAAAAAAABdwQAAFYCAACvnbpRvYPKP78rrQ0Jodw/AAAAP1IMAAAAAAAAAXgEAABWAgAAr526Ub2Dyj9VqWEVYYjcPwAAAD9SDAAAAAAAAAF5BAAAVgIAAK+dulG9g8o/7SYWHblv3D8AAAA/UgwAAAAAAAABegQAAFYCAAAnF9e1zprKP4WkyiQRV9w/AAAAP2IMAAAAAAAAAXsEAABWAgAAJxfXtc6ayj+znzM0wSXcPwAAAD9xDAAAAAAAAAF8BAAAVgIAACcX17XOmso/45qcQ3H02z8AAAA/cQwAAAAAAAABfQQAAFYCAAAnF9e1zprKP3kYUUvJ29s/AAAAP4EMAAAAAAAAAX4EAABWAgAAJxfXtc6ayj+pE7paearbPwAAAD+BDAAAAAAAAAF/BAAAVgIAACcX17XOmso/2Q4jail52z8AAAA/gQwAAAAAAAABgAQAAFYCAAAnF9e1zprKP2+M13GBYNs/AAAAP5AMAAAAAAAAAYEEAABWAgAAJxfXtc6ayj+fh0CBMS/bPwAAAD+gDAAAAAAAAAGCBAAAVgIAACcX17XOmso/zYKpkOH92j8AAAA/oAwAAAAAAAABgwQAAFYCAAChkPMZ4LHKP/19EqCRzNo/AAAAP7AMAAAAAAAAAYQEAABWAgAAoZDzGeCxyj8teXuvQZvaPwAAAD+wDAAAAAAAAAGFBAAAVgIAABcKEH7xyMo/W3TkvvFp2j8AAAA/vwwAAAAAAAABhgQAAFYCAAAXChB+8cjKP4tvTc6hONo/AAAAP78MAAAAAAAAAYcEAABWAgAAjYMs4gLgyj+7arbdUQfaPwAAAD/PDAAAAAAAAAGIBAAAVgIAAI2DLOIC4Mo/52Uf7QHW2T8AAAA/zwwAAAAAAAABiQQAAFYCAACNgyziAuDKPxlhiPyxpNk/AAAAP98MAAAAAAAAAYoEAABWAgAAB/1IRhT3yj9JXPELYnPZPwAAAD/fDAAAAAAAAAGLBAAAVgIAAAf9SEYU98o/d1daGxJC2T8AAAA/7gwAAAAAAAABjAQAAFYCAAAH/UhGFPfKPz3QdzIa+Ng/AAAAP+4MAAAAAAAAAY0EAABWAgAAB/1IRhT3yj9ty+BBysbYPwAAAD/+DAAAAAAAAAGOBAAAVgIAAAf9SEYU98o/M0T+WNJ82D8AAAA//gwAAAAAAAABjwQAAFYCAAAH/UhGFPfKP2M/Z2iCS9g/AAAAPw0NAAAAAAAAAZAEAABWAgAAfXZlqiUOyz+ROtB3MhrYPwAAAD8NDQAAAAAAAAGRBAAAVgIAAH12ZaolDss/8TCilpK31z8AAAA/HQ0AAAAAAAABkgQAAFYCAAB9dmWqJQ7LPx8sC6ZChtc/AAAAPx0NAAAAAAAAAZMEAABWAgAAfXZlqiUOyz+3qb+tmm3XPwAAAD8tDQAAAAAAAAGUBAAAVgIAAH12ZaolDss/5aQovUo81z8AAAA/LQ0AAAAAAAABlQQAAFYCAAB9dmWqJQ7LPxWgkcz6Ctc/AAAAPzwNAAAAAAAAAZYEAABWAgAAfXZlqiUOyz9Fm/rbqtnWPwAAAD88DQAAAAAAAAGXBAAAVgIAAH12ZaolDss/c5Zj61qo1j8AAAA/TA0AAAAAAAABmAQAAFYCAAB9dmWqJQ7LP6ORzPoKd9Y/AAAAP0wNAAAAAAAAAZkEAABWAgAAfXZlqiUOyz/TjDUKu0XWPwAAAD9cDQAAAAAAAAGaBAAAVgIAAPXvgQ43Jcs/aQrqERMt1j8AAAA/XA0AAAAAAAABmwQAAFYCAAD174EONyXLPwGInhlrFNY/AAAAP2sNAAAAAAAAAZwEAABWAgAA9e+BDjclyz+bBVMhw/vVPwAAAD/JDQAAAAAAAAGdBAAAVgIAAPXvgQ43Jcs/MYMHKRvj1T8AAAA/+A0AAAAAAAABngQAAFYCAAD174EONyXLP8cAvDBzytU/AAAAP/gNAAAAAAAAAZ8EAABWAgAA9e+BDjclyz9hfnA4y7HVPwAAAD8HDgAAAAAAAAGgBAAAVgIAAPXvgQ43Jcs/9/skQCOZ1T8AAAA/Fw4AAAAAAAABoQQAAFYCAAD174EONyXLP4952Ud7gNU/AAAAPycOAAAAAAAAAaIEAABWAgAACTmfAR6rzT/xMKKWkrfXPwAAAD8AAAAAAAAAAAGjBAAAVgIAAIGyu2Uvws0/8TCilpK31z8AAAA/AAAAAAAAAAABpAQAAFYCAACBsrtlL8LNP1ez7Y460Nc/AAAAPwAAAAAAAAAAAaUEAABWAgAAgbK7ZS/CzT/BNTmH4ujXPwAAAD9IAAAAAAAAAAGmBAAAVgIAAAk5nwEeq80/wTU5h+Lo1z8AAAA/WAAAAAAAAAABpwQAAFYCAAAJOZ8BHqvNPym4hH+KAdg/AAAAP2cAAAAAAAAAAagEAABWAgAAj7+CnQyUzT8puIR/igHYPwAAAD9nAAAAAAAAAAGpBAAAVgIAABtGZjn7fM0/kTrQdzIa2D8AAAA/ZwAAAAAAAAABqgQAAFYCAACjzEnV6WXNP5E60HcyGtg/AAAAP3cAAAAAAAAAAasEAABWAgAAo8xJ1ellzT/7vBtw2jLYPwAAAD+HAAAAAAAAAAGsBAAAVgIAALXZEA3HN80/Yz9naIJL2D8AAAA/hwAAAAAAAAABrQQAAFYCAAA9YPSotSDNP8vBsmAqZNg/AAAAP5YAAAAAAAAAAa4EAABWAgAATW274JLyzD/LwbJgKmTYPwAAAD+WAAAAAAAAAAGvBAAAVgIAANXznnyB28w/M0T+WNJ82D8AAAA/pgAAAAAAAAABsAQAAFYCAABdeoIYcMTMPzNE/ljSfNg/AAAAP6YAAAAAAAAAAbEEAABWAgAA5wBmtF6tzD8zRP5Y0nzYPwAAAD+1AAAAAAAAAAGyBAAAVgIAAG+HSVBNlsw/M0T+WNJ82D8AAAA/xQAAAAAAAAABswQAAFYCAAD1DS3sO3/MPzNE/ljSfNg/AAAAP8UAAAAAAAAAAbQEAABWAgAAgZQQiCpozD8zRP5Y0nzYPwAAAD/VAAAAAAAAAAG1BAAAVgIAAI+h178HOsw/M0T+WNJ82D8AAAA/1QAAAAAAAAABtgQAAFYCAAChrp735AvMPzNE/ljSfNg/AAAAP+QAAAAAAAAAAbcEAABWAgAAs7tlL8Ldyz+dxklRepXYPwAAAD/kAAAAAAAAAAG4BAAAVgIAAMHILGefr8s/ncZJUXqV2D8AAAA/9AAAAAAAAAABuQQAAFYCAADV1fOefIHLP53GSVF6ldg/AAAAP/QAAAAAAAAAAboEAABWAgAA4+K61llTyz+dxklRepXYPwAAAD8EAQAAAAAAAAG7BAAAVgIAAG9pnnJIPMs/ncZJUXqV2D8AAAA/BAEAAAAAAAABvAQAAFYCAAB9dmWqJQ7LP53GSVF6ldg/AAAAPxMBAAAAAAAAAb0EAABWAgAAB/1IRhT3yj+dxklRepXYPwAAAD8TAQAAAAAAAAG+BAAAVgIAAI2DLOIC4Mo/ncZJUXqV2D8AAAA/IwEAAAAAAAABvwQAAFYCAAAXChB+8cjKP53GSVF6ldg/AAAAPyMBAAAAAAAAAcAEAABWAgAAoZDzGeCxyj+dxklRepXYPwAAAD8yAQAAAAAAAAHBBAAAVgIAACcX17XOmso/ncZJUXqV2D8AAAA/MgEAAAAAAAABwgQAAFYCAACvnbpRvYPKP53GSVF6ldg/AAAAP0IBAAAAAAAAAcMEAABWAgAAOySe7atsyj+dxklRepXYPwAAAD9SAQAAAAAAAAHEBAAAVgIAAMGqgYmaVco/ncZJUXqV2D8AAAA/UgEAAAAAAAABxQQAAFYCAABJMWUliT7KP53GSVF6ldg/AAAAP2EBAAAAAAAAAcYEAABWAgAA07dIwXcnyj+dxklRepXYPwAAAD9hAQAAAAAAAAHHBAAAVgIAAFk+LF1mEMo/M0T+WNJ82D8AAAA/cQEAAAAAAAAByAQAAFYCAADjxA/5VPnJP8vBsmAqZNg/AAAAP4EBAAAAAAAAAckEAABWAgAAbUvzlEPiyT/LwbJgKmTYPwAAAD+BAQAAAAAAAAHKBAAAVgIAAPPR1jAyy8k/y8GyYCpk2D8AAAA/kAEAAAAAAAABywQAAFYCAADz0dYwMsvJP2M/Z2iCS9g/AAAAP6ABAAAAAAAAAcwEAABWAgAAe1i6zCC0yT9jP2dogkvYPwAAAD+gAQAAAAAAAAHNBAAAVgIAAHtYuswgtMk/+7wbcNoy2D8AAAA/rwEAAAAAAAABzgQAAFYCAAAH351oD53JP5E60HcyGtg/AAAAP68BAAAAAAAAAc8EAABWAgAAjWWBBP6FyT+ROtB3MhrYPwAAAD+vAQAAAAAAAAHQBAAAVgIAAI1lgQT+hck/KbiEf4oB2D8AAAA/vwEAAAAAAAAB0QQAAFYCAAAV7GSg7G7JP8E1OYfi6Nc/AAAAP88BAAAAAAAAAdIEAABWAgAAn3JIPNtXyT9Xs+2OOtDXPwAAAD/PAQAAAAAAAAHTBAAAVgIAAJ9ySDzbV8k/8TCilpK31z8AAAA/3gEAAAAAAAAB1AQAAFYCAAAl+SvYyUDJP/EwopaSt9c/AAAAP94BAAAAAAAAAdUEAABWAgAAJfkr2MlAyT+Hrlae6p7XPwAAAD/uAQAAAAAAAAHWBAAAVgIAAK9/D3S4Kck/h65Wnuqe1z8AAAA/7gEAAAAAAAAB1wQAAFYCAACvfw90uCnJPx8sC6ZChtc/AAAAP/4BAAAAAAAAAdgEAABWAgAAr38PdLgpyT+3qb+tmm3XPwAAAD8NAgAAAAAAAAHZBAAAVgIAADkG8w+nEsk/t6m/rZpt1z8AAAA/HQIAAAAAAAAB2gQAAFYCAAA5BvMPpxLJP08ndLXyVNc/AAAAPywCAAAAAAAAAdsEAABWAgAAOQbzD6cSyT/lpCi9SjzXPwAAAD87AgAAAAAAAAHcBAAAVgIAADkG8w+nEsk/fyLdxKIj1z8AAAA/OwIAAAAAAAAB3QQAAFYCAAA5BvMPpxLJPxWgkcz6Ctc/AAAAP0sCAAAAAAAAAd4EAABWAgAAOQbzD6cSyT+rHUbUUvLWPwAAAD9LAgAAAAAAAAHfBAAAVgIAADkG8w+nEsk/RZv626rZ1j8AAAA/WwIAAAAAAAAB4AQAAFYCAAA5BvMPpxLJP9sYr+MCwdY/AAAAP2oCAAAAAAAAAeEEAABWAgAAOQbzD6cSyT9zlmPrWqjWPwAAAD96AgAAAAAAAAHiBAAAVgIAADkG8w+nEsk/DRQY87KP1j8AAAA/egIAAAAAAAAB4wQAAFYCAACvfw90uCnJP6ORzPoKd9Y/AAAAP4oCAAAAAAAAAeQEAABWAgAAJfkr2MlAyT85D4ECY17WPwAAAD+ZAgAAAAAAAAHlBAAAVgIAACX5K9jJQMk/04w1CrtF1j8AAAA/mQIAAAAAAAAB5gQAAFYCAACfckg821fJP9OMNQq7RdY/AAAAP6kCAAAAAAAAAecEAABWAgAAn3JIPNtXyT9pCuoREy3WPwAAAD+pAgAAAAAAAAHoBAAAVgIAABXsZKDsbsk/aQrqERMt1j8AAAA/uAIAAAAAAAAB6QQAAFYCAAAV7GSg7G7JPwGInhlrFNY/AAAAP7gCAAAAAAAAAeoEAABWAgAAjWWBBP6FyT8BiJ4ZaxTWPwAAAD/IAgAAAAAAAAHrBAAAVgIAAAffnWgPnck/AYieGWsU1j8AAAA/yAIAAAAAAAAB7AQAAFYCAAB7WLrMILTJP5sFUyHD+9U/AAAAP9gCAAAAAAAAAe0EAABWAgAA89HWMDLLyT+bBVMhw/vVPwAAAD/YAgAAAAAAAAHuBAAAVgIAAG1L85RD4sk/MYMHKRvj1T8AAAA/5wIAAAAAAAAB7wQAAFYCAABZPixdZhDKPzGDBykb49U/AAAAP+cCAAAAAAAAAfAEAABWAgAA07dIwXcnyj8xgwcpG+PVPwAAAD/3AgAAAAAAAAHxBAAAVgIAAEkxZSWJPso/MYMHKRvj1T8AAAA/9wIAAAAAAAAB8gQAAFYCAAA7JJ7tq2zKP8cAvDBzytU/AAAAPwcDAAAAAAAAAfMEAABWAgAAr526Ub2Dyj/HALwwc8rVPwAAAD8HAwAAAAAAAAH0BAAAVgIAAKGQ8xngsco/xwC8MHPK1T8AAAA/FgMAAAAAAAAB9QQAAFYCAAAXChB+8cjKP8cAvDBzytU/AAAAPxYDAAAAAAAAAfYEAABWAgAAjYMs4gLgyj/HALwwc8rVPwAAAD8mAwAAAAAAAAH3BAAAVgIAAAf9SEYU98o/xwC8MHPK1T8AAAA/dAMAAAAAAAAB+AQAAFYCAAB9dmWqJQ7LP8cAvDBzytU/AAAAP4QDAAAAAAAAAfkEAABWAgAA9e+BDjclyz/HALwwc8rVPwAAAD+EAwAAAAAAAAH6BAAAVgIAAG9pnnJIPMs/xwC8MHPK1T8AAAA/kwMAAAAAAAAB+wQAAFYCAADj4rrWWVPLP8cAvDBzytU/AAAAP5MDAAAAAAAAAfwEAABWAgAAW1zXOmtqyz/HALwwc8rVPwAAAD+jAwAAAAAAAAH9BAAAVgIAANXV8558gcs/xwC8MHPK1T8AAAA/sgMAAAAAAAAB/gQAAFYCAABJTxADjpjLP8cAvDBzytU/AAAAP7IDAAAAAAAAAf8EAABWAgAAwcgsZ5+vyz/HALwwc8rVPwAAAD/CAwAAAAAAAAEABQAAVgIAAMHILGefr8s/MYMHKRvj1T8AAAA/0gMAAAAAAAABAQUAAFYCAAA7QknLsMbLPzGDBykb49U/AAAAP+EDAAAAAAAAAQIFAABWAgAAO0JJy7DGyz+bBVMhw/vVPwAAAD/xAwAAAAAAAAEDBQAAVgIAALO7ZS/C3cs/mwVTIcP71T8AAAA/8QMAAAAAAAABBAUAAFYCAACzu2Uvwt3LPwGInhlrFNY/AAAAPxAEAAAAAAAAAQUFAABWAgAAs7tlL8Ldyz9pCuoREy3WPwAAAD8gBAAAAAAAAAEGBQAAVgIAALO7ZS/C3cs/04w1CrtF1j8AAAA/LwQAAAAAAAABBwUAAFYCAAApNYKT0/TLP9OMNQq7RdY/AAAAPy8EAAAAAAAAAQgFAABWAgAAKTWCk9P0yz85D4ECY17WPwAAAD9cBAAAAAAAAAEJBQAAVgIAAKGunvfkC8w/OQ+BAmNe1j8AAAA/XAQAAAAAAAABCgUAAFYCAAChrp735AvMP6ORzPoKd9Y/AAAAP2sEAAAAAAAAAQsFAABWAgAAoa6e9+QLzD8NFBjzso/WPwAAAD9rBAAAAAAAAAEMBQAAVgIAAKGunvfkC8w/c5Zj61qo1j8AAAA/ewQAAAAAAAABDQUAAFYCAAChrp735AvMP9sYr+MCwdY/AAAAP4sEAAAAAAAAAQ4FAABWAgAAoa6e9+QLzD9Fm/rbqtnWPwAAAD+aBAAAAAAAAAEPBQAAVgIAAKGunvfkC8w/qx1G1FLy1j8AAAA/qgQAAAAAAAABEAUAAFYCAAChrp735AvMPxWgkcz6Ctc/AAAAP7kEAAAAAAAAAREFAABWAgAAoa6e9+QLzD9/It3EoiPXPwAAAD+5BAAAAAAAAAESBQAAVgIAAKGunvfkC8w/5aQovUo81z8AAAA/yQQAAAAAAAABEwUAAFYCAAChrp735AvMP08ndLXyVNc/AAAAP9kEAAAAAAAAARQFAABWAgAAoa6e9+QLzD+3qb+tmm3XPwAAAD/ZBAAAAAAAAAEVBQAAVgIAAKGunvfkC8w/HywLpkKG1z8AAAA/+AQAAAAAAAABFgUAAFYCAAChrp735AvMP4euVp7qntc/AAAAPwgFAAAAAAAAARcFAABWAgAAoa6e9+QLzD/xMKKWkrfXPwAAAD8nBQAAAAAAAAEYBQAAVgIAAKGunvfkC8w/V7PtjjrQ1z8AAAA/NgUAAAAAAAABGQUAAFYCAAApNYKT0/TLP8E1OYfi6Nc/AAAAP0YFAAAAAAAAARoFAABWAgAAs7tlL8Ldyz8puIR/igHYPwAAAD9WBQAAAAAAAAEbBQAAVgIAAMHILGefr8s/kTrQdzIa2D8AAAA/VgUAAAAAAAABHAUAAFYCAABvaZ5ySDzLP8vBsmAqZNg/AAAAP2UFAAAAAAAAAR0FAABWAgAAoZDzGeCxyj8zRP5Y0nzYPwAAAD91BQAAAAAAAAEeBQAAVgIAACcX17XOmso/2xiv4wLB1j8AAAA/AAAAAAAAAAABHwUAAFYCAAChkPMZ4LHKP9sYr+MCwdY/AAAAPwAAAAAAAAAAASAFAABWAgAAFwoQfvHIyj/bGK/jAsHWPwAAAD8xAgAAAAAAAAEhBQAAVgIAAI2DLOIC4Mo/2xiv4wLB1j8AAAA/TQIAAAAAAAABIgUAAFYCAAAH/UhGFPfKP9sYr+MCwdY/AAAAP00CAAAAAAAAASMFAABWAgAAfXZlqiUOyz/bGK/jAsHWPwAAAD9tAgAAAAAAAAEkBQAAVgIAAPXvgQ43Jcs/2xiv4wLB1j8AAAA/bQIAAAAAAAABJQUAAFYCAABvaZ5ySDzLP9sYr+MCwdY/AAAAP20CAAAAAAAAASYFAABWAgAA4+K61llTyz/bGK/jAsHWPwAAAD+rAgAAAAAAAAEnBQAAVgIAAOPiutZZU8s/RZv626rZ1j8AAAA/ygIAAAAAAAABKAUAAFYCAABbXNc6a2rLP0Wb+tuq2dY/AAAAP9oCAAAAAAAAASkFAABWAgAA1dXznnyByz9Fm/rbqtnWPwAAAD/qAgAAAAAAAAEqBQAAVgIAANXV8558gcs/qx1G1FLy1j8AAAA/6gIAAAAAAAABKwUAAFYCAABJTxADjpjLP6sdRtRS8tY/AAAAP/kCAAAAAAAAASwFAABWAgAASU8QA46Yyz8VoJHM+grXPwAAAD8JAwAAAAAAAAEtBQAAVgIAAMHILGefr8s/FaCRzPoK1z8AAAA/CQMAAAAAAAABLgUAAFYCAADByCxnn6/LP38i3cSiI9c/AAAAPxkDAAAAAAAAAS8FAABWAgAAO0JJy7DGyz9/It3EoiPXPwAAAD8oAwAAAAAAAAEwBQAAVgIAALO7ZS/C3cs/fyLdxKIj1z8AAAA/KAMAAAAAAAABMQUAAFYCAACzu2Uvwt3LP+WkKL1KPNc/AAAAPzgDAAAAAAAAATIFAABWAgAAKTWCk9P0yz/lpCi9SjzXPwAAAD9HAwAAAAAAAAEzBQAAVgIAACk1gpPT9Ms/Tyd0tfJU1z8AAAA/VwMAAAAAAAABNAUAAFYCAAChrp735AvMP08ndLXyVNc/AAAAP2cDAAAAAAAAATUFAABWAgAAoa6e9+QLzD+3qb+tmm3XPwAAAD9nAwAAAAAAAAE2BQAAVgIAABkou1v2Isw/t6m/rZpt1z8AAAA/dgMAAAAAAAABNwUAAFYCAAAZKLtb9iLMPx8sC6ZChtc/AAAAP4YDAAAAAAAAATgFAABWAgAAj6HXvwc6zD8fLAumQobXPwAAAD+WAwAAAAAAAAE5BQAAVgIAAI+h178HOsw/h65Wnuqe1z8AAAA/lgMAAAAAAAABOgUAAFYCAACPode/BzrMP/EwopaSt9c/AAAAP6UDAAAAAAAAATsFAABWAgAAj6HXvwc6zD9Xs+2OOtDXPwAAAD+1AwAAAAAAAAE8BQAAVgIAAI+h178HOsw/wTU5h+Lo1z8AAAA/xAMAAAAAAAABPQUAAFYCAAAJG/QjGVHMPym4hH+KAdg/AAAAP8QDAAAAAAAAAT4FAABWAgAACRv0IxlRzD+ROtB3MhrYPwAAAD/UAwAAAAAAAAE/BQAAVgIAAIGUEIgqaMw/+7wbcNoy2D8AAAA/1AMAAAAAAAABQAUAAFYCAACBlBCIKmjMP2M/Z2iCS9g/AAAAP+QDAAAAAAAAAUEFAABWAgAA9Q0t7Dt/zD8zRP5Y0nzYPwAAAD/kAwAAAAAAAAFCBQAAVgIAAG+HSVBNlsw/BUmVSSKu2D8AAAA/8wMAAAAAAAABQwUAAFYCAADnAGa0Xq3MP9VNLDpy39g/AAAAPwMEAAAAAAAAAUQFAABWAgAAXXqCGHDEzD890HcyGvjYPwAAAD8TBAAAAAAAAAFFBQAAVgIAAF16ghhwxMw/p1LDKsIQ2T8AAAA/EwQAAAAAAAABRgUAAFYCAABdeoIYcMTMPw/VDiNqKdk/AAAAPyIEAAAAAAAAAUcFAABWAgAA1fOefIHbzD93V1obEkLZPwAAAD8iBAAAAAAAAAFIBQAAVgIAANXznnyB28w/39mlE7pa2T8AAAA/MgQAAAAAAAABSQUAAFYCAABNbbvgkvLMP9/ZpRO6Wtk/AAAAPzIEAAAAAAAAAUoFAABWAgAATW274JLyzD9JXPELYnPZPwAAAD9BBAAAAAAAAAFLBQAAVgIAAE1tu+CS8sw/r948BAqM2T8AAAA/QQQAAAAAAAABTAUAAFYCAABNbbvgkvLMPxlhiPyxpNk/AAAAP1EEAAAAAAAAAU0FAABWAgAAw+bXRKQJzT+D49P0Wb3ZPwAAAD9RBAAAAAAAAAFOBQAAVgIAAD1g9Ki1IM0/Uehq5anu2T8AAAA/YQQAAAAAAAABTwUAAFYCAAC12RANxzfNP7tqtt1RB9o/AAAAP2EEAAAAAAAAAVAFAABWAgAAtdkQDcc3zT8h7QHW+R/aPwAAAD9wBAAAAAAAAAFRBQAAVgIAAClTLXHYTs0/i29NzqE42j8AAAA/cAQAAAAAAAABUgUAAFYCAACjzEnV6WXNP1t05L7xado/AAAAP4AEAAAAAAAAAVMFAABWAgAAo8xJ1ellzT8teXuvQZvaPwAAAD+ABAAAAAAAAAFUBQAAVgIAABtGZjn7fM0/k/vGp+mz2j8AAAA/kAQAAAAAAAABVQUAAFYCAAAbRmY5+3zNP/19EqCRzNo/AAAAP5AEAAAAAAAAAVYFAABWAgAAG0ZmOft8zT9nAF6YOeXaPwAAAD+fBAAAAAAAAAFXBQAAVgIAAI+/gp0MlM0/ZwBemDnl2j8AAAA/nwQAAAAAAAABWAUAAFYCAACPv4KdDJTNP82CqZDh/do/AAAAP68EAAAAAAAAAVkFAABWAgAAj7+CnQyUzT83BfWIiRbbPwAAAD+vBAAAAAAAAAFaBQAAVgIAAI+/gp0MlM0/n4dAgTEv2z8AAAA/vgQAAAAAAAABWwUAAFYCAACPv4KdDJTNPwcKjHnZR9s/AAAAP74EAAAAAAAAAVwFAABWAgAAj7+CnQyUzT9vjNdxgWDbPwAAAD/OBAAAAAAAAAFdBQAAVgIAAI+/gp0MlM0/2Q4jail52z8AAAA/zgQAAAAAAAABXgUAAFYCAACPv4KdDJTNPz+RbmLRkds/AAAAP94EAAAAAAAAAV8FAABWAgAAj7+CnQyUzT+pE7paearbPwAAAD/tBAAAAAAAAAFgBQAAVgIAAI+/gp0MlM0/EZYFUyHD2z8AAAA//QQAAAAAAAABYQUAAFYCAAAJOZ8BHqvNP3kYUUvJ29s/AAAAP/0EAAAAAAAAAWIFAABWAgAACTmfAR6rzT/jmpxDcfTbPwAAAD8NBQAAAAAAAAFjBQAAVgIAAAk5nwEeq80/Sx3oOxkN3D8AAAA/DQUAAAAAAAABZAUAAFYCAAAJOZ8BHqvNP7OfMzTBJdw/AAAAPxwFAAAAAAAAAWUFAABWAgAACTmfAR6rzT8bIn8saT7cPwAAAD8sBQAAAAAAAAFmBQAAVgIAAAk5nwEeq80/7SYWHblv3D8AAAA/LAUAAAAAAAABZwUAAFYCAACBsrtlL8LNP1WpYRVhiNw/AAAAPzsFAAAAAAAAAWgFAABWAgAAgbK7ZS/CzT+/K60NCaHcPwAAAD87BQAAAAAAAAFpBQAAVgIAAIGyu2Uvws0/Ja74BbG53D8AAAA/SwUAAAAAAAABagUAAFYCAACBsrtlL8LNP48wRP5Y0tw/AAAAP1sFAAAAAAAAAWsFAABWAgAA9yvYyUDZzT/3so/2AOvcPwAAAD9qBQAAAAAAAAFsBQAAVgIAAPcr2MlA2c0/XzXb7qgD3T8AAAA/agUAAAAAAAABbQUAAFYCAABxpfQtUvDNP8e3JudQHN0/AAAAP3oFAAAAAAAAAW4FAABWAgAAcaX0LVLwzT8xOnLf+DTdPwAAAD96BQAAAAAAAAFvBQAAVgIAAHGl9C1S8M0/l7y916BN3T8AAAA/igUAAAAAAAABcAUAAFYCAADnHhGSYwfOPwE/CdBIZt0/AAAAP5kFAAAAAAAAAXEFAABWAgAA5x4RkmMHzj9rwVTI8H7dPwAAAD+ZBQAAAAAAAAFyBQAAVgIAAOceEZJjB84/z0OgwJiX3T8AAAA/qQUAAAAAAAABcwUAAFYCAADnHhGSYwfOPznG67hAsN0/AAAAP6kFAAAAAAAAAXQFAABWAgAAXZgt9nQezj+jSDex6MjdPwAAAD+4BQAAAAAAAAF1BQAAVgIAAF2YLfZ0Hs4/CcuCqZDh3T8AAAA/yAUAAAAAAAABdgUAAFYCAABdmC32dB7OP3NNzqE4+t0/AAAAP8gFAAAAAAAAAXcFAABWAgAAXZgt9nQezj/dzxma4BLePwAAAD/YBQAAAAAAAAF4BQAAVgIAAF2YLfZ0Hs4/Q1Jlkogr3j8AAAA/2AUAAAAAAAABeQUAAFYCAABdmC32dB7OP6vUsIowRN4/AAAAP+cFAAAAAAAAAXoFAABWAgAAXZgt9nQezj8VV/yC2FzePwAAAD/nBQAAAAAAAAF7BQAAVgIAANcRSlqGNc4/FVf8gthc3j8AAAA/9wUAAAAAAAABfAUAAFYCAADXEUpahjXOP3vZR3uAdd4/AAAAPwcGAAAAAAAAAX0FAABWAgAAT4tmvpdMzj/lW5NzKI7ePwAAAD8HBgAAAAAAAAF+BQAAVgIAAE+LZr6XTM4/Td7ea9Cm3j8AAAA/FgYAAAAAAAABfwUAAFYCAADDBIMiqWPOP7VgKmR4v94/AAAAPxYGAAAAAAAAAYAFAABWAgAAwwSDIqljzj8f43VcINjePwAAAD8mBgAAAAAAAAGBBQAAVgIAAMMEgyKpY84/h2XBVMjw3j8AAAA/NQYAAAAAAAABggUAAFYCAAA9fp+GunrOP+/nDE1wCd8/AAAAPzUGAAAAAAAAAYMFAABWAgAAPX6fhrp6zj9XalhFGCLfPwAAAD9FBgAAAAAAAAGEBQAAVgIAAD1+n4a6es4/weyjPcA63z8AAAA/RQYAAAAAAAABhQUAAFYCAAA9fp+GunrOPylv7zVoU98/AAAAP1UGAAAAAAAAAYYFAABWAgAAPX6fhrp6zj+R8TouEGzfPwAAAD9VBgAAAAAAAAGHBQAAVgIAALX3u+rLkc4/+XOGJriE3z8AAAA/ZAYAAAAAAAABiAUAAFYCAAC197vqy5HOP2P20R5gnd8/AAAAP2QGAAAAAAAAAYkFAABWAgAAtfe76suRzj/LeB0XCLbfPwAAAD9+BgAAAAAAAAGKBQAAVgIAALX3u+rLkc4/M/toD7DO3z8AAAA/fgYAAAAAAAABiwUAAFYCAAArcdhO3ajOP5l9tAdY598/AAAAP44GAAAAAAAAAYwFAABWAgAAK3HYTt2ozj8CAAAAAADgPwAAAD+dBgAAAAAAAAGNBQAAVgIAACtx2E7dqM4/NsEl/FMM4D8AAAA/nQYAAAAAAAABjgUAAFYCAAArcdhO3ajOP2qCS/inGOA/AAAAP60GAAAAAAAAAY8FAABWAgAAK3HYTt2ozj/UBJfwTzHgPwAAAD+tBgAAAAAAAAGQBQAAVgIAACtx2E7dqM4/Bsa87KM94D8AAAA/vAYAAAAAAAABkQUAAFYCAACn6vSy7r/OP3BICOVLVuA/AAAAP8wGAAAAAAAAAZIFAABWAgAAp+r0su6/zj/YylPd827gPwAAAD/MBgAAAAAAAAGTBQAAVgIAAKfq9LLuv84/DIx52Ud74D8AAAA/3AYAAAAAAAABlAUAAFYCAAAbZBEXANfOPwyMedlHe+A/AAAAP9wGAAAAAAAAAZUFAABWAgAAG2QRFwDXzj9ATZ/Vm4fgPwAAAD/rBgAAAAAAAAGWBQAAVgIAAJHdLXsR7s4/qM/qzUOg4D8AAAA/6wYAAAAAAAABlwUAAFYCAACR3S17Ee7OP9yQEMqXrOA/AAAAP/sGAAAAAAAAAZgFAABWAgAAkd0texHuzj8QUjbG67jgPwAAAD/7BgAAAAAAAAGZBQAAVgIAAJHdLXsR7s4/RhNcwj/F4D8AAAA/CwcAAAAAAAABmgUAAFYCAAANV0rfIgXPP3rUgb6T0eA/AAAAPwsHAAAAAAAAAZsFAABWAgAADVdK3yIFzz+ulae6593gPwAAAD8aBwAAAAAAAAGcBQAAVgIAAA1XSt8iBc8/4lbNtjvq4D8AAAA/KgcAAAAAAAABnQUAAFYCAACD0GZDNBzPPxQY87KP9uA/AAAAPyoHAAAAAAAAAZ4FAABWAgAAg9BmQzQczz9K2Riv4wLhPwAAAD85BwAAAAAAAAGfBQAAVgIAAIPQZkM0HM8/fpo+qzcP4T8AAAA/OQcAAAAAAAABoAUAAFYCAAD3SYOnRTPPP7JbZKeLG+E/AAAAP0kHAAAAAAAAAaEFAABWAgAA90mDp0Uzzz8c3q+fMzThPwAAAD9ZBwAAAAAAAAGiBQAAVgIAAHPDnwtXSs8/gmD7l9tM4T8AAAA/WQcAAAAAAAABowUAAFYCAABzw58LV0rPP+ziRpCDZeE/AAAAP2gHAAAAAAAAAaQFAABWAgAAc8OfC1dKzz8gpGyM13HhPwAAAD9oBwAAAAAAAAGlBQAAVgIAAHPDnwtXSs8/iCa4hH+K4T8AAAA/eAcAAAAAAAABpgUAAFYCAADpPLxvaGHPP7zn3YDTluE/AAAAP3gHAAAAAAAAAacFAABWAgAA6Ty8b2hhzz8mail5e6/hPwAAAD+IBwAAAAAAAAGoBQAAVgIAAOk8vG9oYc8/jux0cSPI4T8AAAA/lwcAAAAAAAABqQUAAFYCAADpPLxvaGHPP8Ctmm131OE/AAAAP5cHAAAAAAAAAaoFAABWAgAAX7bY03l4zz8qMOZlH+3hPwAAAD+nBwAAAAAAAAGrBQAAVgIAAF+22NN5eM8/krIxXscF4j8AAAA/pwcAAAAAAAABrAUAAFYCAABfttjTeXjPP/o0fVZvHuI/AAAAP7YHAAAAAAAAAa0FAABWAgAAX7bY03l4zz8u9qJSwyriPwAAAD+2BwAAAAAAAAGuBQAAVgIAAF+22NN5eM8/ZLfIThc34j8AAAA/xgcAAAAAAAABrwUAAFYCAABfttjTeXjPP5Z47kprQ+I/AAAAP8YHAAAAAAAAAbAFAABWAgAA2y/1N4uPzz8A+zlDE1ziPwAAAD/WBwAAAAAAAAGxBQAAVgIAANsv9TeLj88/aH2FO7t04j8AAAA/5QcAAAAAAAABsgUAAFYCAADbL/U3i4/PP5w+qzcPgeI/AAAAP+UHAAAAAAAAAbMFAABWAgAAT6kRnJymzz8EwfYvt5niPwAAAD/1BwAAAAAAAAG0BQAAVgIAAE+pEZycps8/OoIcLAum4j8AAAA/9QcAAAAAAAABtQUAAFYCAABPqRGcnKbPP25DQihfsuI/AAAAPwUIAAAAAAAAAbYFAABWAgAAT6kRnJymzz+iBGgks77iPwAAAD8FCAAAAAAAAAG3BQAAVgIAAE+pEZycps8/1sWNIAfL4j8AAAA/FAgAAAAAAAABuAUAAFYCAADFIi4Arr3PPz5I2Riv4+I/AAAAPyQIAAAAAAAAAbkFAABWAgAAxSIuAK69zz9yCf8UA/DiPwAAAD8kCAAAAAAAAAG6BQAAVgIAAMUiLgCuvc8/psokEVf84j8AAAA/MwgAAAAAAAABuwUAAFYCAADFIi4Arr3PPxBNcAn/FOM/AAAAPzMIAAAAAAAAAbwFAABWAgAAxSIuAK69zz9CDpYFUyHjPwAAAD9DCAAAAAAAAAG9BQAAVgIAAEGcSmS/1M8/Qg6WBVMh4z8AAAA/QwgAAAAAAAABvgUAAFYCAABBnEpkv9TPP3bPuwGnLeM/AAAAP1MIAAAAAAAAAb8FAABWAgAAQZxKZL/Uzz+skOH9+jnjPwAAAD9TCAAAAAAAAAHABQAAVgIAAEGcSmS/1M8/4FEH+k5G4z8AAAA/YggAAAAAAAABwQUAAFYCAABBnEpkv9TPPxQTLfaiUuM/AAAAP2IIAAAAAAAAAcIFAABWAgAAtxVnyNDrzz9I1FLy9l7jPwAAAD9yCAAAAAAAAAHDBQAAVgIAALcVZ8jQ688/fJV47kpr4z8AAAA/cggAAAAAAAABxAUAAFYCAAC3FWfI0OvPP7BWnuqed+M/AAAAP5EIAAAAAAAAAcUFAABWAgAAtxVnyNDrzz/kF8Tm8oPjPwAAAD+RCAAAAAAAAAHGBQAAVgIAALcVZ8jQ688/Gtnp4kaQ4z8AAAA/oQgAAAAAAAABxwUAAFYCAAC3FWfI0OvPP06aD9+anOM/AAAAP6EIAAAAAAAAAcgFAABWAgAAtxVnyNDrzz+0HFvXQrXjPwAAAD+wCAAAAAAAAAHJBQAAVgIAALcVZ8jQ688/Hp+mz+rN4z8AAAA/sAgAAAAAAAABygUAAFYCAAC3FWfI0OvPP4Yh8seS5uM/AAAAP8AIAAAAAAAAAcsFAABWAgAAtxVnyNDrzz/uoz3AOv/jPwAAAD/QCAAAAAAAAAHMBQAAVgIAALcVZ8jQ688/ImVjvI4L5D8AAAA/0AgAAAAAAAABzQUAAFYCAAC3FWfI0OvPP4rnrrQ2JOQ/AAAAP98IAAAAAAAAAc4FAABWAgAAtxVnyNDrzz/AqNSwijDkPwAAAD/fCAAAAAAAAAHPBQAAVgIAALcVZ8jQ688/9Gn6rN485D8AAAA/7wgAAAAAAAAB0AUAAFYCAACWx0EWcQHQPygrIKkySeQ/AAAAP/8IAAAAAAAAAdEFAABWAgAAlsdBFnEB0D9c7EWlhlXkPwAAAD//CAAAAAAAAAHSBQAAVgIAAFQEUMj5DNA/kK1rodph5D8AAAA/Qw4AAAAAAAAB0wUAAFYCAAAOQV56ghjQP5Cta6HaYeQ/AAAAP0oPAAAAAAAAAdQFAABWAgAADkFeeoIY0D/EbpGdLm7kPwAAAD8FEAAAAAAAAAHVBQAAVgIAAMp9bCwLJNA/xG6RnS5u5D8AAAA/JBIAAAAAAAAB1gUAAFYCAADKfWwsCyTQP5Cta6HaYeQ/AAAAP7ESAAAAAAAAAdcFAABWAgAAiLp63pMv0D9c7EWlhlXkPwAAAD+xEgAAAAAAAAHYBQAAVgIAAIi6et6TL9A/KCsgqTJJ5D8AAAA/wRIAAAAAAAAB2QUAAFYCAACIunreky/QP/Rp+qzePOQ/AAAAP8ESAAAAAAAAAdoFAABWAgAAQveIkBw70D/0afqs3jzkPwAAAD/QEgAAAAAAAAHbBQAAVgIAAEL3iJAcO9A/wKjUsIow5D8AAAA/4BIAAAAAAAAB3AUAAFYCAABC94iQHDvQP4rnrrQ2JOQ/AAAAP+ASAAAAAAAAAd0FAABWAgAA/DOXQqVG0D9YJom44hfkPwAAAD/vEgAAAAAAAAHeBQAAVgIAAPwzl0KlRtA/ImVjvI4L5D8AAAA/7xIAAAAAAAAB3wUAAFYCAAD8M5dCpUbQP+6jPcA6/+M/AAAAP/8SAAAAAAAAAeAFAABWAgAAunCl9C1S0D+84hfE5vLjPwAAAD8PEwAAAAAAAAHhBQAAVgIAALpwpfQtUtA/hiHyx5Lm4z8AAAA/DxMAAAAAAAAB4gUAAFYCAAB2rbOmtl3QP1JgzMs+2uM/AAAAPx4TAAAAAAAAAeMFAABWAgAAdq2zprZd0D8en6bP6s3jPwAAAD8eEwAAAAAAAAHkBQAAVgIAAHats6a2XdA/6t2A05bB4z8AAAA/LhMAAAAAAAAB5QUAAFYCAAB2rbOmtl3QP7QcW9dCteM/AAAAPy4TAAAAAAAAAeYFAABWAgAAMOrBWD9p0D+CWzXb7qjjPwAAAD8+EwAAAAAAAAHnBQAAVgIAADDqwVg/adA/TpoP35qc4z8AAAA/TRMAAAAAAAAB6AUAAFYCAAAw6sFYP2nQPxrZ6eJGkOM/AAAAP00TAAAAAAAAAekFAABWAgAAMOrBWD9p0D/kF8Tm8oPjPwAAAD9dEwAAAAAAAAHqBQAAVgIAAO4m0ArIdNA/5BfE5vKD4z8AAAA/XRMAAAAAAAAB6wUAAFYCAADuJtAKyHTQP7BWnuqed+M/AAAAP2wTAAAAAAAAAewFAABWAgAAqGPevFCA0D98lXjuSmvjPwAAAD98EwAAAAAAAAHtBQAAVgIAAKhj3rxQgNA/FBMt9qJS4z8AAAA/fBMAAAAAAAAB7gUAAFYCAABkoOxu2YvQP+BRB/pORuM/AAAAP4wTAAAAAAAAAe8FAABWAgAAZKDsbtmL0D92z7sBpy3jPwAAAD+bEwAAAAAAAAHwBQAAVgIAAGSg7G7Zi9A/Qg6WBVMh4z8AAAA/mxMAAAAAAAAB8QUAAFYCAAAi3fogYpfQP9qLSg2rCOM/AAAAP5sTAAAAAAAAAfIFAABWAgAAIt36IGKX0D+myiQRV/ziPwAAAD+rEwAAAAAAAAHzBQAAVgIAANwZCdPqotA/cgn/FAPw4j8AAAA/uxMAAAAAAAAB9AUAAFYCAADcGQnT6qLQPz5I2Riv4+I/AAAAP7sTAAAAAAAAAfUFAABWAgAA3BkJ0+qi0D/WxY0gB8viPwAAAD/KEwAAAAAAAAH2BQAAVgIAANwZCdPqotA/ogRoJLO+4j8AAAA/yhMAAAAAAAAB9wUAAFYCAADcGQnT6qLQP25DQihfsuI/AAAAP9oTAAAAAAAAAfgFAABWAgAAmFYXhXOu0D86ghwsC6biPwAAAD/aEwAAAAAAAAH5BQAAVgIAAJhWF4VzrtA/BMH2L7eZ4j8AAAA/6RMAAAAAAAAB+gUAAFYCAACYVheFc67QP9D/0DNjjeI/AAAAP/kTAAAAAAAAAfsFAABWAgAAmFYXhXOu0D+cPqs3D4HiPwAAAD/5EwAAAAAAAAH8BQAAVgIAAJhWF4VzrtA/aH2FO7t04j8AAAA/CRQAAAAAAAAB/QUAAFYCAACYVheFc67QPzS8Xz9naOI/AAAAPwkUAAAAAAAAAf4FAABWAgAAmFYXhXOu0D8A+zlDE1ziPwAAAD8YFAAAAAAAAAH/BQAAVgIAAJhWF4VzrtA/zDkUR79P4j8AAAA/KBQAAAAAAAABAAYAAFYCAACYVheFc67QP5Z47kprQ+I/AAAAPygUAAAAAAAAAQEGAABWAgAAmFYXhXOu0D8u9qJSwyriPwAAAD84FAAAAAAAAAECBgAAVgIAAJhWF4VzrtA/+jR9Vm8e4j8AAAA/OBQAAAAAAAABAwYAAFYCAACYVheFc67QP5KyMV7HBeI/AAAAP0cUAAAAAAAAAQQGAABWAgAAmFYXhXOu0D8qMOZlH+3hPwAAAD9XFAAAAAAAAAEFBgAAVgIAAJhWF4VzrtA/wK2abXfU4T8AAAA/VxQAAAAAAAABBgYAAFYCAACYVheFc67QP47sdHEjyOE/AAAAP2YUAAAAAAAAAQcGAABWAgAAmFYXhXOu0D9aK091z7vhPwAAAD9mFAAAAAAAAAEIBgAAVgIAAJhWF4VzrtA/JmopeXuv4T8AAAA/dhQAAAAAAAABCQYAAFYCAACYVheFc67QP7zn3YDTluE/AAAAP3YUAAAAAAAAAQoGAABWAgAAmFYXhXOu0D+IJriEf4rhPwAAAD+GFAAAAAAAAAELBgAAVgIAAJhWF4VzrtA/VGWSiCt+4T8AAAA/lRQAAAAAAAABDAYAAFYCAACYVheFc67QPyCkbIzXceE/AAAAP5UUAAAAAAAAAQ0GAABWAgAAmFYXhXOu0D/s4kaQg2XhPwAAAD+lFAAAAAAAAAEOBgAAVgIAAJhWF4VzrtA/uCEhlC9Z4T8AAAA/pRQAAAAAAAABDwYAAFYCAACYVheFc67QP4Jg+5fbTOE/AAAAP6UUAAAAAAAAARAGAABWAgAAmFYXhXOu0D9On9Wbh0DhPwAAAD+0FAAAAAAAAAERBgAAVgIAAJhWF4VzrtA/HN6vnzM04T8AAAA/tBQAAAAAAAABEgYAAFYCAACYVheFc67QP+YciqPfJ+E/AAAAP8QUAAAAAAAAARMGAABWAgAAmFYXhXOu0D+yW2SnixvhPwAAAD/TFAAAAAAAAAEUBgAAVgIAAJhWF4VzrtA/fpo+qzcP4T8AAAA/4xQAAAAAAAABFQYAAFYCAACYVheFc67QP0rZGK/jAuE/AAAAP/MUAAAAAAAAARYGAABWAgAAmFYXhXOu0D8UGPOyj/bgPwAAAD8xFQAAAAAAAAEXBgAAVgIAAJhWF4VzrtA/4lbNtjvq4D8AAAA/MRUAAAAAAAABGAYAAFYCAACYVheFc67QP66Vp7rn3eA/AAAAP0EVAAAAAAAAARkGAABWAgAAmFYXhXOu0D961IG+k9HgPwAAAD9QFQAAAAAAAAEaBgAAVgIAAFSTJTf8udA/etSBvpPR4D8AAAA/rhUAAAAAAAABGwYAAFYCAAAQ0DPphMXQP3rUgb6T0eA/AAAAP74VAAAAAAAAARwGAABWAgAAygxCmw3R0D961IG+k9HgPwAAAD++FQAAAAAAAAEdBgAAVgIAAIhJUE2W3NA/etSBvpPR4D8AAAA/3RUAAAAAAAABHgYAAFYCAABChl7/HujQP3rUgb6T0eA/AAAAP/wVAAAAAAAAAR8GAABWAgAA/sJssafz0D961IG+k9HgPwAAAD8rFgAAAAAAAAEgBgAAVgIAALz/emMw/9A/etSBvpPR4D8AAAA/OxYAAAAAAAABIQYAAFYCAAB2PIkVuQrRP3rUgb6T0eA/AAAAP0oWAAAAAAAAASIGAABWAgAAMnmXx0EW0T961IG+k9HgPwAAAD9KFgAAAAAAAAEjBgAAVgIAAO61pXnKIdE/etSBvpPR4D8AAAA/WhYAAAAAAAABJAYAAFYCAACq8rMrUy3RP3rUgb6T0eA/AAAAP2oWAAAAAAAAASUGAABWAgAAZC/C3ds40T961IG+k9HgPwAAAD9qFgAAAAAAAAEmBgAAVgIAACJs0I9kRNE/etSBvpPR4D8AAAA/eRYAAAAAAAABJwYAAFYCAADcqN5B7U/RP3rUgb6T0eA/AAAAP3kWAAAAAAAAASgGAABWAgAAmOXs83Vb0T961IG+k9HgPwAAAD+JFgAAAAAAAAEpBgAAVgIAAFYi+6X+ZtE/etSBvpPR4D8AAAA/iRYAAAAAAAABKgYAAFYCAAAQXwlYh3LRP3rUgb6T0eA/AAAAP5kWAAAAAAAAASsGAABWAgAAzJsXChB+0T961IG+k9HgPwAAAD+oFgAAAAAAAAEsBgAAVgIAAIjYJbyYidE/etSBvpPR4D8AAAA/uhYAAAAAAAABLQYAAFYCAABEFTRuIZXRP3rUgb6T0eA/AAAAP8kWAAAAAAAAAS4GAABWAgAA/lFCIKqg0T961IG+k9HgPwAAAD/pFgAAAAAAAAEvBgAAVgIAALyOUNIyrNE/etSBvpPR4D8AAAA/+BYAAAAAAAABMAYAAFYCAAB4y16Eu7fRP66Vp7rn3eA/AAAAP/gWAAAAAAAAATEGAABWAgAAMghtNkTD0T+ulae6593gPwAAAD8nFwAAAAAAAAEyBgAAVgIAADIIbTZEw9E/4lbNtjvq4D8AAAA/NxcAAAAAAAABMwYAAFYCAAAyCG02RMPRPxQY87KP9uA/AAAAP0YXAAAAAAAAATQGAABWAgAA8ER76MzO0T8UGPOyj/bgPwAAAD9WFwAAAAAAAAE1BgAAVgIAAPBEe+jMztE/StkYr+MC4T8AAAA/dRcAAAAAAAABNgYAAFYCAACqgYmaVdrRP0rZGK/jAuE/AAAAP4UXAAAAAAAAATcGAABWAgAAqoGJmlXa0T9+mj6rNw/hPwAAAD+VFwAAAAAAAAE4BgAAVgIAAKqBiZpV2tE/sltkp4sb4T8AAAA/lRcAAAAAAAABOQYAAFYCAACqgYmaVdrRP+YciqPfJ+E/AAAAP6QXAAAAAAAAAToGAABWAgAAZr6XTN7l0T8c3q+fMzThPwAAAD+kFwAAAAAAAAE7BgAAVgIAAGa+l0ze5dE/Tp/Vm4dA4T8AAAA/pBcAAAAAAAABPAYAAFYCAABmvpdM3uXRP4Jg+5fbTOE/AAAAP9MXAAAAAAAAAT0GAABWAgAAIvul/mbx0T+CYPuX20zhPwAAAD/jFwAAAAAAAAE+BgAAVgIAACL7pf5m8dE/uCEhlC9Z4T8AAAA/8hcAAAAAAAABPwYAAFYCAAAi+6X+ZvHRP+ziRpCDZeE/AAAAPwIYAAAAAAAAAUAGAABWAgAAIvul/mbx0T8gpGyM13HhPwAAAD8CGAAAAAAAAAFBBgAAVgIAACL7pf5m8dE/VGWSiCt+4T8AAAA/EhgAAAAAAAABQgYAAFYCAAAi+6X+ZvHRP4gmuIR/iuE/AAAAPxIYAAAAAAAAAUMGAABWAgAA3je0sO/80T+IJriEf4rhPwAAAD8xGAAAAAAAAAFEBgAAVgIAAN43tLDv/NE/vOfdgNOW4T8AAAA/MRgAAAAAAAABRQYAAFYCAADeN7Sw7/zRP/CoA30no+E/AAAAP0AYAAAAAAAAAUYGAABWAgAA3je0sO/80T8mail5e6/hPwAAAD9gGAAAAAAAAAFHBgAAVgIAAN43tLDv/NE/8KgDfSej4T8AAAA/zRgAAAAAAAABSAYAAFYCAADeN7Sw7/zRP7zn3YDTluE/AAAAP80YAAAAAAAAAUkGAABWAgAA3je0sO/80T+IJriEf4rhPwAAAD/sGAAAAAAAAAFKBgAAVgIAAN43tLDv/NE/VGWSiCt+4T8AAAA/7BgAAAAAAAABSwYAAFYCAADeN7Sw7/zRPyCkbIzXceE/AAAAP/wYAAAAAAAAAUwGAABWAgAA3je0sO/80T/s4kaQg2XhPwAAAD/8GAAAAAAAAAFNBgAAVgIAAN43tLDv/NE/uCEhlC9Z4T8AAAA//BgAAAAAAAABTgYAAFYCAADeN7Sw7/zRP4Jg+5fbTOE/AAAAPwwZAAAAAAAAAU8GAABWAgAA3je0sO/80T9On9Wbh0DhPwAAAD8bGQAAAAAAAAFQBgAAVgIAAJh0wmJ4CNI/HN6vnzM04T8AAAA/KxkAAAAAAAABUQYAAFYCAACYdMJieAjSP+YciqPfJ+E/AAAAPysZAAAAAAAAAVIGAABWAgAAmHTCYngI0j+yW2SnixvhPwAAAD86GQAAAAAAAAFTBgAAVgIAAJh0wmJ4CNI/fpo+qzcP4T8AAAA/OhkAAAAAAAABVAYAAFYCAACYdMJieAjSP0rZGK/jAuE/AAAAP0oZAAAAAAAAAVUGAABWAgAAmHTCYngI0j8UGPOyj/bgPwAAAD9aGQAAAAAAAAFWBgAAVgIAAFax0BQBFNI/4lbNtjvq4D8AAAA/WhkAAAAAAAABVwYAAFYCAABWsdAUARTSP66Vp7rn3eA/AAAAP2kZAAAAAAAAAVgGAABWAgAAEu7exokf0j+ulae6593gPwAAAD95GQAAAAAAAAFZBgAAVgIAABLu3saJH9I/etSBvpPR4D8AAAA/mBkAAAAAAAABWgYAAFYCAADMKu14EivSP3rUgb6T0eA/AAAAP5gZAAAAAAAAAVsGAABWAgAAimf7Kps20j961IG+k9HgPwAAAD+oGQAAAAAAAAFcBgAAVgIAAESkCd0jQtI/etSBvpPR4D8AAAA/xxkAAAAAAAABXQYAAFYCAAAA4RePrE3SP3rUgb6T0eA/AAAAP9cZAAAAAAAAAV4GAABWAgAAvB0mQTVZ0j961IG+k9HgPwAAAD/XGQAAAAAAAAFfBgAAVgIAAHhaNPO9ZNI/etSBvpPR4D8AAAA/5hkAAAAAAAABYAYAAFYCAAAyl0KlRnDSP3rUgb6T0eA/AAAAP+YZAAAAAAAAAWEGAABWAgAA8NNQV8970j961IG+k9HgPwAAAD/2GQAAAAAAAAFiBgAAVgIAAKwQXwlYh9I/etSBvpPR4D8AAAA/9hkAAAAAAAABYwYAAFYCAABmTW274JLSP3rUgb6T0eA/AAAAPwYaAAAAAAAAAWQGAABWAgAA3saJH/Kp0j961IG+k9HgPwAAAD8VGgAAAAAAAAFlBgAAVgIAAJoDmNF6tdI/etSBvpPR4D8AAAA/FRoAAAAAAAABZgYAAFYCAABWQKaDA8HSP3rUgb6T0eA/AAAAPyUaAAAAAAAAAWcGAABWAgAAEn20NYzM0j961IG+k9HgPwAAAD80GgAAAAAAAAFoBgAAVgIAAMy5wucU2NI/etSBvpPR4D8AAAA/VBoAAAAAAAABaQYAAFYCAACK9tCZnePSP3rUgb6T0eA/AAAAP3MaAAAAAAAAAWoGAABWAgAARjPfSybv0j961IG+k9HgPwAAAD+DGgAAAAAAAAFrBgAAVgIAAABw7f2u+tI/rpWnuufd4D8AAAA/khoAAAAAAAABbAYAAFYCAAC8rPuvNwbTP66Vp7rn3eA/AAAAP5IaAAAAAAAAAW0GAABWAgAAvKz7rzcG0z/iVs22O+rgPwAAAD+iGgAAAAAAAAFuBgAAVgIAAHjpCWLAEdM/4lbNtjvq4D8AAAA/ohoAAAAAAAABbwYAAFYCAAB46QliwBHTPxQY87KP9uA/AAAAP7EaAAAAAAAAAXAGAABWAgAANCYYFEkd0z8UGPOyj/bgPwAAAD+xGgAAAAAAAAFxBgAAVgIAADQmGBRJHdM/StkYr+MC4T8AAAA/zhoAAAAAAAABcgYAAFYCAAA0JhgUSR3TP36aPqs3D+E/AAAAP94aAAAAAAAAAXMGAABWAgAA8mImxtEo0z+yW2SnixvhPwAAAD/eGgAAAAAAAAF0BgAAVgIAAKyfNHhaNNM/sltkp4sb4T8AAAA/7RoAAAAAAAABdQYAAFYCAACsnzR4WjTTP+YciqPfJ+E/AAAAP+0aAAAAAAAAAXYGAABWAgAArJ80eFo00z8c3q+fMzThPwAAAD/9GgAAAAAAAAF3BgAAVgIAAGbcQirjP9M/HN6vnzM04T8AAAA/DRsAAAAAAAABeAYAAFYCAABm3EIq4z/TP06f1ZuHQOE/AAAAPw0bAAAAAAAAAXkGAABWAgAAZtxCKuM/0z+CYPuX20zhPwAAAD9LGwAAAAAAAAF6BgAAVgIAAGbcQirjP9M/uCEhlC9Z4T8AAAA/WxsAAAAAAAABewYAAFYCAABm3EIq4z/TP+ziRpCDZeE/AAAAP1sbAAAAAAAAAXwGAABWAgAAJBlR3GtL0z/s4kaQg2XhPwAAAD96GwAAAAAAAAF9BgAAVgIAACQZUdxrS9M/IKRsjNdx4T8AAAA/ehsAAAAAAAABfgYAAFYCAAAkGVHca0vTP1RlkogrfuE/AAAAP4obAAAAAAAAAX8GAABWAgAA4FVfjvRW0z9UZZKIK37hPwAAAD+KGwAAAAAAAAGABgAAVgIAAFjPe/IFbtM/iCa4hH+K4T8AAAA/mRsAAAAAAAABgQYAAFYCAADOSJhWF4XTP4gmuIR/iuE/AAAAP6kbAAAAAAAAAYIGAABWAgAAjIWmCKCQ0z+IJriEf4rhPwAAAD+pGwAAAAAAAAGDBgAAVgIAAJohQ69/D9Q/iCa4hH+K4T8AAAA/AAAAAAAAAAABhAYAAFYCAABYXlFhCBvUP4gmuIR/iuE/AAAAPwAAAAAAAAAAAYUGAABWAgAAFJtfE5Em1D+IJriEf4rhPwAAAD9eAAAAAAAAAAGGBgAAVgIAANDXbcUZMtQ/iCa4hH+K4T8AAAA/bgAAAAAAAAABhwYAAFYCAACMFHx3oj3UP4gmuIR/iuE/AAAAP30AAAAAAAAAAYgGAABWAgAARlGKKStJ1D+IJriEf4rhPwAAAD99AAAAAAAAAAGJBgAAVgIAAEZRiikrSdQ/vOfdgNOW4T8AAAA/vAAAAAAAAAABigYAAFYCAAACjpjbs1TUP7zn3YDTluE/AAAAP9sAAAAAAAAAAYsGAABWAgAAAo6Y27NU1D/wqAN9J6PhPwAAAD/bAAAAAAAAAAGMBgAAVgIAAMDKpo08YNQ/8KgDfSej4T8AAAA/6wAAAAAAAAABjQYAAFYCAADAyqaNPGDUPyZqKXl7r+E/AAAAPwoBAAAAAAAAAY4GAABWAgAAege1P8Vr1D8mail5e6/hPwAAAD8KAQAAAAAAAAGPBgAAVgIAAHoHtT/Fa9Q/WitPdc+74T8AAAA/GgEAAAAAAAABkAYAAFYCAAA2RMPxTXfUP1orT3XPu+E/AAAAPxoBAAAAAAAAAZEGAABWAgAANkTD8U131D+O7HRxI8jhPwAAAD8pAQAAAAAAAAGSBgAAVgIAAPKA0aPWgtQ/jux0cSPI4T8AAAA/KQEAAAAAAAABkwYAAFYCAACuvd9VX47UP47sdHEjyOE/AAAAPzkBAAAAAAAAAZQGAABWAgAAaPrtB+iZ1D+O7HRxI8jhPwAAAD85AQAAAAAAAAGVBgAAVgIAAGj67QfomdQ/wK2abXfU4T8AAAA/WAEAAAAAAAABlgYAAFYCAABo+u0H6JnUP/ZuwGnL4OE/AAAAP2gBAAAAAAAAAZcGAABWAgAAJjf8uXCl1D/2bsBpy+DhPwAAAD+HAQAAAAAAAAGYBgAAVgIAACY3/LlwpdQ/KjDmZR/t4T8AAAA/lwEAAAAAAAABmQYAAFYCAAAmN/y5cKXUP17xC2Jz+eE/AAAAP6YBAAAAAAAAAZoGAABWAgAA4HMKbPmw1D9e8Qtic/nhPwAAAD+2AQAAAAAAAAGbBgAAVgIAAOBzCmz5sNQ/krIxXscF4j8AAAA/tgEAAAAAAAABnAYAAFYCAACcsBgegrzUP8hzV1obEuI/AAAAP8UBAAAAAAAAAZ0GAABWAgAAWu0m0ArI1D/6NH1Wbx7iPwAAAD/VAQAAAAAAAAGeBgAAVgIAABQqNYKT09Q/LvaiUsMq4j8AAAA/5QEAAAAAAAABnwYAAFYCAADQZkM0HN/UP2S3yE4XN+I/AAAAP+UBAAAAAAAAAaAGAABWAgAA0GZDNBzf1D+WeO5Ka0PiPwAAAD/0AQAAAAAAAAGhBgAAVgIAANBmQzQc39Q/zDkUR79P4j8AAAA/9AEAAAAAAAABogYAAFYCAACMo1HmpOrUPwD7OUMTXOI/AAAAPwQCAAAAAAAAAaMGAABWAgAASOBfmC321D80vF8/Z2jiPwAAAD8EAgAAAAAAAAGkBgAAVgIAAEjgX5gt9tQ/aH2FO7t04j8AAAA/FAIAAAAAAAABpQYAAFYCAAACHW5KtgHVP5w+qzcPgeI/AAAAPyMCAAAAAAAAAaYGAABWAgAAAh1uSrYB1T/Q/9AzY43iPwAAAD8jAgAAAAAAAAGnBgAAVgIAAAIdbkq2AdU/BMH2L7eZ4j8AAAA/MwIAAAAAAAABqAYAAFYCAADAWXz8Pg3VPzqCHCwLpuI/AAAAPzMCAAAAAAAAAakGAABWAgAAepaKrscY1T9uQ0IoX7LiPwAAAD9CAgAAAAAAAAGqBgAAVgIAAHqWiq7HGNU/ogRoJLO+4j8AAAA/UgIAAAAAAAABqwYAAFYCAAA205hgUCTVPwiHsxxb1+I/AAAAP2ICAAAAAAAAAawGAABWAgAANtOYYFAk1T9yCf8UA/DiPwAAAD9iAgAAAAAAAAGtBgAAVgIAADbTmGBQJNU/2otKDasI4z8AAAA/cQIAAAAAAAABrgYAAFYCAAA205hgUCTVP0IOlgVTIeM/AAAAP3ECAAAAAAAAAa8GAABWAgAANtOYYFAk1T+skOH9+jnjPwAAAD+BAgAAAAAAAAGwBgAAVgIAAPQPpxLZL9U/FBMt9qJS4z8AAAA/gQIAAAAAAAABsQYAAFYCAAD0D6cS2S/VP3yVeO5Ka+M/AAAAP5ECAAAAAAAAAbIGAABWAgAArky1xGE71T/kF8Tm8oPjPwAAAD+RAgAAAAAAAAGzBgAAVgIAAK5MtcRhO9U/TpoP35qc4z8AAAA/oAIAAAAAAAABtAYAAFYCAACuTLXEYTvVP4JbNdvuqOM/AAAAP6ACAAAAAAAAAbUGAABWAgAArky1xGE71T/q3YDTlsHjPwAAAD+wAgAAAAAAAAG2BgAAVgIAAGqJw3bqRtU/UmDMyz7a4z8AAAA/vwIAAAAAAAABtwYAAFYCAABqicN26kbVP4Yh8seS5uM/AAAAP78CAAAAAAAAAbgGAABWAgAAaonDdupG1T/uoz3AOv/jPwAAAD+/AgAAAAAAAAG5BgAAVgIAAGqJw3bqRtU/ImVjvI4L5D8AAAA/zwIAAAAAAAABugYAAFYCAABqicN26kbVP1gmibjiF+Q/AAAAP98CAAAAAAAAAbsGAABWAgAAaonDdupG1T+K5660NiTkPwAAAD/fAgAAAAAAAAG8BgAAVgIAAGqJw3bqRtU/9Gn6rN485D8AAAA/3wIAAAAAAAABvQYAAFYCAABqicN26kbVPygrIKkySeQ/AAAAP/4CAAAAAAAAAb4GAABWAgAAaonDdupG1T+QrWuh2mHkPwAAAD/+AgAAAAAAAAG/BgAAVgIAAGqJw3bqRtU/xG6RnS5u5D8AAAA/DgMAAAAAAAABwAYAAFYCAABqicN26kbVPy7x3JXWhuQ/AAAAPw4DAAAAAAAAAcEGAABWAgAAaonDdupG1T9isgKSKpPkPwAAAD8dAwAAAAAAAAHCBgAAVgIAAGqJw3bqRtU/lnMojn6f5D8AAAA/HQMAAAAAAAABwwYAAFYCAABqicN26kbVP/z1c4YmuOQ/AAAAPx0DAAAAAAAAAcQGAABWAgAAJsbRKHNS1T8yt5mCesTkPwAAAD8tAwAAAAAAAAHFBgAAVgIAACbG0ShzUtU/mjnleiLd5D8AAAA/PAMAAAAAAAABxgYAAFYCAAAmxtEoc1LVP9D6Cnd26eQ/AAAAPzwDAAAAAAAAAccGAABWAgAAJsbRKHNS1T82fVZvHgLlPwAAAD9MAwAAAAAAAAHIBgAAVgIAAOIC4Nr7XdU/oP+hZ8Ya5T8AAAA/TAMAAAAAAAAByQYAAFYCAADiAuDa+13VPwiC7V9uM+U/AAAAP1wDAAAAAAAAAcoGAABWAgAA4gLg2vtd1T9wBDlYFkzlPwAAAD9cAwAAAAAAAAHLBgAAVgIAAOIC4Nr7XdU/pMVeVGpY5T8AAAA/awMAAAAAAAABzAYAAFYCAADiAuDa+13VPwxIqkwSceU/AAAAP2sDAAAAAAAAAc0GAABWAgAA4gLg2vtd1T92yvVEuonlPwAAAD97AwAAAAAAAAHOBgAAVgIAAOIC4Nr7XdU/3kxBPWKi5T8AAAA/ewMAAAAAAAABzwYAAFYCAADiAuDa+13VP0bPjDUKu+U/AAAAP4sDAAAAAAAAAdAGAABWAgAA4gLg2vtd1T+wUdgtstPlPwAAAD+LAwAAAAAAAAHRBgAAVgIAAOIC4Nr7XdU/4hL+KQbg5T8AAAA/mgMAAAAAAAAB0gYAAFYCAADiAuDa+13VP0yVSSKu+OU/AAAAP5oDAAAAAAAAAdMGAABWAgAA4gLg2vtd1T9+Vm8eAgXmPwAAAD+qAwAAAAAAAAHUBgAAVgIAAOIC4Nr7XdU/tBeVGlYR5j8AAAA/uQMAAAAAAAAB1QYAAFYCAADiAuDa+13VP+jYuhaqHeY/AAAAP7kDAAAAAAAAAdYGAABWAgAA4gLg2vtd1T8cmuAS/inmPwAAAD/oAwAAAAAAAAHXBgAAVgIAAOIC4Nr7XdU/UFsGD1I25j8AAAA/+AMAAAAAAAAB2AYAAFYCAADiAuDa+13VP4QcLAumQuY/AAAAPwgEAAAAAAAAAdkGAABWAgAA4gLg2vtd1T+43VEH+k7mPwAAAD8IBAAAAAAAAAHaBgAAVgIAAOIC4Nr7XdU/7J53A05b5j8AAAA/FwQAAAAAAAAB2wYAAFYCAADiAuDa+13VPyJgnf+hZ+Y/AAAAPycEAAAAAAAAAdwGAABWAgAA4gLg2vtd1T9WIcP79XPmPwAAAD8nBAAAAAAAAAHdBgAAVgIAAOIC4Nr7XdU/iuLo90mA5j8AAAA/NgQAAAAAAAAB3gYAAFYCAADiAuDa+13VP76jDvSdjOY/AAAAP1YEAAAAAAAAAd8GAABWAgAAPKfAlg9Ltz9eqHYYUUvpPwAAAD8AAAAAAAAAAAHgBgAAVgIAACya+V4yebc/KOdQHP0+6T8AAAA/EAAAAAAAAAAB4QYAAFYCAAAcjTInVae3PyjnUBz9Puk/AAAAP5wAAAAAAAAAAeIGAABWAgAACIBr73fVtz8o51Ac/T7pPwAAAD+sAAAAAAAAAAHjBgAAVgIAANZYFkjgX7g/KOdQHP0+6T8AAAA/rAAAAAAAAAAB5AYAAFYCAACkMcGgSOq4PyjnUBz9Puk/AAAAP7wAAAAAAAAAAeUGAABWAgAAcAps+bB0uT8o51Ac/T7pPwAAAD+8AAAAAAAAAAHmBgAAVgIAADDWTxo8Lbo/KOdQHP0+6T8AAAA/ywAAAAAAAAAB5wYAAFYCAAD8rvpypLe6P16odhhRS+k/AAAAP8sAAAAAAAAAAegGAABWAgAAyoelywxCuz9eqHYYUUvpPwAAAD/bAAAAAAAAAAHpBgAAVgIAAJhgUCR1zLs/kmmcFKVX6T8AAAA/6wAAAAAAAAAB6gYAAFYCAABWLDRFAIW8P5JpnBSlV+k/AAAAP/sAAAAAAAAAAesGAABWAgAAMhKm1UXhvD/EKsIQ+WPpPwAAAD8KAQAAAAAAAAHsBgAAVgIAABD4F2aLPb0/xCrCEPlj6T8AAAA/CgEAAAAAAAAB7QYAAFYCAADw3Yn20Jm9P8QqwhD5Y+k/AAAAPwoBAAAAAAAAAe4GAABWAgAAzMP7hhb2vT/66+cMTXDpPwAAAD8aAQAAAAAAAAHvBgAAVgIAAL62NE85JL4/+uvnDE1w6T8AAAA/KQEAAAAAAAAB8AYAAFYCAACanKbffoC+P/rr5wxNcOk/AAAAPykBAAAAAAAAAfEGAABWAgAAio/fp6Guvj8urQ0JoXzpPwAAAD85AQAAAAAAAAHyBgAAVgIAAHiCGHDE3L4/Lq0NCaF86T8AAAA/OQEAAAAAAAAB8wYAAFYCAABodVE45wq/Py6tDQmhfOk/AAAAP0kBAAAAAAAAAfQGAABWAgAAWGiKAAo5vz8urQ0JoXzpPwAAAD9JAQAAAAAAAAH1BgAAVgIAAERbw8gsZ78/Lq0NCaF86T8AAAA/WAEAAAAAAAAB9gYAAFYCAAAmQTVZcsO/Py6tDQmhfOk/AAAAP2gBAAAAAAAAAfcGAABWAgAAEjRuIZXxvz8urQ0JoXzpPwAAAD9oAQAAAAAAAAH4BgAAVgIAAPkM8FjtJsA/Lq0NCaF86T8AAAA/eAEAAAAAAAAB+QYAAFYCAADo/yghEFXAPy6tDQmhfOk/AAAAP4cBAAAAAAAAAfoGAABWAgAA1vJh6TKDwD8urQ0JoXzpPwAAAD+HAQAAAAAAAAH7BgAAVgIAAE9sfk1EmsA/Lq0NCaF86T8AAAA/hwEAAAAAAAAB/AYAAFYCAAA9X7cVZ8jAPy6tDQmhfOk/AAAAP5cBAAAAAAAAAf0GAABWAgAALlLw3Yn2wD8urQ0JoXzpPwAAAD+mAQAAAAAAAAH+BgAAVgIAABxFKaasJME/Lq0NCaF86T8AAAA/pgEAAAAAAAAB/wYAAFYCAAAKOGJuz1LBPy6tDQmhfOk/AAAAP7YBAAAAAAAAAQAHAABWAgAA+yqbNvKAwT8urQ0JoXzpPwAAAD+2AQAAAAAAAAEBBwAAVgIAAGOX8GImxsE/Lq0NCaF86T8AAAA/xgEAAAAAAAABAgcAAFYCAABRiikrSfTBPy6tDQmhfOk/AAAAP8YBAAAAAAAAAQMHAABWAgAAP31i82siwj8urQ0JoXzpPwAAAD/VAQAAAAAAAAEEBwAAVgIAAKXptx+gZ8I/Lq0NCaF86T8AAAA/1QEAAAAAAAABBQcAAFYCAACX3PDnwpXCPy6tDQmhfOk/AAAAP+UBAAAAAAAAAQYHAABWAgAA/UhGFPfawj8urQ0JoXzpPwAAAD/lAQAAAAAAAAEHBwAAVgIAAOs7f9wZCcM/Lq0NCaF86T8AAAA/9QEAAAAAAAABCAcAAFYCAADZLrikPDfDPy6tDQmhfOk/AAAAP/UBAAAAAAAAAQkHAABWAgAAQZsN0XB8wz8urQ0JoXzpPwAAAD8EAgAAAAAAAAEKBwAAVgIAADGORpmTqsM/Lq0NCaF86T8AAAA/BAIAAAAAAAABCwcAAFYCAAAfgX9httjDPy6tDQmhfOk/AAAAPxQCAAAAAAAAAQwHAABWAgAADXS4KdkGxD8urQ0JoXzpPwAAAD8UAgAAAAAAAAENBwAAVgIAAIXt1I3qHcQ/Lq0NCaF86T8AAAA/IwIAAAAAAAABDgcAAFYCAAD/ZvHx+zTEPy6tDQmhfOk/AAAAPyMCAAAAAAAAAQ8HAABWAgAA61kquh5jxD8urQ0JoXzpPwAAAD8zAgAAAAAAAAEQBwAAVgIAAGXTRh4wesQ/Lq0NCaF86T8AAAA/MwIAAAAAAAABEQcAAFYCAADdTGOCQZHEPy6tDQmhfOk/AAAAP0MCAAAAAAAAARIHAABWAgAAU8Z/5lKoxD8urQ0JoXzpPwAAAD9SAgAAAAAAAAETBwAAVgIAAEO5uK511sQ/Lq0NCaF86T8AAAA/UgIAAAAAAAABFAcAAFYCAAC5MtUSh+3EPy6tDQmhfOk/AAAAP2ICAAAAAAAAARUHAABWAgAANazxdpgExT8urQ0JoXzpPwAAAD9iAgAAAAAAAAEWBwAAVgIAAB+fKj+7MsU/Lq0NCaF86T8AAAA/cgIAAAAAAAABFwcAAFYCAACbGEejzEnFPy6tDQmhfOk/AAAAP3ICAAAAAAAAARgHAABWAgAAhwuAa+93xT8urQ0JoXzpPwAAAD+BAgAAAAAAAAEZBwAAVgIAAHf+uDMSpsU/Lq0NCaF86T8AAAA/gQIAAAAAAAABGgcAAFYCAABn8fH7NNTFPy6tDQmhfOk/AAAAP5ECAAAAAAAAARsHAABWAgAAU+QqxFcCxj8urQ0JoXzpPwAAAD+RAgAAAAAAAAEcBwAAVgIAALtQgPCLR8Y/Lq0NCaF86T8AAAA/oAIAAAAAAAABHQcAAFYCAACbNvKA0aPGPy6tDQmhfOk/AAAAP6ACAAAAAAAAAR4HAABWAgAAA6NHrQXpxj8urQ0JoXzpPwAAAD+wAgAAAAAAAAEfBwAAVgIAAGsPndk5Lsc/Lq0NCaF86T8AAAA/wAIAAAAAAAABIAcAAFYCAADRe/IFbnPHPy6tDQmhfOk/AAAAP8ACAAAAAAAAASEHAABWAgAAN+hHMqK4xz8urQ0JoXzpPwAAAD/AAgAAAAAAAAEiBwAAVgIAABPOucLnFMg/Lq0NCaF86T8AAAA/zwIAAAAAAAABIwcAAFYCAAB7Og/vG1rIPy6tDQmhfOk/AAAAP88CAAAAAAAAASQHAABWAgAA4aZkG1CfyD8urQ0JoXzpPwAAAD/fAgAAAAAAAAElBwAAVgIAANOZneNyzcg/Lq0NCaF86T8AAAA/7wIAAAAAAAABJgcAAFYCAAC/jNarlfvIPy6tDQmhfOk/AAAAP+8CAAAAAAAAAScHAABWAgAAr38PdLgpyT8urQ0JoXzpPwAAAD/+AgAAAAAAAAEoBwAAVgIAAJ9ySDzbV8k/Lq0NCaF86T8AAAA//gIAAAAAAAABKQcAAFYCAACNZYEE/oXJPy6tDQmhfOk/AAAAPw4DAAAAAAAAASoHAABWAgAAB9+daA+dyT8urQ0JoXzpPwAAAD8OAwAAAAAAAAErBwAAVgIAAPPR1jAyy8k/Lq0NCaF86T8AAAA/HQMAAAAAAAABLAcAAFYCAADjxA/5VPnJPy6tDQmhfOk/AAAAPx0DAAAAAAAAAS0HAABWAgAA07dIwXcnyj8urQ0JoXzpPwAAAD8tAwAAAAAAAAEuBwAAVgIAAMGqgYmaVco/Lq0NCaF86T8AAAA/LQMAAAAAAAABLwcAAFYCAACvnbpRvYPKPy6tDQmhfOk/AAAAPz0DAAAAAAAAATAHAABWAgAAFwoQfvHIyj8urQ0JoXzpPwAAAD89AwAAAAAAAAExBwAAVgIAAAf9SEYU98o/Lq0NCaF86T8AAAA/TAMAAAAAAAABMgcAAFYCAAD174EONyXLPy6tDQmhfOk/AAAAP0wDAAAAAAAAATMHAABWAgAAW1zXOmtqyz8urQ0JoXzpPwAAAD9cAwAAAAAAAAE0BwAAVgIAADtCScuwxss/Lq0NCaF86T8AAAA/XAMAAAAAAAABNQcAAFYCAAChrp735AvMPy6tDQmhfOk/AAAAP2wDAAAAAAAAATYHAABWAgAAj6HXvwc6zD8urQ0JoXzpPwAAAD9sAwAAAAAAAAE3BwAAVgIAAPUNLew7f8w/Lq0NCaF86T8AAAA/ewMAAAAAAAABOAcAAFYCAADnAGa0Xq3MPy6tDQmhfOk/AAAAP3sDAAAAAAAAATkHAABWAgAA1fOefIHbzD8urQ0JoXzpPwAAAD+LAwAAAAAAAAE6BwAAVgIAAMPm10SkCc0/Lq0NCaF86T8AAAA/iwMAAAAAAAABOwcAAFYCAAC12RANxzfNPy6tDQmhfOk/AAAAP5oDAAAAAAAAATwHAABWAgAAo8xJ1ellzT8urQ0JoXzpPwAAAD+aAwAAAAAAAAE9BwAAVgIAABtGZjn7fM0/Lq0NCaF86T8AAAA/qgMAAAAAAAABPgcAAFYCAAAJOZ8BHqvNPy6tDQmhfOk/AAAAP6oDAAAAAAAAAT8HAABWAgAA9yvYyUDZzT8urQ0JoXzpPwAAAD+6AwAAAAAAAAFABwAAVgIAAOceEZJjB84/+uvnDE1w6T8AAAA/ugMAAAAAAAABQQcAAFYCAADXEUpahjXOP/rr5wxNcOk/AAAAP8kDAAAAAAAAAUIHAABWAgAAwwSDIqljzj/66+cMTXDpPwAAAD/JAwAAAAAAAAFDBwAAVgIAALX3u+rLkc4/+uvnDE1w6T8AAAA/2QMAAAAAAAABRAcAAFYCAACn6vSy7r/OP/rr5wxNcOk/AAAAP9kDAAAAAAAAAUUHAABWAgAAkd0texHuzj/66+cMTXDpPwAAAD/pAwAAAAAAAAFGBwAAVgIAAIPQZkM0HM8/+uvnDE1w6T8AAAA/6QMAAAAAAAABRwcAAFYCAABzw58LV0rPP/rr5wxNcOk/AAAAP/gDAAAAAAAAAUgHAABWAgAAX7bY03l4zz/66+cMTXDpPwAAAD/4AwAAAAAAAAFJBwAAVgIAAMUiLgCuvc8/+uvnDE1w6T8AAAA/CAQAAAAAAAABSgcAAFYCAACWx0EWcQHQP8QqwhD5Y+k/AAAAPxcEAAAAAAAAAUsHAABWAgAADkFeeoIY0D/EKsIQ+WPpPwAAAD8XBAAAAAAAAAFMBwAAVgIAAEL3iJAcO9A/xCrCEPlj6T8AAAA/JwQAAAAAAAABTQcAAFYCAAAw6sFYP2nQP8QqwhD5Y+k/AAAAPycEAAAAAAAAAU4HAABWAgAAZKDsbtmL0D/EKsIQ+WPpPwAAAD83BAAAAAAAAAFPBwAAVgIAANwZCdPqotA/xCrCEPlj6T8AAAA/NwQAAAAAAAABUAcAAFYCAABUkyU3/LnQP8QqwhD5Y+k/AAAAP0YEAAAAAAAAAVEHAABWAgAAiElQTZbc0D/EKsIQ+WPpPwAAAD9GBAAAAAAAAAFSBwAAVgIAAP7CbLGn89A/xCrCEPlj6T8AAAA/VgQAAAAAAAABUwcAAFYCAAB2PIkVuQrRP8QqwhD5Y+k/AAAAP1YEAAAAAAAAAVQHAABWAgAA7rWlecoh0T/EKsIQ+WPpPwAAAD9mBAAAAAAAAAFVBwAAVgIAACJs0I9kRNE/xCrCEPlj6T8AAAA/ZgQAAAAAAAABVgcAAFYCAACY5ezzdVvRP8QqwhD5Y+k/AAAAP3UEAAAAAAAAAVcHAABWAgAAzJsXChB+0T/EKsIQ+WPpPwAAAD91BAAAAAAAAAFYBwAAVgIAAEQVNG4hldE/xCrCEPlj6T8AAAA/hQQAAAAAAAABWQcAAFYCAAB4y16Eu7fRP8QqwhD5Y+k/AAAAP4UEAAAAAAAAAVoHAABWAgAAqoGJmlXa0T/EKsIQ+WPpPwAAAD+UBAAAAAAAAAFbBwAAVgIAAN43tLDv/NE/xCrCEPlj6T8AAAA/lAQAAAAAAAABXAcAAFYCAADMKu14EivSP8QqwhD5Y+k/AAAAP6QEAAAAAAAAAV0HAABWAgAAAOEXj6xN0j/EKsIQ+WPpPwAAAD+kBAAAAAAAAAFeBwAAVgIAADKXQqVGcNI/xCrCEPlj6T8AAAA/tAQAAAAAAAABXwcAAFYCAABmTW274JLSP8QqwhD5Y+k/AAAAP7QEAAAAAAAAAWAHAABWAgAAEn20NYzM0j+SaZwUpVfpPwAAAD/DBAAAAAAAAAFhBwAAVgIAAEYz30sm79I/kmmcFKVX6T8AAAA/wwQAAAAAAAABYgcAAFYCAAB46QliwBHTP5JpnBSlV+k/AAAAP9MEAAAAAAAAAWMHAABWAgAArJ80eFo00z+SaZwUpVfpPwAAAD/TBAAAAAAAAAFkBwAAVgIAAJqSbUB9YtM/kmmcFKVX6T8AAAA/4wQAAAAAAAABZQcAAFYCAADOSJhWF4XTP5JpnBSlV+k/AAAAP+MEAAAAAAAAAWYHAABWAgAAAP/CbLGn0z+SaZwUpVfpPwAAAD/yBAAAAAAAAAFnBwAAVgIAADS17YJLytM/kmmcFKVX6T8AAAA/8gQAAAAAAAABaAcAAFYCAABoaxiZ5ezTP5JpnBSlV+k/AAAAPwIFAAAAAAAAAWkHAABWAgAAWF5RYQgb1D+SaZwUpVfpPwAAAD8RBQAAAAAAAAFqBwAAVgIAAIwUfHeiPdQ/kmmcFKVX6T8AAAA/EQUAAAAAAAABawcAAFYCAADAyqaNPGDUP5JpnBSlV+k/AAAAPxEFAAAAAAAAAWwHAABWAgAAaPrtB+iZ1D+SaZwUpVfpPwAAAD8rBQAAAAAAAAFtBwAAVgIAAFrtJtAKyNQ/Xqh2GFFL6T8AAAA/OwUAAAAAAAABbgcAAFYCAACMo1HmpOrUP16odhhRS+k/AAAAPzsFAAAAAAAAAW8HAABWAgAANtOYYFAk1T9eqHYYUUvpPwAAAD87BQAAAAAAAAFwBwAAVgIAACbG0ShzUtU/9CUrIKky6T8AAAA/SgUAAAAAAAABcQcAAFYCAAAUuQrxlYDVP/QlKyCpMuk/AAAAP0oFAAAAAAAAAXIHAABWAgAABKxDubiu1T/0JSsgqTLpPwAAAD9aBQAAAAAAAAFzBwAAVgIAALDbijNk6NU/9CUrIKky6T8AAAA/WgUAAAAAAAABdAcAAFYCAADikbVJ/grWP/QlKyCpMuk/AAAAP2oFAAAAAAAAAXUHAABWAgAA0ITuESE51j/AZAUkVSbpPwAAAD95BQAAAAAAAAF2BwAAVgIAAHy0NYzMctY/wGQFJFUm6T8AAAA/eQUAAAAAAAABdwcAAFYCAABqp25U76DWP8BkBSRVJuk/AAAAP4kFAAAAAAAAAXgHAABWAgAAFte1zpra1j/AZAUkVSbpPwAAAD+JBQAAAAAAAAF5BwAAVgIAAATK7pa9CNc/jKPfJwEa6T8AAAA/mAUAAAAAAAABegcAAFYCAACw+TURaULXP4yj3ycBGuk/AAAAP5gFAAAAAAAAAXsHAABWAgAAGGaLPZ2H1z+Mo98nARrpPwAAAD+oBQAAAAAAAAF8BwAAVgIAAH7S4GnRzNc/jKPfJwEa6T8AAAA/qAUAAAAAAAABfQcAAFYCAAAqAijkfAbYP1jiuSutDek/AAAAP7gFAAAAAAAAAX4HAABWAgAAkG59ELFL2D9Y4rkrrQ3pPwAAAD+4BQAAAAAAAAF/BwAAVgIAAPja0jzlkNg/WOK5K60N6T8AAAA/xwUAAAAAAAABgAcAAFYCAABeRyhpGdbYP1jiuSutDek/AAAAP8cFAAAAAAAAAYEHAABWAgAACHdv48QP2T9Y4rkrrQ3pPwAAAD/XBQAAAAAAAAGCBwAAVgIAAPhpqKvnPdk/WOK5K60N6T8AAAA/1wUAAAAAAAABgwcAAFYCAACime8lk3fZP1jiuSutDek/AAAAP+cFAAAAAAAAAYQHAABWAgAAkowo7rWl2T9Y4rkrrQ3pPwAAAD/nBQAAAAAAAAGFBwAAVgIAADy8b2hh39k/WOK5K60N6T8AAAA/9gUAAAAAAAABhgcAAFYCAABwcpp++wHaP1jiuSutDek/AAAAP/YFAAAAAAAAAYcHAABWAgAAoijFlJUk2j8kIZQvWQHpPwAAAD8GBgAAAAAAAAGIBwAAVgIAAE5YDA9BXto/JCGUL1kB6T8AAAA/BgYAAAAAAAABiQcAAFYCAACCDjcl24DaPyQhlC9ZAek/AAAAPxUGAAAAAAAAAYoHAABWAgAAtsRhO3Wj2j8kIZQvWQHpPwAAAD8VBgAAAAAAAAGLBwAAVgIAAGL0qLUg3do/JCGUL1kB6T8AAAA/JQYAAAAAAAABjAcAAFYCAABQ5+F9QwvbP+5fbjMF9eg/AAAAPyUGAAAAAAAAAY0HAABWAgAA/BYp+O5E2z/uX24zBfXoPwAAAD81BgAAAAAAAAGOBwAAVgIAAOoJYsARc9s/7l9uMwX16D8AAAA/NQYAAAAAAAABjwcAAFYCAACWOak6vazbP7yeSDex6Og/AAAAP0QGAAAAAAAAAZAHAABWAgAAhCziAuDa2z+8nkg3sejoPwAAAD9EBgAAAAAAAAGRBwAAVgIAADBcKX2LFNw/vJ5IN7Ho6D8AAAA/VAYAAAAAAAABkgcAAFYCAAAeT2JFrkLcP1Ic/T4J0Og/AAAAP1QGAAAAAAAAAZMHAABWAgAAyn6pv1l83D9SHP0+CdDoPwAAAD9kBgAAAAAAAAGUBwAAVgIAALhx4od8qtw/Uhz9PgnQ6D8AAAA/ZAYAAAAAAAABlQcAAFYCAAAe3je0sO/cP1Ic/T4J0Og/AAAAP3MGAAAAAAAAAZYHAABWAgAAyg1/Llwp3T9SHP0+CdDoPwAAAD9zBgAAAAAAAAGXBwAAVgIAALgAuPZ+V90/Uhz9PgnQ6D8AAAA/gwYAAAAAAAABmAcAAFYCAABkMP9wKpHdP1Ic/T4J0Og/AAAAP4MGAAAAAAAAAZkHAABWAgAAmOYph8Sz3T8eW9dCtcPoPwAAAD+SBgAAAAAAAAGaBwAAVgIAAMqcVJ1e1t0/HlvXQrXD6D8AAAA/kgYAAAAAAAABmwcAAFYCAAC6j41lgQTePx5b10K1w+g/AAAAP6IGAAAAAAAAAZwHAABWAgAAdMybFwoQ3j8eW9dCtcPoPwAAAD+iBgAAAAAAAAGdBwAAVgIAAOxFuHsbJ94/HlvXQrXD6D8AAAA/sgYAAAAAAAABngcAAFYCAABmv9TfLD7ePx5b10K1w+g/AAAAP8EGAAAAAAAAAZ8HAABWAgAA2jjxQz5V3j8eW9dCtcPoPwAAAD/BBgAAAAAAAAGgBwAAVgIAAFKyDahPbN4/HlvXQrXD6D8AAAA/0QYAAAAAAAABoQcAAFYCAADMKyoMYYPePx5b10K1w+g/AAAAP9EGAAAAAAAAAaIHAABWAgAAQqVGcHKa3j8eW9dCtcPoPwAAAD/hBgAAAAAAAAGjBwAAVgIAAHZbcYYMvd4/HlvXQrXD6D8AAAA/4QYAAAAAAAABpAcAAFYCAADu1I3qHdTeP+yZsUZht+g/AAAAP/AGAAAAAAAAAaUHAABWAgAAZE6qTi/r3j/smbFGYbfoPwAAAD/wBgAAAAAAAAGmBwAAVgIAANzHxrJAAt8/7JmxRmG36D8AAAA/AAcAAAAAAAABpwcAAFYCAABUQeMWUhnfP+yZsUZht+g/AAAAPwAHAAAAAAAAAagHAABWAgAAzLr/emMw3z/smbFGYbfoPwAAAD8PBwAAAAAAAAGpBwAAVgIAAEQ0HN90R98/7JmxRmG36D8AAAA/DwcAAAAAAAABqgcAAFYCAAAAcSqR/VLfP7bYi0oNq+g/AAAAPx8HAAAAAAAAAasHAABWAgAAuq04Q4Ze3z+22ItKDavoPwAAAD8fBwAAAAAAAAGsBwAAVgIAAHbqRvUOat8/ttiLSg2r6D8AAAA/LwcAAAAAAAABrQcAAFYCAADwY2NZIIHfP7bYi0oNq+g/AAAAPy8HAAAAAAAAAa4HAABWAgAAZt1/vTGY3z+22ItKDavoPwAAAD8+BwAAAAAAAAGvBwAAVgIAANxWnCFDr98/ttiLSg2r6D8AAAA/PgcAAAAAAAABsAcAAFYCAABW0LiFVMbfP7bYi0oNq+g/AAAAP04HAAAAAAAAAbEHAABWAgAAzknV6WXd3z+22ItKDavoPwAAAD9OBwAAAAAAAAGyBwAAVgIAAELD8U139N8/ttiLSg2r6D8AAAA/XgcAAAAAAAABswcAAFYCAABeHgdZxAXgP7bYi0oNq+g/AAAAP14HAAAAAAAAAbQHAABWAgAAGlsVC00R4D+22ItKDavoPwAAAD9tBwAAAAAAAAG1BwAAVgIAAHd5HGQRF+A/ttiLSg2r6D8AAAA/bQcAAAAAAAABtgcAAFYCAAAztioWmiLgP7bYi0oNq+g/AAAAP30HAAAAAAAAAbcHAABWAgAAqy9Heqs54D+22ItKDavoPwAAAD99BwAAAAAAAAG4BwAAVgIAAGZsVSw0ReA/ttiLSg2r6D8AAAA/jAcAAAAAAAABuQcAAFYCAADFilyF+ErgP7bYi0oNq+g/AAAAP4wHAAAAAAAAAboHAABWAgAAgcdqN4FW4D+22ItKDavoPwAAAD+cBwAAAAAAAAG7BwAAVgIAADsEeekJYuA/ttiLSg2r6D8AAAA/nAcAAAAAAAABvAcAAFYCAAD4QIebkm3gP7bYi0oNq+g/AAAAP6wHAAAAAAAAAb0HAABWAgAAVV+O9FZz4D+22ItKDavoPwAAAD+7BwAAAAAAAAG+BwAAVgIAABGcnKbffuA/ttiLSg2r6D8AAAA/uwcAAAAAAAABvwcAAFYCAABvuqP/o4TgP7bYi0oNq+g/AAAAP7sHAAAAAAAAAcAHAABWAgAAztiqWGiK4D+22ItKDavoPwAAAD/LBwAAAAAAAAHBBwAAVgIAAKQxwaBI6rg/Uhz9PgnQ6D8AAAA/AAAAAAAAAAABwgcAAFYCAAC2PojYJby4P4jdIjtd3Og/AAAAP14AAAAAAAAAAcMHAABWAgAAtj6I2CW8uD+8nkg3sejoPwAAAD9uAAAAAAAAAAHEBwAAVgIAALY+iNglvLg/7l9uMwX16D8AAAA/fQAAAAAAAAABxQcAAFYCAACkMcGgSOq4P+5fbjMF9eg/AAAAP30AAAAAAAAAAcYHAABWAgAAlCT6aGsYuT/uX24zBfXoPwAAAD+NAAAAAAAAAAHHBwAAVgIAAIQXMzGORrk/7l9uMwX16D8AAAA/jQAAAAAAAAAByAcAAFYCAABi/aTB06K5P+5fbjMF9eg/AAAAP5wAAAAAAAAAAckHAABWAgAAMNZPGjwtuj9Y4rkrrQ3pPwAAAD+cAAAAAAAAAAHKBwAAVgIAAPyu+nKkt7o/WOK5K60N6T8AAAA/rAAAAAAAAAABywcAAFYCAACmbRdcUp67P1jiuSutDek/AAAAP6wAAAAAAAAAAcwHAABWAgAAZDn7fN1WvD9Y4rkrrQ3pPwAAAD+8AAAAAAAAAAHNBwAAVgIAAP7qUC6ua70/WOK5K60N6T8AAAA/vAAAAAAAAAABzgcAAFYCAACanKbffoC+P1jiuSutDek/AAAAP8sAAAAAAAAAAc8HAABWAgAARFvDyCxnvz9Y4rkrrQ3pPwAAAD/LAAAAAAAAAAHQBwAAVgIAAHCGDL3+PcA/WOK5K60N6T8AAAA/2wAAAAAAAAAB0QcAAFYCAAA9X7cVZ8jAP1jiuSutDek/AAAAP9sAAAAAAAAAAdIHAABWAgAACjhibs9SwT9Y4rkrrQ3pPwAAAD/rAAAAAAAAAAHTBwAAVgIAAGOX8GImxsE/WOK5K60N6T8AAAA/6wAAAAAAAAAB1AcAAFYCAADJA0aPWgvCP1jiuSutDek/AAAAP/oAAAAAAAAAAdUHAABWAgAAL3Cbu45Qwj9Y4rkrrQ3pPwAAAD/6AAAAAAAAAAHWBwAAVgIAAJfc8OfClcI/JCGUL1kB6T8AAAA/CgEAAAAAAAAB1wcAAFYCAACFzymw5cPCPyQhlC9ZAek/AAAAPwoBAAAAAAAAAdgHAABWAgAAY7WbQCsgwz8kIZQvWQHpPwAAAD8ZAQAAAAAAAAHZBwAAVgIAAFGo1AhOTsM/JCGUL1kB6T8AAAA/GQEAAAAAAAAB2gcAAFYCAADLIfFsX2XDPyQhlC9ZAek/AAAAPykBAAAAAAAAAdsHAABWAgAAuRQqNYKTwz8kIZQvWQHpPwAAAD8pAQAAAAAAAAHcBwAAVgIAAKcHY/2kwcM/JCGUL1kB6T8AAAA/OQEAAAAAAAAB3QcAAFYCAACX+pvFx+/DPyQhlC9ZAek/AAAAPzkBAAAAAAAAAd4HAABWAgAA/2bx8fs0xD8kIZQvWQHpPwAAAD9IAQAAAAAAAAHfBwAAVgIAAOtZKroeY8Q/JCGUL1kB6T8AAAA/SAEAAAAAAAAB4AcAAFYCAADdTGOCQZHEPyQhlC9ZAek/AAAAP1gBAAAAAAAAAeEHAABWAgAAzT+cSmS/xD8kIZQvWQHpPwAAAD9oAQAAAAAAAAHiBwAAVgIAADWs8XaYBMU/JCGUL1kB6T8AAAA/aAEAAAAAAAAB4wcAAFYCAAAfnyo/uzLFPyQhlC9ZAek/AAAAP2gBAAAAAAAAAeQHAABWAgAAhwuAa+93xT8kIZQvWQHpPwAAAD93AQAAAAAAAAHlBwAAVgIAAHf+uDMSpsU/JCGUL1kB6T8AAAA/hwEAAAAAAAAB5gcAAFYCAABn8fH7NNTFPyQhlC9ZAek/AAAAP4cBAAAAAAAAAecHAABWAgAAU+QqxFcCxj8kIZQvWQHpPwAAAD+WAQAAAAAAAAHoBwAAVgIAAEXXY4x6MMY/JCGUL1kB6T8AAAA/lgEAAAAAAAAB6QcAAFYCAAA1ypxUnV7GPyQhlC9ZAek/AAAAP6YBAAAAAAAAAeoHAABWAgAAIb3VHMCMxj8kIZQvWQHpPwAAAD+mAQAAAAAAAAHrBwAAVgIAABOwDuXiusY/JCGUL1kB6T8AAAA/tgEAAAAAAAAB7AcAAFYCAAADo0etBenGPyQhlC9ZAek/AAAAP7YBAAAAAAAAAe0HAABWAgAAaw+d2Tkuxz8kIZQvWQHpPwAAAD/FAQAAAAAAAAHuBwAAVgIAAFUC1qFcXMc/jKPfJwEa6T8AAAA/xQEAAAAAAAAB7wcAAFYCAABH9Q5qf4rHP4yj3ycBGuk/AAAAP9UBAAAAAAAAAfAHAABWAgAArWFklrPPxz+Mo98nARrpPwAAAD/VAQAAAAAAAAHxBwAAVgIAAJ9UnV7W/cc/jKPfJwEa6T8AAAA/5QEAAAAAAAAB8gcAAFYCAAAFwfKKCkPIP4yj3ycBGuk/AAAAP+UBAAAAAAAAAfMHAABWAgAA4aZkG1CfyD+Mo98nARrpPwAAAD/0AQAAAAAAAAH0BwAAVgIAAEcTukeE5Mg/jKPfJwEa6T8AAAA/9AEAAAAAAAAB9QcAAFYCAACvfw90uCnJP8BkBSRVJuk/AAAAPwQCAAAAAAAAAfYHAABWAgAAn3JIPNtXyT/AZAUkVSbpPwAAAD8EAgAAAAAAAAH3BwAAVgIAAI1lgQT+hck/wGQFJFUm6T8AAAA/EwIAAAAAAAAB+AcAAFYCAAB7WLrMILTJP8BkBSRVJuk/AAAAPxMCAAAAAAAAAfkHAABWAgAAbUvzlEPiyT/AZAUkVSbpPwAAAD8jAgAAAAAAAAH6BwAAVgIAAFk+LF1mEMo/wGQFJFUm6T8AAAA/IwIAAAAAAAAB+wcAAFYCAABJMWUliT7KP8BkBSRVJuk/AAAAPzMCAAAAAAAAAfwHAABWAgAAOySe7atsyj/AZAUkVSbpPwAAAD8zAgAAAAAAAAH9BwAAVgIAACcX17XOmso/wGQFJFUm6T8AAAA/QgIAAAAAAAAB/gcAAFYCAACNgyziAuDKP8BkBSRVJuk/AAAAP1ICAAAAAAAAAf8HAABWAgAAfXZlqiUOyz/AZAUkVSbpPwAAAD9SAgAAAAAAAAEACAAAVgIAAFtc1zprass/wGQFJFUm6T8AAAA/YgIAAAAAAAABAQgAAFYCAAA7QknLsMbLP8BkBSRVJuk/AAAAP2ICAAAAAAAAAQIIAABWAgAAj6HXvwc6zD/AZAUkVSbpPwAAAD9xAgAAAAAAAAEDCAAAVgIAAG+HSVBNlsw/wGQFJFUm6T8AAAA/cQIAAAAAAAABBAgAAFYCAADD5tdEpAnNP8BkBSRVJuk/AAAAP4ECAAAAAAAAAQUIAABWAgAAo8xJ1ellzT/AZAUkVSbpPwAAAD+BAgAAAAAAAAEGCAAAVgIAAAk5nwEeq80/wGQFJFUm6T8AAAA/kAIAAAAAAAABBwgAAFYCAABdmC32dB7OP8BkBSRVJuk/AAAAP5ACAAAAAAAAAQgIAABWAgAAwwSDIqljzj/AZAUkVSbpPwAAAD+gAgAAAAAAAAEJCAAAVgIAACtx2E7dqM4/wGQFJFUm6T8AAAA/oAIAAAAAAAABCggAAFYCAACR3S17Ee7OP8BkBSRVJuk/AAAAP7ACAAAAAAAAAQsIAABWAgAAc8OfC1dKzz8o51Ac/T7pPwAAAD+wAgAAAAAAAAEMCAAAVgIAANsv9TeLj88/KOdQHP0+6T8AAAA/vwIAAAAAAAABDQgAAFYCAABBnEpkv9TPPyjnUBz9Puk/AAAAP78CAAAAAAAAAQ4IAABWAgAAVARQyPkM0D9eqHYYUUvpPwAAAD/PAgAAAAAAAAEPCAAAVgIAAMp9bCwLJNA/Xqh2GFFL6T8AAAA/3wIAAAAAAAABEAgAAFYCAAD8M5dCpUbQP16odhhRS+k/AAAAP98CAAAAAAAAAREIAABWAgAA7ibQCsh00D9eqHYYUUvpPwAAAD/uAgAAAAAAAAESCAAAVgIAACLd+iBil9A/Xqh2GFFL6T8AAAA/7gIAAAAAAAABEwgAAFYCAABUkyU3/LnQP5JpnBSlV+k/AAAAP/4CAAAAAAAAARQIAABWAgAAiElQTZbc0D+SaZwUpVfpPwAAAD/+AgAAAAAAAAEVCAAAVgIAAHY8iRW5CtE/kmmcFKVX6T8AAAA/DQMAAAAAAAABFggAAFYCAACq8rMrUy3RP5JpnBSlV+k/AAAAPw0DAAAAAAAAARcIAABWAgAA3KjeQe1P0T/EKsIQ+WPpPwAAAD8dAwAAAAAAAAEYCAAAVgIAABBfCViHctE/xCrCEPlj6T8AAAA/HQMAAAAAAAABGQgAAFYCAAD+UUIgqqDRP/rr5wxNcOk/AAAAPy0DAAAAAAAAARoIAABWAgAAMghtNkTD0T/66+cMTXDpPwAAAD8tAwAAAAAAAAEbCAAAVgIAAGa+l0ze5dE/+uvnDE1w6T8AAAA/PAMAAAAAAAABHAgAAFYCAACYdMJieAjSP/rr5wxNcOk/AAAAPzwDAAAAAAAAAR0IAABWAgAARKQJ3SNC0j8urQ0JoXzpPwAAAD9MAwAAAAAAAAEeCAAAVgIAAHhaNPO9ZNI/Lq0NCaF86T8AAAA/TAMAAAAAAAABHwgAAFYCAACsEF8JWIfSPy6tDQmhfOk/AAAAP1wDAAAAAAAAASAIAABWAgAAVkCmgwPB0j8urQ0JoXzpPwAAAD9cAwAAAAAAAAEhCAAAVgIAAIr20Jmd49I/Lq0NCaF86T8AAAA/awMAAAAAAAABIggAAFYCAAC8rPuvNwbTPy6tDQmhfOk/AAAAP2sDAAAAAAAAASMIAABWAgAA8mImxtEo0z8urQ0JoXzpPwAAAD97AwAAAAAAAAEkCAAAVgIAAOBVX470VtM/Lq0NCaF86T8AAAA/ewMAAAAAAAABJQgAAFYCAAASDIqkjnnTPy6tDQmhfOk/AAAAP4oDAAAAAAAAASYIAABWAgAAjIWmCKCQ0z8urQ0JoXzpPwAAAD+KAwAAAAAAAAEnCAAAVgIAAL470R46s9M/Ym4zBfWI6T8AAAA/mgMAAAAAAAABKAgAAFYCAADy8fs01NXTP2JuMwX1iOk/AAAAP5oDAAAAAAAAASkIAABWAgAAJqgmS2740z9ibjMF9YjpPwAAAD+qAwAAAAAAAAEqCAAAVgIAABSbXxORJtQ/Ym4zBfWI6T8AAAA/qgMAAAAAAAABKwgAAFYCAACMFHx3oj3UP5gvWQFJlek/AAAAP7kDAAAAAAAAASwIAABWAgAAwMqmjTxg1D+YL1kBSZXpPwAAAD/JAwAAAAAAAAEtCAAAVgIAAPKA0aPWgtQ/mC9ZAUmV6T8AAAA/yQMAAAAAAAABLggAAFYCAABo+u0H6JnUP8rwfv2coek/AAAAP9kDAAAAAAAAAS8IAABWAgAAnLAYHoK81D/K8H79nKHpPwAAAD/ZAwAAAAAAAAEwCAAAVgIAABQqNYKT09Q//rGk+fCt6T8AAAA/2QMAAAAAAAABMQgAAFYCAABI4F+YLfbUP/6xpPnwrek/AAAAP+gDAAAAAAAAATIIAABWAgAANtOYYFAk1T80c8r1RLrpPwAAAD/4AwAAAAAAAAEzCAAAVgIAAGqJw3bqRtU/NHPK9US66T8AAAA/+AMAAAAAAAABNAgAAFYCAACcP+6MhGnVP2Y08PGYxuk/AAAAP/gDAAAAAAAAATUIAABWAgAA0PUYox6M1T9mNPDxmMbpPwAAAD8HBAAAAAAAAAE2CAAAVgIAAMDoUWtButU/0LY76kDf6T8AAAA/FwQAAAAAAAABNwgAAFYCAAD0nnyB29zVP9C2O+pA3+k/AAAAPxcEAAAAAAAAATgIAABWAgAAahiZ5ezz1T/QtjvqQN/pPwAAAD8nBAAAAAAAAAE5CAAAVgIAAOKRtUn+CtY/0LY76kDf6T8AAAA/JwQAAAAAAAABOggAAFYCAAAWSOBfmC3WP9C2O+pA3+k/AAAAPzYEAAAAAAAAATsIAABWAgAAjsH8w6lE1j8EeGHmlOvpPwAAAD82BAAAAAAAAAE8CAAAVgIAAAQ7GSi7W9Y/BHhh5pTr6T8AAAA/RgQAAAAAAAABPQgAAFYCAAA48UM+VX7WPwR4YeaU6+k/AAAAP0YEAAAAAAAAAT4IAABWAgAAsGpgomaV1j8EeGHmlOvpPwAAAD9WBAAAAAAAAAE/CAAAVgIAAOQgi7gAuNY/BHhh5pTr6T8AAAA/VgQAAAAAAAABQAgAAFYCAABamqccEs/WPzg5h+Lo9+k/AAAAP2UEAAAAAAAAAUEIAABWAgAASo3g5DT91j84OYfi6PfpPwAAAD9lBAAAAAAAAAFCCAAAVgIAAH5DC/vOH9c/ODmH4uj36T8AAAA/dQQAAAAAAAABQwgAAFYCAAD2vCdf4DbXPzg5h+Lo9+k/AAAAP3UEAAAAAAAAAUQIAABWAgAAKnNSdXpZ1z84OYfi6PfpPwAAAD+EBAAAAAAAAAFFCAAAVgIAAFwpfYsUfNc/bPqs3jwE6j8AAAA/hAQAAAAAAAABRggAAFYCAACQ36ehrp7XP2z6rN48BOo/AAAAP5QEAAAAAAAAAUcIAABWAgAAftLgadHM1z9s+qzePATqPwAAAD+UBAAAAAAAAAFICAAAVgIAAGzFGTL0+tc/bPqs3jwE6j8AAAA/pAQAAAAAAAABSQgAAFYCAACge0RIjh3YP2z6rN48BOo/AAAAP6QEAAAAAAAAAUoIAABWAgAAkG59ELFL2D9s+qzePATqPwAAAD+zBAAAAAAAAAFLCAAAVgIAAEyri8I5V9g/bPqs3jwE6j8AAAA/swQAAAAAAAABTAgAAFYCAAA6nsSKXIXYP2z6rN48BOo/AAAAP8MEAAAAAAAAAU0IAABWAgAAblTvoPan2D9s+qzePATqPwAAAD/DBAAAAAAAAAFOCAAAVgIAAObNCwUIv9g/bPqs3jwE6j8AAAA/0wQAAAAAAAABTwgAAFYCAABeRyhpGdbYP2z6rN48BOo/AAAAP9MEAAAAAAAAAVAIAABWAgAAkv1Sf7P42D9s+qzePATqPwAAAD/iBAAAAAAAAAFRCAAAVgIAAAh3b+PED9k/bPqs3jwE6j8AAAA/4gQAAAAAAAABUggAAFYCAAA8LZr5XjLZP2z6rN48BOo/AAAAP/IEAAAAAAAAAVMIAABWAgAAtKa2XXBJ2T+iu9LakBDqPwAAAD/yBAAAAAAAAAFUCAAAVgIAACwg08GBYNk/orvS2pAQ6j8AAAA/AQUAAAAAAAABVQgAAFYCAACime8lk3fZP6K70tqQEOo/AAAAPwEFAAAAAAAAAVYIAABWAgAAYNb91xuD2T+iu9LakBDqPwAAAD8RBQAAAAAAAAFXCAAAVgIAANZPGjwtmtk/orvS2pAQ6j8AAAA/IQUAAAAAAAABWAgAAFYCAABOyTagPrHZP6K70tqQEOo/AAAAPyEFAAAAAAAAAVkIAABWAgAACAZFUse82T+iu9LakBDqPwAAAD8wBQAAAAAAAAFaCAAAVgIAAIJ/YbbY09k/orvS2pAQ6j8AAAA/MAUAAAAAAAABWwgAAFYCAAD4+H0a6urZP6K70tqQEOo/AAAAP0AFAAAAAAAAAVwIAABWAgAAcHKafvsB2j+iu9LakBDqPwAAAD9QBQAAAAAAAAFdCAAAVgIAAOjrtuIMGdo/orvS2pAQ6j8AAAA/UAUAAAAAAAABXggAAFYCAAAcouH4pjvaP6K70tqQEOo/AAAAP1AFAAAAAAAAAV8IAABWAgAAkhv+XLhS2j+iu9LakBDqPwAAAD9fBQAAAAAAAAFgCAAAVgIAAMbRKHNSddo/orvS2pAQ6j8AAAA/bwUAAAAAAAABYQgAAFYCAAD6h1OJ7JfaP2z6rN48BOo/AAAAP28FAAAAAAAAAWIIAABWAgAAcAFw7f2u2j9s+qzePATqPwAAAD9+BQAAAAAAAAFjCAAAVgIAAGL0qLUg3do/bPqs3jwE6j8AAAA/fgUAAAAAAAABZAgAAFYCAACUqtPLuv/aPzg5h+Lo9+k/AAAAP44FAAAAAAAAAWUIAABWAgAACiTwL8wW2z84OYfi6PfpPwAAAD+OBQAAAAAAAAFmCAAAVgIAAD7aGkZmOds/ODmH4uj36T8AAAA/ngUAAAAAAAABZwgAAFYCAABwkEVcAFzbPzg5h+Lo9+k/AAAAP54FAAAAAAAAAWgIAABWAgAApEZwcpp+2z/QtjvqQN/pPwAAAD+tBQAAAAAAAAFpCAAAVgIAAJY5qTq9rNs/0LY76kDf6T8AAAA/rQUAAAAAAAABaggAAFYCAADI79NQV8/bP9C2O+pA3+k/AAAAP70FAAAAAAAAAWsIAABWAgAAPmnwtGjm2z+a9RXu7NLpPwAAAD+9BQAAAAAAAAFsCAAAVgIAALbiDBl6/ds/mvUV7uzS6T8AAAA/zQUAAAAAAAABbQgAAFYCAADqmDcvFCDcP2Y08PGYxuk/AAAAP80FAAAAAAAAAW4IAABWAgAAYhJUkyU33D9mNPDxmMbpPwAAAD/gBQAAAAAAAAFvCAAAVgIAANiLcPc2Ttw/ZjTw8ZjG6T8AAAA/4AUAAAAAAAABcAgAAFYCAABQBY1bSGXcPzRzyvVEuuk/AAAAP/AFAAAAAAAAAXEIAABWAgAAhLu3ceKH3D80c8r1RLrpPwAAAD/wBQAAAAAAAAFyCAAAVgIAAPw01NXzntw/NHPK9US66T8AAAA//wUAAAAAAAABcwgAAFYCAAByrvA5BbbcPzRzyvVEuuk/AAAAP/8FAAAAAAAAAXQIAABWAgAA6icNnhbN3D/+saT58K3pPwAAAD8PBgAAAAAAAAF1CAAAVgIAAGShKQIo5Nw//rGk+fCt6T8AAAA/DwYAAAAAAAABdggAAFYCAADaGkZmOfvcP/6xpPnwrek/AAAAPx8GAAAAAAAAAXcIAABWAgAAUpRiykoS3T/+saT58K3pPwAAAD8fBgAAAAAAAAF4CAAAVgIAAMoNfy5cKd0//rGk+fCt6T8AAAA/LgYAAAAAAAABeQgAAFYCAABAh5uSbUDdP8rwfv2coek/AAAAPy4GAAAAAAAAAXoIAABWAgAAuAC49n5X3T/K8H79nKHpPwAAAD8+BgAAAAAAAAF7CAAAVgIAAOy24gwZet0/yvB+/Zyh6T8AAAA/PgYAAAAAAAABfAgAAFYCAAAebQ0js5zdP8rwfv2coek/AAAAP04GAAAAAAAAAX0IAABWAgAAUiM4OU2/3T+YL1kBSZXpPwAAAD9OBgAAAAAAAAF+CAAAVgIAAEIWcQFw7d0/mC9ZAUmV6T8AAAA/XQYAAAAAAAABfwgAAFYCAAB0zJsXChDeP5gvWQFJlek/AAAAP20GAAAAAAAAAYAIAABWAgAAZr/U3yw+3j+YL1kBSZXpPwAAAD9tBgAAAAAAAAGBCAAAVgIAAFKyDahPbN4/mC9ZAUmV6T8AAAA/bQYAAAAAAAABgggAAFYCAABCpUZwcpreP5gvWQFJlek/AAAAP3wGAAAAAAAAAYMIAABWAgAA7tSN6h3U3j+YL1kBSZXpPwAAAD+MBgAAAAAAAAGECAAAVgIAACCLuAC49t4/mC9ZAUmV6T8AAAA/jAYAAAAAAAABhQgAAFYCAAAOfvHI2iTfP5gvWQFJlek/AAAAP4wGAAAAAAAAAYYIAABWAgAAuq04Q4Ze3z+YL1kBSZXpPwAAAD+cBgAAAAAAAAGHCAAAVgIAAPBjY1kggd8/mC9ZAUmV6T8AAAA/qwYAAAAAAAABiAgAAFYCAADcVpwhQ6/fP5gvWQFJlek/AAAAP6sGAAAAAAAAAYkIAABWAgAAiIbjm+7o3z9ibjMF9YjpPwAAAD+7BgAAAAAAAAGKCAAAVgIAAF4eB1nEBeA/Ym4zBfWI6T8AAAA/uwYAAAAAAAABiwgAAFYCAAB3eRxkERfgP2JuMwX1iOk/AAAAP8sGAAAAAAAAAYwIAABWAgAAM7YqFpoi4D9ibjMF9YjpPwAAAD/LBgAAAAAAAAGNCAAAVgIAAJLUMW9eKOA/Ym4zBfWI6T8AAAA/2gYAAAAAAAABjggAAFYCAADv8jjIIi7gP2JuMwX1iOk/AAAAP+oGAAAAAAAAAY8IAABWAgAATRFAIecz4D9ibjMF9YjpPwAAAD/5BgAAAAAAAAGQCAAAVgIAAKsvR3qrOeA/Ym4zBfWI6T8AAAA/CQcAAAAAAAABkQgAAFYCAABmbFUsNEXgP2JuMwX1iOk/AAAAPwkHAAAAAAAAAZIIAABWAgAAxYpchfhK4D9ibjMF9YjpPwAAAD8ZBwAAAAAAAAGTCAAAVgIAAIHHajeBVuA/Ym4zBfWI6T8AAAA/GQcAAAAAAAABlAgAAFYCAAA7BHnpCWLgP2JuMwX1iOk/AAAAPygHAAAAAAAAAZUIAABWAgAA+ECHm5Jt4D9ibjMF9YjpPwAAAD8oBwAAAAAAAAGWCAAAVgIAALR9lU0beeA/Ym4zBfWI6T8AAAA/OAcAAAAAAAABlwgAAFYCAABvuqP/o4TgP2JuMwX1iOk/AAAAPzgHAAAAAAAAAZgIAABWAgAAztiqWGiK4D9ibjMF9YjpPwAAAD9IBwAAAAAAAAGZCAAAVgIAACv3sbEskOA/Ym4zBfWI6T8AAAA/SAcAAAAAAAABmggAAFYCAACJFbkK8ZXgP2JuMwX1iOk/AAAAP1cHAAAAAAAAAZsIAABWAgAA5zPAY7Wb4D9ibjMF9YjpPwAAAD9nBwAAAAAAAAGcCAAAVgIAAEVSx7x5oeA/Ym4zBfWI6T8AAAA/ZwcAAAAAAAABnQgAAFYCAACicM4VPqfgP2JuMwX1iOk/AAAAP3YHAAAAAAAAAZ4IAABWAgAAAY/VbgKt4D9ibjMF9YjpPwAAAD92BwAAAAAAAAGfCAAAVgIAALf2fld9OcI/Dv8UA/DC7D8AAAA/AAAAAAAAAAABoAgAAFYCAAA/fWLzayLCP3SBYPuX2+w/AAAAPxAAAAAAAAAAAaEIAABWAgAAyQNGj1oLwj/eA6zzP/TsPwAAAD8QAAAAAAAAAAGiCAAAVgIAAFGKKStJ9ME/Rob36+cM7T8AAAA/HwAAAAAAAAABowgAAFYCAADXEA3HN93BP64IQ+SPJe0/AAAAPx8AAAAAAAAAAaQIAABWAgAA1xANxzfdwT/iyWjg4zHtPwAAAD8vAAAAAAAAAAGlCAAAVgIAANcQDcc33cE/FouO3Dc+7T8AAAA/PwAAAAAAAAABpggAAFYCAABjl/BiJsbBP0pMtNiLSu0/AAAAPz8AAAAAAAAAAacIAABWAgAA6R3U/hSvwT9KTLTYi0rtPwAAAD9eAAAAAAAAAAGoCAAAVgIAAHGkt5oDmME/Sky02ItK7T8AAAA/XgAAAAAAAAABqQgAAFYCAAD7Kps28oDBP4AN2tTfVu0/AAAAP2MAAAAAAAAAAaoIAABWAgAACjhibs9SwT+ADdrU31btPwAAAD9yAAAAAAAAAAGrCAAAVgIAABxFKaasJME/gA3a1N9W7T8AAAA/cgAAAAAAAAABrAgAAFYCAAAuUvDdifbAP4AN2tTfVu0/AAAAP4IAAAAAAAAAAa0IAABWAgAAx+WasVWxwD+ADdrU31btPwAAAD+CAAAAAAAAAAGuCAAAVgIAAGB5RYUhbMA/gA3a1N9W7T8AAAA/kQAAAAAAAAABrwgAAFYCAABwhgy9/j3AP4AN2tTfVu0/AAAAP5EAAAAAAAAAAbAIAABWAgAAEjRuIZXxvz+ADdrU31btPwAAAD+hAAAAAAAAAAGxCAAAVgIAAERbw8gsZ78/Sky02ItK7T8AAAA/oQAAAAAAAAABsggAAFYCAAB4ghhwxNy+PxaLjtw3Pu0/AAAAP7EAAAAAAAAAAbMIAABWAgAAqqltF1xSvj+uCEPkjyXtPwAAAD+xAAAAAAAAAAG0CAAAVgIAAMzD+4YW9r0/ekcd6DsZ7T8AAAA/wAAAAAAAAAABtQgAAFYCAAD+6lAurmu9P0aG9+vnDO0/AAAAP8AAAAAAAAAAAbYIAABWAgAAIgXfnWgPvT8QxdHvkwDtPwAAAD/QAAAAAAAAAAG3CAAAVgIAAEIfbQ0js7w/EMXR75MA7T8AAAA/0AAAAAAAAAABuAgAAFYCAABkOft83Va8P94DrPM/9Ow/AAAAP+AAAAAAAAAAAbkIAABWAgAAckbCtLoovD/eA6zzP/TsPwAAAD/gAAAAAAAAAAG6CAAAVgIAAIhTieyX+rs/qkKG9+vn7D8AAAA/7wAAAAAAAAABuwgAAFYCAACYYFAkdcy7P6pChvfr5+w/AAAAP/8AAAAAAAAAAbwIAABWAgAApm0XXFKeuz+qQob36+fsPwAAAD//AAAAAAAAAAG9CAAAVgIAALx63pMvcLs/dIFg+5fb7D8AAAA/DgEAAAAAAAABvggAAFYCAADKh6XLDEK7P0DAOv9Dz+w/AAAAPx4BAAAAAAAAAb8IAABWAgAA7qEzO8fluj9AwDr/Q8/sPwAAAD8eAQAAAAAAAAHACAAAVgIAAAy8waqBibo/QMA6/0PP7D8AAAA/LgEAAAAAAAABwQgAAFYCAAA+4xZSGf+5P0DAOv9Dz+w/AAAAPy4BAAAAAAAAAcIIAABWAgAAYv2kwdOiuT9AwDr/Q8/sPwAAAD89AQAAAAAAAAHDCAAAVgIAAIQXMzGORrk/QMA6/0PP7D8AAAA/PQEAAAAAAAABxAgAAFYCAACUJPpoaxi5Pw7/FAPwwuw/AAAAP00BAAAAAAAAAcUIAABWAgAApDHBoEjquD/WPe8GnLbsPwAAAD9dAQAAAAAAAAHGCAAAVgIAAKQxwaBI6rg/pHzJCkiq7D8AAAA/XQEAAAAAAAABxwgAAFYCAAC2PojYJby4P3C7ow70new/AAAAP10BAAAAAAAAAcgIAABWAgAAtj6I2CW8uD8GOVgWTIXsPwAAAD98AQAAAAAAAAHJCAAAVgIAALY+iNglvLg/nrYMHqRs7D8AAAA/fAEAAAAAAAAByggAAFYCAAC2PojYJby4Pzg0wSX8U+w/AAAAP4sBAAAAAAAAAcsIAABWAgAAtj6I2CW8uD+a8E8xAC/sPwAAAD+LAQAAAAAAAAHMCAAAVgIAALY+iNglvLg//qzePAQK7D8AAAA/mwEAAAAAAAABzQgAAFYCAAC2PojYJby4P/jmIVBgzOs/AAAAP5sBAAAAAAAAAc4IAABWAgAAtj6I2CW8uD8o4opfEJvrPwAAAD+bAQAAAAAAAAHPCAAAVgIAAKQxwaBI6rg/upmCesRE6z8AAAA/qwEAAAAAAAAB0AgAAFYCAACUJPpoaxi5P7bTxY0gB+s/AAAAP7oBAAAAAAAAAdEIAABWAgAAlCT6aGsYuT/izi6d0NXqPwAAAD+6AQAAAAAAAAHSCAAAVgIAAIQXMzGORrk/SIu9qNSw6j8AAAA/ygEAAAAAAAAB0wgAAFYCAABwCmz5sHS5P3aGJriEf+o/AAAAP8oBAAAAAAAAAdQIAABWAgAAUvDdifbQuT/aQrXDiFrqPwAAAD/aAQAAAAAAAAHVCAAAVgIAADDWTxo8Lbo/Pv9Dz4w16j8AAAA/2gEAAAAAAAAB1ggAAFYCAAAgyYjiXlu6P2z6rN48BOo/AAAAP+kBAAAAAAAAAdcIAABWAgAA/K76cqS3uj8EeGHmlOvpPwAAAD/pAQAAAAAAAAHYCAAAVgIAANiUbAPqE7s/mvUV7uzS6T8AAAA/+QEAAAAAAAAB2QgAAFYCAAC8et6TL3C7PzRzyvVEuuk/AAAAP/kBAAAAAAAAAdoIAABWAgAAmGBQJHXMuz/+saT58K3pPwAAAD8IAgAAAAAAAAHbCAAAVgIAAHJGwrS6KLw/yvB+/Zyh6T8AAAA/CAIAAAAAAAAB3AgAAFYCAABWLDRFAIW8P5gvWQFJlek/AAAAPxgCAAAAAAAAAd0IAABWAgAAIgXfnWgPvT9ibjMF9YjpPwAAAD8YAgAAAAAAAAHeCAAAVgIAAPDdifbQmb0/Lq0NCaF86T8AAAA/KAIAAAAAAAAB3wgAAFYCAADMw/uGFva9Py6tDQmhfOk/AAAAPygCAAAAAAAAAeAIAABWAgAAmpym336Avj8urQ0JoXzpPwAAAD83AgAAAAAAAAHhCAAAVgIAAGh1UTjnCr8/+uvnDE1w6T8AAAA/RwIAAAAAAAAB4ggAAFYCAAA2TvyQT5W/P/rr5wxNcOk/AAAAP0cCAAAAAAAAAeMIAABWAgAAEjRuIZXxvz/66+cMTXDpPwAAAD9HAgAAAAAAAAHkCAAAVgIAAOj/KCEQVcA/+uvnDE1w6T8AAAA/bwIAAAAAAAAB5QgAAFYCAABgeUWFIWzAP/rr5wxNcOk/AAAAP28CAAAAAAAAAeYIAABWAgAAT2x+TUSawD/66+cMTXDpPwAAAD9+AgAAAAAAAAHnCAAAVgIAAD1ftxVnyMA/+uvnDE1w6T8AAAA/fgIAAAAAAAAB6AgAAFYCAAC22NN5eN/AP/rr5wxNcOk/AAAAP44CAAAAAAAAAekIAABWAgAALlLw3Yn2wD/66+cMTXDpPwAAAD+OAgAAAAAAAAHqCAAAVgIAAKTLDEKbDcE/+uvnDE1w6T8AAAA/nQIAAAAAAAAB6wgAAFYCAAAcRSmmrCTBP/rr5wxNcOk/AAAAP60CAAAAAAAAAewIAABWAgAAlb5FCr47wT/66+cMTXDpPwAAAD+tAgAAAAAAAAHtCAAAVgIAAAo4Ym7PUsE/Lq0NCaF86T8AAAA/zAIAAAAAAAAB7ggAAFYCAACDsX7S4GnBP2JuMwX1iOk/AAAAP8wCAAAAAAAAAe8IAABWAgAAcaS3mgOYwT+YL1kBSZXpPwAAAD/cAgAAAAAAAAHwCAAAVgIAAGOX8GImxsE//rGk+fCt6T8AAAA/3AIAAAAAAAAB8QgAAFYCAABRiikrSfTBPzRzyvVEuuk/AAAAP+wCAAAAAAAAAfIIAABWAgAAP31i82siwj+a9RXu7NLpPwAAAD/sAgAAAAAAAAHzCAAAVgIAAC9wm7uOUMI/0LY76kDf6T8AAAA/+wIAAAAAAAAB9AgAAFYCAAAdY9SDsX7CPwR4YeaU6+k/AAAAP/sCAAAAAAAAAfUIAABWAgAAhc8psOXDwj9s+qzePATqPwAAAD8LAwAAAAAAAAH2CAAAVgIAANgFl5TnZqo/CIezHFvX4j8AAAA/AAAAAAAAAAAB9wgAAFYCAADYBZeU52aqPz5I2Riv4+I/AAAAPwAAAAAAAAAAAfgIAABWAgAA2AWXlOdmqj9yCf8UA/DiPwAAAD8vAAAAAAAAAAH5CAAAVgIAANgFl5TnZqo/psokEVf84j8AAAA/LwAAAAAAAAAB+ggAAFYCAADYBZeU52aqP9qLSg2rCOM/AAAAPz4AAAAAAAAAAfsIAABWAgAA2AWXlOdmqj8QTXAJ/xTjPwAAAD9OAAAAAAAAAAH8CAAAVgIAANgFl5TnZqo/ds+7Aact4z8AAAA/XgAAAAAAAAAB/QgAAFYCAADYBZeU52aqP+BRB/pORuM/AAAAP14AAAAAAAAAAf4IAABWAgAA2AWXlOdmqj9I1FLy9l7jPwAAAD9tAAAAAAAAAAH/CAAAVgIAANgFl5TnZqo/sFae6p534z8AAAA/bQAAAAAAAAABAAkAAFYCAADYBZeU52aqPxrZ6eJGkOM/AAAAP30AAAAAAAAAAQEJAABWAgAA2AWXlOdmqj+CWzXb7qjjPwAAAD99AAAAAAAAAAECCQAAVgIAAPgfJQSiCqo/Hp+mz+rN4z8AAAA/jQAAAAAAAAABAwkAAFYCAAD4HyUEogqqP4Yh8seS5uM/AAAAP40AAAAAAAAAAQQJAABWAgAA+B8lBKIKqj8iZWO8jgvkPwAAAD+cAAAAAAAAAAEFCQAAVgIAACA6s3Ncrqk/wKjUsIow5D8AAAA/nAAAAAAAAAABBgkAAFYCAAAgOrNzXK6pP1zsRaWGVeQ/AAAAP6wAAAAAAAAAAQcJAABWAgAAIDqzc1yuqT8u8dyV1obkPwAAAD+sAAAAAAAAAAEICQAAVgIAACA6s3Ncrqk//PVzhia45D8AAAA/uwAAAAAAAAABCQkAAFYCAAAgOrNzXK6pP5o55Xoi3eQ/AAAAP7sAAAAAAAAAAQoJAABWAgAAIDqzc1yuqT9qPnxrcg7lPwAAAD/LAAAAAAAAAAELCQAAVgIAADxUQeMWUqk/CILtX24z5T8AAAA/ywAAAAAAAAABDAkAAFYCAAA8VEHjFlKpP6TFXlRqWOU/AAAAP9sAAAAAAAAAAQ0JAABWAgAAPFRB4xZSqT9CCdBIZn3lPwAAAD/bAAAAAAAAAAEOCQAAVgIAAGBuz1LR9ag/Rs+MNQq75T8AAAA/6gAAAAAAAAABDwkAAFYCAABgbs9S0fWoPxbUIyZa7OU/AAAAP+oAAAAAAAAAARAJAABWAgAAhIhdwouZqD8cmuAS/inmPwAAAD/6AAAAAAAAAAERCQAAVgIAAISIXcKLmag/7J53A05b5j8AAAA/CgEAAAAAAAABEgkAAFYCAACEiF3Ci5moP/BkNPDxmOY/AAAAPwoBAAAAAAAAARMJAABWAgAAhIhdwouZqD/EacvgQcrmPwAAAD8KAQAAAAAAAAEUCQAAVgIAAISIXcKLmag/yC+IzeUH5z8AAAA/GQEAAAAAAAABFQkAAFYCAADEvHmhAOGnPwC3arbdUec/AAAAPxkBAAAAAAAAARYJAABWAgAAxLx5oQDhpz86Pk2f1ZvnPwAAAD8pAQAAAAAAAAEXCQAAVgIAAMS8eaEA4ac/QAQKjHnZ5z8AAAA/OAEAAAAAAAABGAkAAFYCAADs1gcRu4SnPxAJoXzJCug/AAAAPzgBAAAAAAAAARkJAABWAgAA7NYHEbuEpz8Wz11pbUjoPwAAAD9IAQAAAAAAAAEaCQAAVgIAAOzWBxG7hKc/shLPXWlt6D8AAAA/SAEAAAAAAAABGwkAAFYCAADs1gcRu4SnP05WQFJlkug/AAAAP1gBAAAAAAAAARwJAABWAgAACPGVgHUopz/smbFGYbfoPwAAAD9YAQAAAAAAAAEdCQAAVgIAAAjxlYB1KKc/Uhz9PgnQ6D8AAAA/ZwEAAAAAAAABHgkAAFYCAAAI8ZWAdSinP7yeSDex6Og/AAAAP2cBAAAAAAAAAR8JAABWAgAACPGVgHUopz+Mo98nARrpPwAAAD93AQAAAAAAAAEgCQAAVgIAAAjxlYB1KKc/wGQFJFUm6T8AAAA/dwEAAAAAAAABIQkAAFYCAAAI8ZWAdSinP5JpnBSlV+k/AAAAP4cBAAAAAAAAASIJAABWAgAACPGVgHUopz/66+cMTXDpPwAAAD+HAQAAAAAAAAEjCQAAVgIAAAjxlYB1KKc/Lq0NCaF86T8AAAA/lgEAAAAAAAABJAkAAFYCAAAI8ZWAdSinP5gvWQFJlek/AAAAP5YBAAAAAAAAASUJAABWAgAACPGVgHUopz/+saT58K3pPwAAAD+mAQAAAAAAAAEmCQAAVgIAAAjxlYB1KKc/ZjTw8ZjG6T8AAAA/pgEAAAAAAAABJwkAAFYCAAAI8ZWAdSinP5r1Fe7s0uk/AAAAP7UBAAAAAAAAASgJAABWAgAACPGVgHUopz/QtjvqQN/pPwAAAD+1AQAAAAAAAAEpCQAAVgIAACwLJPAvzKY/BHhh5pTr6T8AAAA/CgIAAAAAAAABKgkAAFYCAABQBweC5RWVPx5b10K1w+g/AAAAPwAAAAAAAAAAASsJAABWAgAACNPqonDOlT9SHP0+CdDoPwAAAD8AAAAAAAAAAAEsCQAAVgIAAMCezsP7hpY/Uhz9PgnQ6D8AAAA/EAAAAAAAAAABLQkAAFYCAACIarLkhj+XP1Ic/T4J0Og/AAAAPxAAAAAAAAAAAS4JAABWAgAAiGqy5IY/lz+I3SI7XdzoPwAAAD8gAAAAAAAAAAEvCQAAVgIAAEA2lgUS+Jc/vJ5IN7Ho6D8AAAA/LwAAAAAAAAABMAkAAFYCAAD4AXomnbCYP+5fbjMF9eg/AAAAPy8AAAAAAAAAATEJAABWAgAAuM1dRyhpmT8kIZQvWQHpPwAAAD8/AAAAAAAAAAEyCQAAVgIAALjNXUcoaZk/WOK5K60N6T8AAAA/PwAAAAAAAAABMwkAAFYCAABwmUFosyGaP1jiuSutDek/AAAAP04AAAAAAAAAATQJAABWAgAAcJlBaLMhmj+Mo98nARrpPwAAAD9OAAAAAAAAAAE1CQAAVgIAADBlJYk+2po/jKPfJwEa6T8AAAA/XgAAAAAAAAABNgkAAFYCAADwMAmqyZKbP8BkBSRVJuk/AAAAP14AAAAAAAAAATcJAABWAgAA8DAJqsmSmz8o51Ac/T7pPwAAAD9uAAAAAAAAAAE4CQAAVgIAAKj87MpUS5w/kmmcFKVX6T8AAAA/bgAAAAAAAAABOQkAAFYCAADgX5gt9nSeP2JuMwX1iOk/AAAAP30AAAAAAAAAAToJAABWAgAAWPdfbwzmnz/+saT58K3pPwAAAD99AAAAAAAAAAE7CQAAVgIAACSTd3kcZKE/BHhh5pTr6T8AAAA/jQAAAAAAAAABPAkAAFYCAADgXluapxyiPwo+HtM4Keo/AAAAP40AAAAAAAAAAT0JAABWAgAAfBCxS3gxoz8OBNu/3GbqPwAAAD+dAAAAAAAAAAE+CQAAVgIAADjclGwD6qM/qkdMtNiL6j8AAAA/nQAAAAAAAAABPwkAAFYCAAD0p3iNjqKkP0iLvajUsOo/AAAAP6wAAAAAAAAAAUAJAABWAgAAsHNcrhlbpT8YkFSZJOLqPwAAAD+sAAAAAAAAAAFBCQAAVgIAAJBZzj5ft6U/gBKgkcz66j8AAAA/vAAAAAAAAAABQgkAAFYCAABsP0DPpBOmP+qU64l0E+s/AAAAP7wAAAAAAAAAAUMJAABWAgAAUCWyX+pvpj8cVhGGyB/rPwAAAD/LAAAAAAAAAAFECQAAVgIAACwLJPAvzKY/HFYRhsgf6z8AAAA/HAEAAAAAAAABRQkAAFYCAAAI8ZWAdSinPxxWEYbIH+s/AAAAPysBAAAAAAAAAUYJAABWAgAA7NYHEbuEpz8cVhGGyB/rPwAAAD8rAQAAAAAAAAFHCQAAVgIAAKSi6zFGPag/6pTriXQT6z8AAAA/KwEAAAAAAAABSAkAAFYCAABgbs9S0fWoP4ASoJHM+uo/AAAAPzsBAAAAAAAAAUkJAABWAgAAPFRB4xZSqT8YkFSZJOLqPwAAAD87AQAAAAAAAAFKCQAAVgIAAPgfJQSiCqo/sA0JoXzJ6j8AAAA/SgEAAAAAAAABSwkAAFYCAAC86wglLcOqP0iLvajUsOo/AAAAP1oBAAAAAAAAAUwJAABWAgAANIPQZkM0rD92hia4hH/qPwAAAD9aAQAAAAAAAAFNCQAAVgIAAPBOtIfO7Kw/DgTbv9xm6j8AAAA/agEAAAAAAAABTgkAAFYCAACMAAo5nwGuP3DAacvgQeo/AAAAP2oBAAAAAAAAAU8JAABWAgAABJjRerVyrz+iu9LakBDqPwAAAD95AQAAAAAAAAFQCQAAVgIAAM6kExbDQ7A/BHhh5pTr6T8AAAA/eQEAAAAAAAABUQkAAFYCAAB6YzD/cCqxPzRzyvVEuuk/AAAAP4kBAAAAAAAAAVIJAABWAgAANi8UIPzisT9ibjMF9YjpPwAAAD+JAQAAAAAAAAFTCQAAVgIAAAQIv3hkbbI/xCrCEPlj6T8AAAA/mQEAAAAAAAABVAkAAFYCAADA06KZ7yWzP/QlKyCpMuk/AAAAP5kBAAAAAAAAAVUJAABWAgAAgJ+Gunresz/uX24zBfXoPwAAAD+oAQAAAAAAAAFWCQAAVgIAAFqF+ErAOrQ/Uhz9PgnQ6D8AAAA/qAEAAAAAAAABVwkAAFYCAAB5HGQRFwDHP2kK6hETLdY/AAAAPwAAAAAAAAAAAVgJAABWAgAAeRxkERcAxz/TjDUKu0XWPwAAAD8AAAAAAAAAAAFZCQAAVgIAAO+VgHUoF8c/04w1CrtF1j8AAAA/DwAAAAAAAAABWgkAAFYCAABrD53ZOS7HP9OMNQq7RdY/AAAAPx8AAAAAAAAAAVsJAABWAgAA34i5PUtFxz/TjDUKu0XWPwAAAD8fAAAAAAAAAAFcCQAAVgIAAFUC1qFcXMc/04w1CrtF1j8AAAA/LwAAAAAAAAABXQkAAFYCAABH9Q5qf4rHP9OMNQq7RdY/AAAAPz4AAAAAAAAAAV4JAABWAgAArWFklrPPxz/TjDUKu0XWPwAAAD8+AAAAAAAAAAFfCQAAVgIAAIlH1ib5K8g/04w1CrtF1j8AAAA/TgAAAAAAAAABYAkAAFYCAADhpmQbUJ/IP9OMNQq7RdY/AAAAP10AAAAAAAAAAWEJAABWAgAAv4zWq5X7yD/TjDUKu0XWPwAAAD9dAAAAAAAAAAFiCQAAVgIAAI1lgQT+hck/04w1CrtF1j8AAAA/XQAAAAAAAAABYwkAAFYCAADTt0jBdyfKP9OMNQq7RdY/AAAAP20AAAAAAAAAAWQJAABWAgAAoZDzGeCxyj/TjDUKu0XWPwAAAD9tAAAAAAAAAAFlCQAAVgIAAFtc1zprass/04w1CrtF1j8AAAA/fQAAAAAAAAABZgkAAFYCAAAZKLtb9iLMP9OMNQq7RdY/AAAAP30AAAAAAAAAAWcJAABWAgAA5wBmtF6tzD/TjDUKu0XWPwAAAD+MAAAAAAAAAAFoCQAAVgIAALXZEA3HN80/04w1CrtF1j8AAAA/jAAAAAAAAAABaQkAAFYCAADnHhGSYwfOP9OMNQq7RdY/AAAAP5wAAAAAAAAAAWoJAABWAgAAp+r0su6/zj/TjDUKu0XWPwAAAD+cAAAAAAAAAAFrCQAAVgIAAHPDnwtXSs8/04w1CrtF1j8AAAA/sQAAAAAAAAABbAkAAFYCAABPqRGcnKbPP9OMNQq7RdY/AAAAP7EAAAAAAAAAAW0JAABWAgAAVARQyPkM0D/TjDUKu0XWPwAAAD/AAAAAAAAAAAFuCQAAVgIAAEL3iJAcO9A/04w1CrtF1j8AAAA/wAAAAAAAAAABbwkAAFYCAAAw6sFYP2nQP9OMNQq7RdY/AAAAP9AAAAAAAAAAAXAJAABWAgAAIt36IGKX0D/TjDUKu0XWPwAAAD/QAAAAAAAAAAFxCQAAVgIAAFSTJTf8udA/04w1CrtF1j8AAAA/3wAAAAAAAAABcgkAAFYCAACISVBNltzQP9OMNQq7RdY/AAAAP+8AAAAAAAAAAXMJAABWAgAAdjyJFbkK0T/TjDUKu0XWPwAAAD/vAAAAAAAAAAF0CQAAVgIAAKrysytTLdE/04w1CrtF1j8AAAA//wAAAAAAAAABdQkAAFYCAAAibNCPZETRP9OMNQq7RdY/AAAAP/8AAAAAAAAAAXYJAABWAgAAViL7pf5m0T/TjDUKu0XWPwAAAD8OAQAAAAAAAAF3CQAAVgIAAMybFwoQftE/04w1CrtF1j8AAAA/DgEAAAAAAAABeAkAAFYCAAD+UUIgqqDRP9OMNQq7RdY/AAAAPx4BAAAAAAAAAXkJAABWAgAAeMtehLu30T/TjDUKu0XWPwAAAD8eAQAAAAAAAAF6CQAAVgIAAPBEe+jMztE/04w1CrtF1j8AAAA/LgEAAAAAAAABewkAAFYCAAAi+6X+ZvHRP9OMNQq7RdY/AAAAPy4BAAAAAAAAAXwJAABWAgAAmHTCYngI0j/TjDUKu0XWPwAAAD89AQAAAAAAAAF9CQAAVgIAABLu3saJH9I/04w1CrtF1j8AAAA/PQEAAAAAAAABfgkAAFYCAACKZ/sqmzbSP9OMNQq7RdY/AAAAP00BAAAAAAAAAX8JAABWAgAARKQJ3SNC0j85D4ECY17WPwAAAD9NAQAAAAAAAAGACQAAVgIAALwdJkE1WdI/OQ+BAmNe1j8AAAA/XAEAAAAAAAABgQkAAFYCAAAyl0KlRnDSP6ORzPoKd9Y/AAAAP1wBAAAAAAAAAYIJAABWAgAAZk1tu+CS0j+jkcz6CnfWPwAAAD9sAQAAAAAAAAGDCQAAVgIAAJoDmNF6tdI/DRQY87KP1j8AAAA/bAEAAAAAAAABhAkAAFYCAADMucLnFNjSPw0UGPOyj9Y/AAAAP3wBAAAAAAAAAYUJAABWAgAAeOkJYsAR0z9zlmPrWqjWPwAAAD98AQAAAAAAAAGGCQAAVgIAACQZUdxrS9M/2xiv4wLB1j8AAAA/iwEAAAAAAAABhwkAAFYCAABYz3vyBW7TP9sYr+MCwdY/AAAAP4sBAAAAAAAAAYgJAABWAgAAjIWmCKCQ0z9Fm/rbqtnWPwAAAD+bAQAAAAAAAAGJCQAAVgIAAL470R46s9M/FaCRzPoK1z8AAAA/mwEAAAAAAAABigkAAFYCAAA0te2CS8rTPxWgkcz6Ctc/AAAAP6sBAAAAAAAAAYsJAABWAgAAY5fwYibGwT/SuwGnLYPnPwAAAD8AAAAAAAAAAAGMCQAAVgIAANcQDcc33cE/0rsBpy2D5z8AAAA/AAAAAAAAAAABjQkAAFYCAADXEA3HN93BP57626rZduc/AAAAP30AAAAAAAAAAY4JAABWAgAA1xANxzfdwT9qObauhWrnPwAAAD99AAAAAAAAAAGPCQAAVgIAANcQDcc33cE/NniQsjFe5z8AAAA/rAAAAAAAAAABkAkAAFYCAABRiikrSfTBPzZ4kLIxXuc/AAAAP/cAAAAAAAAAAZEJAABWAgAAUYopK0n0wT8At2q23VHnPwAAAD8XAQAAAAAAAAGSCQAAVgIAAFGKKStJ9ME/zPVEuolF5z8AAAA/NgEAAAAAAAABkwkAAFYCAADJA0aPWgvCP8z1RLqJRec/AAAAPzYBAAAAAAAAAZQJAABWAgAAyQNGj1oLwj+YNB++NTnnPwAAAD9GAQAAAAAAAAGVCQAAVgIAAMkDRo9aC8I/ZHP5weEs5z8AAAA/VQEAAAAAAAABlgkAAFYCAAA/fWLzayLCP2Rz+cHhLOc/AAAAP1UBAAAAAAAAAZcJAABWAgAAP31i82siwj8wstPFjSDnPwAAAD90AQAAAAAAAAGYCQAAVgIAALf2fld9OcI/MLLTxY0g5z8AAAA/AQIAAAAAAAABmQkAAFYCAAC39n5XfTnCP/zwrck5FOc/AAAAPxECAAAAAAAAAZoJAABWAgAAt/Z+V305wj/IL4jN5QfnPwAAAD8RAgAAAAAAAAGbCQAAVgIAAC9wm7uOUMI/yC+IzeUH5z8AAAA/IAIAAAAAAAABnAkAAFYCAAAvcJu7jlDCP5RuYtGR++Y/AAAAPyACAAAAAAAAAZ0JAABWAgAAL3Cbu45Qwj9erTzVPe/mPwAAAD8wAgAAAAAAAAGeCQAAVgIAAKXptx+gZ8I/+Crx3JXW5j8AAAA/MAIAAAAAAAABnwkAAFYCAAAdY9SDsX7CP/gq8dyV1uY/AAAAP0ACAAAAAAAAAaAJAABWAgAAHWPUg7F+wj+OqKXk7b3mPwAAAD9AAgAAAAAAAAGhCQAAVgIAAJfc8OfClcI/JiZa7EWl5j8AAAA/TwIAAAAAAAABogkAAFYCAACX3PDnwpXCP76jDvSdjOY/AAAAP18CAAAAAAAAAaMJAABWAgAADVYNTNSswj+K4uj3SYDmPwAAAD9fAgAAAAAAAAGkCQAAVgIAAA1WDUzUrMI/ImCd/6Fn5j8AAAA/bgIAAAAAAAABpQkAAFYCAACFzymw5cPCP7jdUQf6TuY/AAAAP24CAAAAAAAAAaYJAABWAgAA/UhGFPfawj9QWwYPUjbmPwAAAD9+AgAAAAAAAAGnCQAAVgIAAP1IRhT32sI/6Ni6Fqod5j8AAAA/fgIAAAAAAAABqAkAAFYCAABzwmJ4CPLCP35Wbx4CBeY/AAAAP44CAAAAAAAAAakJAABWAgAAc8JieAjywj8W1CMmWuzlPwAAAD+OAgAAAAAAAAGqCQAAVgIAAHPCYngI8sI/sFHYLbLT5T8AAAA/nQIAAAAAAAABqwkAAFYCAABzwmJ4CPLCP0bPjDUKu+U/AAAAP50CAAAAAAAAAawJAABWAgAA6zt/3BkJwz/eTEE9YqLlPwAAAD+tAgAAAAAAAAGtCQAAVgIAAOs7f9wZCcM/dsr1RLqJ5T8AAAA/rQIAAAAAAAABrgkAAFYCAABjtZtAKyDDPwxIqkwSceU/AAAAP70CAAAAAAAAAa8JAABWAgAAY7WbQCsgwz+kxV5UaljlPwAAAD+9AgAAAAAAAAGwCQAAVgIAAGO1m0ArIMM/CILtX24z5T8AAAA/zAIAAAAAAAABsQkAAFYCAABjtZtAKyDDP2o+fGtyDuU/AAAAP8wCAAAAAAAAAbIJAABWAgAAY7WbQCsgwz8EvDBzyvXkPwAAAD/cAgAAAAAAAAGzCQAAVgIAAGO1m0ArIMM/Zni/fs7Q5D8AAAA/3AIAAAAAAAABtAkAAFYCAABjtZtAKyDDP/z1c4YmuOQ/AAAAP+sCAAAAAAAAAbUJAABWAgAAY7WbQCsgwz9isgKSKpPkPwAAAD/rAgAAAAAAAAG2CQAAVgIAAGO1m0ArIMM/+C+3mYJ65D8AAAA/+wIAAAAAAAABtwkAAFYCAABjtZtAKyDDP5Cta6HaYeQ/AAAAP/sCAAAAAAAAAbgJAABWAgAAY7WbQCsgwz/0afqs3jzkPwAAAD8XAwAAAAAAAAG5CQAAVgIAAGO1m0ArIMM/ImVjvI4L5D8AAAA/FwMAAAAAAAABugkAAFYCAABjtZtAKyDDP4Yh8seS5uM/AAAAPyYDAAAAAAAAAbsJAABWAgAAY7WbQCsgwz/q3YDTlsHjPwAAAD8mAwAAAAAAAAG8CQAAVgIAAGO1m0ArIMM/gls12+6o4z8AAAA/NgMAAAAAAAABvQkAAFYCAADZLrikPDfDP+QXxObyg+M/AAAAPzYDAAAAAAAAAb4JAABWAgAA2S64pDw3wz/gUQf6TkbjPwAAAD9GAwAAAAAAAAG/CQAAVgIAANkuuKQ8N8M/Qg6WBVMh4z8AAAA/RgMAAAAAAAABwAkAAFYCAADLIfFsX2XDPwiHsxxb1+I/AAAAP1UDAAAAAAAAAcEJAABWAgAAQZsN0XB8wz+cPqs3D4HiPwAAAD9lAwAAAAAAAAHCCQAAVgIAAEGbDdFwfMM/zDkUR79P4j8AAAA/ZQMAAAAAAAABwwkAAFYCAAC5FCo1gpPDP8hzV1obEuI/AAAAP3QDAAAAAAAAAcQJAABWAgAAMY5GmZOqwz+O7HRxI8jhPwAAAD90AwAAAAAAAAHFCQAAVgIAAB+Bf2G22MM/IKRsjNdx4T8AAAA/dAMAAAAAAAABxgkAAFYCAACX+pvFx+/DP+YciqPfJ+E/AAAAP4QDAAAAAAAAAccJAABWAgAADXS4KdkGxD/iVs22O+rgPwAAAD+UAwAAAAAAAAHICQAAVgIAAIXt1I3qHcQ/EFI2xuu44D8AAAA/lAMAAAAAAAAByQkAAFYCAAD/ZvHx+zTEPwyMedlHe+A/AAAAP6MDAAAAAAAAAcoJAABWAgAA61kquh5jxD+eQ3H0+yTgPwAAAD+jAwAAAAAAAAHLCQAAVgIAAGXTRh4wesQ/mX20B1jn3z8AAAA/swMAAAAAAAABzAkAAFYCAABl00YeMHrEP2P20R5gnd8/AAAAP7MDAAAAAAAAAc0JAABWAgAA3UxjgkGRxD9XalhFGCLfPwAAAD/DAwAAAAAAAAHOCQAAVgIAAFPGf+ZSqMQ/Td7ea9Cm3j8AAAA/wwMAAAAAAAABzwkAAFYCAABTxn/mUqjEP6vUsIowRN4/AAAAP9IDAAAAAAAAAdAJAABWAgAAzT+cSmS/xD+jSDex6MjdPwAAAD/SAwAAAAAAAAHRCQAAVgIAAM0/nEpkv8Q/AT8J0Ehm3T8AAAA/4gMAAAAAAAAB0gkAAFYCAAC5MtUSh+3EP/eyj/YA69w/AAAAP+IDAAAAAAAAAdMJAABWAgAAuTLVEoftxD9VqWEVYYjcPwAAAD/xAwAAAAAAAAHUCQAAVgIAADWs8XaYBMU/Sx3oOxkN3D8AAAA/8QMAAAAAAAAB1QkAAFYCAAA1rPF2mATFPxGWBVMhw9s/AAAAPwEEAAAAAAAAAdYJAABWAgAAqSUO26kbxT8HCox52UfbPwAAAD8BBAAAAAAAAAHXCQAAVgIAAKklDtupG8U/ZwBemDnl2j8AAAA/EQQAAAAAAAAB2AkAAFYCAAAfnyo/uzLFPy15e69Bm9o/AAAAPxEEAAAAAAAAAdkJAABWAgAAH58qP7syxT9bdOS+8WnaPwAAAD8gBAAAAAAAAAHaCQAAVgIAAB+fKj+7MsU/u2q23VEH2j8AAAA/IAQAAAAAAAAB2wkAAFYCAACbGEejzEnFP+dlH+0B1tk/AAAAPzAEAAAAAAAAAdwJAABWAgAAmxhHo8xJxT+D49P0Wb3ZPwAAAD9ABAAAAAAAAAHdCQAAVgIAAJsYR6PMScU/GWGI/LGk2T8AAAA/QAQAAAAAAAAB3gkAAFYCAAAfnyo/uzLFPxlhiPyxpNk/AAAAPwsFAAAAAAAAAd8JAABWAgAAqSUO26kbxT+D49P0Wb3ZPwAAAD8LBQAAAAAAAAHgCQAAVgIAALky1RKH7cQ/Uehq5anu2T8AAAA/GgUAAAAAAAAB4QkAAFYCAABTxn/mUqjEPyHtAdb5H9o/AAAAPyoFAAAAAAAAAeIJAABWAgAAZdNGHjB6xD+Lb03OoTjaPwAAAD8qBQAAAAAAAAHjCQAAVgIAAOtZKroeY8Q/w/Yvt5mC2j8AAAA/OgUAAAAAAAAB5AkAAFYCAAB14A1WDUzEP5P7xqfps9o/AAAAP0kFAAAAAAAAAeUJAABWAgAA/2bx8fs0xD9nAF6YOeXaPwAAAD9JBQAAAAAAAAHmCQAAVgIAAIXt1I3qHcQ/zYKpkOH92j8AAAA/WQUAAAAAAAAB5wkAAFYCAAANdLgp2QbEP5+HQIExL9s/AAAAP1kFAAAAAAAAAegJAABWAgAAl/qbxcfvwz8HCox52UfbPwAAAD9oBQAAAAAAAAHpCQAAVgIAAJf6m8XH78M/b4zXcYFg2z8AAAA/aAUAAAAAAAAB6gkAAFYCAAAfgX9httjDP9kOI2opeds/AAAAP3gFAAAAAAAAAesJAABWAgAApwdj/aTBwz8/kW5i0ZHbPwAAAD+IBQAAAAAAAAHsCQAAVgIAAKcHY/2kwcM/qRO6Wnmq2z8AAAA/iAUAAAAAAAAB7QkAAFYCAAAxjkaZk6rDPxGWBVMhw9s/AAAAP5cFAAAAAAAAAe4JAABWAgAAMY5GmZOqwz95GFFLydvbPwAAAD+XBQAAAAAAAAHvCQAAVgIAADGORpmTqsM/45qcQ3H02z8AAAA/pwUAAAAAAAAB8AkAAFYCAAC5FCo1gpPDP7OfMzTBJdw/AAAAP6cFAAAAAAAAAfEJAABWAgAAQZsN0XB8wz+FpMokEVfcPwAAAD+3BQAAAAAAAAHyCQAAVgIAAEGbDdFwfMM/ValhFWGI3D8AAAA/twUAAAAAAAAB8wkAAFYCAADLIfFsX2XDPyWu+AWxudw/AAAAP8YFAAAAAAAAAfQJAABWAgAAUajUCE5Owz8lrvgFsbncPwAAAD/GBQAAAAAAAAH1CQAAVgIAANkuuKQ8N8M/jzBE/ljS3D8AAAA/1gUAAAAAAAAB9gkAAFYCAADZLrikPDfDP1812+6oA90/AAAAP9YFAAAAAAAAAfcJAABWAgAAY7WbQCsgwz/HtybnUBzdPwAAAD/lBQAAAAAAAAH4CQAAVgIAAOs7f9wZCcM/MTpy3/g03T8AAAA/5QUAAAAAAAAB+QkAAFYCAABzwmJ4CPLCP5e8vdegTd0/AAAAP/UFAAAAAAAAAfoJAABWAgAAc8JieAjywj8BPwnQSGbdPwAAAD/1BQAAAAAAAAH7CQAAVgIAAP1IRhT32sI/AT8J0Ehm3T8AAAA/BQYAAAAAAAAB/AkAAFYCAAD9SEYU99rCP2vBVMjwft0/AAAAPxQGAAAAAAAAAf0JAABWAgAA61kquh5jxD8h7QHW+R/aPwAAAD8AAAAAAAAAAAH+CQAAVgIAAGXTRh4wesQ/Ie0B1vkf2j8AAAA/AAAAAAAAAAAB/wkAAFYCAADdTGOCQZHEPyHtAdb5H9o/AAAAP20AAAAAAAAAAQAKAABWAgAAU8Z/5lKoxD8h7QHW+R/aPwAAAD99AAAAAAAAAAEBCgAAVgIAAM0/nEpkv8Q/Ie0B1vkf2j8AAAA/jAAAAAAAAAABAgoAAFYCAAC5MtUSh+3EPyHtAdb5H9o/AAAAP4wAAAAAAAAAAQMKAABWAgAAqSUO26kbxT+Lb03OoTjaPwAAAD+cAAAAAAAAAAEECgAAVgIAAJsYR6PMScU/9fGYxklR2j8AAAA/nAAAAAAAAAABBQoAAFYCAACHC4Br73fFP1t05L7xado/AAAAP6wAAAAAAAAAAQYKAABWAgAAd/64MxKmxT/D9i+3mYLaPwAAAD+sAAAAAAAAAAEHCgAAVgIAAGfx8fs01MU/LXl7r0Gb2j8AAAA/uwAAAAAAAAABCAoAAFYCAABT5CrEVwLGP/19EqCRzNo/AAAAP7sAAAAAAAAAAQkKAABWAgAARddjjHowxj9nAF6YOeXaPwAAAD/LAAAAAAAAAAEKCgAAVgIAADXKnFSdXsY/zYKpkOH92j8AAAA/ywAAAAAAAAABCwoAAFYCAAAhvdUcwIzGP5+HQIExL9s/AAAAP9oAAAAAAAAAAQwKAABWAgAAE7AO5eK6xj8HCox52UfbPwAAAD/aAAAAAAAAAAENCgAAVgIAAHkcZBEXAMc/b4zXcYFg2z8AAAA/6gAAAAAAAAABDgoAAFYCAAB5HGQRFwDHP9kOI2opeds/AAAAP+oAAAAAAAAAAQ8KAABWAgAA75WAdSgXxz/ZDiNqKXnbPwAAAD/6AAAAAAAAAAEQCgAAVgIAAGsPndk5Lsc/P5FuYtGR2z8AAAA/+gAAAAAAAAABEQoAAFYCAADfiLk9S0XHP6kTulp5qts/AAAAPwkBAAAAAAAAARIKAABWAgAAVQLWoVxcxz8RlgVTIcPbPwAAAD8JAQAAAAAAAAETCgAAVgIAANF78gVuc8c/EZYFUyHD2z8AAAA/GQEAAAAAAAABFAoAAFYCAADRe/IFbnPHP3kYUUvJ29s/AAAAPykBAAAAAAAAARUKAABWAgAAR/UOan+Kxz/jmpxDcfTbPwAAAD8pAQAAAAAAAAEWCgAAVgIAALtuK86Qocc/Sx3oOxkN3D8AAAA/KQEAAAAAAAABFwoAAFYCAAA36EcyorjHP7OfMzTBJdw/AAAAPzgBAAAAAAAAARgKAABWAgAArWFklrPPxz8bIn8saT7cPwAAAD9IAQAAAAAAAAEZCgAAVgIAACPbgPrE5sc/haTKJBFX3D8AAAA/VwEAAAAAAAABGgoAAFYCAAATzrnC5xTIP+0mFh25b9w/AAAAP1cBAAAAAAAAARsKAABWAgAAlKrTy7r/2j9V8vZegzbVPwAAAD8AAAAAAAAAAAEcCgAAVgIAANZtxRky9No/v3RCVytP1T8AAAA/AAAAAAAAAAABHQoAAFYCAADWbcUZMvTaP4952Ud7gNU/AAAAPxAAAAAAAAAAAR4KAABWAgAAHDG3Z6no2j/3+yRAI5nVPwAAAD8QAAAAAAAAAAEfCgAAVgIAAGL0qLUg3do/xwC8MHPK1T8AAAA/IAAAAAAAAAABIAoAAFYCAABi9Ki1IN3aPzGDBykb49U/AAAAPyAAAAAAAAAAASEKAABWAgAApLeaA5jR2j8xgwcpG+PVPwAAAD8vAAAAAAAAAAEiCgAAVgIAACw+fp+Guto/mwVTIcP71T8AAAA/LwAAAAAAAAABIwoAAFYCAAC2xGE7daPaP9OMNQq7RdY/AAAAPz8AAAAAAAAAASQKAABWAgAA+odTieyX2j/TjDUKu0XWPwAAAD8/AAAAAAAAAAElCgAAVgIAAIIONyXbgNo/OQ+BAmNe1j8AAAA/TgAAAAAAAAABJgoAAFYCAAAKlRrByWnaPw0UGPOyj9Y/AAAAP04AAAAAAAAAAScKAABWAgAAkhv+XLhS2j/bGK/jAsHWPwAAAD9eAAAAAAAAAAEoCgAAVgIAAKIoxZSVJNo/RZv626rZ1j8AAAA/XgAAAAAAAAABKQoAAFYCAABwcpp++wHaPxWgkcz6Ctc/AAAAP24AAAAAAAAAASoKAABWAgAAPLxvaGHf2T9/It3EoiPXPwAAAD99AAAAAAAAAAErCgAAVgIAAE7JNqA+sdk/5aQovUo81z8AAAA/fQAAAAAAAAABLAoAAFYCAABg1v3XG4PZP08ndLXyVNc/AAAAP40AAAAAAAAAAS0KAABWAgAAtKa2XXBJ2T+3qb+tmm3XPwAAAD+NAAAAAAAAAAEuCgAAVgIAAMazfZVNG9k/t6m/rZpt1z8AAAA/jQAAAAAAAAABLwoAAFYCAABeRyhpGdbYP4euVp7qntc/AAAAP50AAAAAAAAAATAKAABWAgAAshfh7m2c2D+Hrlae6p7XPwAAAD+sAAAAAAAAAAExCgAAVgIAAEyri8I5V9g/h65Wnuqe1z8AAAA/rAAAAAAAAAABMgoAAFYCAADkPjaWBRLYP4euVp7qntc/AAAAP6wAAAAAAAAAATMKAABWAgAAftLgadHM1z+Hrlae6p7XPwAAAD+8AAAAAAAAAAE0CgAAVgIAANKime8lk9c/h65Wnuqe1z8AAAA/ywAAAAAAAAABNQoAAFYCAADkr2AnA2XXP4euVp7qntc/AAAAP8sAAAAAAAAAATYKAABWAgAAsPk1EWlC1z+Hrlae6p7XPwAAAD/bAAAAAAAAAAE3CgAAVgIAAMIG/UhGFNc/h65Wnuqe1z8AAAA/2wAAAAAAAAABOAoAAFYCAACOUNIyrPHWP4euVp7qntc/AAAAP+sAAAAAAAAAATkKAABWAgAAFte1zpra1j+Hrlae6p7XPwAAAD/rAAAAAAAAAAE6CgAAVgIAAOQgi7gAuNY/HywLpkKG1z8AAAA/+gAAAAAAAAABOwoAAFYCAACwamCiZpXWPx8sC6ZChtc/AAAAP/oAAAAAAAAAATwKAABWAgAAOPFDPlV+1j8fLAumQobXPwAAAD8KAQAAAAAAAAE9CgAAVgIAAAQ7GSi7W9Y/t6m/rZpt1z8AAAA/CgEAAAAAAAABPgoAAFYCAABaC9KtDyLWP7epv62abdc/AAAAPxoBAAAAAAAAAT8KAABWAgAAKFWnl3X/1T+3qb+tmm3XPwAAAD8aAQAAAAAAAAFACgAAVgIAAHwlYB3KxdU/Tyd0tfJU1z8AAAA/KQEAAAAAAAABQQoAAFYCAABIbzUHMKPVP08ndLXyVNc/AAAAPykBAAAAAAAAAUIKAABWAgAAFLkK8ZWA1T/lpCi9SjzXPwAAAD85AQAAAAAAAAFDCgAAVgIAAOIC4Nr7XdU/5aQovUo81z8AAAA/OQEAAAAAAAABRAoAAFYCAAD0D6cS2S/VP38i3cSiI9c/AAAAP0gBAAAAAAAAAUUKAABWAgAAwFl8/D4N1T8VoJHM+grXPwAAAD9IAQAAAAAAAAFGCgAAVgIAAIyjUeak6tQ/qx1G1FLy1j8AAAA/WAEAAAAAAAABRwoAAFYCAAAUKjWCk9PUP0Wb+tuq2dY/AAAAP1gBAAAAAAAAAUgKAABWAgAAnLAYHoK81D/bGK/jAsHWPwAAAD9oAQAAAAAAAAFJCgAAVgIAAK6931VfjtQ/DRQY87KP1j8AAAA/aAEAAAAAAAABSgoAAFYCAAB6B7U/xWvUPzkPgQJjXtY/AAAAP3cBAAAAAAAAAUsKAABWAgAAAo6Y27NU1D9pCuoREy3WPwAAAD93AQAAAAAAAAFMCgAAVgIAABSbXxORJtQ/mwVTIcP71T8AAAA/hwEAAAAAAAABTQoAAFYCAACaIUOvfw/UPzGDBykb49U/AAAAP4cBAAAAAAAAAU4KAABWAgAAJqgmS2740z/HALwwc8rVPwAAAD+XAQAAAAAAAAFPCgAAVgIAAKwuCudc4dM/9/skQCOZ1T8AAAA/lwEAAAAAAAABUAoAAFYCAAA0te2CS8rTP4952Ud7gNU/AAAAP6YBAAAAAAAAAVEKAABWAgAAvjvRHjqz0z8n941P02fVPwAAAD+mAQAAAAAAAAFSCgAAVgIAAAD/wmyxp9M/v3RCVytP1T8AAAA/tgEAAAAAAAABUwoAAFYCAABGwrS6KJzTP+1vq2bbHdU/AAAAP8UBAAAAAAAAAVQKAABWAgAAjIWmCKCQ0z+F7V9uMwXVPwAAAD/FAQAAAAAAAAFVCgAAVgIAAIyFpgigkNM/G2sUdovs1D8AAAA/xQEAAAAAAAABVgoAAFYCAACMhaYIoJDTP7XoyH3j09Q/AAAAP+UBAAAAAAAAAVcKAABWAgAAzkiYVheF0z9LZn2FO7vUPwAAAD/lAQAAAAAAAAFYCgAAVgIAABIMiqSOedM/e2HmlOuJ1D8AAAA/AAIAAAAAAAABWQoAAFYCAAASDIqkjnnTPxPfmpxDcdQ/AAAAPwACAAAAAAAAAVoKAABWAgAAWM978gVu0z9B2gOs8z/UPwAAAD8QAgAAAAAAAAFbCgAAVgIAAFjPe/IFbtM/b9Vsu6MO1D8AAAA/EAIAAAAAAAABXAoAAFYCAABYz3vyBW7TPzdOitKrxNM/AAAAPyACAAAAAAAAAV0KAABWAgAAWM978gVu0z9mSfPhW5PTPwAAAD8gAgAAAAAAAAFeCgAAVgIAAFjPe/IFbtM/lkRc8Qti0z8AAAA/LwIAAAAAAAABXwoAAFYCAABYz3vyBW7TP8Q/xQC8MNM/AAAAPy8CAAAAAAAAAWAKAABWAgAAWM978gVu0z/0Oi4QbP/SPwAAAD8/AgAAAAAAAAFhCgAAVgIAAFjPe/IFbtM/i7jiF8Tm0j8AAAA/PwIAAAAAAAABYgoAAFYCAABYz3vyBW7TP7qzSyd0tdI/AAAAP04CAAAAAAAAAWMKAABWAgAAWM978gVu0z/rrrQ2JITSPwAAAD9OAgAAAAAAAAFkCgAAVgIAAFjPe/IFbtM/gixpPnxr0j8AAAA/XgIAAAAAAAABZQoAAFYCAABYz3vyBW7TPxiqHUbUUtI/AAAAP14CAAAAAAAAAWYKAABWAgAAWM978gVu0z+xJ9JNLDrSPwAAAD9uAgAAAAAAAAFnCgAAVgIAAFjPe/IFbtM/SKWGVYQh0j8AAAA/bgIAAAAAAAABaAoAAFYCAAASDIqkjnnTP+AiO13cCNI/AAAAP30CAAAAAAAAAWkKAABWAgAAEgyKpI550z95oO9kNPDRPwAAAD+NAgAAAAAAAAFqCgAAVgIAAM5ImFYXhdM/Dx6kbIzX0T8AAAA/jQIAAAAAAAABawoAAFYCAACMhaYIoJDTPz8ZDXw8ptE/AAAAP50CAAAAAAAAAWwKAABWAgAARsK0uiic0z/WlsGDlI3RPwAAAD+dAgAAAAAAAAFtCgAAVgIAAL470R46s9M/BZIqk0Rc0T8AAAA/rAIAAAAAAAABbgoAAFYCAAA0te2CS8rTPzONk6L0KtE/AAAAP6wCAAAAAAAAAW8KAABWAgAAaGsYmeXs0z9jiPyxpPnQPwAAAD+8AgAAAAAAAAFwCgAAVgIAAFheUWEIG9Q/k4NlwVTI0D8AAAA/vAIAAAAAAAABcQoAAFYCAAACjpjbs1TUP1r8gthcftA/AAAAP8sCAAAAAAAAAXIKAABWAgAArr3fVV+O1D+48lT3vBvQPwAAAD/LAgAAAAAAAAFzCgAAVgIAAOBzCmz5sNQ/0Nt7DdrUzz8AAAA/2wIAAAAAAAABdAoAAFYCAACMo1HmpOrUPyrSTSw6cs8/AAAAP9sCAAAAAAAAAXUKAABWAgAANtOYYFAk1T+4w4haSt7OPwAAAD/rAgAAAAAAAAF2CgAAVgIAAGqJw3bqRtU/7L7xafqszj8AAAA/6wIAAAAAAAABdwoAAFYCAABafPw+DXXVPxi6Wnmqe84/AAAAP/oCAAAAAAAAAXgKAABWAgAAjjInVaeX1T9GtcOIWkrOPwAAAD/6AgAAAAAAAAF5CgAAVgIAAMDoUWtButU/eLAsmAoZzj8AAAA/CgMAAAAAAAABegoAAFYCAAD0nnyB29zVP6Srlae6580/AAAAPwoDAAAAAAAAAXsKAABWAgAAahiZ5ezz1T+kq5WnuufNPwAAAD8aAwAAAAAAAAF8CgAAVgIAAFoL0q0PItY/1Kb+tmq2zT8AAAA/GgMAAAAAAAABfQoAAFYCAACOwfzDqUTWP9Sm/rZqts0/AAAAPykDAAAAAAAAAX4KAABWAgAAwncn2kNn1j/Upv62arbNPwAAAD85AwAAAAAAAAF/CgAAVgIAAGqnblTvoNY/1Kb+tmq2zT8AAAA/OQMAAAAAAAABgAoAAFYCAABamqccEs/WPzSd0NXKU80/AAAAPzkDAAAAAAAAAYEKAABWAgAAwgb9SEYU1z80ndDVylPNPwAAAD9IAwAAAAAAAAGCCgAAVgIAACpzUnV6Wdc/NJ3Q1cpTzT8AAAA/WAMAAAAAAAABgwoAAFYCAADSopnvJZPXPzSd0NXKU80/AAAAP1gDAAAAAAAAAYQKAABWAgAAOA/vG1rY1z80ndDVylPNPwAAAD9YAwAAAAAAAAGFCgAAVgIAAKB7REiOHdg/NJ3Q1cpTzT8AAAA/aAMAAAAAAAABhgoAAFYCAAAI6Jl0wmLYPzSd0NXKU80/AAAAP3cDAAAAAAAAAYcKAABWAgAAKpH9Un+z2D80ndDVylPNPwAAAD93AwAAAAAAAAGICgAAVgIAABqENhui4dg/NJ3Q1cpTzT8AAAA/hwMAAAAAAAABiQoAAFYCAAAId2/jxA/ZPzSd0NXKU80/AAAAP4cDAAAAAAAAAYoKAABWAgAA+Gmoq+c92T80ndDVylPNPwAAAD+XAwAAAAAAAAGLCgAAVgIAACwg08GBYNk/NJ3Q1cpTzT8AAAA/lwMAAAAAAAABjAoAAFYCAACime8lk3fZPzSd0NXKU80/AAAAP6YDAAAAAAAAAY0KAABWAgAAGhMMiqSO2T80ndDVylPNPwAAAD+mAwAAAAAAAAGOCgAAVgIAANZPGjwtmtk/NJ3Q1cpTzT8AAAA/tgMAAAAAAAABjwoAAFYCAACSjCjutaXZPzSd0NXKU80/AAAAP7YDAAAAAAAAAZAKAABWAgAACAZFUse82T80ndDVylPNPwAAAD/FAwAAAAAAAAGRCgAAVgIAAMZCUwRQyNk/NJ3Q1cpTzT8AAAA/xQMAAAAAAAABkgoAAFYCAAA8vG9oYd/ZPzSd0NXKU80/AAAAP9UDAAAAAAAAAZMKAABWAgAAtDWMzHL22T80ndDVylPNPwAAAD/VAwAAAAAAAAGUCgAAVgIAACyvqDCEDdo/NJ3Q1cpTzT8AAAA/5QMAAAAAAAABlQoAAFYCAACiKMWUlSTaPwaiZ8Yahc0/AAAAP+UDAAAAAAAAAZYKAABWAgAAHKLh+KY72j/Upv62arbNPwAAAD/0AwAAAAAAAAGXCgAAVgIAAE5YDA9BXto/eLAsmAoZzj8AAAA/9AMAAAAAAAABmAoAAFYCAADG0ShzUnXaP0a1w4haSs4/AAAAPwQEAAAAAAAAAZkKAABWAgAAtsRhO3Wj2j8Yulp5qnvOPwAAAD8EBAAAAAAAAAGaCgAAVgIAAOh6jFEPxto/7L7xafqszj8AAAA/FAQAAAAAAAABmwoAAFYCAABi9Ki1IN3aP7jDiFpK3s4/AAAAPxQEAAAAAAAAAZwKAABWAgAA1m3FGTL02j+MyB9Lmg/PPwAAAD8jBAAAAAAAAAGdCgAAVgIAAJSq08u6/9o/XM22O+pAzz8AAAA/IwQAAAAAAAABngoAAFYCAABQ5+F9QwvbP/zW5ByKo88/AAAAPzMEAAAAAAAAAZ8KAABWAgAACiTwL8wW2z/81uQciqPPPwAAAD8zBAAAAAAAAAGgCgAAVgIAAMhg/uFUIts/0Nt7DdrUzz8AAAA/QgQAAAAAAAABoQoAAFYCAADIYP7hVCLbP09wCf8UA9A/AAAAP0IEAAAAAAAAAaIKAABWAgAAyGD+4VQi2z8hdaDvZDTQPwAAAD9SBAAAAAAAAAGjCgAAVgIAAIKdDJTdLds/h/fr5wxN0D8AAAA/UgQAAAAAAAABpAoAAFYCAACCnQyU3S3bP1r8gthcftA/AAAAP2IEAAAAAAAAAaUKAABWAgAAPtoaRmY52z8rARrJrK/QPwAAAD9iBAAAAAAAAAGmCgAAVgIAAD7aGkZmOds/+wWxufzg0D8AAAA/cQQAAAAAAAABpwoAAFYCAAD8Fin47kTbP/sFsbn84NA/AAAAP3EEAAAAAAAAAagKAABWAgAA/BYp+O5E2z/NCkiqTBLRPwAAAD+BBAAAAAAAAAGpCgAAVgIAAPwWKfjuRNs/nQ/fmpxD0T8AAAA/gQQAAAAAAAABqgoAAFYCAAD8Fin47kTbP2wUdovsdNE/AAAAP5EEAAAAAAAAAasKAABWAgAAtlM3qndQ2z8/GQ18PKbRPwAAAD+gBAAAAAAAAAGsCgAAVgIAALZTN6p3UNs/eaDvZDTw0T8AAAA/oAQAAAAAAAABrQoAAFYCAAC2Uzeqd1DbP0ilhlWEIdI/AAAAP6AEAAAAAAAAAa4KAABWAgAAtlM3qndQ2z8Yqh1G1FLSPwAAAD+wBAAAAAAAAAGvCgAAVgIAALZTN6p3UNs/6660NiSE0j8AAAA/vwQAAAAAAAABsAoAAFYCAAC2Uzeqd1DbP7qzSyd0tdI/AAAAP78EAAAAAAAAAbEKAABWAgAAtlM3qndQ2z+LuOIXxObSPwAAAD/PBAAAAAAAAAGyCgAAVgIAALZTN6p3UNs/Xr15CBQY0z8AAAA/zwQAAAAAAAABswoAAFYCAAC2Uzeqd1DbPy7CEPljSdM/AAAAP98EAAAAAAAAAbQKAABWAgAAtlM3qndQ2z/9xqfps3rTPwAAAD/fBAAAAAAAAAG1CgAAVgIAALZTN6p3UNs/Zknz4VuT0z8AAAA/7gQAAAAAAAABtgoAAFYCAAC2Uzeqd1DbP9DLPtoDrNM/AAAAP/4EAAAAAAAAAbcKAABWAgAAtlM3qndQ2z83TorSq8TTPwAAAD/+BAAAAAAAAAG4CgAAVgIAALZTN6p3UNs/n9DVylPd0z8AAAA/DgUAAAAAAAABuQoAAFYCAAC2Uzeqd1DbPwlTIcP79dM/AAAAPw4FAAAAAAAAAboKAABWAgAAtlM3qndQ2z9v1Wy7ow7UPwAAAD8dBQAAAAAAAAG7CgAAVgIAALZTN6p3UNs/2Ve4s0sn1D8AAAA/LQUAAAAAAAABvAoAAFYCAAD8Fin47kTbP9lXuLNLJ9Q/AAAAP6oFAAAAAAAAAb0KAABWAgAAHKLh+KY72j+MyB9Lmg/PPwAAAD8AAAAAAAAAAAG+CgAAVgIAAGBl00YeMNo/jMgfS5oPzz8AAAA/AAAAAAAAAAABvwoAAFYCAACiKMWUlSTaP4zIH0uaD88/AAAAPwAAAAAAAAAAAcAKAABWAgAA6Ou24gwZ2j+MyB9Lmg/PPwAAAD8PAAAAAAAAAAHBCgAAVgIAACyvqDCEDdo/jMgfS5oPzz8AAAA/DwAAAAAAAAABwgoAAFYCAABwcpp++wHaP7jDiFpK3s4/AAAAPx8AAAAAAAAAAcMKAABWAgAAtDWMzHL22T+4w4haSt7OPwAAAD8fAAAAAAAAAAHECgAAVgIAADy8b2hh39k/uMOIWkrezj8AAAA/PgAAAAAAAAABxQoAAFYCAADGQlMEUMjZP+y+8Wn6rM4/AAAAP04AAAAAAAAAAcYKAABWAgAATsk2oD6x2T/svvFp+qzOPwAAAD9OAAAAAAAAAAHHCgAAVgIAANZPGjwtmtk/7L7xafqszj8AAAA/TgAAAAAAAAAByAoAAFYCAACime8lk3fZPxi6Wnmqe84/AAAAP10AAAAAAAAAAckKAABWAgAA+Gmoq+c92T8Yulp5qnvOPwAAAD9tAAAAAAAAAAHKCgAAVgIAAAh3b+PED9k/RrXDiFpKzj8AAAA/bQAAAAAAAAABywoAAFYCAABeRyhpGdbYP3iwLJgKGc4/AAAAP30AAAAAAAAAAcwKAABWAgAAblTvoPan2D94sCyYChnOPwAAAD99AAAAAAAAAAHNCgAAVgIAAEyri8I5V9g/1Kb+tmq2zT8AAAA/jAAAAAAAAAABzgoAAFYCAADkPjaWBRLYP9Sm/rZqts0/AAAAP4wAAAAAAAAAAc8KAABWAgAAftLgadHM1z/Upv62arbNPwAAAD+cAAAAAAAAAAHQCgAAVgIAABhmiz2dh9c/1Kb+tmq2zT8AAAA/nAAAAAAAAAAB0QoAAFYCAACw+TURaULXP9Sm/rZqts0/AAAAP6sAAAAAAAAAAdIKAABWAgAAjlDSMqzx1j/Upv62arbNPwAAAD+rAAAAAAAAAAHTCgAAVgIAACjkfAZ4rNY/1Kb+tmq2zT8AAAA/uwAAAAAAAAAB1AoAAFYCAAA48UM+VX7WP6Srlae6580/AAAAP7sAAAAAAAAAAdUKAABWAgAASv4KdjJQ1j+kq5WnuufNPwAAAD/LAAAAAAAAAAHWCgAAVgIAABZI4F+YLdY/eLAsmAoZzj8AAAA/ywAAAAAAAAAB1woAAFYCAADikbVJ/grWP3iwLJgKGc4/AAAAP9oAAAAAAAAAAdgKAABWAgAAahiZ5ezz1T9GtcOIWkrOPwAAAD/aAAAAAAAAAAHZCgAAVgIAAPSefIHb3NU/RrXDiFpKzj8AAAA/6gAAAAAAAAAB2goAAFYCAAB8JWAdysXVPxi6Wnmqe84/AAAAP+oAAAAAAAAAAdsKAABWAgAAwOhRa0G61T8Yulp5qnvOPwAAAD/6AAAAAAAAAAHcCgAAVgIAAEhvNQcwo9U/7L7xafqszj8AAAA/+gAAAAAAAAAB3QoAAFYCAADQ9RijHozVP7jDiFpK3s4/AAAAPwkBAAAAAAAAAd4KAABWAgAAWnz8Pg111T+MyB9Lmg/PPwAAAD8JAQAAAAAAAAHfCgAAVgIAAOIC4Nr7XdU/XM22O+pAzz8AAAA/GQEAAAAAAAAB4AoAAFYCAABqicN26kbVP1zNtjvqQM8/AAAAPxkBAAAAAAAAAeEKAABWAgAANtOYYFAk1T8q0k0sOnLPPwAAAD8oAQAAAAAAAAHiCgAAVgIAAAIdbkq2AdU//NbkHIqjzz8AAAA/KAEAAAAAAAAB4woAAFYCAADQZkM0HN/UP9Dbew3a1M8/AAAAPzgBAAAAAAAAAeQKAABWAgAAWu0m0ArI1D+48lT3vBvQPwAAAD84AQAAAAAAAAHlCgAAVgIAACY3/LlwpdQ/IXWg72Q00D8AAAA/SAEAAAAAAAAB5goAAFYCAACuvd9VX47UP/F5N+C0ZdA/AAAAP0gBAAAAAAAAAecKAABWAgAANkTD8U131D9a/ILYXH7QPwAAAD9XAQAAAAAAAAHoCgAAVgIAAMDKpo08YNQ/k4NlwVTI0D8AAAA/VwEAAAAAAAAB6QoAAFYCAABGUYopK0nUP2OI/LGk+dA/AAAAP2cBAAAAAAAAAeoKAABWAgAAjBR8d6I91D8zjZOi9CrRPwAAAD93AQAAAAAAAAHrCgAAVgIAANDXbcUZMtQ/BZIqk0Rc0T8AAAA/dwEAAAAAAAAB7AoAAFYCAAAUm18TkSbUP2wUdovsdNE/AAAAP3cBAAAAAAAAAe0KAABWAgAAFJtfE5Em1D/WlsGDlI3RPwAAAD+GAQAAAAAAAAHuCgAAVgIAABSbXxORJtQ/PxkNfDym0T8AAAA/hgEAAAAAAAAB7woAAFYCAAAUm18TkSbUPw8epGyM19E/AAAAP5YBAAAAAAAAAfAKAABWAgAAFJtfE5Em1D/gIjtd3AjSPwAAAD+lAQAAAAAAAAHxCgAAVgIAABSbXxORJtQ/SKWGVYQh0j8AAAA/pQEAAAAAAAAB8goAAFYCAAAUm18TkSbUP7En0k0sOtI/AAAAP6UBAAAAAAAAAfMKAABWAgAAFJtfE5Em1D+CLGk+fGvSPwAAAD+1AQAAAAAAAAH0CgAAVgIAABSbXxORJtQ/6660NiSE0j8AAAA/xQEAAAAAAAAB9QoAAFYCAAAUm18TkSbUP1IxAC/MnNI/AAAAP8UBAAAAAAAAAfYKAABWAgAAFJtfE5Em1D8kNpcfHM7SPwAAAD/UAQAAAAAAAAH3CgAAVgIAABSbXxORJtQ/9DouEGz/0j8AAAA/1AEAAAAAAAAB+AoAAFYCAADQ123FGTLUP8Q/xQC8MNM/AAAAP+QBAAAAAAAAAfkKAABWAgAAjBR8d6I91D+WRFzxC2LTPwAAAD/kAQAAAAAAAAH6CgAAVgIAAEZRiikrSdQ/Zknz4VuT0z8AAAA/9AEAAAAAAAAB+woAAFYCAAACjpjbs1TUPzdOitKrxNM/AAAAP/QBAAAAAAAAAfwKAABWAgAAwMqmjTxg1D/ZV7izSyfUPwAAAD8DAgAAAAAAAAH9CgAAVgIAADZEw/FNd9Q/E9+anENx1D8AAAA/AwIAAAAAAAAB/goAAFYCAADygNGj1oLUP0tmfYU7u9Q/AAAAPxMCAAAAAAAAAf8KAABWAgAAaPrtB+iZ1D8baxR2i+zUPwAAAD8TAgAAAAAAAAEACwAAVgIAACY3/LlwpdQ/7W+rZtsd1T8AAAA/IgIAAAAAAAABAQsAAFYCAADgcwps+bDUPyf3jU/TZ9U/AAAAPyICAAAAAAAAAQILAABWAgAAnLAYHoK81D/3+yRAI5nVPwAAAD8yAgAAAAAAAAEDCwAAVgIAANBmQzQc39Q/xwC8MHPK1T8AAAA/MgIAAAAAAAABBAsAAFYCAACMo1HmpOrUP5sFUyHD+9U/AAAAP0ICAAAAAAAAAQULAABWAgAAjKNR5qTq1D8BiJ4ZaxTWPwAAAD9CAgAAAAAAAAEGCwAAVgIAAAIdbkq2AdU/aQrqERMt1j8AAAA/UQIAAAAAAAABBwsAAFYCAAB6loquxxjVP9OMNQq7RdY/AAAAP1ECAAAAAAAAAQgLAABWAgAANtOYYFAk1T/TjDUKu0XWPwAAAD9hAgAAAAAAAAEJCwAAVgIAAK5MtcRhO9U/o5HM+gp31j8AAAA/YQIAAAAAAAABCgsAAFYCAAAmxtEoc1LVPw0UGPOyj9Y/AAAAP3ECAAAAAAAAAQsLAABWAgAA4gLg2vtd1T/bGK/jAsHWPwAAAD9xAgAAAAAAAAEMCwAAVgIAAFp8/D4NddU/RZv626rZ1j8AAAA/gAIAAAAAAAABDQsAAFYCAADQ9RijHozVP6sdRtRS8tY/AAAAP4ACAAAAAAAAAQ4LAABWAgAASG81BzCj1T9/It3EoiPXPwAAAD+QAgAAAAAAAAEPCwAAVgIAAMDoUWtButU/5aQovUo81z8AAAA/kAIAAAAAAAABEAsAAFYCAAA2Ym7PUtHVP08ndLXyVNc/AAAAP58CAAAAAAAAARELAABWAgAAKFWnl3X/1T+3qb+tmm3XPwAAAD+fAgAAAAAAAAESCwAAVgIAAFoL0q0PItY/t6m/rZpt1z8AAAA/rwIAAAAAAAABEwsAAFYCAACOwfzDqUTWPx8sC6ZChtc/AAAAP68CAAAAAAAAARQLAABWAgAAwncn2kNn1j8fLAumQobXPwAAAD+/AgAAAAAAAAEVCwAAVgIAALBqYKJmldY/h65Wnuqe1z8AAAA/vwIAAAAAAAABFgsAAFYCAADkIIu4ALjWP4euVp7qntc/AAAAP84CAAAAAAAAARcLAABWAgAAFte1zpra1j/xMKKWkrfXPwAAAD/eAgAAAAAAAAEYCwAAVgIAAMIG/UhGFNc/8TCilpK31z8AAAA/3gIAAAAAAAABGQsAAFYCAAD2vCdf4DbXP1ez7Y460Nc/AAAAP94CAAAAAAAAARoLAABWAgAAKnNSdXpZ1z9Xs+2OOtDXPwAAAD/uAgAAAAAAAAEbCwAAVgIAAFwpfYsUfNc/V7PtjjrQ1z8AAAA//QIAAAAAAAABHAsAAFYCAABKHLZTN6rXP1ez7Y460Nc/AAAAP/0CAAAAAAAAAR0LAABWAgAAftLgadHM1z9Xs+2OOtDXPwAAAD8NAwAAAAAAAAEeCwAAVgIAALKIC4Br79c/V7PtjjrQ1z8AAAA/DQMAAAAAAAABHwsAAFYCAADkPjaWBRLYP1ez7Y460Nc/AAAAPxwDAAAAAAAAASALAABWAgAAkG59ELFL2D9Xs+2OOtDXPwAAAD8cAwAAAAAAAAEhCwAAVgIAAH5httjTedg/V7PtjjrQ1z8AAAA/LAMAAAAAAAABIgsAAFYCAADmzQsFCL/YP1ez7Y460Nc/AAAAPywDAAAAAAAAASMLAABWAgAACHdv48QP2T9Xs+2OOtDXPwAAAD88AwAAAAAAAAEkCwAAVgIAAPhpqKvnPdk/V7PtjjrQ1z8AAAA/PAMAAAAAAAABJQsAAFYCAACime8lk3fZP/EwopaSt9c/AAAAP0sDAAAAAAAAASYLAABWAgAAkowo7rWl2T8fLAumQobXPwAAAD9LAwAAAAAAAAEnCwAAVgIAAIJ/YbbY09k/t6m/rZpt1z8AAAA/WwMAAAAAAAABKAsAAFYCAAC0NYzMcvbZP7epv62abdc/AAAAP1sDAAAAAAAAASkLAABWAgAALK+oMIQN2j9PJ3S18lTXPwAAAD9rAwAAAAAAAAEqCwAAVgIAAOjrtuIMGdo/5aQovUo81z8AAAA/awMAAAAAAAABKwsAAFYCAACiKMWUlSTaP+WkKL1KPNc/AAAAP3oDAAAAAAAAASwLAABWAgAAYGXTRh4w2j9/It3EoiPXPwAAAD96AwAAAAAAAAEtCwAAVgIAAGBl00YeMNo/FaCRzPoK1z8AAAA/igMAAAAAAAABLgsAAFYCAAAcouH4pjvaP6sdRtRS8tY/AAAAP4oDAAAAAAAAAS8LAABWAgAA1t7vqi9H2j9Fm/rbqtnWPwAAAD+ZAwAAAAAAAAEwCwAAVgIAAJIb/ly4Uto/2xiv4wLB1j8AAAA/mQMAAAAAAAABMQsAAFYCAABOWAwPQV7aP9sYr+MCwdY/AAAAP6kDAAAAAAAAATILAABWAgAACpUawclp2j9zlmPrWqjWPwAAAD+pAwAAAAAAAAEzCwAAVgIAAMbRKHNSddo/DRQY87KP1j8AAAA/uQMAAAAAAAABNAsAAFYCAACCDjcl24DaP6ORzPoKd9Y/AAAAP7kDAAAAAAAAATULAABWAgAAPEtF12OM2j85D4ECY17WPwAAAD/IAwAAAAAAAAE2CwAAVgIAAPqHU4nsl9o/04w1CrtF1j8AAAA/yAMAAAAAAAABNwsAAFYCAAC2xGE7daPaP2kK6hETLdY/AAAAP9gDAAAAAAAAATgLAABWAgAAcAFw7f2u2j8BiJ4ZaxTWPwAAAD/YAwAAAAAAAAE5CwAAVgIAACw+fp+Guto/AYieGWsU1j8AAAA/6AMAAAAAAAABOgsAAFYCAAAsPn6fhrraP5sFUyHD+9U/AAAAP+gDAAAAAAAAATsLAABWAgAA6HqMUQ/G2j/HALwwc8rVPwAAAD/3AwAAAAAAAAE8CwAAVgIAAKS3mgOY0do/9/skQCOZ1T8AAAA/9wMAAAAAAAABPQsAAFYCAABi9Ki1IN3aPyf3jU/TZ9U/AAAAPwcEAAAAAAAAAT4LAABWAgAAYvSotSDd2j9V8vZegzbVPwAAAD8HBAAAAAAAAAE/CwAAVgIAABwxt2ep6No/he1fbjMF1T8AAAA/FgQAAAAAAAABQAsAAFYCAADWbcUZMvTaP7XoyH3j09Q/AAAAPxYEAAAAAAAAAUELAABWAgAAlKrTy7r/2j8T35qcQ3HUPwAAAD8mBAAAAAAAAAFCCwAAVgIAAFDn4X1DC9s/2Ve4s0sn1D8AAAA/NgQAAAAAAAABQwsAAFYCAAAKJPAvzBbbPzdOitKrxNM/AAAAPzYEAAAAAAAAAUQLAABWAgAACiTwL8wW2z+WRFzxC2LTPwAAAD82BAAAAAAAAAFFCwAAVgIAAMhg/uFUIts/Xr15CBQY0z8AAAA/RQQAAAAAAAABRgsAAFYCAADIYP7hVCLbP7qzSyd0tdI/AAAAP0UEAAAAAAAAAUcLAABWAgAAgp0MlN0t2z8Yqh1G1FLSPwAAAD9VBAAAAAAAAAFICwAAVgIAAIKdDJTdLds/eaDvZDTw0T8AAAA/ZQQAAAAAAAABSQsAAFYCAACCnQyU3S3bPz8ZDXw8ptE/AAAAP2UEAAAAAAAAAUoLAABWAgAAgp0MlN0t2z+dD9+anEPRPwAAAD90BAAAAAAAAAFLCwAAVgIAAIKdDJTdLds/+wWxufzg0D8AAAA/dAQAAAAAAAABTAsAAFYCAACCnQyU3S3bP/F5N+C0ZdA/AAAAP4QEAAAAAAAAAU0LAABWAgAAyGD+4VQi2z+48lT3vBvQPwAAAD+EBAAAAAAAAAFOCwAAVgIAAAok8C/MFts/XM22O+pAzz8AAAA/kwQAAAAAAAABTwsAAFYCAACUqtPLuv/aP+y+8Wn6rM4/AAAAP5MEAAAAAAAAAVALAABWAgAAYvSotSDd2j94sCyYChnOPwAAAD+jBAAAAAAAAAFRCwAAVgIAAOh6jFEPxto/1Kb+tmq2zT8AAAA/owQAAAAAAAABUgsAAFYCAABwAXDt/a7aP2CYOeV6Is0/AAAAP7MEAAAAAAAAAVMLAABWAgAA+odTieyX2j/AjgsE27/MPwAAAD+zBAAAAAAAAAFUCwAAVgIAAIIONyXbgNo/IoXdIjtdzD8AAAA/wgQAAAAAAAABVQsAAFYCAAAKlRrByWnaP06ARjLrK8w/AAAAP8IEAAAAAAAAAVYLAABWAgAA1t7vqi9H2j98e69Bm/rLPwAAAD/SBAAAAAAAAAFXCwAAVgIAAOjrtuIMGdo/rnYYUUvJyz8AAAA/0gQAAAAAAAABWAsAAFYCAABwcpp++wHaP9xxgWD7l8s/AAAAP+IEAAAAAAAAAVkLAABWAgAAPLxvaGHf2T8Kbepvq2bLPwAAAD/iBAAAAAAAAAFaCwAAVgIAAAgGRVLHvNk/OmhTf1s1yz8AAAA/8QQAAAAAAAABWwsAAFYCAABg1v3XG4PZP2pjvI4LBMs/AAAAP/EEAAAAAAAAAVwLAABWAgAALCDTwYFg2T/KWY6ta6HKPwAAAD8BBQAAAAAAAAFdCwAAVgIAADwtmvleMtk/ylmOrWuhyj8AAAA/AQUAAAAAAAABXgsAAFYCAABMOmExPATZP/ZU97wbcMo/AAAAPxAFAAAAAAAAAV8LAABWAgAAGoQ2G6Lh2D/2VPe8G3DKPwAAAD8QBQAAAAAAAAFgCwAAVgIAACqR/VJ/s9g/9lT3vBtwyj8AAAA/IAUAAAAAAAABYQsAAFYCAAD42tI85ZDYPyZQYMzLPso/AAAAPyAFAAAAAAAAAWILAABWAgAAxCSoJktu2D8mUGDMyz7KPwAAAD8wBQAAAAAAAAFjCwAAVgIAAJBufRCxS9g/JlBgzMs+yj8AAAA/MAUAAAAAAAABZAsAAFYCAABeuFL6FinYPyZQYMzLPso/AAAAPz8FAAAAAAAAAWULAABWAgAA5D42lgUS2D8mUGDMyz7KPwAAAD8/BQAAAAAAAAFmCwAAVgIAAPZL/c3i49c/JlBgzMs+yj8AAAA/TwUAAAAAAAABZwsAAFYCAADEldK3SMHXPyZQYMzLPso/AAAAP18FAAAAAAAAAWgLAABWAgAAkN+noa6e1z8mUGDMyz7KPwAAAD9fBQAAAAAAAAFpCwAAVgIAAFwpfYsUfNc/JlBgzMs+yj8AAAA/XwUAAAAAAAABagsAAFYCAACw+TURaULXPyZQYMzLPso/AAAAP24FAAAAAAAAAWsLAABWAgAAfkML+84f1z8mUGDMyz7KPwAAAD9+BQAAAAAAAAFsCwAAVgIAAI5Q0jKs8dY/JlBgzMs+yj8AAAA/fgUAAAAAAAABbQsAAFYCAABqp25U76DWPyZQYMzLPso/AAAAP40FAAAAAAAAAW4LAABWAgAAOPFDPlV+1j8mUGDMyz7KPwAAAD+NBQAAAAAAAAFvCwAAVgIAAEr+CnYyUNY/ylmOrWuhyj8AAAA/jQUAAAAAAAABcAsAAFYCAABaC9KtDyLWP5ZeJZ670so/AAAAP50FAAAAAAAAAXELAABWAgAA4pG1Sf4K1j+WXiWeu9LKPwAAAD+tBQAAAAAAAAFyCwAAVgIAAChVp5d1/9U/ll4lnrvSyj8AAAA/rQUAAAAAAAABcwsAAFYCAABqGJnl7PPVP5ZeJZ670so/AAAAP7wFAAAAAAAAAXQLAABWAgAAsNuKM2To1T9qY7yOCwTLPwAAAD+8BQAAAAAAAAF1CwAAVgIAAPSefIHb3NU/amO8jgsEyz8AAAA/zAUAAAAAAAABdgsAAFYCAAA2Ym7PUtHVP2pjvI4LBMs/AAAAP9wFAAAAAAAAAXcLAABWAgAANmJuz1LR1T86aFN/WzXLPwAAAD/rBQAAAAAAAAF4CwAAVgIAAHwlYB3KxdU/OmhTf1s1yz8AAAA/6wUAAAAAAAABeQsAAFYCAADA6FFrQbrVPwpt6m+rZss/AAAAP/sFAAAAAAAAAXoLAABWAgAAwOhRa0G61T/ccYFg+5fLPwAAAD/7BQAAAAAAAAF7CwAAVgIAAMDoUWtButU/rnYYUUvJyz8AAAA/CgYAAAAAAAABfAsAAFYCAAAErEO5uK7VP3x7r0Gb+ss/AAAAPxoGAAAAAAAAAX0LAABWAgAASG81BzCj1T98e69Bm/rLPwAAAD8aBgAAAAAAAAF+CwAAVgIAAEhvNQcwo9U/IoXdIjtdzD8AAAA/GgYAAAAAAAABfwsAAFYCAACOMidVp5fVP/CJdBOLjsw/AAAAPyoGAAAAAAAAAYALAABWAgAA485ImFYX5T/Ic1daGxLiPwAAAD8AAAAAAAAAAAGBCwAAVgIAAELtT/EaHeU/yHNXWhsS4j8AAAA/AAAAAAAAAAABggsAAFYCAACgC1dK3yLlP8hzV1obEuI/AAAAPxAAAAAAAAAAAYMLAABWAgAA/Sleo6Mo5T/Ic1daGxLiPwAAAD8QAAAAAAAAAAGECwAAVgIAAFtIZfxnLuU/yHNXWhsS4j8AAAA/HwAAAAAAAAABhQsAAFYCAAC5ZmxVLDTlP8hzV1obEuI/AAAAPx8AAAAAAAAAAYYLAABWAgAAdaN6B7U/5T/Ic1daGxLiPwAAAD8vAAAAAAAAAAGHCwAAVgIAADHgiLk9S+U/yHNXWhsS4j8AAAA/PwAAAAAAAAABiAsAAFYCAADtHJdrxlblP8hzV1obEuI/AAAAPz8AAAAAAAAAAYkLAABWAgAAqFmlHU9i5T/Ic1daGxLiPwAAAD9OAAAAAAAAAAGKCwAAVgIAAMG0uiicc+U/yHNXWhsS4j8AAAA/TgAAAAAAAAABiwsAAFYCAADcD9Az6YTlP8hzV1obEuI/AAAAP14AAAAAAAAAAYwLAABWAgAAl0ze5XGQ5T/Ic1daGxLiPwAAAD9eAAAAAAAAAAGNCwAAVgIAAFOJ7Jf6m+U/yHNXWhsS4j8AAAA/bgAAAAAAAAABjgsAAFYCAAAPxvpJg6flP8hzV1obEuI/AAAAP24AAAAAAAAAAY8LAABWAgAAbeQBo0et5T/Ic1daGxLiPwAAAD99AAAAAAAAAAGQCwAAVgIAACghEFXQuOU/yHNXWhsS4j8AAAA/fQAAAAAAAAABkQsAAFYCAACHPxeulL7lP5KyMV7HBeI/AAAAP40AAAAAAAAAAZILAABWAgAA5V0eB1nE5T+SsjFexwXiPwAAAD+NAAAAAAAAAAGTCwAAVgIAAEJ8JWAdyuU/XvELYnP54T8AAAA/nAAAAAAAAAABlAsAAFYCAAChmiy54c/lP17xC2Jz+eE/AAAAP6wAAAAAAAAAAZULAABWAgAA/rgzEqbV5T9e8Qtic/nhPwAAAD+sAAAAAAAAAAGWCwAAVgIAAFvXOmtq2+U/XvELYnP54T8AAAA/vAAAAAAAAAABlwsAAFYCAAC69UHELuHlP17xC2Jz+eE/AAAAP8sAAAAAAAAAAZgLAABWAgAAGBRJHfPm5T9e8Qtic/nhPwAAAD/LAAAAAAAAAAGZCwAAVgIAAHYyUHa37OU/XvELYnP54T8AAAA/2wAAAAAAAAABmgsAAFYCAAAxb14oQPjlP17xC2Jz+eE/AAAAP+sAAAAAAAAAAZsLAABWAgAA7ats2sgD5j9e8Qtic/nhPwAAAD/rAAAAAAAAAAGcCwAAVgIAAKnoeoxRD+Y/XvELYnP54T8AAAA/+gAAAAAAAAABnQsAAFYCAABlJYk+2hrmP5KyMV7HBeI/AAAAP/oAAAAAAAAAAZ4LAABWAgAAImKX8GIm5j+SsjFexwXiPwAAAD/6AAAAAAAAAAGfCwAAVgIAANyepaLrMeY/krIxXscF4j8AAAA/CgEAAAAAAAABoAsAAFYCAACY27NUdD3mP8hzV1obEuI/AAAAPxkBAAAAAAAAAaELAABWAgAAVRjCBv1I5j/6NH1Wbx7iPwAAAD8ZAQAAAAAAAAGiCwAAVgIAABBV0LiFVOY/+jR9Vm8e4j8AAAA/KQEAAAAAAAABowsAAFYCAADLkd5qDmDmP/o0fVZvHuI/AAAAPykBAAAAAAAAAaQLAABWAgAAiM7sHJdr5j8u9qJSwyriPwAAAD85AQAAAAAAAAGlCwAAVgIAAEML+84fd+Y/LvaiUsMq4j8AAAA/OQEAAAAAAAABpgsAAFYCAAD/RwmBqILmPy72olLDKuI/AAAAP0gBAAAAAAAAAacLAABWAgAAvIQXMzGO5j8u9qJSwyriPwAAAD9IAQAAAAAAAAGoCwAAVgIAAHbBJeW5meY/LvaiUsMq4j8AAAA/WAEAAAAAAAABqQsAAFYCAAAy/jOXQqXmP2S3yE4XN+I/AAAAP1gBAAAAAAAAAaoLAABWAgAA7zpCScuw5j9kt8hOFzfiPwAAAD9oAQAAAAAAAAGrCwAAVgIAAExZSaKPtuY/ZLfIThc34j8AAAA/aAEAAAAAAAABrAsAAFYCAAAIlldUGMLmP2S3yE4XN+I/AAAAP3cBAAAAAAAAAa0LAABWAgAAxNJlBqHN5j9kt8hOFzfiPwAAAD93AQAAAAAAAAGuCwAAVgIAAIAPdLgp2eY/ZLfIThc34j8AAAA/hwEAAAAAAAABrwsAAFYCAACZaonDdurmP2S3yE4XN+I/AAAAP4cBAAAAAAAAAbALAABWAgAAEOSlJ4gB5z9kt8hOFzfiPwAAAD+WAQAAAAAAAAGxCwAAVgIAACo/uzLVEuc/ZLfIThc34j8AAAA/lgEAAAAAAAABsgsAAFYCAABDmtA9IiTnP2S3yE4XN+I/AAAAP6YBAAAAAAAAAbMLAABWAgAAXvXlSG815z9kt8hOFzfiPwAAAD+mAQAAAAAAAAG0CwAAVgIAABky9Pr3QOc/ZLfIThc34j8AAAA/tgEAAAAAAAABtQsAAFYCAADVbgKtgEznP2S3yE4XN+I/AAAAP7YBAAAAAAAAAbYLAABWAgAAkasQXwlY5z9kt8hOFzfiPwAAAD/FAQAAAAAAAAG3CwAAVgIAAE3oHhGSY+c/ZLfIThc34j8AAAA/xQEAAAAAAAABuAsAAFYCAABnQzQc33TnP2S3yE4XN+I/AAAAP9UBAAAAAAAAAbkLAABWAgAAI4BCzmeA5z9kt8hOFzfiPwAAAD/lAQAAAAAAAAG6CwAAVgIAAN28UIDwi+c/ZLfIThc34j8AAAA/5QEAAAAAAAABuwsAAFYCAACa+V4yeZfnP2S3yE4XN+I/AAAAP+UBAAAAAAAAAbwLAABWAgAA+Bdmiz2d5z9kt8hOFzfiPwAAAD8BAgAAAAAAAAG9CwAAVgIAALNUdD3GqOc/ZLfIThc34j8AAAA/EQIAAAAAAAABvgsAAFYCAABvkYLvTrTnP2S3yE4XN+I/AAAAPxECAAAAAAAAAb8LAABWAgAAK86Qode/5z+WeO5Ka0PiPwAAAD8gAgAAAAAAAAHACwAAVgIAAOcKn1Ngy+c/lnjuSmtD4j8AAAA/IAIAAAAAAAABwQsAAFYCAAABZrRerdznP5Z47kprQ+I/AAAAPyACAAAAAAAAAcILAABWAgAAGsHJafrt5z/MORRHv0/iPwAAAD8wAgAAAAAAAAHDCwAAVgIAADQc33RH/+c/zDkUR79P4j8AAAA/MAIAAAAAAAABxAsAAFYCAACrlfvYWBboP8w5FEe/T+I/AAAAP0ACAAAAAAAAAcULAABWAgAAxfAQ5KUn6D/MORRHv0/iPwAAAD9PAgAAAAAAAAHGCwAAVgIAAD5qLUi3Pug/zDkUR79P4j8AAAA/TwIAAAAAAAABxwsAAFYCAAARAlEFjVvoP8w5FEe/T+I/AAAAP18CAAAAAAAAAcgLAABWAgAALF1mENps6D/MORRHv0/iPwAAAD9fAgAAAAAAAAHJCwAAVgIAAKTWgnTrg+g/zDkUR79P4j8AAAA/bwIAAAAAAAABygsAAFYCAAAbUJ/Y/JroP8w5FEe/T+I/AAAAP28CAAAAAAAAAcsLAABWAgAANau040ms6D/MORRHv0/iPwAAAD9+AgAAAAAAAAHMCwAAVgIAAE4Gyu6Wveg/zDkUR79P4j8AAAA/fgIAAAAAAAABzQsAAFYCAABoYd/5487oP8w5FEe/T+I/AAAAP44CAAAAAAAAAc4LAABWAgAAJJ7tq2za6D/MORRHv0/iPwAAAD+OAgAAAAAAAAHPCwAAVgIAAODa+1315eg/zDkUR79P4j8AAAA/nQIAAAAAAAAB0AsAAFYCAACcFwoQfvHoP8w5FEe/T+I/AAAAP50CAAAAAAAAAdELAABWAgAAV1QYwgb96D/MORRHv0/iPwAAAD+tAgAAAAAAAAHSCwAAVgIAABORJnSPCOk/zDkUR79P4j8AAAA/rQIAAAAAAAAB0wsAAFYCAAByry3NUw7pP8w5FEe/T+I/AAAAP70CAAAAAAAAAdQLAABWAgAAz800JhgU6T/MORRHv0/iPwAAAD+9AgAAAAAAAAHVCwAAVgIAACzsO3/cGek/zDkUR79P4j8AAAA/zAIAAAAAAAAB1gsAAFYCAACLCkPYoB/pP8w5FEe/T+I/AAAAP9wCAAAAAAAAAdcLAABWAgAA6ChKMWUl6T/MORRHv0/iPwAAAD/cAgAAAAAAAAHYCwAAVgIAAKVlWOPtMOk/zDkUR79P4j8AAAA/7AIAAAAAAAAB2QsAAFYCAABfomaVdjzpP8w5FEe/T+I/AAAAP+wCAAAAAAAAAdoLAABWAgAAvsBt7jpC6T/MORRHv0/iPwAAAD/7AgAAAAAAAAHbCwAAVgIAAHr9e6DDTek/zDkUR79P4j8AAAA/CwMAAAAAAAAB3AsAAFYCAADYG4P5h1PpP8w5FEe/T+I/AAAAPwsDAAAAAAAAAd0LAABWAgAA2BuD+YdT6T+WeO5Ka0PiPwAAAD9ZAwAAAAAAAAHeCwAAVgIAAPQPpxLZL9U/8hufps/q7T8AAAA/AAAAAAAAAAAB3wsAAFYCAAD0D6cS2S/VP7xaeap73u0/AAAAPw8AAAAAAAAAAeALAABWAgAA9A+nEtkv1T+ImVOuJ9LtPwAAAD+rAAAAAAAAAAHhCwAAVgIAAPQPpxLZL9U/VNgtstPF7T8AAAA/uwAAAAAAAAAB4gsAAFYCAAD0D6cS2S/VPyAXCLZ/ue0/AAAAP7sAAAAAAAAAAeMLAABWAgAA9A+nEtkv1T/sVeK5K63tPwAAAD/LAAAAAAAAAAHkCwAAVgIAAPQPpxLZL9U/upS8vdeg7T8AAAA/2gAAAAAAAAAB5QsAAFYCAAD0D6cS2S/VP4TTlsGDlO0/AAAAPy0BAAAAAAAAAeYLAABWAgAA9A+nEtkv1T9QEnHFL4jtPwAAAD89AQAAAAAAAAHnCwAAVgIAAPQPpxLZL9U/HFFLydt77T8AAAA/TQEAAAAAAAAB6AsAAFYCAAD0D6cS2S/VP+aPJc2Hb+0/AAAAP1wBAAAAAAAAAekLAABWAgAArky1xGE71T+yzv/QM2PtPwAAAD9sAQAAAAAAAAHqCwAAVgIAAGqJw3bqRtU/ss7/0DNj7T8AAAA/bAEAAAAAAAAB6wsAAFYCAABqicN26kbVP4AN2tTfVu0/AAAAP4sBAAAAAAAAAewLAABWAgAAJsbRKHNS1T+ADdrU31btPwAAAD+qAQAAAAAAAAHtCwAAVgIAACbG0ShzUtU/Sky02ItK7T8AAAA/ugEAAAAAAAAB7gsAAFYCAAAmxtEoc1LVPxaLjtw3Pu0/AAAAP9kBAAAAAAAAAe8LAABWAgAAJsbRKHNS1T/iyWjg4zHtPwAAAD/pAQAAAAAAAAHwCwAAVgIAACbG0ShzUtU/rghD5I8l7T8AAAA/6QEAAAAAAAAB8QsAAFYCAAAmxtEoc1LVP3pHHeg7Ge0/AAAAP/kBAAAAAAAAAfILAABWAgAAJsbRKHNS1T9Ghvfr5wztPwAAAD/5AQAAAAAAAAHzCwAAVgIAACbG0ShzUtU/EMXR75MA7T8AAAA/GAIAAAAAAAAB9AsAAFYCAAAmxtEoc1LVP94DrPM/9Ow/AAAAPxgCAAAAAAAAAfULAABWAgAAJsbRKHNS1T+qQob36+fsPwAAAD8nAgAAAAAAAAH2CwAAVgIAACbG0ShzUtU/dIFg+5fb7D8AAAA/NwIAAAAAAAAB9wsAAFYCAAAmxtEoc1LVP0DAOv9Dz+w/AAAAPzcCAAAAAAAAAfgLAABWAgAAJsbRKHNS1T8O/xQD8MLsPwAAAD9HAgAAAAAAAAH5CwAAVgIAACbG0ShzUtU/1j3vBpy27D8AAAA/VgIAAAAAAAAB+gsAAFYCAAAmxtEoc1LVP6R8yQpIquw/AAAAP1YCAAAAAAAAAfsLAABWAgAAJsbRKHNS1T9wu6MO9J3sPwAAAD9mAgAAAAAAAAH8CwAAVgIAACbG0ShzUtU/BjlYFkyF7D8AAAA/dgIAAAAAAAAB/QsAAFYCAADiAuDa+13VP562DB6kbOw/AAAAP3YCAAAAAAAAAf4LAABWAgAA4gLg2vtd1T84NMEl/FPsPwAAAD+FAgAAAAAAAAH/CwAAVgIAAJw/7oyEadU/zrF1LVQ77D8AAAA/lQIAAAAAAAABAAwAAFYCAACcP+6MhGnVP2QvKjWsIuw/AAAAP5UCAAAAAAAAAQEMAABWAgAAnD/ujIRp1T8ybgQ5WBbsPwAAAD+VAgAAAAAAAAECDAAAVgIAAFp8/D4NddU/liqTRFzx6z8AAAA/pAIAAAAAAAABAwwAAFYCAABafPw+DXXVP2BpbUgI5es/AAAAP6QCAAAAAAAAAQQMAABWAgAAWnz8Pg111T/45iFQYMzrPwAAAD+0AgAAAAAAAAEFDAAAVgIAABS5CvGVgNU/kGTWV7iz6z8AAAA/tAIAAAAAAAABBgwAAFYCAAAUuQrxlYDVPyjiil8Qm+s/AAAAP8QCAAAAAAAAAQcMAABWAgAAFLkK8ZWA1T/yIGVjvI7rPwAAAD/TAgAAAAAAAAEIDAAAVgIAABS5CvGVgNU/jJ4ZaxR26z8AAAA/0wIAAAAAAAABCQwAAFYCAAAUuQrxlYDVPyIcznJsXes/AAAAP9MCAAAAAAAAAQoMAABWAgAAFLkK8ZWA1T+6mYJ6xETrPwAAAD/jAgAAAAAAAAELDAAAVgIAABS5CvGVgNU/Uhc3ghws6z8AAAA/8wIAAAAAAAABDAwAAFYCAAAUuQrxlYDVP+qU64l0E+s/AAAAP/MCAAAAAAAAAQ0MAABWAgAAFLkK8ZWA1T+AEqCRzPrqPwAAAD8CAwAAAAAAAAEODAAAVgIAABS5CvGVgNU/GJBUmSTi6j8AAAA/AgMAAAAAAAABDwwAAFYCAAAUuQrxlYDVP+LOLp3Q1eo/AAAAPxIDAAAAAAAAARAMAABWAgAA0PUYox6M1T98TOOkKL3qPwAAAD8SAwAAAAAAAAERDAAAVgIAAND1GKMejNU/EsqXrICk6j8AAAA/IQMAAAAAAAABEgwAAFYCAADQ9RijHozVP6pHTLTYi+o/AAAAPyEDAAAAAAAAARMMAABWAgAA0PUYox6M1T9ExQC8MHPqPwAAAD8xAwAAAAAAAAEUDAAAVgIAAI4yJ1Wnl9U/2kK1w4ha6j8AAAA/MQMAAAAAAAABFQwAAFYCAACOMidVp5fVP6aBj8c0Tuo/AAAAP0EDAAAAAAAAARYMAABWAgAAjjInVaeX1T8+/0PPjDXqPwAAAD9BAwAAAAAAAAEXDAAAVgIAAI4yJ1Wnl9U/Cj4e0zgp6j8AAAA/UAMAAAAAAAABGAwAAFYCAACOMidVp5fVP6K70tqQEOo/AAAAP1ADAAAAAAAAARkMAABWAgAAjjInVaeX1T84OYfi6PfpPwAAAD9gAwAAAAAAAAEaDAAAVgIAAI4yJ1Wnl9U/BHhh5pTr6T8AAAA/cAMAAAAAAAABGwwAAFYCAACOMidVp5fVP5r1Fe7s0uk/AAAAP3ADAAAAAAAAARwMAABWAgAAjjInVaeX1T80c8r1RLrpPwAAAD9/AwAAAAAAAAEdDAAAVgIAAI4yJ1Wnl9U/yvB+/Zyh6T8AAAA/fwMAAAAAAAABHgwAAFYCAACOMidVp5fVP2JuMwX1iOk/AAAAP48DAAAAAAAAAR8MAABWAgAAjjInVaeX1T/66+cMTXDpPwAAAD+PAwAAAAAAAAEgDAAAVgIAAI4yJ1Wnl9U/kmmcFKVX6T8AAAA/ngMAAAAAAAABIQwAAFYCAACOMidVp5fVP/QlKyCpMuk/AAAAP54DAAAAAAAAASIMAABWAgAAjjInVaeX1T9Y4rkrrQ3pPwAAAD+uAwAAAAAAAAEjDAAAVgIAAI4yJ1Wnl9U/vJ5IN7Ho6D8AAAA/rgMAAAAAAAABJAwAAFYCAABIbzUHMKPVPx5b10K1w+g/AAAAP74DAAAAAAAAASUMAABWAgAASG81BzCj1T9OVkBSZZLoPwAAAD++AwAAAAAAAAEmDAAAVgIAAASsQ7m4rtU/shLPXWlt6D8AAAA/zQMAAAAAAAABJwwAAFYCAAAErEO5uK7VPxbPXWltSOg/AAAAP80DAAAAAAAAASgMAABWAgAABKxDubiu1T94i+x0cSPoPwAAAD/dAwAAAAAAAAEpDAAAVgIAAASsQ7m4rtU/qIZVhCHy5z8AAAA/3QMAAAAAAAABKgwAAFYCAADA6FFrQbrVPwpD5I8lzec/AAAAP+0DAAAAAAAAASsMAABWAgAAwOhRa0G61T86Pk2f1ZvnPwAAAD/tAwAAAAAAAAEsDAAAVgIAAMDoUWtButU/ajm2roVq5z8AAAA//AMAAAAAAAABLQwAAFYCAADA6FFrQbrVP8z1RLqJRec/AAAAP/wDAAAAAAAAAS4MAABWAgAAwOhRa0G61T8wstPFjSDnPwAAAD8MBAAAAAAAAAEvDAAAVgIAAMDoUWtButU/lG5i0ZH75j8AAAA/GwQAAAAAAAABMAwAAFYCAAB8JWAdysXVP/gq8dyV1uY/AAAAPxsEAAAAAAAAATEMAABWAgAAfCVgHcrF1T8mJlrsRaXmPwAAAD8rBAAAAAAAAAEyDAAAVgIAAHwlYB3KxdU/vqMO9J2M5j8AAAA/KwQAAAAAAAABMwwAAFYCAAB8JWAdysXVPyJgnf+hZ+Y/AAAAPzsEAAAAAAAAATQMAABWAgAAfCVgHcrF1T+EHCwLpkLmPwAAAD87BAAAAAAAAAE1DAAAVgIAAHwlYB3KxdU/6Ni6Fqod5j8AAAA/SgQAAAAAAAABNgwAAFYCAAB8JWAdysXVP0yVSSKu+OU/AAAAP0oEAAAAAAAAATcMAABWAgAAfCVgHcrF1T/iEv4pBuDlPwAAAD9aBAAAAAAAAAE4DAAAVgIAAHwlYB3KxdU/epCyMV7H5T8AAAA/WgQAAAAAAAABOQwAAFYCAAB8JWAdysXVP95MQT1iouU/AAAAP2oEAAAAAAAAAToMAABWAgAAfCVgHcrF1T8MSKpMEnHlPwAAAD9qBAAAAAAAAAE7DAAAVgIAAHwlYB3KxdU/cAQ5WBZM5T8AAAA/eQQAAAAAAAABPAwAAFYCAAB8JWAdysXVPwiC7V9uM+U/AAAAP3kEAAAAAAAAAT0MAABWAgAAfCVgHcrF1T9qPnxrcg7lPwAAAD+JBAAAAAAAAAE+DAAAVgIAAHwlYB3KxdU/BLwwc8r15D8AAAA/iQQAAAAAAAABPwwAAFYCAAB8JWAdysXVP2Z4v37O0OQ/AAAAP5gEAAAAAAAAAUAMAABWAgAAfCVgHcrF1T/89XOGJrjkPwAAAD+YBAAAAAAAAAFBDAAAVgIAAHwlYB3KxdU/YrICkiqT5D8AAAA/qAQAAAAAAAABQgwAAFYCAAB8JWAdysXVP8RukZ0ubuQ/AAAAP6gEAAAAAAAAAUMMAABWAgAAfCVgHcrF1T/0afqs3jzkPwAAAD+4BAAAAAAAAAFEDAAAVgIAAHwlYB3KxdU/WCaJuOIX5D8AAAA/uAQAAAAAAAABRQwAAFYCAAB8JWAdysXVP+6jPcA6/+M/AAAAP8cEAAAAAAAAAUYMAABWAgAAfCVgHcrF1T9SYMzLPtrjPwAAAD/HBAAAAAAAAAFHDAAAVgIAAHwlYB3KxdU/tBxb10K14z8AAAA/1wQAAAAAAAABSAwAAFYCAAB8JWAdysXVPxrZ6eJGkOM/AAAAP9cEAAAAAAAAAUkMAABWAgAAfCVgHcrF1T+wVp7qnnfjPwAAAD/nBAAAAAAAAAFKDAAAVgIAAHwlYB3KxdU/FBMt9qJS4z8AAAA/5wQAAAAAAAABSwwAAFYCAAB8JWAdysXVP0IOlgVTIeM/AAAAP/YEAAAAAAAAAUwMAABWAgAAfCVgHcrF1T+myiQRV/ziPwAAAD/2BAAAAAAAAAFNDAAAVgIAAHwlYB3KxdU/CIezHFvX4j8AAAA/BgUAAAAAAAABTgwAAFYCAAB8JWAdysXVPwTB9i+3meI/AAAAPwYFAAAAAAAAAU8MAABWAgAAfCVgHcrF1T9ofYU7u3TiPwAAAD8VBQAAAAAAAAFQDAAAVgIAAHwlYB3KxdU/zDkUR79P4j8AAAA/FQUAAAAAAAABUQwAAFYCAAB8JWAdysXVPy72olLDKuI/AAAAPzAFAAAAAAAAAVIMAABWAgAAfCVgHcrF1T/Ic1daGxLiPwAAAD8wBQAAAAAAAAFTDAAAVgIAAHwlYB3KxdU/KjDmZR/t4T8AAAA/QAUAAAAAAAABVAwAAFYCAAB8JWAdysXVP8Ctmm131OE/AAAAP0AFAAAAAAAAAVUMAABWAgAAfCVgHcrF1T9aK091z7vhPwAAAD9PBQAAAAAAAAFWDAAAVgIAAHwlYB3KxdU/vOfdgNOW4T8AAAA/XwUAAAAAAAABVwwAAFYCAADA6FFrQbrVP+ziRpCDZeE/AAAAP18FAAAAAAAAAVgMAABWAgAAwOhRa0G61T+CYPuX20zhPwAAAD9fBQAAAAAAAAFZDAAAVgIAAMDoUWtButU/5hyKo98n4T8AAAA/bwUAAAAAAAABWgwAAFYCAADA6FFrQbrVP0rZGK/jAuE/AAAAP28FAAAAAAAAAVsMAABWAgAAwOhRa0G61T+ulae6593gPwAAAD9+BQAAAAAAAAFcDAAAVgIAAMDoUWtButU/3JAQypes4D8AAAA/jgUAAAAAAAABXQwAAFYCAADA6FFrQbrVP0BNn9Wbh+A/AAAAP44FAAAAAAAAAV4MAABWAgAAwOhRa0G61T+iCS7hn2LgPwAAAD+dBQAAAAAAAAFfDAAAVgIAAASsQ7m4rtU/Bsa87KM94D8AAAA/nQUAAAAAAAABYAwAAFYCAAAErEO5uK7VP55DcfT7JOA/AAAAP60FAAAAAAAAAWEMAABWAgAASG81BzCj1T82wSX8UwzgPwAAAD+tBQAAAAAAAAFiDAAAVgIAAEhvNQcwo9U/M/toD7DO3z8AAAA/vQUAAAAAAAABYwwAAFYCAABIbzUHMKPVP5HxOi4QbN8/AAAAP70FAAAAAAAAAWQMAABWAgAAjjInVaeX1T9XalhFGCLfPwAAAD/MBQAAAAAAAAFlDAAAVgIAAI4yJ1Wnl9U/H+N1XCDY3j8AAAA/zAUAAAAAAAABZgwAAFYCAACOMidVp5fVP+Vbk3Mojt4/AAAAP9wFAAAAAAAAAWcMAABWAgAA0PUYox6M1T9DUmWSiCvePwAAAD/cBQAAAAAAAAFoDAAAVgIAAND1GKMejNU/CcuCqZDh3T8AAAA/7AUAAAAAAAABaQwAAFYCAAAUuQrxlYDVPznG67hAsN0/AAAAP+wFAAAAAAAAAWoMAABWAgAAFLkK8ZWA1T9rwVTI8H7dPwAAAD/7BQAAAAAAAAFrDAAAVgIAABS5CvGVgNU/MTpy3/g03T8AAAA/+wUAAAAAAAABbAwAAFYCAABafPw+DXXVP1812+6oA90/AAAAPwsGAAAAAAAAAW0MAABWAgAAWnz8Pg111T+PMET+WNLcPwAAAD8LBgAAAAAAAAFuDAAAVgIAAFp8/D4NddU/vyutDQmh3D8AAAA/GgYAAAAAAAABbwwAAFYCAABafPw+DXXVP+0mFh25b9w/AAAAPxoGAAAAAAAAAXAMAABWAgAAWnz8Pg111T+znzM0wSXcPwAAAD8qBgAAAAAAAAFxDAAAVgIAAJw/7oyEadU/45qcQ3H02z8AAAA/KgYAAAAAAAABcgwAAFYCAACcP+6MhGnVPxGWBVMhw9s/AAAAPzoGAAAAAAAAAXMMAABWAgAAnD/ujIRp1T8/kW5i0ZHbPwAAAD86BgAAAAAAAAF0DAAAVgIAAJw/7oyEadU/BwqMedlH2z8AAAA/SQYAAAAAAAABdQwAAFYCAACcP+6MhGnVPzcF9YiJFts/AAAAP0kGAAAAAAAAAXYMAABWAgAAnD/ujIRp1T9nAF6YOeXaPwAAAD9ZBgAAAAAAAAF3DAAAVgIAAOIC4Nr7XdU/k/vGp+mz2j8AAAA/WQYAAAAAAAABeAwAAFYCAADiAuDa+13VPy15e69Bm9o/AAAAP2kGAAAAAAAAAXkMAABWAgAA4gLg2vtd1T9bdOS+8WnaPwAAAD94BgAAAAAAAAF6DAAAVgIAAOIC4Nr7XdU/i29NzqE42j8AAAA/eAYAAAAAAAABewwAAFYCAADiAuDa+13VPyHtAdb5H9o/AAAAP4gGAAAAAAAAAXwMAABWAgAA4gLg2vtd1T+7arbdUQfaPwAAAD+IBgAAAAAAAAF9DAAAVgIAAOIC4Nr7XdU/52Uf7QHW2T8AAAA/lwYAAAAAAAABfgwAAFYCAADo67biDBnaP5KTovQq8cw/AAAAPwAAAAAAAAAAAX8MAABWAgAA6Ou24gwZ2j9gmDnleiLNPwAAAD8AAAAAAAAAAAGADAAAVgIAAKIoxZSVJNo/YJg55XoizT8AAAA/HwAAAAAAAAABgQwAAFYCAACiKMWUlSTaPzSd0NXKU80/AAAAP04AAAAAAAAAAYIMAABWAgAAYGXTRh4w2j80ndDVylPNPwAAAD9eAAAAAAAAAAGDDAAAVgIAAGBl00YeMNo/BqJnxhqFzT8AAAA/awAAAAAAAAABhAwAAFYCAABgZdNGHjDaP9Sm/rZqts0/AAAAP3oAAAAAAAAAAYUMAABWAgAAYGXTRh4w2j+kq5WnuufNPwAAAD+KAAAAAAAAAAGGDAAAVgIAAGBl00YeMNo/eLAsmAoZzj8AAAA/mgAAAAAAAAABhwwAAFYCAABgZdNGHjDaP0a1w4haSs4/AAAAP5oAAAAAAAAAAYgMAABWAgAAYGXTRh4w2j8Yulp5qnvOPwAAAD+pAAAAAAAAAAGJDAAAVgIAAGBl00YeMNo/7L7xafqszj8AAAA/qQAAAAAAAAABigwAAFYCAABgZdNGHjDaP4zIH0uaD88/AAAAP7kAAAAAAAAAAYsMAABWAgAAYGXTRh4w2j8q0k0sOnLPPwAAAD/JAAAAAAAAAAGMDAAAVgIAAGBl00YeMNo/0Nt7DdrUzz8AAAA/2AAAAAAAAAABjQwAAFYCAABgZdNGHjDaP7jyVPe8G9A/AAAAP9gAAAAAAAAAAY4MAABWAgAAYGXTRh4w2j+H9+vnDE3QPwAAAD/YAAAAAAAAAAGPDAAAVgIAAGBl00YeMNo/WvyC2Fx+0D8AAAA/6AAAAAAAAAABkAwAAFYCAABgZdNGHjDaPysBGsmsr9A/AAAAP/cAAAAAAAAAAZEMAABWAgAAYGXTRh4w2j+Tg2XBVMjQPwAAAD/3AAAAAAAAAAGSDAAAVgIAAGBl00YeMNo/+wWxufzg0D8AAAA/9wAAAAAAAAABkwwAAFYCAABgZdNGHjDaP2OI/LGk+dA/AAAAPwcBAAAAAAAAAZQMAABWAgAAYGXTRh4w2j8zjZOi9CrRPwAAAD8HAQAAAAAAAAGVDAAAVgIAAGBl00YeMNo/nQ/fmpxD0T8AAAA/FwEAAAAAAAABlgwAAFYCAABgZdNGHjDaP2wUdovsdNE/AAAAPyYBAAAAAAAAAZcMAABWAgAAYGXTRh4w2j8/GQ18PKbRPwAAAD8mAQAAAAAAAAGYDAAAVgIAAGBl00YeMNo/pptYdOS+0T8AAAA/NgEAAAAAAAABmQwAAFYCAABgZdNGHjDaPw8epGyM19E/AAAAPzYBAAAAAAAAAZoMAABWAgAAYGXTRh4w2j/gIjtd3AjSPwAAAD9GAQAAAAAAAAGbDAAAVgIAAGBl00YeMNo/sSfSTSw60j8AAAA/RgEAAAAAAAABnAwAAFYCAABgZdNGHjDaP4IsaT58a9I/AAAAP1UBAAAAAAAAAZ0MAABWAgAAYGXTRh4w2j9SMQAvzJzSPwAAAD9VAQAAAAAAAAGeDAAAVgIAAGBl00YeMNo/JDaXHxzO0j8AAAA/ZQEAAAAAAAABnwwAAFYCAABgZdNGHjDaP/Q6LhBs/9I/AAAAP2UBAAAAAAAAAaAMAABWAgAAYGXTRh4w2j/EP8UAvDDTPwAAAD90AQAAAAAAAAGhDAAAVgIAAGBl00YeMNo/lkRc8Qti0z8AAAA/dAEAAAAAAAABogwAAFYCAABgZdNGHjDaP9DLPtoDrNM/AAAAP4QBAAAAAAAAAaMMAABWAgAAYGXTRh4w2j+f0NXKU93TPwAAAD+EAQAAAAAAAAGkDAAAVgIAAGBl00YeMNo/2Ve4s0sn1D8AAAA/lAEAAAAAAAABpQwAAFYCAABgZdNGHjDaPxPfmpxDcdQ/AAAAP5QBAAAAAAAAAaYMAABWAgAAYGXTRh4w2j9LZn2FO7vUPwAAAD+jAQAAAAAAAAGnDAAAVgIAAGBl00YeMNo/7W+rZtsd1T8AAAA/owEAAAAAAAABqAwAAFYCAABgZdNGHjDaPyf3jU/TZ9U/AAAAP7MBAAAAAAAAAakMAABWAgAAYGXTRh4w2j9hfnA4y7HVPwAAAD+zAQAAAAAAAAGqDAAAVgIAAGBl00YeMNo/mwVTIcP71T8AAAA/wwEAAAAAAAABqwwAAFYCAABgZdNGHjDaP9OMNQq7RdY/AAAAP8MBAAAAAAAAAawMAABWAgAAYGXTRh4w2j9zlmPrWqjWPwAAAD/SAQAAAAAAAAGtDAAAVgIAAGBl00YeMNo/qx1G1FLy1j8AAAA/4gEAAAAAAAABrgwAAFYCAABgZdNGHjDaP+WkKL1KPNc/AAAAP+IBAAAAAAAAAa8MAABWAgAAYGXTRh4w2j8fLAumQobXPwAAAD/iAQAAAAAAAAGwDAAAVgIAAGBl00YeMNo/wTU5h+Lo1z8AAAA/8QEAAAAAAAABsQwAAFYCAABgZdNGHjDaP/u8G3DaMtg/AAAAP/EBAAAAAAAAAbIMAABWAgAAYGXTRh4w2j8zRP5Y0nzYPwAAAD8BAgAAAAAAAAGzDAAAVgIAAGBl00YeMNo/bcvgQcrG2D8AAAA/AQIAAAAAAAABtAwAAFYCAABgZdNGHjDaP6dSwyrCENk/AAAAPxECAAAAAAAAAbUMAABWAgAAYGXTRh4w2j93V1obEkLZPwAAAD8RAgAAAAAAAAG2DAAAVgIAAGBl00YeMNo/GWGI/LGk2T8AAAA/IAIAAAAAAAABtwwAAFYCAABgZdNGHjDaP1HoauWp7tk/AAAAPzACAAAAAAAAAbgMAABWAgAAYGXTRh4w2j8h7QHW+R/aPwAAAD8wAgAAAAAAAAG5DAAAVgIAAGBl00YeMNo/W3TkvvFp2j8AAAA/MAIAAAAAAAABugwAAFYCAABgZdNGHjDaPy15e69Bm9o/AAAAP0ACAAAAAAAAAbsMAABWAgAAYGXTRh4w2j9nAF6YOeXaPwAAAD9AAgAAAAAAAAG8DAAAVgIAAGBl00YeMNo/NwX1iIkW2z8AAAA/TwIAAAAAAAABvQwAAFYCAABgZdNGHjDaPwcKjHnZR9s/AAAAP18CAAAAAAAAAb4MAABWAgAAYGXTRh4w2j/ZDiNqKXnbPwAAAD9fAgAAAAAAAAG/DAAAVgIAAGBl00YeMNo/EZYFUyHD2z8AAAA/bgIAAAAAAAABwAwAAFYCAABgZdNGHjDaP0sd6DsZDdw/AAAAP24CAAAAAAAAAcEMAABWAgAAYGXTRh4w2j8bIn8saT7cPwAAAD9+AgAAAAAAAAHCDAAAVgIAAGBl00YeMNo/ValhFWGI3D8AAAA/fgIAAAAAAAABwwwAAFYCAAAcouH4pjvaP/eyj/YA69w/AAAAP44CAAAAAAAAAcQMAABWAgAAHKLh+KY72j8xOnLf+DTdPwAAAD+OAgAAAAAAAAHFDAAAVgIAAByi4fimO9o/a8FUyPB+3T8AAAA/nQIAAAAAAAABxgwAAFYCAAAcouH4pjvaPznG67hAsN0/AAAAP50CAAAAAAAAAccMAABWAgAAHKLh+KY72j9zTc6hOPrdPwAAAD+tAgAAAAAAAAHIDAAAVgIAAByi4fimO9o/q9SwijBE3j8AAAA/rQIAAAAAAAAByQwAAFYCAAAcouH4pjvaP3vZR3uAdd4/AAAAP70CAAAAAAAAAcoMAABWAgAAHKLh+KY72j9N3t5r0KbePwAAAD+9AgAAAAAAAAHLDAAAVgIAAByi4fimO9o/h2XBVMjw3j8AAAA/zAIAAAAAAAABzAwAAFYCAAAcouH4pjvaPylv7zVoU98/AAAAP8wCAAAAAAAAAc0MAABWAgAA1t7vqi9H2j9j9tEeYJ3fPwAAAD/cAgAAAAAAAAHODAAAVgIAANbe76ovR9o/mX20B1jn3z8AAAA/3AIAAAAAAAABzwwAAFYCAADW3u+qL0faPzbBJfxTDOA/AAAAP+sCAAAAAAAAAdAMAABWAgAA1t7vqi9H2j+eQ3H0+yTgPwAAAD/rAgAAAAAAAAHRDAAAVgIAANbe76ovR9o/Oofi6PdJ4D8AAAA/+wIAAAAAAAAB0gwAAFYCAADW3u+qL0faP6IJLuGfYuA/AAAAP/sCAAAAAAAAAdMMAABWAgAA1t7vqi9H2j8MjHnZR3vgPwAAAD8LAwAAAAAAAAHUDAAAVgIAANbe76ovR9o/dA7F0e+T4D8AAAA/CwMAAAAAAAAB1QwAAFYCAADW3u+qL0faP6jP6s1DoOA/AAAAPxoDAAAAAAAAAdYMAABWAgAA1t7vqi9H2j8QUjbG67jgPwAAAD8aAwAAAAAAAAHXDAAAVgIAANbe76ovR9o/RhNcwj/F4D8AAAA/KgMAAAAAAAAB2AwAAFYCAACSG/5cuFLaP3rUgb6T0eA/AAAAPzoDAAAAAAAAAdkMAABWAgAAkhv+XLhS2j/iVs22O+rgPwAAAD86AwAAAAAAAAHaDAAAVgIAAE5YDA9BXto/StkYr+MC4T8AAAA/OgMAAAAAAAAB2wwAAFYCAABOWAwPQV7aP7JbZKeLG+E/AAAAP0kDAAAAAAAAAdwMAABWAgAATlgMD0Fe2j8c3q+fMzThPwAAAD9JAwAAAAAAAAHdDAAAVgIAAAqVGsHJado/gmD7l9tM4T8AAAA/WQMAAAAAAAAB3gwAAFYCAAAKlRrByWnaP+ziRpCDZeE/AAAAP1kDAAAAAAAAAd8MAABWAgAACpUawclp2j9UZZKIK37hPwAAAD9oAwAAAAAAAAHgDAAAVgIAAAqVGsHJado/vOfdgNOW4T8AAAA/aAMAAAAAAAAB4QwAAFYCAADG0ShzUnXaPyZqKXl7r+E/AAAAP3gDAAAAAAAAAeIMAABWAgAAxtEoc1J12j+O7HRxI8jhPwAAAD+IAwAAAAAAAAHjDAAAVgIAAMbRKHNSddo/9m7Aacvg4T8AAAA/iAMAAAAAAAAB5AwAAFYCAADG0ShzUnXaP17xC2Jz+eE/AAAAP4gDAAAAAAAAAeUMAABWAgAAxtEoc1J12j/Ic1daGxLiPwAAAD+XAwAAAAAAAAHmDAAAVgIAAMbRKHNSddo/LvaiUsMq4j8AAAA/pwMAAAAAAAAB5wwAAFYCAADG0ShzUnXaP5Z47kprQ+I/AAAAP6cDAAAAAAAAAegMAABWAgAAgg43JduA2j8A+zlDE1ziPwAAAD+3AwAAAAAAAAHpDAAAVgIAAIIONyXbgNo/aH2FO7t04j8AAAA/twMAAAAAAAAB6gwAAFYCAACCDjcl24DaP5w+qzcPgeI/AAAAP8YDAAAAAAAAAesMAABWAgAAgg43JduA2j9uQ0IoX7LiPwAAAD/GAwAAAAAAAAHsDAAAVgIAADxLRddjjNo/1sWNIAfL4j8AAAA/1gMAAAAAAAAB7QwAAFYCAAA8S0XXY4zaP3IJ/xQD8OI/AAAAP9YDAAAAAAAAAe4MAABWAgAAPEtF12OM2j/ai0oNqwjjPwAAAD/lAwAAAAAAAAHvDAAAVgIAADxLRddjjNo/ds+7Aact4z8AAAA/5QMAAAAAAAAB8AwAAFYCAAD6h1OJ7JfaP+BRB/pORuM/AAAAP/UDAAAAAAAAAfEMAABWAgAA+odTieyX2j9I1FLy9l7jPwAAAD/1AwAAAAAAAAHyDAAAVgIAAPqHU4nsl9o/5BfE5vKD4z8AAAA/BQQAAAAAAAAB8wwAAFYCAAD6h1OJ7JfaP4JbNdvuqOM/AAAAPwUEAAAAAAAAAfQMAABWAgAA+odTieyX2j/q3YDTlsHjPwAAAD8UBAAAAAAAAAH1DAAAVgIAAPqHU4nsl9o/vOIXxOby4z8AAAA/FAQAAAAAAAAB9gwAAFYCAAD6h1OJ7JfaP1gmibjiF+Q/AAAAPyQEAAAAAAAAAfcMAABWAgAAtsRhO3Wj2j/0afqs3jzkPwAAAD8kBAAAAAAAAAH4DAAAVgIAALbEYTt1o9o/kK1rodph5D8AAAA/NAQAAAAAAAAB+QwAAFYCAAC2xGE7daPaPy7x3JXWhuQ/AAAAPzQEAAAAAAAAAfoMAABWAgAAtsRhO3Wj2j/89XOGJrjkPwAAAD9DBAAAAAAAAAH7DAAAVgIAALbEYTt1o9o/mjnleiLd5D8AAAA/QwQAAAAAAAAB/AwAAFYCAAC2xGE7daPaPzZ9Vm8eAuU/AAAAP1MEAAAAAAAAAf0MAABWAgAAtsRhO3Wj2j+g/6FnxhrlPwAAAD9TBAAAAAAAAAH+DAAAVgIAALbEYTt1o9o/CILtX24z5T8AAAA/YgQAAAAAAAAB/wwAAFYCAAC2xGE7daPaP3AEOVgWTOU/AAAAP2IEAAAAAAAAAQANAABWAgAAtsRhO3Wj2j/YhoRQvmTlPwAAAD9yBAAAAAAAAAEBDQAAVgIAALbEYTt1o9o/QgnQSGZ95T8AAAA/cgQAAAAAAAABAg0AAFYCAAC2xGE7daPaP6qLG0EOluU/AAAAP4IEAAAAAAAAAQMNAABWAgAAtsRhO3Wj2j/eTEE9YqLlPwAAAD+CBAAAAAAAAAEEDQAAVgIAALbEYTt1o9o/sFHYLbLT5T8AAAA/kQQAAAAAAAABBQ0AAFYCAAC2xGE7daPaPxbUIyZa7OU/AAAAP5EEAAAAAAAAAQYNAABWAgAAtsRhO3Wj2j9+Vm8eAgXmPwAAAD+hBAAAAAAAAAEHDQAAVgIAAPqHU4nsl9o/HJrgEv4p5j8AAAA/oQQAAAAAAAABCA0AAFYCAAD6h1OJ7JfaP7jdUQf6TuY/AAAAP7EEAAAAAAAAAQkNAABWAgAA+odTieyX2j9WIcP79XPmPwAAAD+xBAAAAAAAAAEKDQAAVgIAADxLRddjjNo/JiZa7EWl5j8AAAA/wAQAAAAAAAABCw0AAFYCAACCDjcl24DaP8Rpy+BByuY/AAAAP9AEAAAAAAAAAQwNAABWAgAAgg43JduA2j9erTzVPe/mPwAAAD/QBAAAAAAAAAENDQAAVgIAAMbRKHNSddo//PCtyTkU5z8AAAA/3wQAAAAAAAABDg0AAFYCAADG0ShzUnXaP8z1RLqJRec/AAAAP98EAAAAAAAAAQ8NAABWAgAACpUawclp2j9qObauhWrnPwAAAD/vBAAAAAAAAAEQDQAAVgIAAAqVGsHJado/Bn0no4GP5z8AAAA/7wQAAAAAAAABEQ0AAFYCAAAKlRrByWnaP6TAmJd9tOc/AAAAP/8EAAAAAAAAARINAABWAgAACpUawclp2j8KQ+SPJc3nPwAAAD//BAAAAAAAAAETDQAAVgIAAE5YDA9BXto/csUviM3l5z8AAAA/DgUAAAAAAAABFA0AAFYCAACSG/5cuFLaP9xHe4B1/uc/AAAAPw4FAAAAAAAAARUNAABWAgAAkhv+XLhS2j9EysZ4HRfoPwAAAD8eBQAAAAAAAAEWDQAAVgIAAJIb/ly4Uto/rEwSccUv6D8AAAA/HgUAAAAAAAABFw0AAFYCAADW3u+qL0faPxbPXWltSOg/AAAAPy4FAAAAAAAAARgNAABWAgAA1t7vqi9H2j+yEs9daW3oPwAAAD8uBQAAAAAAAAEZDQAAVgIAANbe76ovR9o/GpUaVhGG6D8AAAA/PQUAAAAAAAABGg0AAFYCAAAcouH4pjvaP4IXZk65nug/AAAAPz0FAAAAAAAAARsNAABWAgAAHKLh+KY72j/smbFGYbfoPwAAAD9NBQAAAAAAAAEcDQAAVgIAAGBl00YeMNo/Uhz9PgnQ6D8AAAA/TQUAAAAAAAABHQ0AAFYCAABgZdNGHjDaPyQhlC9ZAek/AAAAP1wFAAAAAAAAAR4NAABWAgAAoijFlJUk2j+Mo98nARrpPwAAAD9cBQAAAAAAAAEfDQAAVgIAAKIoxZSVJNo/9CUrIKky6T8AAAA/bAUAAAAAAAABIA0AAFYCAACiKMWUlSTaP16odhhRS+k/AAAAP2wFAAAAAAAAASENAABWAgAAoijFlJUk2j/EKsIQ+WPpPwAAAD98BQAAAAAAAAEiDQAAVgIAAOjrtuIMGdo/+uvnDE1w6T8AAAA/iwUAAAAAAAABIw0AAFYCAADo67biDBnaP2JuMwX1iOk/AAAAP4sFAAAAAAAAASQNAABWAgAA6Ou24gwZ2j+YL1kBSZXpPwAAAD+bBQAAAAAAAAElDQAAVgIAAOjrtuIMGdo//rGk+fCt6T8AAAA/mwUAAAAAAAABJg0AAFYCAAAsr6gwhA3aP/6xpPnwrek/AAAAP6sFAAAAAAAAAScNAABWAgAALK+oMIQN2j9mNPDxmMbpPwAAAD+rBQAAAAAAAAEoDQAAVgIAACyvqDCEDdo/mvUV7uzS6T8AAAA/ugUAAAAAAAABKQ0AAFYCAAAsr6gwhA3aPwR4YeaU6+k/AAAAP7oFAAAAAAAAASoNAABWAgAAcHKafvsB2j84OYfi6PfpPwAAAD/KBQAAAAAAAAErDQAAVgIAAHBymn77Ado/orvS2pAQ6j8AAAA/ygUAAAAAAAABLA0AAFYCAABwcpp++wHaPwo+HtM4Keo/AAAAP9kFAAAAAAAAAS0NAABWAgAAcHKafvsB2j8+/0PPjDXqPwAAAD/pBQAAAAAAAAEuDQAAVgIAAHBymn77Ado/cMBpy+BB6j8AAAA/6QUAAAAAAAABLw0AAFYCAABwcpp++wHaP9pCtcOIWuo/AAAAP/kFAAAAAAAAATANAABWAgAAtDWMzHL22T8OBNu/3GbqPwAAAD/5BQAAAAAAAAExDQAAVgIAALQ1jMxy9tk/doYmuIR/6j8AAAA/CAYAAAAAAAABMg0AAFYCAAC0NYzMcvbZP6pHTLTYi+o/AAAAPxgGAAAAAAAAATMNAABWAgAAtDWMzHL22T/gCHKwLJjqPwAAAD8oBgAAAAAAAAE0DQAAVgIAALQ1jMxy9tk/EsqXrICk6j8AAAA/KAYAAAAAAAABNQ0AAFYCAAC0NYzMcvbZP3xM46Qoveo/AAAAPzcGAAAAAAAAATYNAABWAgAAtDWMzHL22T/izi6d0NXqPwAAAD83BgAAAAAAAAE3DQAAVgIAALQ1jMxy9tk/TFF6lXju6j8AAAA/RwYAAAAAAAABOA0AAFYCAAC0NYzMcvbZP4ASoJHM+uo/AAAAP1YGAAAAAAAAATkNAABWAgAAtDWMzHL22T+208WNIAfrPwAAAD9WBgAAAAAAAAE6DQAAVgIAALQ1jMxy9tk/6pTriXQT6z8AAAA/ZgYAAAAAAAABOw0AAFYCAAC0NYzMcvbZP1IXN4IcLOs/AAAAP2sGAAAAAAAAATwNAABWAgAAtDWMzHL22T+6mYJ6xETrPwAAAD97BgAAAAAAAAE9DQAAVgIAALQ1jMxy9tk/7lqodhhR6z8AAAA/igYAAAAAAAABPg0AAFYCAAC0NYzMcvbZPyIcznJsXes/AAAAP4oGAAAAAAAAAT8NAABWAgAAtDWMzHL22T9W3fNuwGnrPwAAAD+aBgAAAAAAAAFADQAAVgIAALQ1jMxy9tk/jJ4ZaxR26z8AAAA/mgYAAAAAAAABQQ0AAFYCAAC0NYzMcvbZP75fP2dogus/AAAAP6oGAAAAAAAAAUINAABWAgAAtDWMzHL22T8o4opfEJvrPwAAAD+5BgAAAAAAAAFDDQAAVgIAALQ1jMxy9tk/XKOwW2Sn6z8AAAA/uQYAAAAAAAABRA0AAFYCAAC0NYzMcvbZP5Bk1le4s+s/AAAAP8kGAAAAAAAAAUUNAABWAgAAtDWMzHL22T/GJfxTDMDrPwAAAD/JBgAAAAAAAAFGDQAAVgIAALQ1jMxy9tk/+OYhUGDM6z8AAAA/2AYAAAAAAAABRw0AAFYCAAC0NYzMcvbZPyyoR0y02Os/AAAAP+gGAAAAAAAAAUgNAABWAgAAcHKafvsB2j8sqEdMtNjrPwAAAD/4BgAAAAAAAAFJDQAAVgIAAHBymn77Ado/YGltSAjl6z8AAAA/+AYAAAAAAAABSg0AAFYCAABwcpp++wHaP5Yqk0Rc8es/AAAAPwcHAAAAAAAAAUsNAABWAgAAcHKafvsB2j/I67hAsP3rPwAAAD8HBwAAAAAAAAFMDQAAVgIAAHBymn77Ado//qzePAQK7D8AAAA/FwcAAAAAAAABTQ0AAFYCAABwcpp++wHaPzJuBDlYFuw/AAAAPxcHAAAAAAAAAU4NAABWAgAAcHKafvsB2j9kLyo1rCLsPwAAAD8nBwAAAAAAAAFPDQAAVgIAAHBymn77Ado/mvBPMQAv7D8AAAA/JwcAAAAAAAABUA0AAFYCAABwcpp++wHaP86xdS1UO+w/AAAAPzYHAAAAAAAAAVENAABWAgAALK+oMIQN2j8Cc5spqEfsPwAAAD9GBwAAAAAAAAFSDQAAVgIAACyvqDCEDdo/zrF1LVQ77D8AAAA/wwcAAAAAAAABUw0AAFYCAAD8Fin47kTbPzK3mYJ6xOQ/AAAAPwAAAAAAAAAAAVQNAABWAgAAtlM3qndQ2z8yt5mCesTkPwAAAD8AAAAAAAAAAAFVDQAAVgIAALZTN6p3UNs//PVzhia45D8AAAA/HwAAAAAAAAABVg0AAFYCAAC2Uzeqd1DbP8o0TorSq+Q/AAAAPx8AAAAAAAAAAVcNAABWAgAAtlM3qndQ2z+WcyiOfp/kPwAAAD8+AAAAAAAAAAFYDQAAVgIAALZTN6p3UNs/YrICkiqT5D8AAAA/TgAAAAAAAAABWQ0AAFYCAAD8Fin47kTbP2KyApIqk+Q/AAAAP14AAAAAAAAAAVoNAABWAgAA/BYp+O5E2z8u8dyV1obkPwAAAD9tAAAAAAAAAAFbDQAAVgIAAD7aGkZmOds/LvHcldaG5D8AAAA/fQAAAAAAAAABXA0AAFYCAADIYP7hVCLbP/gvt5mCeuQ/AAAAP4oAAAAAAAAAAV0NAABWAgAACiTwL8wW2z/4L7eZgnrkPwAAAD+KAAAAAAAAAAFeDQAAVgIAABwxt2ep6No/xG6RnS5u5D8AAAA/mgAAAAAAAAABXw0AAFYCAADoeoxRD8baP8RukZ0ubuQ/AAAAP6oAAAAAAAAAAWANAABWAgAAtsRhO3Wj2j/EbpGdLm7kPwAAAD+qAAAAAAAAAAFhDQAAVgIAAAqVGsHJado/kK1rodph5D8AAAA/uQAAAAAAAAABYg0AAFYCAADW3u+qL0faP5Cta6HaYeQ/AAAAP7kAAAAAAAAAAWMNAABWAgAAoijFlJUk2j+QrWuh2mHkPwAAAD/JAAAAAAAAAAFkDQAAVgIAAHBymn77Ado/kK1rodph5D8AAAA/yQAAAAAAAAABZQ0AAFYCAADGQlMEUMjZP5Cta6HaYeQ/AAAAP9kAAAAAAAAAAWYNAABWAgAAkowo7rWl2T+QrWuh2mHkPwAAAD/ZAAAAAAAAAAFnDQAAVgIAAGDW/dcbg9k/kK1rodph5D8AAAA/6AAAAAAAAAABaA0AAFYCAAAsINPBgWDZP5Cta6HaYeQ/AAAAP+gAAAAAAAAAAWkNAABWAgAAPC2a+V4y2T+QrWuh2mHkPwAAAD/4AAAAAAAAAAFqDQAAVgIAAAh3b+PED9k/kK1rodph5D8AAAA/+AAAAAAAAAABaw0AAFYCAACS/VJ/s/jYP5Cta6HaYeQ/AAAAPwcBAAAAAAAAAWwNAABWAgAAXkcoaRnW2D+QrWuh2mHkPwAAAD8HAQAAAAAAAAFtDQAAVgIAACqR/VJ/s9g/kK1rodph5D8AAAA/FwEAAAAAAAABbg0AAFYCAAD42tI85ZDYP5Cta6HaYeQ/AAAAPxcBAAAAAAAAAW8NAABWAgAACOiZdMJi2D+QrWuh2mHkPwAAAD8nAQAAAAAAAAFwDQAAVgIAANQxb14oQNg/kK1rodph5D8AAAA/JwEAAAAAAAABcQ0AAFYCAABeuFL6FinYP5Cta6HaYeQ/AAAAPzYBAAAAAAAAAXINAABWAgAAKgIo5HwG2D+QrWuh2mHkPwAAAD82AQAAAAAAAAFzDQAAVgIAALKIC4Br79c/kK1rodph5D8AAAA/RgEAAAAAAAABdA0AAFYCAAA4D+8bWtjXP5Cta6HaYeQ/AAAAP0YBAAAAAAAAAXUNAABWAgAAxJXSt0jB1z+QrWuh2mHkPwAAAD9WAQAAAAAAAAF2DQAAVgIAAEoctlM3qtc/kK1rodph5D8AAAA/VgEAAAAAAAABdw0AAFYCAADSopnvJZPXP5Cta6HaYeQ/AAAAP2UBAAAAAAAAAXgNAABWAgAAXCl9ixR81z/EbpGdLm7kPwAAAD9lAQAAAAAAAAF5DQAAVgIAAOSvYCcDZdc/xG6RnS5u5D8AAAA/dQEAAAAAAAABeg0AAFYCAABsNkTD8U3XP/gvt5mCeuQ/AAAAP3UBAAAAAAAAAXsNAABWAgAA9rwnX+A21z/4L7eZgnrkPwAAAD+EAQAAAAAAAAF8DQAAVgIAAH5DC/vOH9c/LvHcldaG5D8AAAA/hAEAAAAAAAABfQ0AAFYCAAAEyu6WvQjXP2KyApIqk+Q/AAAAP5QBAAAAAAAAAX4NAABWAgAA0hPEgCPm1j+WcyiOfp/kPwAAAD+UAQAAAAAAAAF/DQAAVgIAAFqapxwSz9Y/yjROitKr5D8AAAA/pAEAAAAAAAABgA0AAFYCAAAo5HwGeKzWPzK3mYJ6xOQ/AAAAP7MBAAAAAAAAAYENAABWAgAAOPFDPlV+1j+aOeV6It3kPwAAAD+zAQAAAAAAAAGCDQAAVgIAAMJ3J9pDZ9Y/0PoKd3bp5D8AAAA/swEAAAAAAAABgw0AAFYCAABK/gp2MlDWPzZ9Vm8eAuU/AAAAP8MBAAAAAAAAAYQNAABWAgAA0ITuESE51j+g/6FnxhrlPwAAAD/TAQAAAAAAAAGFDQAAVgIAAFoL0q0PItY/CILtX24z5T8AAAA/0wEAAAAAAAABhg0AAFYCAADikbVJ/grWPzxDE1zCP+U/AAAAP9MBAAAAAAAAAYcNAABWAgAAahiZ5ezz1T+kxV5UaljlPwAAAD/iAQAAAAAAAAGIDQAAVgIAAPSefIHb3NU/2IaEUL5k5T8AAAA/8gEAAAAAAAABiQ0AAFYCAAB8JWAdysXVP0IJ0EhmfeU/AAAAP/IBAAAAAAAAAYoNAABWAgAAwOhRa0G61T92yvVEuonlPwAAAD8BAgAAAAAAAAGLDQAAVgIAAEhvNQcwo9U/3kxBPWKi5T8AAAA/AQIAAAAAAAABjA0AAFYCAADQ9RijHozVP0bPjDUKu+U/AAAAPxECAAAAAAAAAY0NAABWAgAAFLkK8ZWA1T+wUdgtstPlPwAAAD8RAgAAAAAAAAGODQAAVgIAAOIC4Nr7XdU/TJVJIq745T8AAAA/IQIAAAAAAAABjw0AAFYCAAAmxtEoc1LVP7QXlRpWEeY/AAAAPyECAAAAAAAAAZANAABWAgAAaonDdupG1T9QWwYPUjbmPwAAAD8wAgAAAAAAAAGRDQAAVgIAAK5MtcRhO9U/7J53A05b5j8AAAA/MAIAAAAAAAABkg0AAFYCAAD0D6cS2S/VP1Yhw/v1c+Y/AAAAP0ACAAAAAAAAAZMNAABWAgAANtOYYFAk1T8mJlrsRaXmPwAAAD9AAgAAAAAAAAGUDQAAVgIAAHqWiq7HGNU/jqil5O295j8AAAA/UAIAAAAAAAABlQ0AAFYCAADAWXz8Pg3VPyrsFtnp4uY/AAAAP1ACAAAAAAAAAZYNAABWAgAAwFl8/D4N1T+UbmLRkfvmPwAAAD9fAgAAAAAAAAGXDQAAVgIAAAIdbkq2AdU/MLLTxY0g5z8AAAA/XwIAAAAAAAABmA0AAFYCAABI4F+YLfbUP8z1RLqJRec/AAAAP28CAAAAAAAAAZkNAABWAgAASOBfmC321D+e+tuq2XbnPwAAAD9vAgAAAAAAAAGaDQAAVgIAAEjgX5gt9tQ/Bn0no4GP5z8AAAA/fgIAAAAAAAABmw0AAFYCAABI4F+YLfbUPzo+TZ/Vm+c/AAAAP34CAAAAAAAAAZwNAABWAgAAjKNR5qTq1D/Wgb6T0cDnPwAAAD+OAgAAAAAAAAGdDQAAVgIAAIyjUeak6tQ/CkPkjyXN5z8AAAA/jgIAAAAAAAABng0AAFYCAACMo1HmpOrUP3LFL4jN5ec/AAAAP6oCAAAAAAAAAZ8NAABWAgAAjKNR5qTq1D/cR3uAdf7nPwAAAD+qAgAAAAAAAAGgDQAAVgIAAIyjUeak6tQ/RMrGeB0X6D8AAAA/uQIAAAAAAAABoQ0AAFYCAACMo1HmpOrUP6xMEnHFL+g/AAAAP7kCAAAAAAAAAaINAABWAgAAjKNR5qTq1D8Wz11pbUjoPwAAAD/JAgAAAAAAAAGjDQAAVgIAAIyjUeak6tQ/fFGpYRVh6D8AAAA/yQIAAAAAAAABpA0AAFYCAABI4F+YLfbUP+TT9Fm9eeg/AAAAP9kCAAAAAAAAAaUNAABWAgAASOBfmC321D9OVkBSZZLoPwAAAD/ZAgAAAAAAAAGmDQAAVgIAAAIdbkq2AdU/ttiLSg2r6D8AAAA/6AIAAAAAAAABpw0AAFYCAADAWXz8Pg3VPx5b10K1w+g/AAAAP/gCAAAAAAAAAagNAABWAgAAwFl8/D4N1T9SHP0+CdDoPwAAAD/4AgAAAAAAAAGpDQAAVgIAAHqWiq7HGNU/iN0iO13c6D8AAAA/+AIAAAAAAAABqg0AAFYCAAA205hgUCTVP+5fbjMF9eg/AAAAPwcDAAAAAAAAAasNAABWAgAANtOYYFAk1T8kIZQvWQHpPwAAAD8XAwAAAAAAAAGsDQAAVgIAAPQPpxLZL9U/JCGUL1kB6T8AAAA/FwMAAAAAAAABrQ0AAFYCAABqicN26kbVP1jiuSutDek/AAAAPxcDAAAAAAAAAa4NAABWAgAAJsbRKHNS1T+Mo98nARrpPwAAAD8nAwAAAAAAAAGvDQAAVgIAAJw/7oyEadU/wGQFJFUm6T8AAAA/NgMAAAAAAAABsA0AAFYCAAAUuQrxlYDVP/QlKyCpMuk/AAAAPzYDAAAAAAAAAbENAABWAgAASG81BzCj1T9eqHYYUUvpPwAAAD82AwAAAAAAAAGyDQAAVgIAADZibs9S0dU/xCrCEPlj6T8AAAA/RgMAAAAAAAABsw0AAFYCAABqGJnl7PPVP/rr5wxNcOk/AAAAP1YDAAAAAAAAAbQNAABWAgAAFkjgX5gt1j8urQ0JoXzpPwAAAD9WAwAAAAAAAAG1DQAAVgIAAAQ7GSi7W9Y/Ym4zBfWI6T8AAAA/ZQMAAAAAAAABtg0AAFYCAACwamCiZpXWP2JuMwX1iOk/AAAAP2UDAAAAAAAAAbcNAABWAgAAnl2ZaonD1j+YL1kBSZXpPwAAAD91AwAAAAAAAAG4DQAAVgIAAATK7pa9CNc/mC9ZAUmV6T8AAAA/dQMAAAAAAAABuQ0AAFYCAACw+TURaULXP5gvWQFJlek/AAAAP4QDAAAAAAAAAboNAABWAgAAnuxu2Ytw1z+YL1kBSZXpPwAAAD+EAwAAAAAAAAG7DQAAVgIAAEoctlM3qtc/mC9ZAUmV6T8AAAA/lAMAAAAAAAABvA0AAFYCAAA4D+8bWtjXP5gvWQFJlek/AAAAP5QDAAAAAAAAAb0NAABWAgAA5D42lgUS2D+YL1kBSZXpPwAAAD+kAwAAAAAAAAG+DQAAVgIAANQxb14oQNg/mC9ZAUmV6T8AAAA/pAMAAAAAAAABvw0AAFYCAADEJKgmS27YP5gvWQFJlek/AAAAP7MDAAAAAAAAAcANAABWAgAA+NrSPOWQ2D+YL1kBSZXpPwAAAD+zAwAAAAAAAAHBDQAAVgIAAG5U76D2p9g/Ym4zBfWI6T8AAAA/wwMAAAAAAAABwg0AAFYCAADmzQsFCL/YPy6tDQmhfOk/AAAAP8MDAAAAAAAAAcMNAABWAgAAXkcoaRnW2D/66+cMTXDpPwAAAD/TAwAAAAAAAAHEDQAAVgIAANTARM0q7dg/xCrCEPlj6T8AAAA/0wMAAAAAAAABxQ0AAFYCAABMOmExPATZP5JpnBSlV+k/AAAAP+IDAAAAAAAAAcYNAABWAgAAxrN9lU0b2T9eqHYYUUvpPwAAAD/iAwAAAAAAAAHHDQAAVgIAADwtmvleMtk/KOdQHP0+6T8AAAA/8gMAAAAAAAAByA0AAFYCAAC0prZdcEnZP/QlKyCpMuk/AAAAP/IDAAAAAAAAAckNAABWAgAAopnvJZN32T+Mo98nARrpPwAAAD8BBAAAAAAAAAHKDQAAVgIAABoTDIqkjtk/7l9uMwX16D8AAAA/AQQAAAAAAAAByw0AAFYCAACSjCjutaXZP4jdIjtd3Og/AAAAPxEEAAAAAAAAAcwNAABWAgAACAZFUse82T8eW9dCtcPoPwAAAD8RBAAAAAAAAAHNDQAAVgIAAIJ/YbbY09k/ttiLSg2r6D8AAAA/IQQAAAAAAAABzg0AAFYCAABwcpp++wHaP05WQFJlkug/AAAAPyEEAAAAAAAAAc8NAABWAgAAoijFlJUk2j/k0/RZvXnoPwAAAD8wBAAAAAAAAAHQDQAAVgIAANbe76ovR9o/SpCDZcFU6D8AAAA/QAQAAAAAAAAB0Q0AAFYCAADG0ShzUnXaP+ANOG0ZPOg/AAAAP0AEAAAAAAAAAdINAABWAgAAPEtF12OM2j+sTBJxxS/oPwAAAD9ABAAAAAAAAAHTDQAAVgIAAHABcO39rto/RMrGeB0X6D8AAAA/UAQAAAAAAAAB1A0AAFYCAACkt5oDmNHaP9xHe4B1/uc/AAAAP18EAAAAAAAAAdUNAABWAgAAlKrTy7r/2j9ABAqMednnPwAAAD9fBAAAAAAAAAHWDQAAVgIAAAok8C/MFts/1oG+k9HA5z8AAAA/bwQAAAAAAAAB1w0AAFYCAACCnQyU3S3bP27/cpspqOc/AAAAP28EAAAAAAAAAdgNAABWAgAA/BYp+O5E2z8GfSejgY/nPwAAAD9+BAAAAAAAAAHZDQAAVgIAAHCQRVwAXNs/ajm2roVq5z8AAAA/fgQAAAAAAAAB2g0AAFYCAADqCWLAEXPbP5g0H741Oec/AAAAP44EAAAAAAAAAdsNAABWAgAA6gliwBFz2z/IL4jN5QfnPwAAAD+OBAAAAAAAAAHcDQAAVgIAAKRGcHKafts/+Crx3JXW5j8AAAA/ngQAAAAAAAAB3Q0AAFYCAACkRnBymn7bPyYmWuxFpeY/AAAAP54EAAAAAAAAAd4NAABWAgAApEZwcpp+2z8iYJ3/oWfmPwAAAD+tBAAAAAAAAAHfDQAAVgIAAKRGcHKafts/UFsGD1I25j8AAAA/rQQAAAAAAAAB4A0AAFYCAACkRnBymn7bP0yVSSKu+OU/AAAAP70EAAAAAAAAAeENAABWAgAApEZwcpp+2z96kLIxXsflPwAAAD+9BAAAAAAAAAHiDQAAVgIAAKRGcHKafts/qosbQQ6W5T8AAAA/zQQAAAAAAAAB4w0AAFYCAACkRnBymn7bP6TFXlRqWOU/AAAAP80EAAAAAAAAAeQNAABWAgAApEZwcpp+2z8Igu1fbjPlPwAAAD/cBAAAAAAAAAHlDQAAVgIAAKRGcHKafts/aj58a3IO5T8AAAA/3AQAAAAAAAAB5g0AAFYCAACkRnBymn7bP5o55Xoi3eQ/AAAAP+wEAAAAAAAAAecNAABWAgAApEZwcpp+2z/89XOGJrjkPwAAAD/sBAAAAAAAAAHoDQAAVgIAAKRGcHKafts/YrICkiqT5D8AAAA/+wQAAAAAAAAB6Q0AAFYCAACkRnBymn7bP/gvt5mCeuQ/AAAAP/sEAAAAAAAAAeoNAABWAgAApEZwcpp+2z+QrWuh2mHkPwAAAD8LBQAAAAAAAAHrDQAAVgIAAKRGcHKafts/KCsgqTJJ5D8AAAA/CwUAAAAAAAAB7A0AAFYCAACkRnBymn7bP8Co1LCKMOQ/AAAAPxsFAAAAAAAAAe0NAABWAgAApEZwcpp+2z9YJom44hfkPwAAAD8bBQAAAAAAAAHuDQAAVgIAAKRGcHKafts/7qM9wDr/4z8AAAA/KgUAAAAAAAAB7w0AAFYCAADqCWLAEXPbP+6jPcA6/+M/AAAAPyoFAAAAAAAAAfANAABWAgAALs1TDoln2z+84hfE5vLjPwAAAD86BQAAAAAAAAHxDQAAVgIAAHCQRVwAXNs/hiHyx5Lm4z8AAAA/OgUAAAAAAAAB8g0AAFYCAAC2Uzeqd1DbP1JgzMs+2uM/AAAAP0oFAAAAAAAAAfMNAABWAgAA/BYp+O5E2z8en6bP6s3jPwAAAD9KBQAAAAAAAAH0DQAAVgIAAD7aGkZmOds/6t2A05bB4z8AAAA/WQUAAAAAAAAB9Q0AAFYCAADIYP7hVCLbP+rdgNOWweM/AAAAP2kFAAAAAAAAAfYNAABWAgAAUOfhfUML2z+0HFvXQrXjPwAAAD9pBQAAAAAAAAH3DQAAVgIAANZtxRky9No/tBxb10K14z8AAAA/eAUAAAAAAAAB+A0AAFYCAACkt5oDmNHaP7QcW9dCteM/AAAAP3gFAAAAAAAAAfkNAABWAgAAtsRhO3Wj2j+0HFvXQrXjPwAAAD+IBQAAAAAAAAH6DQAAVgIAAMbRKHNSddo/tBxb10K14z8AAAA/mAUAAAAAAAAB+w0AAFYCAAC7bivOkKHHPzz6fRKgkew/AAAAPwAAAAAAAAAAAfwNAABWAgAAR/UOan+Kxz88+n0SoJHsPwAAAD8AAAAAAAAAAAH9DQAAVgIAANF78gVuc8c/cLujDvSd7D8AAAA/EAAAAAAAAAAB/g0AAFYCAADfiLk9S0XHP6R8yQpIquw/AAAAPxAAAAAAAAAAAf8NAABWAgAA75WAdSgXxz/WPe8GnLbsPwAAAD8fAAAAAAAAAAEADgAAVgIAAAOjR60F6cY/QMA6/0PP7D8AAAA/HwAAAAAAAAABAQ4AAFYCAACbNvKA0aPGP94DrPM/9Ow/AAAAPy8AAAAAAAAAAQIOAABWAgAAu1CA8ItHxj96Rx3oOxntPwAAAD8vAAAAAAAAAAEDDgAAVgIAAFPkKsRXAsY/4slo4OMx7T8AAAA/PwAAAAAAAAABBA4AAFYCAAABhZzPAI/FP4AN2tTfVu0/AAAAP04AAAAAAAAAAQUOAABWAgAAmxhHo8xJxT+yzv/QM2PtPwAAAD9OAAAAAAAAAAEGDgAAVgIAALky1RKH7cQ/HFFLydt77T8AAAA/TgAAAAAAAAABBw4AAFYCAABTxn/mUqjEP1ASccUviO0/AAAAP14AAAAAAAAAAQgOAABWAgAA61kquh5jxD+E05bBg5TtPwAAAD9tAAAAAAAAAAEJDgAAVgIAAP9m8fH7NMQ/upS8vdeg7T8AAAA/bQAAAAAAAAABCg4AAFYCAAANdLgp2QbEP+xV4rkrre0/AAAAP30AAAAAAAAAAQsOAABWAgAAH4F/YbbYwz8gFwi2f7ntPwAAAD99AAAAAAAAAAEMDgAAVgIAADGORpmTqsM/VNgtstPF7T8AAAA/fQAAAAAAAAABDQ4AAFYCAABBmw3RcHzDP1TYLbLTxe0/AAAAP40AAAAAAAAAAQ4OAABWAgAAY7WbQCsgwz+ImVOuJ9LtPwAAAD+cAAAAAAAAAAEPDgAAVgIAAHPCYngI8sI/vFp5qnve7T8AAAA/nAAAAAAAAAABEA4AAFYCAACFzymw5cPCP/Ibn6bP6u0/AAAAP6wAAAAAAAAAAREOAABWAgAAHWPUg7F+wj9YnuqedwPuPwAAAD+vAAAAAAAAAAESDgAAVgIAAC9wm7uOUMI/jl8Qm8sP7j8AAAA/vwAAAAAAAAABEw4AAFYCAAA/fWLzayLCP8IgNpcfHO4/AAAAP78AAAAAAAAAARQOAABWAgAA1xANxzfdwT/CIDaXHxzuPwAAAD/OAAAAAAAAAAEVDgAAVgIAAOkd1P4Ur8E/9uFbk3Mo7j8AAAA/zgAAAAAAAAABFg4AAFYCAABxpLeaA5jBP/bhW5NzKO4/AAAAP94AAAAAAAAAARcOAABWAgAA+yqbNvKAwT/24VuTcyjuPwAAAD/eAAAAAAAAAAEYDgAAVgIAAIOxftLgacE/9uFbk3Mo7j8AAAA/7QAAAAAAAAABGQ4AAFYCAACVvkUKvjvBP/bhW5NzKO4/AAAAP+0AAAAAAAAAARoOAABWAgAAHEUppqwkwT/24VuTcyjuPwAAAD/9AAAAAAAAAAEbDgAAVgIAAKTLDEKbDcE/9uFbk3Mo7j8AAAA//QAAAAAAAAABHA4AAFYCAADH5ZqxVbHAP/bhW5NzKO4/AAAAPw0BAAAAAAAAAR0OAABWAgAA6P8oIRBVwD/24VuTcyjuPwAAAD8NAQAAAAAAAAEeDgAAVgIAACZBNVlyw78/jl8Qm8sP7j8AAAA/HAEAAAAAAAABHw4AAFYCAABodVE45wq/P45fEJvLD+4/AAAAPxwBAAAAAAAAASAOAABWAgAAvrY0Tzkkvj9YnuqedwPuPwAAAD8sAQAAAAAAAAEhDgAAVgIAAPDdifbQmb0/Jt3EoiP37T8AAAA/LAEAAAAAAAABIg4AAFYCAABCH20NI7O8P7xaeap73u0/AAAAPzwBAAAAAAAAASMOAABWAgAAckbCtLoovD+ImVOuJ9LtPwAAAD88AQAAAAAAAAEkDgAAVgIAALx63pMvcLs/7FXiuSut7T8AAAA/SwEAAAAAAAABJQ4AAFYCAADYlGwD6hO7P7qUvL3XoO0/AAAAP0sBAAAAAAAAASYOAABWAgAADLzBqoGJuj9QEnHFL4jtPwAAAD9bAQAAAAAAAAEnDgAAVgIAADDWTxo8Lbo/5o8lzYdv7T8AAAA/WwEAAAAAAAABKA4AAFYCAABS8N2J9tC5P7LO/9AzY+0/AAAAP2oBAAAAAAAAASkOAABWAgAAcAps+bB0uT9KTLTYi0rtPwAAAD9qAQAAAAAAAAEqDgAAVgIAAIQXMzGORrk/4slo4OMx7T8AAAA/egEAAAAAAAABKw4AAFYCAACUJPpoaxi5P64IQ+SPJe0/AAAAP3oBAAAAAAAAASwOAABWAgAApDHBoEjquD9Ghvfr5wztPwAAAD+KAQAAAAAAAAEtDgAAVgIAALY+iNglvLg/3gOs8z/07D8AAAA/igEAAAAAAAABLg4AAFYCAADIS08QA464P0DAOv9Dz+w/AAAAP5kBAAAAAAAAAS8OAABWAgAA1lgWSOBfuD9wu6MO9J3sPwAAAD+pAQAAAAAAAAEwDgAAVgIAAPpypLeaA7g/1HcyGvh47D8AAAA/qQEAAAAAAAABMQ4AAFYCAAAIgGvvd9W3Pzg0wSX8U+w/AAAAP6kBAAAAAAAAATIOAABWAgAACIBr73fVtz+a8E8xAC/sPwAAAD+5AQAAAAAAAAEzDgAAVgIAAAiAa+931bc/liqTRFzx6z8AAAA/yAEAAAAAAAABNA4AAFYCAAAIgGvvd9W3P/jmIVBgzOs/AAAAP8gBAAAAAAAAATUOAABWAgAACIBr73fVtz9co7BbZKfrPwAAAD/IAQAAAAAAAAE2DgAAVgIAAAiAa+931bc/8iBlY7yO6z8AAAA/2AEAAAAAAAABNw4AAFYCAAAIgGvvd9W3P4yeGWsUdus/AAAAP+cBAAAAAAAAATgOAABWAgAACIBr73fVtz/uWqh2GFHrPwAAAD/nAQAAAAAAAAE5DgAAVgIAAAiAa+931bc/hthcfnA46z8AAAA/9wEAAAAAAAABOg4AAFYCAAAIgGvvd9W3PxxWEYbIH+s/AAAAP/cBAAAAAAAAATsOAABWAgAACIBr73fVtz+208WNIAfrPwAAAD8HAgAAAAAAAAE8DgAAVgIAAPpypLeaA7g/TFF6lXju6j8AAAA/BwIAAAAAAAABPQ4AAFYCAADqZd1/vTG4PxiQVJkk4uo/AAAAPxYCAAAAAAAAAT4OAABWAgAAyEtPEAOOuD+wDQmhfMnqPwAAAD8WAgAAAAAAAAE/DgAAVgIAAKQxwaBI6rg/fEzjpCi96j8AAAA/JgIAAAAAAAABQA4AAFYCAABwCmz5sHS5P0iLvajUsOo/AAAAPyYCAAAAAAAAAUEOAABWAgAAMNZPGjwtuj8SypesgKTqPwAAAD82AgAAAAAAAAFCDgAAVgIAAPyu+nKkt7o/4AhysCyY6j8AAAA/NgIAAAAAAAABQw4AAFYCAACmbRdcUp67P3aGJriEf+o/AAAAP0UCAAAAAAAAAUQOAABWAgAAQh9tDSOzvD9ExQC8MHPqPwAAAD9FAgAAAAAAAAFFDgAAVgIAAMzD+4YW9r0/DgTbv9xm6j8AAAA/VQIAAAAAAAABRg4AAFYCAABodVE45wq/Pw4E27/cZuo/AAAAP1UCAAAAAAAAAUcOAABWAgAAgpPT9NsPwD8OBNu/3GbqPwAAAD9kAgAAAAAAAAFIDgAAVgIAAE9sfk1EmsA/DgTbv9xm6j8AAAA/ZAIAAAAAAAABSQ4AAFYCAAAcRSmmrCTBPw4E27/cZuo/AAAAP3QCAAAAAAAAAUoOAABWAgAAcaS3mgOYwT8OBNu/3GbqPwAAAD90AgAAAAAAAAFLDgAAVgIAAFGKKStJ9ME/DgTbv9xm6j8AAAA/hAIAAAAAAAABTA4AAFYCAACl6bcfoGfCPw4E27/cZuo/AAAAP4QCAAAAAAAAAU0OAABWAgAAhc8psOXDwj8OBNu/3GbqPwAAAD+TAgAAAAAAAAFODgAAVgIAAGO1m0ArIMM/RMUAvDBz6j8AAAA/kwIAAAAAAAABTw4AAFYCAABRqNQITk7DP0TFALwwc+o/AAAAP6MCAAAAAAAAAVAOAABWAgAAQZsN0XB8wz92hia4hH/qPwAAAD+jAgAAAAAAAAFRDgAAVgIAALkUKjWCk8M/doYmuIR/6j8AAAA/swIAAAAAAAABUg4AAFYCAAC5FCo1gpPDP6pHTLTYi+o/AAAAP7MCAAAAAAAAAVMOAABWAgAAMY5GmZOqwz+qR0y02IvqPwAAAD/OAgAAAAAAAAFUDgAAVgIAAKcHY/2kwcM/4AhysCyY6j8AAAA/zgIAAAAAAAABVQ4AAFYCAACnB2P9pMHDPxLKl6yApOo/AAAAP94CAAAAAAAAAVYOAABWAgAAH4F/YbbYwz9Ii72o1LDqPwAAAD/eAgAAAAAAAAFXDgAAVgIAAJf6m8XH78M/SIu9qNSw6j8AAAA/7QIAAAAAAAABWA4AAFYCAAANdLgp2QbEP0iLvajUsOo/AAAAP+0CAAAAAAAAAVkOAABWAgAAhe3UjeodxD9Ii72o1LDqPwAAAD/9AgAAAAAAAAFaDgAAVgIAAP9m8fH7NMQ/SIu9qNSw6j8AAAA//QIAAAAAAAABWw4AAFYCAADrWSq6HmPEP0iLvajUsOo/AAAAPw0DAAAAAAAAAVwOAABWAgAAQ7m4rnXWxD9Ii72o1LDqPwAAAD8cAwAAAAAAAAFdDgAAVgIAABGSYwfeYMU/SIu9qNSw6j8AAAA/HAMAAAAAAAABXg4AAFYCAACrQ7m4rnXGP6pHTLTYi+o/AAAAPywDAAAAAAAAAV8OAABWAgAA6HqMUQ/G2j+CF2ZOuZ7oPwAAAD8AAAAAAAAAAAFgDgAAVgIAACw+fp+Guto/ttiLSg2r6D8AAAA/AAAAAAAAAAABYQ4AAFYCAAC2xGE7daPaP+yZsUZht+g/AAAAPw8AAAAAAAAAAWIOAABWAgAAPEtF12OM2j8eW9dCtcPoPwAAAD8fAAAAAAAAAAFjDgAAVgIAAAqVGsHJado/HlvXQrXD6D8AAAA/HwAAAAAAAAABZA4AAFYCAAAcouH4pjvaPx5b10K1w+g/AAAAPy4AAAAAAAAAAWUOAABWAgAALK+oMIQN2j9SHP0+CdDoPwAAAD8uAAAAAAAAAAFmDgAAVgIAAIJ/YbbY09k/Uhz9PgnQ6D8AAAA/PgAAAAAAAAABZw4AAFYCAACSjCjutaXZP4jdIjtd3Og/AAAAPz4AAAAAAAAAAWgOAABWAgAAYNb91xuD2T+I3SI7XdzoPwAAAD9OAAAAAAAAAAFpDgAAVgIAALSmtl1wSdk/iN0iO13c6D8AAAA/TgAAAAAAAAABag4AAFYCAACA8ItH1ibZP4jdIjtd3Og/AAAAP10AAAAAAAAAAWsOAABWAgAA1MBEzSrt2D+I3SI7XdzoPwAAAD9dAAAAAAAAAAFsDgAAVgIAAKIKGreQytg/iN0iO13c6D8AAAA/bQAAAAAAAAABbQ4AAFYCAAAqkf1Sf7PYP4jdIjtd3Og/AAAAP20AAAAAAAAAAW4OAABWAgAA+NrSPOWQ2D+I3SI7XdzoPwAAAD99AAAAAAAAAAFvDgAAVgIAAH5httjTedg/vJ5IN7Ho6D8AAAA/fQAAAAAAAAABcA4AAFYCAABMq4vCOVfYP7yeSDex6Og/AAAAP4wAAAAAAAAAAXEOAABWAgAA1DFvXihA2D+8nkg3sejoPwAAAD+MAAAAAAAAAAFyDgAAVgIAAF64UvoWKdg/7l9uMwX16D8AAAA/nAAAAAAAAAABcw4AAFYCAADkPjaWBRLYP+5fbjMF9eg/AAAAP5wAAAAAAAAAAXQOAABWAgAAKgIo5HwG2D/uX24zBfXoPwAAAD+rAAAAAAAAAAF1DgAAVgIAAGzFGTL0+tc/7l9uMwX16D8AAAA/qwAAAAAAAAABdg4AAFYCAACyiAuAa+/XP+5fbjMF9eg/AAAAP7sAAAAAAAAAAXcOAABWAgAA9kv9zeLj1z/uX24zBfXoPwAAAD+7AAAAAAAAAAF4DgAAVgIAADgP7xta2Nc/JCGUL1kB6T8AAAA/ywAAAAAAAAABeQ4AAFYCAAB+0uBp0czXPyQhlC9ZAek/AAAAP9oAAAAAAAAAAXoOAABWAgAABlnEBcC11z8kIZQvWQHpPwAAAD/aAAAAAAAAAAF7DgAAVgIAAJDfp6Guntc/JCGUL1kB6T8AAAA/6gAAAAAAAAABfA4AAFYCAAAYZos9nYfXPyQhlC9ZAek/AAAAP+oAAAAAAAAAAX0OAABWAgAAnuxu2Ytw1z8kIZQvWQHpPwAAAD/+AAAAAAAAAAF+DgAAVgIAACpzUnV6Wdc/JCGUL1kB6T8AAAA//gAAAAAAAAABfw4AAFYCAAD2vCdf4DbXPyQhlC9ZAek/AAAAPw0BAAAAAAAAAYAOAABWAgAAfkML+84f1z8kIZQvWQHpPwAAAD8NAQAAAAAAAAGBDgAAVgIAAATK7pa9CNc/JCGUL1kB6T8AAAA/HQEAAAAAAAABgg4AAFYCAACOUNIyrPHWPyQhlC9ZAek/AAAAPx0BAAAAAAAAAYMOAABWAgAAFte1zpra1j8kIZQvWQHpPwAAAD8sAQAAAAAAAAGEDgAAVgIAAFqapxwSz9Y/7l9uMwX16D8AAAA/LAEAAAAAAAABhQ4AAFYCAACeXZlqicPWP+5fbjMF9eg/AAAAPzwBAAAAAAAAAYYOAABWAgAA5CCLuAC41j+8nkg3sejoPwAAAD9MAQAAAAAAAAGHDgAAVgIAACjkfAZ4rNY/vJ5IN7Ho6D8AAAA/TAEAAAAAAAABiA4AAFYCAABqp25U76DWP4jdIjtd3Og/AAAAP1sBAAAAAAAAAYkOAABWAgAAsGpgomaV1j+I3SI7XdzoPwAAAD9bAQAAAAAAAAGKDgAAVgIAAPQtUvDdidY/iN0iO13c6D8AAAA/awEAAAAAAAABiw4AAFYCAAD0LVLw3YnWP1Ic/T4J0Og/AAAAP2sBAAAAAAAAAYwOAABWAgAAfLQ1jMxy1j8eW9dCtcPoPwAAAD97AQAAAAAAAAGNDgAAVgIAAAQ7GSi7W9Y/7JmxRmG36D8AAAA/ewEAAAAAAAABjg4AAFYCAACOwfzDqUTWP7bYi0oNq+g/AAAAP4oBAAAAAAAAAY8OAABWAgAAns7D+4YW1j+CF2ZOuZ7oPwAAAD+KAQAAAAAAAAGQDgAAVgIAAChVp5d1/9U/TlZAUmWS6D8AAAA/mgEAAAAAAAABkQ4AAFYCAAD0nnyB29zVPxqVGlYRhug/AAAAP5oBAAAAAAAAAZIOAABWAgAAfCVgHcrF1T/k0/RZvXnoPwAAAD+pAQAAAAAAAAGTDgAAVgIAAASsQ7m4rtU/fFGpYRVh6D8AAAA/qQEAAAAAAAABlA4AAFYCAABIbzUHMKPVP0qQg2XBVOg/AAAAP7kBAAAAAAAAAZUOAABWAgAAjjInVaeX1T8Wz11pbUjoPwAAAD+5AQAAAAAAAAGWDgAAVgIAAND1GKMejNU/4A04bRk86D8AAAA/yQEAAAAAAAABlw4AAFYCAAAUuQrxlYDVP+ANOG0ZPOg/AAAAP8kBAAAAAAAAAZgOAABWAgAAFLkK8ZWA1T+sTBJxxS/oPwAAAD/YAQAAAAAAAAGZDgAAVgIAABS5CvGVgNU/eIvsdHEj6D8AAAA/6AEAAAAAAAABmg4AAFYCAABafPw+DXXVP0TKxngdF+g/AAAAP/gBAAAAAAAAAZsOAABWAgAAWnz8Pg111T8QCaF8yQroPwAAAD/4AQAAAAAAAAGcDgAAVgIAAJw/7oyEadU/3Ed7gHX+5z8AAAA/BwIAAAAAAAABnQ4AAFYCAACcP+6MhGnVP6iGVYQh8uc/AAAAPwcCAAAAAAAAAZ4OAABWAgAA4gLg2vtd1T9yxS+IzeXnPwAAAD8XAgAAAAAAAAGfDgAAVgIAAOIC4Nr7XdU/QAQKjHnZ5z8AAAA/FwIAAAAAAAABoA4AAFYCAADiAuDa+13VP9aBvpPRwOc/AAAAPxcCAAAAAAAAAaEOAABWAgAA4gLg2vtd1T9u/3KbKajnPwAAAD8mAgAAAAAAAAGiDgAAVgIAAOIC4Nr7XdU/Bn0no4GP5z8AAAA/NgIAAAAAAAABow4AAFYCAAAmxtEoc1LVP9K7Aactg+c/AAAAPzYCAAAAAAAAAaQOAABWAgAAJsbRKHNS1T9qObauhWrnPwAAAD9GAgAAAAAAAAGlDgAAVgIAACbG0ShzUtU/ALdqtt1R5z8AAAA/RgIAAAAAAAABpg4AAFYCAAAmxtEoc1LVP8z1RLqJRec/AAAAP1UCAAAAAAAAAacOAABWAgAAJsbRKHNS1T9kc/nB4SznPwAAAD9VAgAAAAAAAAGoDgAAVgIAACbG0ShzUtU//PCtyTkU5z8AAAA/ZQIAAAAAAAABqQ4AAFYCAAAmxtEoc1LVP5RuYtGR++Y/AAAAP2UCAAAAAAAAAaoOAABWAgAA4gLg2vtd1T8q7BbZ6eLmPwAAAD91AgAAAAAAAAGrDgAAVgIAAJw/7oyEadU/+Crx3JXW5j8AAAA/dQIAAAAAAAABrA4AAFYCAAAUuQrxlYDVP46opeTtveY/AAAAP4QCAAAAAAAAAa0OAABWAgAAjjInVaeX1T8mJlrsRaXmPwAAAD+EAgAAAAAAAAGuDgAAVgIAAMDoUWtButU/iuLo90mA5j8AAAA/lAIAAAAAAAABrw4AAFYCAACw24ozZOjVPyJgnf+hZ+Y/AAAAP5QCAAAAAAAAAbAOAABWAgAA4pG1Sf4K1j+43VEH+k7mPwAAAD+jAgAAAAAAAAGxDgAAVgIAAI7B/MOpRNY/UFsGD1I25j8AAAA/owIAAAAAAAABsg4AAFYCAADCdyfaQ2fWP7QXlRpWEeY/AAAAP7MCAAAAAAAAAbMOAABWAgAAsGpgomaV1j9MlUkirvjlPwAAAD+zAgAAAAAAAAG0DgAAVgIAAOQgi7gAuNY/FtQjJlrs5T8AAAA/wwIAAAAAAAABtQ4AAFYCAABamqccEs/WP+IS/ikG4OU/AAAAP8MCAAAAAAAAAbYOAABWAgAAjlDSMqzx1j+wUdgtstPlPwAAAD/SAgAAAAAAAAG3DgAAVgIAAATK7pa9CNc/Rs+MNQq75T8AAAA/0gIAAAAAAAABuA4AAFYCAAB+Qwv7zh/XPxIOZzm2ruU/AAAAP+ICAAAAAAAAAbkOAABWAgAA9rwnX+A21z/eTEE9YqLlPwAAAD/iAgAAAAAAAAG6DgAAVgIAACpzUnV6Wdc/qosbQQ6W5T8AAAA/BQMAAAAAAAABuw4AAFYCAACe7G7Zi3DXP3bK9US6ieU/AAAAPxQDAAAAAAAAAbwOAABWAgAAGGaLPZ2H1z9CCdBIZn3lPwAAAD8UAwAAAAAAAAG9DgAAVgIAAJDfp6Guntc/DEiqTBJx5T8AAAA/FAMAAAAAAAABvg4AAFYCAAAGWcQFwLXXP9iGhFC+ZOU/AAAAPyQDAAAAAAAAAb8OAABWAgAAftLgadHM1z+kxV5UaljlPwAAAD8kAwAAAAAAAAHADgAAVgIAAPZL/c3i49c/PEMTXMI/5T8AAAA/MwMAAAAAAAABwQ4AAFYCAABsxRky9PrXPwiC7V9uM+U/AAAAPzMDAAAAAAAAAcIOAABWAgAAoHtESI4d2D/UwMdjGiflPwAAAD9DAwAAAAAAAAHDDgAAVgIAANQxb14oQNg/oP+hZ8Ya5T8AAAA/QwMAAAAAAAABxA4AAFYCAABMq4vCOVfYP6D/oWfGGuU/AAAAP1MDAAAAAAAAAcUOAABWAgAAxCSoJktu2D9qPnxrcg7lPwAAAD9TAwAAAAAAAAHGDgAAVgIAALIX4e5tnNg/Nn1Wbx4C5T8AAAA/YgMAAAAAAAABxw4AAFYCAAAqkf1Sf7PYPzZ9Vm8eAuU/AAAAP2IDAAAAAAAAAcgOAABWAgAAogoat5DK2D8EvDBzyvXkPwAAAD9yAwAAAAAAAAHJDgAAVgIAABqENhui4dg/BLwwc8r15D8AAAA/ggMAAAAAAAAByg4AAFYCAACS/VJ/s/jYPwS8MHPK9eQ/AAAAP4IDAAAAAAAAAcsOAABWAgAATDphMTwE2T8EvDBzyvXkPwAAAD+RAwAAAAAAAAHMDgAAVgIAAIDwi0fWJtk/0PoKd3bp5D8AAAA/kQMAAAAAAAABzQ4AAFYCAAD4aair5z3ZP9D6Cnd26eQ/AAAAP6EDAAAAAAAAAc4OAABWAgAAtKa2XXBJ2T/Q+gp3dunkPwAAAD+wAwAAAAAAAAHPDgAAVgIAACwg08GBYNk/0PoKd3bp5D8AAAA/sAMAAAAAAAAB0A4AAFYCAACime8lk3fZP9D6Cnd26eQ/AAAAP8ADAAAAAAAAAdEOAABWAgAAGhMMiqSO2T/Q+gp3dunkPwAAAD/AAwAAAAAAAAHSDgAAVgIAAE7JNqA+sdk/0PoKd3bp5D8AAAA/0AMAAAAAAAAB0w4AAFYCAADGQlMEUMjZP9D6Cnd26eQ/AAAAP9ADAAAAAAAAAdQOAABWAgAAPLxvaGHf2T/Q+gp3dunkPwAAAD/fAwAAAAAAAAHVDgAAVgIAAPj4fRrq6tk/0PoKd3bp5D8AAAA/3wMAAAAAAAAB1g4AAFYCAAC0NYzMcvbZP9D6Cnd26eQ/AAAAP+8DAAAAAAAAAdcOAABWAgAAcHKafvsB2j/Q+gp3dunkPwAAAD//AwAAAAAAAAHYDgAAVgIAACyvqDCEDdo/0PoKd3bp5D8AAAA//wMAAAAAAAAB2Q4AAFYCAADo67biDBnaP9D6Cnd26eQ/AAAAPw4EAAAAAAAAAdoOAABWAgAAoijFlJUk2j8EvDBzyvXkPwAAAD8eBAAAAAAAAAHbDgAAVgIAAGBl00YeMNo/BLwwc8r15D8AAAA/HgQAAAAAAAAB3A4AAFYCAABgZdNGHjDaPzZ9Vm8eAuU/AAAAPy0EAAAAAAAAAd0OAABWAgAAHKLh+KY72j82fVZvHgLlPwAAAD89BAAAAAAAAAHeDgAAVgIAANbe76ovR9o/Nn1Wbx4C5T8AAAA/PQQAAAAAAAAB3w4AAFYCAACSG/5cuFLaP2o+fGtyDuU/AAAAP00EAAAAAAAAAeAOAABWAgAACpUawclp2j9qPnxrcg7lPwAAAD9NBAAAAAAAAAHhDgAAVgIAAMbRKHNSddo/oP+hZ8Ya5T8AAAA/XAQAAAAAAAAB4g4AAFYCAADG0ShzUnXaP9TAx2MaJ+U/AAAAP1wEAAAAAAAAAeMOAABWAgAAgg43JduA2j/UwMdjGiflPwAAAD9sBAAAAAAAAAHkDgAAVgIAADxLRddjjNo/CILtX24z5T8AAAA/bAQAAAAAAAAB5Q4AAFYCAAD6h1OJ7JfaPzxDE1zCP+U/AAAAP3wEAAAAAAAAAeYOAABWAgAAtsRhO3Wj2j9wBDlYFkzlPwAAAD98BAAAAAAAAAHnDgAAVgIAAHABcO39rto/cAQ5WBZM5T8AAAA/iwQAAAAAAAAB6A4AAFYCAAAsPn6fhrraP3AEOVgWTOU/AAAAP4sEAAAAAAAAAekOAABWAgAALD5+n4a62j+kxV5UaljlPwAAAD+bBAAAAAAAAAHqDgAAVgIAACw+fp+Guto/2IaEUL5k5T8AAAA/qgQAAAAAAAAB6w4AAFYCAAAsPn6fhrraPwxIqkwSceU/AAAAP6oEAAAAAAAAAewOAABWAgAA6HqMUQ/G2j9CCdBIZn3lPwAAAD+qBAAAAAAAAAHtDgAAVgIAAOh6jFEPxto/dsr1RLqJ5T8AAAA/ugQAAAAAAAAB7g4AAFYCAACkt5oDmNHaP6qLG0EOluU/AAAAP7oEAAAAAAAAAe8OAABWAgAApLeaA5jR2j/eTEE9YqLlPwAAAD/KBAAAAAAAAAHwDgAAVgIAAGL0qLUg3do/Rs+MNQq75T8AAAA/ygQAAAAAAAAB8Q4AAFYCAABi9Ki1IN3aP7BR2C2y0+U/AAAAP9kEAAAAAAAAAfIOAABWAgAAYvSotSDd2j8W1CMmWuzlPwAAAD/pBAAAAAAAAAHzDgAAVgIAABwxt2ep6No/TJVJIq745T8AAAA/6QQAAAAAAAAB9A4AAFYCAAAcMbdnqejaP7QXlRpWEeY/AAAAP/kEAAAAAAAAAfUOAABWAgAAHDG3Z6no2j8cmuAS/inmPwAAAD/5BAAAAAAAAAH2DgAAVgIAABwxt2ep6No/hBwsC6ZC5j8AAAA/CAUAAAAAAAAB9w4AAFYCAAAcMbdnqejaP7jdUQf6TuY/AAAAPwgFAAAAAAAAAfgOAABWAgAAHDG3Z6no2j/snncDTlvmPwAAAD8YBQAAAAAAAAH5DgAAVgIAABwxt2ep6No/ViHD+/Vz5j8AAAA/GAUAAAAAAAAB+g4AAFYCAAAcMbdnqejaP4ri6PdJgOY/AAAAPycFAAAAAAAAAfsOAABWAgAAHDG3Z6no2j/wZDTw8ZjmPwAAAD8nBQAAAAAAAAH8DgAAVgIAABwxt2ep6No/Wud/6Jmx5j8AAAA/NwUAAAAAAAAB/Q4AAFYCAAAcMbdnqejaP46opeTtveY/AAAAPzcFAAAAAAAAAf4OAABWAgAAHDG3Z6no2j/4KvHcldbmPwAAAD9HBQAAAAAAAAH/DgAAVgIAABwxt2ep6No/Xq081T3v5j8AAAA/VgUAAAAAAAABAA8AAFYCAAAcMbdnqejaP8gviM3lB+c/AAAAP1YFAAAAAAAAAQEPAABWAgAAHDG3Z6no2j8wstPFjSDnPwAAAD9mBQAAAAAAAAECDwAAVgIAABwxt2ep6No/ZHP5weEs5z8AAAA/ZgUAAAAAAAABAw8AAFYCAAAcMbdnqejaP8z1RLqJRec/AAAAP3YFAAAAAAAAAQQPAABWAgAAHDG3Z6no2j8At2q23VHnPwAAAD92BQAAAAAAAAEFDwAAVgIAABwxt2ep6No/NniQsjFe5z8AAAA/hQUAAAAAAAABBg8AAFYCAAAcMbdnqejaP2o5tq6Fauc/AAAAP4UFAAAAAAAAAQcPAABWAgAAYvSotSDd2j+e+tuq2XbnPwAAAD+VBQAAAAAAAAEIDwAAVgIAAGL0qLUg3do/Bn0no4GP5z8AAAA/lQUAAAAAAAABCQ8AAFYCAACkt5oDmNHaPzo+TZ/Vm+c/AAAAP6QFAAAAAAAAAQoPAABWAgAApLeaA5jR2j9u/3KbKajnPwAAAD+kBQAAAAAAAAELDwAAVgIAAKS3mgOY0do/pMCYl3205z8AAAA/tAUAAAAAAAABDA8AAFYCAADoeoxRD8baP9aBvpPRwOc/AAAAP7QFAAAAAAAAAQ0PAABWAgAALD5+n4a62j8KQ+SPJc3nPwAAAD/EBQAAAAAAAAEODwAAVgIAAHABcO39rto/csUviM3l5z8AAAA/xAUAAAAAAAABDw8AAFYCAAD6h1OJ7JfaP9xHe4B1/uc/AAAAP9MFAAAAAAAAARAPAABWAgAAPEtF12OM2j8QCaF8yQroPwAAAD/TBQAAAAAAAAERDwAAVgIAAIIONyXbgNo/RMrGeB0X6D8AAAA/4wUAAAAAAAABEg8AAFYCAADG0ShzUnXaP3iL7HRxI+g/AAAAP/MFAAAAAAAAARMPAABWAgAACpUawclp2j+sTBJxxS/oPwAAAD/zBQAAAAAAAAEUDwAAVgIAAAqVGsHJado/4A04bRk86D8AAAA/8wUAAAAAAAABFQ8AAFYCAABOWAwPQV7aP+ANOG0ZPOg/AAAAPwIGAAAAAAAAARYPAABWAgAA1t7vqi9H2j8Wz11pbUjoPwAAAD8SBgAAAAAAAAEXDwAAVgIAAGBl00YeMNo/SpCDZcFU6D8AAAA/EgYAAAAAAAABGA8AAFYCAACiKMWUlSTaP3xRqWEVYeg/AAAAPyEGAAAAAAAAARkPAABWAgAALK+oMIQN2j+yEs9daW3oPwAAAD8hBgAAAAAAAAEaDwAAVgIAALQ1jMxy9tk/5NP0Wb156D8AAAA/MQYAAAAAAAABGw8AAFYCAAD4+H0a6urZPxqVGlYRhug/AAAAPzEGAAAAAAAAARwPAABWAgAAgn9httjT2T9OVkBSZZLoPwAAAD9BBgAAAAAAAAEdDwAAVgIAAMZCUwRQyNk/TlZAUmWS6D8AAAA/QQYAAAAAAAABHg8AAFYCAAAIBkVSx7zZP4IXZk65nug/AAAAP1AGAAAAAAAAAR8PAABWAgAATsk2oD6x2T+CF2ZOuZ7oPwAAAD9gBgAAAAAAAAEgDwAAVgIAANZPGjwtmtk/ghdmTrme6D8AAAA/YAYAAAAAAAABIQ8AAFYCAABg1v3XG4PZP4IXZk65nug/AAAAP3AGAAAAAAAAASIPAABWAgAA6Fzhcwps2T+CF2ZOuZ7oPwAAAD9wBgAAAAAAAAEjDwAAVgIAAFheUWEIG9Q/Bn0no4GP5z8AAAA/AAAAAAAAAAABJA8AAFYCAACaIUOvfw/UPwZ9J6OBj+c/AAAAPwAAAAAAAAAAASUPAABWAgAAmiFDr38P1D86Pk2f1ZvnPwAAAD8AAAAAAAAAAAEmDwAAVgIAAJohQ69/D9Q/bv9ymymo5z8AAAA/EAAAAAAAAAABJw8AAFYCAACaIUOvfw/UP6TAmJd9tOc/AAAAPxAAAAAAAAAAASgPAABWAgAA4OQ0/fYD1D/Wgb6T0cDnPwAAAD8fAAAAAAAAAAEpDwAAVgIAAODkNP32A9Q/CkPkjyXN5z8AAAA/HwAAAAAAAAABKg8AAFYCAADg5DT99gPUP3LFL4jN5ec/AAAAPz4AAAAAAAAAASsPAABWAgAAJqgmS2740z/cR3uAdf7nPwAAAD8+AAAAAAAAAAEsDwAAVgIAACaoJktu+NM/RMrGeB0X6D8AAAA/TgAAAAAAAAABLQ8AAFYCAABoaxiZ5ezTP+ANOG0ZPOg/AAAAP04AAAAAAAAAAS4PAABWAgAAaGsYmeXs0z+yEs9daW3oPwAAAD9eAAAAAAAAAAEvDwAAVgIAAGhrGJnl7NM/TlZAUmWS6D8AAAA/XgAAAAAAAAABMA8AAFYCAABoaxiZ5ezTP+yZsUZht+g/AAAAP20AAAAAAAAAATEPAABWAgAAaGsYmeXs0z9SHP0+CdDoPwAAAD9tAAAAAAAAAAEyDwAAVgIAAGhrGJnl7NM/vJ5IN7Ho6D8AAAA/fQAAAAAAAAABMw8AAFYCAABoaxiZ5ezTPyQhlC9ZAek/AAAAP30AAAAAAAAAATQPAABWAgAAaGsYmeXs0z+Mo98nARrpPwAAAD+NAAAAAAAAAAE1DwAAVgIAAGhrGJnl7NM/9CUrIKky6T8AAAA/jQAAAAAAAAABNg8AAFYCAABoaxiZ5ezTP16odhhRS+k/AAAAP5wAAAAAAAAAATcPAABWAgAAaGsYmeXs0z/EKsIQ+WPpPwAAAD+cAAAAAAAAAAE4DwAAVgIAAGhrGJnl7NM/Lq0NCaF86T8AAAA/rAAAAAAAAAABOQ8AAFYCAABoaxiZ5ezTP2JuMwX1iOk/AAAAP7sAAAAAAAAAAToPAABWAgAAaGsYmeXs0z/K8H79nKHpPwAAAD/LAAAAAAAAAAE7DwAAVgIAAGhrGJnl7NM//rGk+fCt6T8AAAA/ywAAAAAAAAABPA8AAFYCAABoaxiZ5ezTPzRzyvVEuuk/AAAAP8sAAAAAAAAAAT0PAABWAgAAzkiYVheF0z+I3SI7XdzoPwAAAD8AAAAAAAAAAAE+DwAAVgIAAM5ImFYXhdM/vJ5IN7Ho6D8AAAA/AAAAAAAAAAABPw8AAFYCAADOSJhWF4XTP+5fbjMF9eg/AAAAPwAAAAAAAAAAAUAPAABWAgAAzkiYVheF0z8kIZQvWQHpPwAAAD8QAAAAAAAAAAFBDwAAVgIAAM5ImFYXhdM/WOK5K60N6T8AAAA/HwAAAAAAAAABQg8AAFYCAADOSJhWF4XTP4yj3ycBGuk/AAAAPx8AAAAAAAAAAUMPAABWAgAAzkiYVheF0z/AZAUkVSbpPwAAAD8vAAAAAAAAAAFEDwAAVgIAAM5ImFYXhdM/9CUrIKky6T8AAAA/PwAAAAAAAAABRQ8AAFYCAADOSJhWF4XTPyjnUBz9Puk/AAAAPz8AAAAAAAAAAUYPAABWAgAAzkiYVheF0z9eqHYYUUvpPwAAAD9OAAAAAAAAAAFHDwAAVgIAAM5ImFYXhdM/xCrCEPlj6T8AAAA/TgAAAAAAAAABSA8AAFYCAADOSJhWF4XTPy6tDQmhfOk/AAAAP14AAAAAAAAAAUkPAABWAgAAzkiYVheF0z9ibjMF9YjpPwAAAD9uAAAAAAAAAAFKDwAAVgIAAM5ImFYXhdM/mC9ZAUmV6T8AAAA/bgAAAAAAAAABSw8AAFYCAADOSJhWF4XTP8rwfv2coek/AAAAP30AAAAAAAAAAUwPAABWAgAAzkiYVheF0z/+saT58K3pPwAAAD99AAAAAAAAAAFNDwAAVgIAAM5ImFYXhdM/NHPK9US66T8AAAA/jQAAAAAAAAABTg8AAFYCAADOSJhWF4XTP2Y08PGYxuk/AAAAP5wAAAAAAAAAAU8PAABWAgAAzkiYVheF0z+a9RXu7NLpPwAAAD/bAAAAAAAAAAFQDwAAVgIAAEbCtLoonNM/ZjTw8ZjG6T8AAAA/6wAAAAAAAAABUQ8AAFYCAAC+O9EeOrPTPzRzyvVEuuk/AAAAP/oAAAAAAAAAAVIPAABWAgAANLXtgkvK0z/+saT58K3pPwAAAD/6AAAAAAAAAAFTDwAAVgIAAKwuCudc4dM/yvB+/Zyh6T8AAAA/CgEAAAAAAAABVA8AAFYCAAAmqCZLbvjTP5gvWQFJlek/AAAAPwoBAAAAAAAAAVUPAABWAgAA4OQ0/fYD1D9ibjMF9YjpPwAAAD8ZAQAAAAAAAAFWDwAAVgIAAJohQ69/D9Q/Lq0NCaF86T8AAAA/KQEAAAAAAAABVw8AAFYCAABYXlFhCBvUP/rr5wxNcOk/AAAAPykBAAAAAAAAAVgPAABWAgAAFJtfE5Em1D/EKsIQ+WPpPwAAAD8pAQAAAAAAAAFZDwAAVgIAANDXbcUZMtQ/Xqh2GFFL6T8AAAA/OQEAAAAAAAABWg8AAFYCAACMFHx3oj3UP/QlKyCpMuk/AAAAPzkBAAAAAAAAAVsPAABWAgAARlGKKStJ1D+Mo98nARrpPwAAAD9IAQAAAAAAAAFcDwAAVgIAAEZRiikrSdQ/JCGUL1kB6T8AAAA/WAEAAAAAAAABXQ8AAFYCAABGUYopK0nUP7yeSDex6Og/AAAAP1gBAAAAAAAAAV4PAABWAgAARlGKKStJ1D9SHP0+CdDoPwAAAD9oAQAAAAAAAAFfDwAAVgIAAEZRiikrSdQ/7JmxRmG36D8AAAA/aAEAAAAAAAABYA8AAFYCAAACjpjbs1TUP7bYi0oNq+g/AAAAP2gBAAAAAAAAAWEPAABWAgAAAo6Y27NU1D+CF2ZOuZ7oPwAAAD93AQAAAAAAAAFiDwAAVgIAAHBymn77Ado/epCyMV7H5T8AAAA/AAAAAAAAAAABYw8AAFYCAAAsr6gwhA3aP3qQsjFex+U/AAAAP6wAAAAAAAAAAWQPAABWAgAA6Ou24gwZ2j96kLIxXsflPwAAAD/mAAAAAAAAAAFlDwAAVgIAAKIoxZSVJNo/epCyMV7H5T8AAAA/BgEAAAAAAAABZg8AAFYCAABgZdNGHjDaP3qQsjFex+U/AAAAPxUBAAAAAAAAAWcPAABWAgAAYGXTRh4w2j9Gz4w1CrvlPwAAAD8lAQAAAAAAAAFoDwAAVgIAAGBl00YeMNo/Eg5nObau5T8AAAA/NQEAAAAAAAABaQ8AAFYCAABgZdNGHjDaP95MQT1iouU/AAAAP0QBAAAAAAAAAWoPAABWAgAAYGXTRh4w2j+qixtBDpblPwAAAD9EAQAAAAAAAAFrDwAAVgIAAByi4fimO9o/dsr1RLqJ5T8AAAA/VAEAAAAAAAABbA8AAFYCAADW3u+qL0faP3bK9US6ieU/AAAAP1QBAAAAAAAAAW0PAABWAgAA1t7vqi9H2j9CCdBIZn3lPwAAAD9jAQAAAAAAAAFuDwAAVgIAAJIb/ly4Uto/DEiqTBJx5T8AAAA/YwEAAAAAAAABbw8AAFYCAACSG/5cuFLaP9iGhFC+ZOU/AAAAP3MBAAAAAAAAAXAPAABWAgAATlgMD0Fe2j9wBDlYFkzlPwAAAD9zAQAAAAAAAAFxDwAAVgIAAE5YDA9BXto/PEMTXMI/5T8AAAA/gwEAAAAAAAABcg8AAFYCAAAKlRrByWnaPwiC7V9uM+U/AAAAP4MBAAAAAAAAAXMPAABWAgAAxtEoc1J12j8Igu1fbjPlPwAAAD+SAQAAAAAAAAF0DwAAVgIAAMbRKHNSddo/1MDHYxon5T8AAAA/kgEAAAAAAAABdQ8AAFYCAACCDjcl24DaP6D/oWfGGuU/AAAAP6IBAAAAAAAAAXYPAABWAgAAgg43JduA2j9qPnxrcg7lPwAAAD+iAQAAAAAAAAF3DwAAVgIAAIIONyXbgNo/Nn1Wbx4C5T8AAAA/sgEAAAAAAAABeA8AAFYCAACCDjcl24DaPwS8MHPK9eQ/AAAAP7IBAAAAAAAAAXkPAABWAgAAgg43JduA2j/Q+gp3dunkPwAAAD/BAQAAAAAAAAF6DwAAVgIAADxLRddjjNo/0PoKd3bp5D8AAAA/wQEAAAAAAAABew8AAFYCAAA8S0XXY4zaP5o55Xoi3eQ/AAAAP9EBAAAAAAAAAXwPAABWAgAAPEtF12OM2j9meL9+ztDkPwAAAD/RAQAAAAAAAAF9DwAAVgIAAPqHU4nsl9o/MreZgnrE5D8AAAA/4AEAAAAAAAABfg8AAFYCAAD6h1OJ7JfaP/z1c4YmuOQ/AAAAP/ABAAAAAAAAAX8PAABWAgAAtsRhO3Wj2j/KNE6K0qvkPwAAAD/wAQAAAAAAAAGADwAAVgIAALbEYTt1o9o/lnMojn6f5D8AAAA/8AEAAAAAAAABgQ8AAFYCAABwAXDt/a7aP2KyApIqk+Q/AAAAPwACAAAAAAAAAYIPAABWAgAAcAFw7f2u2j8u8dyV1obkPwAAAD8PAgAAAAAAAAGDDwAAVgIAACw+fp+Guto/+C+3mYJ65D8AAAA/DwIAAAAAAAABhA8AAFYCAAAsPn6fhrraP8RukZ0ubuQ/AAAAPx8CAAAAAAAAAYUPAABWAgAALD5+n4a62j+QrWuh2mHkPwAAAD8fAgAAAAAAAAGGDwAAVgIAAOh6jFEPxto/XOxFpYZV5D8AAAA/LwIAAAAAAAABhw8AAFYCAADoeoxRD8baPygrIKkySeQ/AAAAPy8CAAAAAAAAAYgPAABWAgAA6HqMUQ/G2j/0afqs3jzkPwAAAD8+AgAAAAAAAAGJDwAAVgIAAOh6jFEPxto/iueutDYk5D8AAAA/TgIAAAAAAAABig8AAFYCAADoeoxRD8baPyJlY7yOC+Q/AAAAP04CAAAAAAAAAYsPAABWAgAApLeaA5jR2j+84hfE5vLjPwAAAD9OAgAAAAAAAAGMDwAAVgIAAKS3mgOY0do/hiHyx5Lm4z8AAAA/XQIAAAAAAAABjQ8AAFYCAABi9Ki1IN3aPx6fps/qzeM/AAAAP20CAAAAAAAAAY4PAABWAgAAYvSotSDd2j+0HFvXQrXjPwAAAD9tAgAAAAAAAAGPDwAAVgIAAGL0qLUg3do/TpoP35qc4z8AAAA/fQIAAAAAAAABkA8AAFYCAABi9Ki1IN3aP+QXxObyg+M/AAAAP30CAAAAAAAAAZEPAABWAgAAHDG3Z6no2j98lXjuSmvjPwAAAD+MAgAAAAAAAAGSDwAAVgIAABwxt2ep6No/FBMt9qJS4z8AAAA/nAIAAAAAAAABkw8AAFYCAADWbcUZMvTaP6yQ4f36OeM/AAAAP5wCAAAAAAAAAZQPAABWAgAA1m3FGTL02j9CDpYFUyHjPwAAAD+sAgAAAAAAAAGVDwAAVgIAAJSq08u6/9o/2otKDasI4z8AAAA/rAIAAAAAAAABlg8AAFYCAACUqtPLuv/aP3IJ/xQD8OI/AAAAP7sCAAAAAAAAAZcPAABWAgAACiTwL8wW2z8Ih7McW9fiPwAAAD+7AgAAAAAAAAGYDwAAVgIAAAok8C/MFts/ogRoJLO+4j8AAAA/ywIAAAAAAAABmQ8AAFYCAAAKJPAvzBbbPzqCHCwLpuI/AAAAP8sCAAAAAAAAAZoPAABWAgAACiTwL8wW2z/Q/9AzY43iPwAAAD/aAgAAAAAAAAGbDwAAVgIAAMhg/uFUIts/aH2FO7t04j8AAAA/2gIAAAAAAAABnA8AAFYCAADIYP7hVCLbPwD7OUMTXOI/AAAAP+oCAAAAAAAAAZ0PAABWAgAAyGD+4VQi2z+WeO5Ka0PiPwAAAD/qAgAAAAAAAAGeDwAAVgIAAMhg/uFUIts/LvaiUsMq4j8AAAA/+gIAAAAAAAABnw8AAFYCAACCnQyU3S3bP8hzV1obEuI/AAAAP/oCAAAAAAAAAaAPAABWAgAAgp0MlN0t2z9e8Qtic/nhPwAAAD8JAwAAAAAAAAGhDwAAVgIAAIKdDJTdLds/9m7Aacvg4T8AAAA/CQMAAAAAAAABog8AAFYCAACCnQyU3S3bP47sdHEjyOE/AAAAPxkDAAAAAAAAAaMPAABWAgAAPtoaRmY52z8mail5e6/hPwAAAD8ZAwAAAAAAAAGkDwAAVgIAAD7aGkZmOds/vOfdgNOW4T8AAAA/KQMAAAAAAAABpQ8AAFYCAAA+2hpGZjnbP4gmuIR/iuE/AAAAPzgDAAAAAAAAAaYPAABWAgAAPtoaRmY52z8gpGyM13HhPwAAAD84AwAAAAAAAAGnDwAAVgIAAPwWKfjuRNs/uCEhlC9Z4T8AAAA/OAMAAAAAAAABqA8AAFYCAAD8Fin47kTbP06f1ZuHQOE/AAAAP0gDAAAAAAAAAakPAABWAgAA/BYp+O5E2z/mHIqj3yfhPwAAAD9IAwAAAAAAAAGqDwAAVgIAALZTN6p3UNs/FBjzso/24D8AAAA/VwMAAAAAAAABqw8AAFYCAAC2Uzeqd1DbP66Vp7rn3eA/AAAAP1cDAAAAAAAAAawPAABWAgAAtlM3qndQ2z961IG+k9HgPwAAAD9nAwAAAAAAAAGtDwAAVgIAAHCQRVwAXNs/EFI2xuu44D8AAAA/ZwMAAAAAAAABrg8AAFYCAABwkEVcAFzbP0BNn9Wbh+A/AAAAP3cDAAAAAAAAAa8PAABWAgAAcJBFXABc2z/YylPd827gPwAAAD93AwAAAAAAAAGwDwAAVgIAAC7NUw6JZ9s/cEgI5UtW4D8AAAA/hgMAAAAAAAABsQ8AAFYCAAAuzVMOiWfbP9QEl/BPMeA/AAAAP5YDAAAAAAAAAbIPAABWAgAALs1TDoln2z9qgkv4pxjgPwAAAD+WAwAAAAAAAAGzDwAAVgIAAC7NUw6JZ9s/mX20B1jn3z8AAAA/lgMAAAAAAAABtA8AAFYCAAAuzVMOiWfbP8t4HRcItt8/AAAAP6YDAAAAAAAAAbUPAABWAgAALs1TDoln2z/5c4YmuITfPwAAAD+1AwAAAAAAAAG2DwAAVgIAAC7NUw6JZ9s/KW/vNWhT3z8AAAA/tQMAAAAAAAABtw8AAFYCAAAuzVMOiWfbP+/nDE1wCd8/AAAAP8UDAAAAAAAAAbgPAABWAgAALs1TDoln2z8f43VcINjePwAAAD/FAwAAAAAAAAG5DwAAVgIAAC7NUw6JZ9s/Td7ea9Cm3j8AAAA/1AMAAAAAAAABug8AAFYCAAAuzVMOiWfbP3vZR3uAdd4/AAAAP9QDAAAAAAAAAbsPAABWAgAALs1TDoln2z+r1LCKMETePwAAAD/kAwAAAAAAAAG8DwAAVgIAAC7NUw6JZ9s/3c8ZmuAS3j8AAAA/5AMAAAAAAAABvQ8AAFYCAAAuzVMOiWfbP3NNzqE4+t0/AAAAP/QDAAAAAAAAAb4PAABWAgAALs1TDoln2z+jSDex6MjdPwAAAD/0AwAAAAAAAAG/DwAAVgIAAC7NUw6JZ9s/z0OgwJiX3T8AAAA/AwQAAAAAAAABwA8AAFYCAAAuzVMOiWfbPwE/CdBIZt0/AAAAPwMEAAAAAAAAAcEPAABWAgAALs1TDoln2z8xOnLf+DTdPwAAAD8TBAAAAAAAAAHCDwAAVgIAAC7NUw6JZ9s/XzXb7qgD3T8AAAA/EwQAAAAAAAABww8AAFYCAABwkEVcAFzbP48wRP5Y0tw/AAAAPyMEAAAAAAAAAcQPAABWAgAAcJBFXABc2z+/K60NCaHcPwAAAD8jBAAAAAAAAAHFDwAAVgIAALZTN6p3UNs/ValhFWGI3D8AAAA/MgQAAAAAAAABxg8AAFYCAAC2Uzeqd1DbP4WkyiQRV9w/AAAAPzIEAAAAAAAAAccPAABWAgAAtlM3qndQ2z8bIn8saT7cPwAAAD9CBAAAAAAAAAHIDwAAVgIAALZTN6p3UNs/s58zNMEl3D8AAAA/QgQAAAAAAAAByQ8AAFYCAAD8Fin47kTbP0sd6DsZDdw/AAAAP1EEAAAAAAAAAcoPAABWAgAA/BYp+O5E2z95GFFLydvbPwAAAD9RBAAAAAAAAAHLDwAAVgIAAD7aGkZmOds/EZYFUyHD2z8AAAA/YQQAAAAAAAABzA8AAFYCAAA+2hpGZjnbP6kTulp5qts/AAAAP3EEAAAAAAAAAc0PAABWAgAAPtoaRmY52z8/kW5i0ZHbPwAAAD9xBAAAAAAAAAHODwAAVgIAAIKdDJTdLds/2Q4jail52z8AAAA/cQQAAAAAAAABzw8AAFYCAACCnQyU3S3bP2+M13GBYNs/AAAAP5AEAAAAAAAAAdAPAABWAgAAgp0MlN0t2z8HCox52UfbPwAAAD+QBAAAAAAAAAHRDwAAVgIAAIKdDJTdLds/n4dAgTEv2z8AAAA/oAQAAAAAAAAB0g8AAFYCAADIYP7hVCLbPzcF9YiJFts/AAAAP6AEAAAAAAAAAdMPAABWAgAAyGD+4VQi2z/NgqmQ4f3aPwAAAD+vBAAAAAAAAAHUDwAAVgIAAMhg/uFUIts/ZwBemDnl2j8AAAA/rwQAAAAAAAAB1Q8AAFYCAADIYP7hVCLbP/19EqCRzNo/AAAAP84EAAAAAAAAAdYPAABWAgAAyGD+4VQi2z+T+8an6bPaPwAAAD/OBAAAAAAAAAHXDwAAVgIAAMhg/uFUIts/LXl7r0Gb2j8AAAA/3gQAAAAAAAAB2A8AAFYCAADIYP7hVCLbP8P2L7eZgto/AAAAP94EAAAAAAAAAdkPAABWAgAAyGD+4VQi2z9bdOS+8WnaPwAAAD/eBAAAAAAAAAHaDwAAVgIAAAok8C/MFts/W3TkvvFp2j8AAAA/7gQAAAAAAAAB2w8AAFYCAAAKJPAvzBbbP/XxmMZJUdo/AAAAP+4EAAAAAAAAAdwPAABWAgAACiTwL8wW2z+Lb03OoTjaPwAAAD8NBQAAAAAAAAHdDwAAVgIAAAok8C/MFts/Ie0B1vkf2j8AAAA/DQUAAAAAAAAB3g8AAFYCAABQ5+F9QwvbP7tqtt1RB9o/AAAAPx0FAAAAAAAAAd8PAABWAgAAUOfhfUML2z9R6Grlqe7ZPwAAAD8dBQAAAAAAAAHgDwAAVgIAAFDn4X1DC9s/52Uf7QHW2T8AAAA/LAUAAAAAAAAB4Q8AAFYCAABQ5+F9QwvbP4Pj0/RZvdk/AAAAPzwFAAAAAAAAAeIPAABWAgAAUOfhfUML2z8ZYYj8saTZPwAAAD96BQAAAAAAAAHjDwAAVgIAAJSq08u6/9o/GWGI/LGk2T8AAAA/igUAAAAAAAAB5A8AAFYCAACUqtPLuv/aP6/ePAQKjNk/AAAAP5oFAAAAAAAAAeUPAABWAgAACiTwL8wW2z+6lLy916DtPwAAAD8AAAAAAAAAAAHmDwAAVgIAAAok8C/MFts/7FXiuSut7T8AAAA/AAAAAAAAAAAB5w8AAFYCAAAKJPAvzBbbPyAXCLZ/ue0/AAAAPwAAAAAAAAAAAegPAABWAgAACiTwL8wW2z9U2C2y08XtPwAAAD8/AAAAAAAAAAHpDwAAVgIAAFDn4X1DC9s/VNgtstPF7T8AAAA/bQAAAAAAAAAB6g8AAFYCAABQ5+F9QwvbP4iZU64n0u0/AAAAP20AAAAAAAAAAesPAABWAgAAlKrTy7r/2j+ImVOuJ9LtPwAAAD+NAAAAAAAAAAHsDwAAVgIAANZtxRky9No/iJlTrifS7T8AAAA/nAAAAAAAAAAB7Q8AAFYCAAAcMbdnqejaP4iZU64n0u0/AAAAP6wAAAAAAAAAAe4PAABWAgAAYvSotSDd2j+ImVOuJ9LtPwAAAD+8AAAAAAAAAAHvDwAAVgIAAKS3mgOY0do/iJlTrifS7T8AAAA/CgEAAAAAAAAB8A8AAFYCAADoeoxRD8baP4iZU64n0u0/AAAAPxkBAAAAAAAAAfEPAABWAgAAcAFw7f2u2j+ImVOuJ9LtPwAAAD8pAQAAAAAAAAHyDwAAVgIAAPqHU4nsl9o/iJlTrifS7T8AAAA/OQEAAAAAAAAB8w8AAFYCAAAKlRrByWnaP1TYLbLTxe0/AAAAPzkBAAAAAAAAAfQPAABWAgAATlgMD0Fe2j9U2C2y08XtPwAAAD85AQAAAAAAAAH1DwAAVgIAAGBl00YeMNo/7FXiuSut7T8AAAA/OQEAAAAAAAAB9g8AAFYCAADo67biDBnaP+xV4rkrre0/AAAAP0kBAAAAAAAAAfcPAABWAgAALK+oMIQN2j/sVeK5K63tPwAAAD9JAQAAAAAAAAH4DwAAVgIAAHBymn77Ado/7FXiuSut7T8AAAA/WAEAAAAAAAAB+Q8AAFYCAAC0NYzMcvbZP7qUvL3XoO0/AAAAP6cBAAAAAAAAAfoPAABWAgAAtDWMzHL22T+E05bBg5TtPwAAAD/GAQAAAAAAAAH7DwAAVgIAALQ1jMxy9tk/UBJxxS+I7T8AAAA/5QEAAAAAAAAB/A8AAFYCAAC0NYzMcvbZPxxRS8nbe+0/AAAAP+UBAAAAAAAAAf0PAABWAgAAtDWMzHL22T/mjyXNh2/tPwAAAD/1AQAAAAAAAAH+DwAAVgIAALQ1jMxy9tk/ss7/0DNj7T8AAAA/9QEAAAAAAAAB/w8AAFYCAAC0NYzMcvbZP4AN2tTfVu0/AAAAPxQCAAAAAAAAAQAQAABWAgAAtDWMzHL22T9KTLTYi0rtPwAAAD8UAgAAAAAAAAEBEAAAVgIAALQ1jMxy9tk/FouO3Dc+7T8AAAA/JAIAAAAAAAABAhAAAFYCAAC0NYzMcvbZP+LJaODjMe0/AAAAPyQCAAAAAAAAAQMQAABWAgAAtDWMzHL22T+uCEPkjyXtPwAAAD9DAgAAAAAAAAEEEAAAVgIAALQ1jMxy9tk/ekcd6DsZ7T8AAAA/UgIAAAAAAAABBRAAAFYCAAC0NYzMcvbZP0aG9+vnDO0/AAAAP3ICAAAAAAAAAQYQAABWAgAAcHKafvsB2j8QxdHvkwDtPwAAAD9yAgAAAAAAAAEHEAAAVgIAACyvqDCEDdo/3gOs8z/07D8AAAA/gQIAAAAAAAABCBAAAFYCAADo67biDBnaP94DrPM/9Ow/AAAAP5ECAAAAAAAAAQkQAABWAgAAoijFlJUk2j+qQob36+fsPwAAAD+hAgAAAAAAAAEKEAAAVgIAAGBl00YeMNo/qkKG9+vn7D8AAAA/sAIAAAAAAAABCxAAAFYCAABgZdNGHjDaP3SBYPuX2+w/AAAAP7ACAAAAAAAAAQwQAABWAgAAHKLh+KY72j90gWD7l9vsPwAAAD/AAgAAAAAAAAENEAAAVgIAANbe76ovR9o/dIFg+5fb7D8AAAA/zwIAAAAAAAABDhAAAFYCAACSG/5cuFLaP0DAOv9Dz+w/AAAAP98CAAAAAAAAAQ8QAABWAgAATlgMD0Fe2j9AwDr/Q8/sPwAAAD/fAgAAAAAAAAEQEAAAVgIAAAqVGsHJado/Dv8UA/DC7D8AAAA/7wIAAAAAAAABERAAAFYCAADG0ShzUnXaPw7/FAPwwuw/AAAAP+8CAAAAAAAAARIQAABWAgAAgg43JduA2j/WPe8GnLbsPwAAAD/+AgAAAAAAAAETEAAAVgIAADxLRddjjNo/1j3vBpy27D8AAAA//gIAAAAAAAABFBAAAFYCAAA8S0XXY4zaP6R8yQpIquw/AAAAPw4DAAAAAAAAARUQAABWAgAA+odTieyX2j+kfMkKSKrsPwAAAD8eAwAAAAAAAAEWEAAAVgIAALbEYTt1o9o/pHzJCkiq7D8AAAA/HgMAAAAAAAABFxAAAFYCAAC2xGE7daPaP3C7ow70new/AAAAPz0DAAAAAAAAARgQAABWAgAAcAFw7f2u2j9wu6MO9J3sPwAAAD89AwAAAAAAAAEZEAAAVgIAACw+fp+Guto/cLujDvSd7D8AAAA/TAMAAAAAAAABGhAAAFYCAADoeoxRD8baP3C7ow70new/AAAAP1wDAAAAAAAAARsQAABWAgAA6HqMUQ/G2j88+n0SoJHsPwAAAD9cAwAAAAAAAAEcEAAAVgIAAKS3mgOY0do/PPp9EqCR7D8AAAA/bAMAAAAAAAABHRAAAFYCAABi9Ki1IN3aPzz6fRKgkew/AAAAP3sDAAAAAAAAAR4QAABWAgAAHDG3Z6no2j88+n0SoJHsPwAAAD97AwAAAAAAAAEfEAAAVgIAANZtxRky9No/PPp9EqCR7D8AAAA/mwMAAAAAAAABIBAAAFYCAACUqtPLuv/aPzz6fRKgkew/AAAAP5sDAAAAAAAAASEQAABWAgAAUOfhfUML2z88+n0SoJHsPwAAAD+6AwAAAAAAAAEiEAAAVgIAAFDn4X1DC9s/cLujDvSd7D8AAAA/yQMAAAAAAAABIxAAAFYCAAAKJPAvzBbbP3C7ow70new/AAAAP8kDAAAAAAAAASQQAABWAgAACiTwL8wW2z+kfMkKSKrsPwAAAD/ZAwAAAAAAAAElEAAAVgIAAAok8C/MFts/1j3vBpy27D8AAAA/6QMAAAAAAAABJhAAAFYCAAAKJPAvzBbbPw7/FAPwwuw/AAAAP/gDAAAAAAAAAScQAABWAgAACiTwL8wW2z9AwDr/Q8/sPwAAAD/4AwAAAAAAAAEoEAAAVgIAAMhg/uFUIts/dIFg+5fb7D8AAAA/CAQAAAAAAAABKRAAAFYCAADIYP7hVCLbP6pChvfr5+w/AAAAPxgEAAAAAAAAASoQAABWAgAAyGD+4VQi2z/eA6zzP/TsPwAAAD8YBAAAAAAAAAErEAAAVgIAAMhg/uFUIts/EMXR75MA7T8AAAA/JwQAAAAAAAABLBAAAFYCAADIYP7hVCLbP0aG9+vnDO0/AAAAPycEAAAAAAAAAS0QAABWAgAAgp0MlN0t2z9Ghvfr5wztPwAAAD83BAAAAAAAAAEuEAAAVgIAAIKdDJTdLds/ekcd6DsZ7T8AAAA/NwQAAAAAAAABLxAAAFYCAACCnQyU3S3bP64IQ+SPJe0/AAAAP0YEAAAAAAAAATAQAABWAgAAgp0MlN0t2z/iyWjg4zHtPwAAAD9WBAAAAAAAAAExEAAAVgIAAIKdDJTdLds/FouO3Dc+7T8AAAA/EgUAAAAAAAABMhAAAFYCAABqN4FWQKbjP0BNn9Wbh+A/AAAAPwAAAAAAAAAAATMQAABWAgAAyVWIrwSs4z9ATZ/Vm4fgPwAAAD8AAAAAAAAAAAE0EAAAVgIAACZ0jwjJseM/QE2f1ZuH4D8AAAA/LwAAAAAAAAABNRAAAFYCAACFkpZhjbfjP0BNn9Wbh+A/AAAAPy8AAAAAAAAAATYQAABWAgAAnu2rbNrI4z9ATZ/Vm4fgPwAAAD8+AAAAAAAAAAE3EAAAVgIAALhIwXcn2uM/QE2f1ZuH4D8AAAA/TgAAAAAAAAABOBAAAFYCAACN4OQ0/fbjPwyMedlHe+A/AAAAP04AAAAAAAAAATkQAABWAgAAwJYPS5cZ5D8MjHnZR3vgPwAAAD9dAAAAAAAAAAE6EAAAVgIAAPRMOmExPOQ/DIx52Ud74D8AAAA/XQAAAAAAAAABOxAAAFYCAAAnA2V3y17kPwyMedlHe+A/AAAAP20AAAAAAAAAATwQAABWAgAAFvadP+6M5D8MjHnZR3vgPwAAAD9tAAAAAAAAAAE9EAAAVgIAAKjKz65MteQ/DIx52Ud74D8AAAA/fQAAAAAAAAABPhAAAFYCAACXvQh3b+PkPwyMedlHe+A/AAAAP30AAAAAAAAAAT8QAABWAgAAynMzjQkG5T8MjHnZR3vgPwAAAD+MAAAAAAAAAAFAEAAAVgIAAP0pXqOjKOU/DIx52Ud74D8AAAA/nAAAAAAAAAABQRAAAFYCAADTwYFgeUXlPwyMedlHe+A/AAAAP5wAAAAAAAAAAUIQAABWAgAASzuexIpc5T8MjHnZR3vgPwAAAD+cAAAAAAAAAAFDEAAAVgIAAGSWs8/XbeU/DIx52Ud74D8AAAA/rAAAAAAAAAABRBAAAFYCAAB+8cjaJH/lPwyMedlHe+A/AAAAP7sAAAAAAAAAAUUQAABWAgAAOi7XjK2K5T8MjHnZR3vgPwAAAD+7AAAAAAAAAAFGEAAAVgIAAPVq5T42luU/DIx52Ud74D8AAAA/uwAAAAAAAAABRxAAAFYCAACyp/PwvqHlPwyMedlHe+A/AAAAP8sAAAAAAAAAAUgQAABWAgAAbeQBo0et5T8MjHnZR3vgPwAAAD/LAAAAAAAAAAFJEAAAVgIAACghEFXQuOU/DIx52Ud74D8AAAA/2gAAAAAAAAABShAAAFYCAACHPxeulL7lPwyMedlHe+A/AAAAP9oAAAAAAAAAAUsQAABWAgAA5V0eB1nE5T8MjHnZR3vgPwAAAD/qAAAAAAAAAAFMEAAAVgIAAEJ8JWAdyuU/2MpT3fNu4D8AAAA/6gAAAAAAAAABTRAAAFYCAAChmiy54c/lP6IJLuGfYuA/AAAAP/oAAAAAAAAAAU4QAABWAgAA/rgzEqbV5T+iCS7hn2LgPwAAAD8JAQAAAAAAAAFPEAAAVgIAAFvXOmtq2+U/ogku4Z9i4D8AAAA/KQEAAAAAAAABUBAAAFYCAAC69UHELuHlP6IJLuGfYuA/AAAAP0gBAAAAAAAAAVEQAABWAgAAGBRJHfPm5T+iCS7hn2LgPwAAAD9XAQAAAAAAAAFSEAAAVgIAAHYyUHa37OU/ogku4Z9i4D8AAAA/VwEAAAAAAAABUxAAAFYCAADUUFfPe/LlP3BICOVLVuA/AAAAP3QBAAAAAAAAAVQQAABWAgAAMW9eKED45T9wSAjlS1bgPwAAAD+DAQAAAAAAAAFVEAAAVgIAAI+NZYEE/uU/cEgI5UtW4D8AAAA/gwEAAAAAAAABVhAAAFYCAADtq2zayAPmP3BICOVLVuA/AAAAP5MBAAAAAAAAAVcQAABWAgAA7ats2sgD5j86h+Lo90ngPwAAAD+TAQAAAAAAAAFYEAAAVgIAACDTwYFgeeU/qosbQQ6W5T8AAAA/AAAAAAAAAAABWRAAAFYCAADBtLoonHPlP6qLG0EOluU/AAAAPw8AAAAAAAAAAVoQAABWAgAAZJazz9dt5T+qixtBDpblPwAAAD8PAAAAAAAAAAFbEAAAVgIAAAd4rHYTaOU/qosbQQ6W5T8AAAA/DwAAAAAAAAABXBAAAFYCAACoWaUdT2LlP6qLG0EOluU/AAAAPx8AAAAAAAAAAV0QAABWAgAASzuexIpc5T+qixtBDpblPwAAAD8fAAAAAAAAAAFeEAAAVgIAAI7+jxICUeU/qosbQQ6W5T8AAAA/PgAAAAAAAAABXxAAAFYCAAAx4Ii5PUvlP6qLG0EOluU/AAAAPz4AAAAAAAAAAWAQAABWAgAAdaN6B7U/5T+qixtBDpblPwAAAD9OAAAAAAAAAAFhEAAAVgIAALlmbFUsNOU/3kxBPWKi5T8AAAA/TgAAAAAAAAABYhAAAFYCAAD9KV6joyjlP95MQT1iouU/AAAAP10AAAAAAAAAAWMQAABWAgAAQu1P8Rod5T8SDmc5tq7lPwAAAD9dAAAAAAAAAAFkEAAAVgIAAIawQT+SEeU/Eg5nObau5T8AAAA/bQAAAAAAAAABZRAAAFYCAADKczONCQblP0bPjDUKu+U/AAAAP20AAAAAAAAAAWYQAABWAgAAsBgegrz05D9Gz4w1CrvlPwAAAD99AAAAAAAAAAFnEAAAVgIAAPTbD9Az6eQ/Rs+MNQq75T8AAAA/fQAAAAAAAAABaBAAAFYCAAA6nwEeq93kP0bPjDUKu+U/AAAAP4wAAAAAAAAAAWkQAABWAgAAfWLzayLS5D9Gz4w1CrvlPwAAAD+MAAAAAAAAAAFqEAAAVgIAAMEl5bmZxuQ/Rs+MNQq75T8AAAA/nAAAAAAAAAABaxAAAFYCAAAG6dYHEbvkP0bPjDUKu+U/AAAAP5wAAAAAAAAAAWwQAABWAgAAqMrPrky15D9Gz4w1CrvlPwAAAD+7AAAAAAAAAAFtEAAAVgIAAEmsyFWIr+Q/Rs+MNQq75T8AAAA/uwAAAAAAAAABbhAAAFYCAADsjcH8w6nkP0bPjDUKu+U/AAAAP8sAAAAAAAAAAW8QAABWAgAAjm+6o/+j5D9Gz4w1CrvlPwAAAD/LAAAAAAAAAAFwEAAAVgIAADBRs0o7nuQ/Rs+MNQq75T8AAAA/2gAAAAAAAAABcRAAAFYCAABzFKWYspLkP0bPjDUKu+U/AAAAP+oAAAAAAAAAAXIQAABWAgAAudeW5imH5D9Gz4w1CrvlPwAAAD/qAAAAAAAAAAFzEAAAVgIAAP2aiDShe+Q/Rs+MNQq75T8AAAA/6gAAAAAAAAABdBAAAFYCAABAXnqCGHDkP0bPjDUKu+U/AAAAP/oAAAAAAAAAAXUQAABWAgAAhSFs0I9k5D9Gz4w1CrvlPwAAAD8JAQAAAAAAAAF2EAAAVgIAAMrkXR4HWeQ/Rs+MNQq75T8AAAA/CQEAAAAAAAABdxAAAFYCAAANqE9sfk3kP0bPjDUKu+U/AAAAPwkBAAAAAAAAAXgQAABWAgAAr4lIE7pH5D9Gz4w1CrvlPwAAAD8ZAQAAAAAAAAF5EAAAVgIAAFJrQbr1QeQ/Rs+MNQq75T8AAAA/KAEAAAAAAAABehAAAFYCAAD0TDphMTzkPxIOZzm2ruU/AAAAPzgBAAAAAAAAAXsQAABWAgAA9Ew6YTE85D/eTEE9YqLlPwAAAD9IAQAAAAAAAAF8EAAAVgIAAPRMOmExPOQ/dsr1RLqJ5T8AAAA/SAEAAAAAAAABfRAAAFYCAAD0TDphMTzkPwxIqkwSceU/AAAAP1cBAAAAAAAAAX4QAABWAgAAli4zCG025D+kxV5UaljlPwAAAD9XAQAAAAAAAAF/EAAAVgIAADkQLK+oMOQ/PEMTXMI/5T8AAAA/ZwEAAAAAAAABgBAAAFYCAAA5ECyvqDDkP9TAx2MaJ+U/AAAAP2cBAAAAAAAAAYEQAABWAgAA2fEkVuQq5D9qPnxrcg7lPwAAAD93AQAAAAAAAAGCEAAAVgIAANnxJFbkKuQ/BLwwc8r15D8AAAA/dwEAAAAAAAABgxAAAFYCAAB80x39HyXkP5o55Xoi3eQ/AAAAP4YBAAAAAAAAAYQQAABWAgAAfNMd/R8l5D8yt5mCesTkPwAAAD+GAQAAAAAAAAGFEAAAVgIAAHzTHf0fJeQ/yjROitKr5D8AAAA/lgEAAAAAAAABhhAAAFYCAAB80x39HyXkP5ZzKI5+n+Q/AAAAP5YBAAAAAAAAAYcQAABWAgAAH7UWpFsf5D9isgKSKpPkPwAAAD+lAQAAAAAAAAGIEAAAVgIAAB+1FqRbH+Q/LvHcldaG5D8AAAA/tQEAAAAAAAABiRAAAFYCAAAftRakWx/kP/gvt5mCeuQ/AAAAP7UBAAAAAAAAAYoQAABWAgAAH7UWpFsf5D/EbpGdLm7kPwAAAD/FAQAAAAAAAAGLEAAAVgIAAB+1FqRbH+Q/kK1rodph5D8AAAA/xQEAAAAAAAABjBAAAFYCAAAftRakWx/kP1zsRaWGVeQ/AAAAP9QBAAAAAAAAAY0QAABWAgAAfNMd/R8l5D9c7EWlhlXkPwAAAD/UAQAAAAAAAAGOEAAAVgIAAHzTHf0fJeQ/9Gn6rN485D8AAAA/5AEAAAAAAAABjxAAAFYCAADZ8SRW5CrkP8Co1LCKMOQ/AAAAP+QBAAAAAAAAAZAQAABWAgAAli4zCG025D9YJom44hfkPwAAAD/0AQAAAAAAAAGREAAAVgIAAFJrQbr1QeQ/7qM9wDr/4z8AAAA/9AEAAAAAAAABkhAAAFYCAABsxlbFQlPkP4Yh8seS5uM/AAAAPwACAAAAAAAAAZMQAABWAgAAJwNld8te5D9SYMzLPtrjPwAAAD8AAgAAAAAAAAGUEAAAVgIAAEBeeoIYcOQ/tBxb10K14z8AAAA/EAIAAAAAAAABlRAAAFYCAABauY+NZYHkP4JbNdvuqOM/AAAAPxACAAAAAAAAAZYQAABWAgAA0zKs8XaY5D9Omg/fmpzjPwAAAD8fAgAAAAAAAAGXEAAAVgIAAOyNwfzDqeQ/Gtnp4kaQ4z8AAAA/HwIAAAAAAAABmBAAAFYCAAAG6dYHEbvkP+QXxObyg+M/AAAAPy8CAAAAAAAAAZkQAABWAgAAH0TsEl7M5D/kF8Tm8oPjPwAAAD8/AgAAAAAAAAGaEAAAVgIAAJe9CHdv4+Q/sFae6p534z8AAAA/PwIAAAAAAAABmxAAAFYCAABT+hYp+O7kP7BWnuqed+M/AAAAP04CAAAAAAAAAZwQAABWAgAAbVUsNEUA5T+wVp7qnnfjPwAAAD9OAgAAAAAAAAGdEAAAVgIAAIawQT+SEeU/sFae6p534z8AAAA/XgIAAAAAAAABnhAAAFYCAABC7U/xGh3lP7BWnuqed+M/AAAAP14CAAAAAAAAAZ8QAABWAgAA/Sleo6Mo5T+wVp7qnnfjPwAAAD9uAgAAAAAAAAGgEAAAVgIAALlmbFUsNOU/sFae6p534z8AAAA/bgIAAAAAAAABoRAAAFYCAAB1o3oHtT/lP7BWnuqed+M/AAAAP30CAAAAAAAAAaIQAABWAgAA08GBYHlF5T+wVp7qnnfjPwAAAD+NAgAAAAAAAAGjEAAAVgIAADHgiLk9S+U/sFae6p534z8AAAA/nAIAAAAAAAABpBAAAFYCAACO/o8SAlHlP+QXxObyg+M/AAAAP5wCAAAAAAAAAaUQAABWAgAA7RyXa8ZW5T/kF8Tm8oPjPwAAAD+sAgAAAAAAAAGmEAAAVgIAAO0cl2vGVuU/Gtnp4kaQ4z8AAAA/vAIAAAAAAAABpxAAAFYCAABLO57EilzlPxrZ6eJGkOM/AAAAP7wCAAAAAAAAAagQAABWAgAASzuexIpc5T9Omg/fmpzjPwAAAD/LAgAAAAAAAAGpEAAAVgIAAKhZpR1PYuU/gls12+6o4z8AAAA/2wIAAAAAAAABqhAAAFYCAACoWaUdT2LlP7QcW9dCteM/AAAAP9sCAAAAAAAAAasQAABWAgAAqFmlHU9i5T/q3YDTlsHjPwAAAD/rAgAAAAAAAAGsEAAAVgIAAKhZpR1PYuU/Hp+mz+rN4z8AAAA/6wIAAAAAAAABrRAAAFYCAACoWaUdT2LlP4Yh8seS5uM/AAAAP/oCAAAAAAAAAa4QAABWAgAAqFmlHU9i5T/uoz3AOv/jPwAAAD8KAwAAAAAAAAGvEAAAVgIAAAd4rHYTaOU/WCaJuOIX5D8AAAA/CgMAAAAAAAABsBAAAFYCAAAHeKx2E2jlP8Co1LCKMOQ/AAAAPxkDAAAAAAAAAbEQAABWAgAAB3isdhNo5T8oKyCpMknkPwAAAD8ZAwAAAAAAAAGyEAAAVgIAAAd4rHYTaOU/kK1rodph5D8AAAA/KQMAAAAAAAABsxAAAFYCAAAHeKx2E2jlP/gvt5mCeuQ/AAAAPykDAAAAAAAAAbQQAABWAgAAB3isdhNo5T8u8dyV1obkPwAAAD85AwAAAAAAAAG1EAAAVgIAAAd4rHYTaOU/YrICkiqT5D8AAAA/OQMAAAAAAAABthAAAFYCAAAHeKx2E2jlP5ZzKI5+n+Q/AAAAP0gDAAAAAAAAAbcQAABWAgAAB3isdhNo5T/KNE6K0qvkPwAAAD93AwAAAAAAAAG4EAAAVgIAAFtIZfxnLuU/QE2f1ZuH4D8AAAA/AAAAAAAAAAABuRAAAFYCAABbSGX8Zy7lP3QOxdHvk+A/AAAAPwAAAAAAAAAAAboQAABWAgAAW0hl/Gcu5T+oz+rNQ6DgPwAAAD8vAAAAAAAAAAG7EAAAVgIAAFtIZfxnLuU/3JAQypes4D8AAAA/LwAAAAAAAAABvBAAAFYCAABbSGX8Zy7lPxBSNsbruOA/AAAAPz8AAAAAAAAAAb0QAABWAgAAW0hl/Gcu5T9GE1zCP8XgPwAAAD9OAAAAAAAAAAG+EAAAVgIAAFtIZfxnLuU/etSBvpPR4D8AAAA/TgAAAAAAAAABvxAAAFYCAABbSGX8Zy7lP+JWzbY76uA/AAAAP14AAAAAAAAAAcAQAABWAgAAW0hl/Gcu5T9K2Riv4wLhPwAAAD9uAAAAAAAAAAHBEAAAVgIAAFtIZfxnLuU/sltkp4sb4T8AAAA/bgAAAAAAAAABwhAAAFYCAABbSGX8Zy7lPxzer58zNOE/AAAAP30AAAAAAAAAAcMQAABWAgAAW0hl/Gcu5T+CYPuX20zhPwAAAD99AAAAAAAAAAHEEAAAVgIAAFtIZfxnLuU/IKRsjNdx4T8AAAA/jQAAAAAAAAABxRAAAFYCAABbSGX8Zy7lP4gmuIR/iuE/AAAAP40AAAAAAAAAAcYQAABWAgAAW0hl/Gcu5T/wqAN9J6PhPwAAAD+dAAAAAAAAAAHHEAAAVgIAAFtIZfxnLuU/jux0cSPI4T8AAAA/nQAAAAAAAAAByBAAAFYCAABbSGX8Zy7lP/ZuwGnL4OE/AAAAP6wAAAAAAAAAAckQAABWAgAAW0hl/Gcu5T9e8Qtic/nhPwAAAD+sAAAAAAAAAAHKEAAAVgIAAFtIZfxnLuU/+jR9Vm8e4j8AAAA/vAAAAAAAAAAByxAAAFYCAABbSGX8Zy7lP2S3yE4XN+I/AAAAP7wAAAAAAAAAAcwQAABWAgAAW0hl/Gcu5T/MORRHv0/iPwAAAD/LAAAAAAAAAAHNEAAAVgIAAFtIZfxnLuU/NLxfP2do4j8AAAA/ywAAAAAAAAABzhAAAFYCAAD9KV6joyjlP5w+qzcPgeI/AAAAP9sAAAAAAAAAAc8QAABWAgAA/Sleo6Mo5T8EwfYvt5niPwAAAD/bAAAAAAAAAAHQEAAAVgIAAP0pXqOjKOU/bkNCKF+y4j8AAAA/6wAAAAAAAAAB0RAAAFYCAAD9KV6joyjlP9bFjSAHy+I/AAAAP+sAAAAAAAAAAdIQAABWAgAAoAtXSt8i5T8+SNkYr+PiPwAAAD/6AAAAAAAAAAHTEAAAVgIAAELtT/EaHeU/psokEVf84j8AAAA/+gAAAAAAAAAB1BAAAFYCAADjzkiYVhflP6bKJBFX/OI/AAAAPwoBAAAAAAAAAdUQAABWAgAAhrBBP5IR5T8QTXAJ/xTjPwAAAD8KAQAAAAAAAAHWEAAAVgIAAIawQT+SEeU/Qg6WBVMh4z8AAAA/GgEAAAAAAAAB1xAAAFYCAAAnkjrmzQvlP3bPuwGnLeM/AAAAPxoBAAAAAAAAAdgQAABWAgAAJ5I65s0L5T+skOH9+jnjPwAAAD8pAQAAAAAAAAHZEAAAVgIAAMpzM40JBuU/4FEH+k5G4z8AAAA/KQEAAAAAAAAB2hAAAFYCAABtVSw0RQDlPxQTLfaiUuM/AAAAP4MBAAAAAAAAAdsQAABWAgAAfWLzayLS5D/Q/9AzY43iPwAAAD8AAAAAAAAAAAHcEAAAVgIAAH1i82si0uQ/BMH2L7eZ4j8AAAA/AAAAAAAAAAAB3RAAAFYCAADbgPrE5tfkPzqCHCwLpuI/AAAAPy8AAAAAAAAAAd4QAABWAgAA24D6xObX5D9uQ0IoX7LiPwAAAD8vAAAAAAAAAAHfEAAAVgIAANuA+sTm1+Q/ogRoJLO+4j8AAAA/PwAAAAAAAAAB4BAAAFYCAADbgPrE5tfkP9bFjSAHy+I/AAAAPz8AAAAAAAAAAeEQAABWAgAA24D6xObX5D8Ih7McW9fiPwAAAD9PAAAAAAAAAAHiEAAAVgIAADqfAR6r3eQ/PkjZGK/j4j8AAAA/XgAAAAAAAAAB4xAAAFYCAAA6nwEeq93kP3IJ/xQD8OI/AAAAP14AAAAAAAAAAeQQAABWAgAAl70Id2/j5D+myiQRV/ziPwAAAD9uAAAAAAAAAAHlEAAAVgIAAJe9CHdv4+Q/2otKDasI4z8AAAA/fQAAAAAAAAAB5hAAAFYCAAD02w/QM+nkP9qLSg2rCOM/AAAAP30AAAAAAAAAAecQAABWAgAA9NsP0DPp5D8QTXAJ/xTjPwAAAD99AAAAAAAAAAHoEAAAVgIAAPTbD9Az6eQ/Qg6WBVMh4z8AAAA/jQAAAAAAAAAB6RAAAFYCAABT+hYp+O7kP3bPuwGnLeM/AAAAP50AAAAAAAAAAeoQAABWAgAAU/oWKfju5D+skOH9+jnjPwAAAD+dAAAAAAAAAAHrEAAAVgIAAFP6Fin47uQ/4FEH+k5G4z8AAAA/rAAAAAAAAAAB7BAAAFYCAACwGB6CvPTkPxQTLfaiUuM/AAAAP6wAAAAAAAAAAe0QAABWAgAADjcl24D65D9I1FLy9l7jPwAAAD+8AAAAAAAAAAHuEAAAVgIAAA43JduA+uQ/fJV47kpr4z8AAAA/zAAAAAAAAAAB7xAAAFYCAAAONyXbgPrkP7BWnuqed+M/AAAAP8wAAAAAAAAAAfAQAABWAgAAbVUsNEUA5T/kF8Tm8oPjPwAAAD/bAAAAAAAAAAHxEAAAVgIAAMpzM40JBuU/5BfE5vKD4z8AAAA/2wAAAAAAAAAB8hAAAFYCAAAnkjrmzQvlP7BWnuqed+M/AAAAPykBAAAAAAAAAfMQAABWAgAAhrBBP5IR5T98lXjuSmvjPwAAAD85AQAAAAAAAAH0EAAAVgIAAOPOSJhWF+U/SNRS8vZe4z8AAAA/OQEAAAAAAAAB9RAAAFYCAABC7U/xGh3lP0jUUvL2XuM/AAAAP1YBAAAAAAAAAfYQAABWAgAAoAtXSt8i5T/gUQf6TkbjPwAAAD9lAQAAAAAAAAH3EAAAVgIAALlmbFUsNOU/ds+7Aact4z8AAAA/ZQEAAAAAAAAB+BAAAFYCAAB1o3oHtT/lP9qLSg2rCOM/AAAAP3UBAAAAAAAAAfkQAABWAgAAMeCIuT1L5T9yCf8UA/DiPwAAAD+EAQAAAAAAAAH6EAAAVgIAAO0cl2vGVuU/1sWNIAfL4j8AAAA/hAEAAAAAAAAB+xAAAFYCAACCDjcl24DaP3AEOVgWTOU/AAAAPwAAAAAAAAAAAfwQAABWAgAAgg43JduA2j88QxNcwj/lPwAAAD8AAAAAAAAAAAH9EAAAVgIAAIIONyXbgNo/CILtX24z5T8AAAA/HwAAAAAAAAAB/hAAAFYCAACCDjcl24DaP9TAx2MaJ+U/AAAAP/oAAAAAAAAAAf8QAABWAgAAgg43JduA2j9qPnxrcg7lPwAAAD8KAQAAAAAAAAEAEQAAVgIAAIIONyXbgNo/BLwwc8r15D8AAAA/CgEAAAAAAAABAREAAFYCAAA8S0XXY4zaP5o55Xoi3eQ/AAAAPxkBAAAAAAAAAQIRAABWAgAA+odTieyX2j/89XOGJrjkPwAAAD8ZAQAAAAAAAAEDEQAAVgIAAPqHU4nsl9o/YrICkiqT5D8AAAA/KQEAAAAAAAABBBEAAFYCAAC2xGE7daPaP8RukZ0ubuQ/AAAAPykBAAAAAAAAAQURAABWAgAAcAFw7f2u2j8oKyCpMknkPwAAAD84AQAAAAAAAAEGEQAAVgIAACw+fp+Guto/wKjUsIow5D8AAAA/SAEAAAAAAAABBxEAAFYCAAAsPn6fhrraP4rnrrQ2JOQ/AAAAP0gBAAAAAAAAAQgRAABWAgAA6HqMUQ/G2j/uoz3AOv/jPwAAAD9IAQAAAAAAAAEJEQAAVgIAAOh6jFEPxto/vOIXxOby4z8AAAA/WAEAAAAAAAABChEAAFYCAACkt5oDmNHaPx6fps/qzeM/AAAAP1gBAAAAAAAAAQsRAABWAgAApLeaA5jR2j/q3YDTlsHjPwAAAD9nAQAAAAAAAAEMEQAAVgIAAGL0qLUg3do/gls12+6o4z8AAAA/ZwEAAAAAAAABDREAAFYCAABi9Ki1IN3aPxrZ6eJGkOM/AAAAP3cBAAAAAAAAAQ4RAABWAgAAHDG3Z6no2j+wVp7qnnfjPwAAAD+HAQAAAAAAAAEPEQAAVgIAAJSq08u6/9o/4FEH+k5G4z8AAAA/hwEAAAAAAAABEBEAAFYCAACUqtPLuv/aP0IOlgVTIeM/AAAAP5YBAAAAAAAAARERAABWAgAAlKrTy7r/2j+myiQRV/ziPwAAAD+WAQAAAAAAAAESEQAAVgIAAFDn4X1DC9s/CIezHFvX4j8AAAA/lgEAAAAAAAABExEAAFYCAABQ5+F9QwvbPzqCHCwLpuI/AAAAP6YBAAAAAAAAARQRAABWAgAAUOfhfUML2z+cPqs3D4HiPwAAAD+1AQAAAAAAAAEVEQAAVgIAAAok8C/MFts/APs5QxNc4j8AAAA/tQEAAAAAAAABFhEAAFYCAAAKJPAvzBbbP2S3yE4XN+I/AAAAP8UBAAAAAAAAARcRAABWAgAACiTwL8wW2z+SsjFexwXiPwAAAD/FAQAAAAAAAAEYEQAAVgIAAAok8C/MFts/9m7Aacvg4T8AAAA/1QEAAAAAAAABGREAAFYCAAAKJPAvzBbbP1orT3XPu+E/AAAAP9UBAAAAAAAAARoRAABWAgAACiTwL8wW2z+8592A05bhPwAAAD/kAQAAAAAAAAEbEQAAVgIAAAok8C/MFts/IKRsjNdx4T8AAAA/5AEAAAAAAAABHBEAAFYCAAAKJPAvzBbbP06f1ZuHQOE/AAAAP/QBAAAAAAAAAR0RAABWAgAACiTwL8wW2z+yW2SnixvhPwAAAD/0AQAAAAAAAAEeEQAAVgIAAAok8C/MFts/StkYr+MC4T8AAAA/BAIAAAAAAAABHxEAAFYCAAAKJPAvzBbbP+JWzbY76uA/AAAAPwQCAAAAAAAAASARAABWAgAACiTwL8wW2z961IG+k9HgPwAAAD8TAgAAAAAAAAEhEQAAVgIAAAok8C/MFts/RhNcwj/F4D8AAAA/EwIAAAAAAAABIhEAAFYCAAAKJPAvzBbbP9yQEMqXrOA/AAAAPyMCAAAAAAAAASMRAABWAgAACiTwL8wW2z90DsXR75PgPwAAAD8yAgAAAAAAAAEkEQAAVgIAAAok8C/MFts/DIx52Ud74D8AAAA/MgIAAAAAAAABJREAAFYCAAAKJPAvzBbbP6IJLuGfYuA/AAAAPzICAAAAAAAAASYRAABWAgAACiTwL8wW2z86h+Lo90ngPwAAAD9CAgAAAAAAAAEnEQAAVgIAAFDn4X1DC9s/nkNx9Psk4D8AAAA/QgIAAAAAAAABKBEAAFYCAACUqtPLuv/aP5l9tAdY598/AAAAP1ICAAAAAAAAASkRAABWAgAA1m3FGTL02j/LeB0XCLbfPwAAAD9SAgAAAAAAAAEqEQAAVgIAAGL0qLUg3do/kfE6LhBs3z8AAAA/YQIAAAAAAAABKxEAAFYCAABi9Ki1IN3aP8Hsoz3AOt8/AAAAP2ECAAAAAAAAASwRAABWAgAApLeaA5jR2j/v5wxNcAnfPwAAAD9xAgAAAAAAAAEtEQAAVgIAAOh6jFEPxto/H+N1XCDY3j8AAAA/cQIAAAAAAAABLhEAAFYCAADoeoxRD8baP03e3mvQpt4/AAAAP4ECAAAAAAAAAS8RAABWAgAALD5+n4a62j972Ud7gHXePwAAAD+BAgAAAAAAAAEwEQAAVgIAACw+fp+Guto/q9SwijBE3j8AAAA/kAIAAAAAAAABMREAAFYCAABwAXDt/a7aP93PGZrgEt4/AAAAP6ACAAAAAAAAATIRAABWAgAAcAFw7f2u2j8Jy4KpkOHdPwAAAD+gAgAAAAAAAAEzEQAAVgIAALbEYTt1o9o/OcbruECw3T8AAAA/oAIAAAAAAAABNBEAAFYCAAD6h1OJ7JfaP2vBVMjwft0/AAAAP68CAAAAAAAAATURAABWAgAA+odTieyX2j+XvL3XoE3dPwAAAD+/AgAAAAAAAAE2EQAAVgIAADxLRddjjNo/x7cm51Ac3T8AAAA/vwIAAAAAAAABNxEAAFYCAACCDjcl24DaP1812+6oA90/AAAAP78CAAAAAAAAATgRAABWAgAAgg43JduA2j+PMET+WNLcPwAAAD/PAgAAAAAAAAE5EQAAVgIAAMbRKHNSddo/vyutDQmh3D8AAAA/3gIAAAAAAAABOhEAAFYCAAAKlRrByWnaP+0mFh25b9w/AAAAP94CAAAAAAAAATsRAABWAgAATlgMD0Fe2j8bIn8saT7cPwAAAD/uAgAAAAAAAAE8EQAAVgIAAE5YDA9BXto/Sx3oOxkN3D8AAAA/7gIAAAAAAAABPREAAFYCAACSG/5cuFLaP+OanENx9Ns/AAAAP/4CAAAAAAAAAT4RAABWAgAAkhv+XLhS2j95GFFLydvbPwAAAD/+AgAAAAAAAAE/EQAAVgIAAJIb/ly4Uto/EZYFUyHD2z8AAAA/DQMAAAAAAAABQBEAAFYCAACSG/5cuFLaP6kTulp5qts/AAAAPx0DAAAAAAAAAUERAABWAgAAkhv+XLhS2j8/kW5i0ZHbPwAAAD8dAwAAAAAAAAFCEQAAVgIAANbe76ovR9o/2Q4jail52z8AAAA/LAMAAAAAAAABQxEAAFYCAADW3u+qL0faP2+M13GBYNs/AAAAP1sDAAAAAAAAAUQRAABWAgAA1t7vqi9H2j8HCox52UfbPwAAAD+UAwAAAAAAAAFFEQAAVgIAANbe76ovR9o/n4dAgTEv2z8AAAA/owMAAAAAAAABRhEAAFYCAADW3u+qL0faPzcF9YiJFts/AAAAP6MDAAAAAAAAAUcRAABWAgAA1t7vqi9H2j/NgqmQ4f3aPwAAAD+zAwAAAAAAAAFIEQAAVgIAANbe76ovR9o/ZwBemDnl2j8AAAA/wwMAAAAAAAABSREAAFYCAADW3u+qL0faP/19EqCRzNo/AAAAP8MDAAAAAAAAAUoRAABWAgAA1t7vqi9H2j+T+8an6bPaPwAAAD/SAwAAAAAAAAFLEQAAVgIAAJIb/ly4Uto/LXl7r0Gb2j8AAAA/4gMAAAAAAAABTBEAAFYCAABOWAwPQV7aP8P2L7eZgto/AAAAP+IDAAAAAAAAAU0RAABWAgAATlgMD0Fe2j9bdOS+8WnaPwAAAD/yAwAAAAAAAAFOEQAAVgIAAAqVGsHJado/9fGYxklR2j8AAAA/8gMAAAAAAAABTxEAAFYCAAAKlRrByWnaP4tvTc6hONo/AAAAPwEEAAAAAAAAAVARAABWAgAAxtEoc1J12j+Lb03OoTjaPwAAAD8BBAAAAAAAAAFREQAAVgIAAMbRKHNSddo/Ie0B1vkf2j8AAAA/EQQAAAAAAAABUhEAAFYCAACCDjcl24DaP7tqtt1RB9o/AAAAPxEEAAAAAAAAAVMRAABWAgAAgg43JduA2j9R6Grlqe7ZPwAAAD8gBAAAAAAAAAFUEQAAVgIAAIIONyXbgNo/g+PT9Fm92T8AAAA/IAQAAAAAAAABVREAAFYCAAA8S0XXY4zaPxlhiPyxpNk/AAAAPzAEAAAAAAAAAVYRAABWAgAAPEtF12OM2j+v3jwECozZPwAAAD9ABAAAAAAAAAFXEQAAVgIAADxLRddjjNo/SVzxC2Jz2T8AAAA/TwQAAAAAAAABWBEAAFYCAAA8S0XXY4zaP9/ZpRO6Wtk/AAAAP08EAAAAAAAAAVkRAABWAgAAPEtF12OM2j93V1obEkLZPwAAAD9fBAAAAAAAAAFaEQAAVgIAADxLRddjjNo/D9UOI2op2T8AAAA/bwQAAAAAAAABWxEAAFYCAAA8S0XXY4zaP6dSwyrCENk/AAAAP50EAAAAAAAAAVwRAABWAgAA+odTieyX2j+nUsMqwhDZPwAAAD+dBAAAAAAAAAFdEQAAVgIAALbEYTt1o9o/p1LDKsIQ2T8AAAA/rQQAAAAAAAABXhEAAFYCAABwAXDt/a7aP6dSwyrCENk/AAAAP70EAAAAAAAAAV8RAABWAgAAgp0MlN0t2z/nZR/tAdbZPwAAAD8AAAAAAAAAAAFgEQAAVgIAAD7aGkZmOds/52Uf7QHW2T8AAAA/AAAAAAAAAAABYREAAFYCAAD8Fin47kTbP4Pj0/RZvdk/AAAAPwAAAAAAAAAAAWIRAABWAgAAtlM3qndQ2z+D49P0Wb3ZPwAAAD8QAAAAAAAAAAFjEQAAVgIAAHCQRVwAXNs/GWGI/LGk2T8AAAA/HwAAAAAAAAABZBEAAFYCAAAuzVMOiWfbPxlhiPyxpNk/AAAAPx8AAAAAAAAAAWURAABWAgAA6gliwBFz2z+v3jwECozZPwAAAD8fAAAAAAAAAAFmEQAAVgIAAKRGcHKafts/SVzxC2Jz2T8AAAA/PwAAAAAAAAABZxEAAFYCAABig34kI4rbP0lc8Qtic9k/AAAAPz8AAAAAAAAAAWgRAABWAgAAHMCM1quV2z9JXPELYnPZPwAAAD9OAAAAAAAAAAFpEQAAVgIAANj8mog0ods/39mlE7pa2T8AAAA/TgAAAAAAAAABahEAAFYCAACWOak6vazbP9/ZpRO6Wtk/AAAAP14AAAAAAAAAAWsRAABWAgAAUHa37EW42z/f2aUTulrZPwAAAD9uAAAAAAAAAAFsEQAAVgIAAFB2t+xFuNs/d1daGxJC2T8AAAA/bgAAAAAAAAABbREAAFYCAAAKs8WezsPbP3dXWhsSQtk/AAAAP30AAAAAAAAAAW4RAABWAgAAyO/TUFfP2z93V1obEkLZPwAAAD+NAAAAAAAAAAFvEQAAVgIAAIQs4gLg2ts/d1daGxJC2T8AAAA/vAAAAAAAAAABcBEAAFYCAAA+afC0aObbP3dXWhsSQtk/AAAAP8sAAAAAAAAAAXERAABWAgAA/KX+ZvHx2z93V1obEkLZPwAAAD/LAAAAAAAAAAFyEQAAVgIAALbiDBl6/ds/d1daGxJC2T8AAAA/6wAAAAAAAAABcxEAAFYCAAByHxvLAgncP3dXWhsSQtk/AAAAP+sAAAAAAAAAAXQRAABWAgAA6pg3LxQg3D93V1obEkLZPwAAAD/6AAAAAAAAAAF1EQAAVgIAAKbVReGcK9w/D9UOI2op2T8AAAA/+gAAAAAAAAABdhEAAFYCAAAeT2JFrkLcPw/VDiNqKdk/AAAAPwoBAAAAAAAAAXcRAABWAgAAlsh+qb9Z3D+nUsMqwhDZPwAAAD8ZAQAAAAAAAAF4EQAAVgIAAAxCmw3RcNw/p1LDKsIQ2T8AAAA/GQEAAAAAAAABeREAAFYCAACEu7dx4ofcP6dSwyrCENk/AAAAPxkBAAAAAAAAAXoRAABWAgAAQPjFI2uT3D+nUsMqwhDZPwAAAD8pAQAAAAAAAAF7EQAAVgIAAHKu8DkFttw/PdB3Mhr42D8AAAA/OQEAAAAAAAABfBEAAFYCAAAw6/7rjcHcPz3QdzIa+Ng/AAAAP0gBAAAAAAAAAX0RAABWAgAA6icNnhbN3D890HcyGvjYPwAAAD9IAQAAAAAAAAF+EQAAVgIAAKZkG1Cf2Nw/1U0sOnLf2D8AAAA/5QEAAAAAAAABfxEAAFYCAABkoSkCKOTcP9VNLDpy39g/AAAAP+UBAAAAAAAAAYARAABWAgAAHt43tLDv3D/VTSw6ct/YPwAAAD/0AQAAAAAAAAGBEQAAVgIAANoaRmY5+9w/1U0sOnLf2D8AAAA/QgIAAAAAAAABghEAAFYCAACWV1QYwgbdP9VNLDpy39g/AAAAP1ICAAAAAAAAAYMRAABWAgAAUpRiykoS3T/VTSw6ct/YPwAAAD9iAgAAAAAAAAGEEQAAVgIAAAzRcHzTHd0/1U0sOnLf2D8AAAA/YgIAAAAAAAABhREAAFYCAADKDX8uXCndP9VNLDpy39g/AAAAP3ECAAAAAAAAAYYRAABWAgAAhkqN4OQ03T/VTSw6ct/YPwAAAD9xAgAAAAAAAAGHEQAAVgIAAIZKjeDkNN0/bcvgQcrG2D8AAAA/kAIAAAAAAAABiBEAAFYCAABAh5uSbUDdP23L4EHKxtg/AAAAP5ACAAAAAAAAAYkRAABWAgAA/sOpRPZL3T9ty+BBysbYPwAAAD+gAgAAAAAAAAGKEQAAVgIAALgAuPZ+V90/bcvgQcrG2D8AAAA/zwIAAAAAAAABixEAAFYCAACkRnBymn7bP0lc8Qtic9k/AAAAPwAAAAAAAAAAAYwRAABWAgAAYoN+JCOK2z9JXPELYnPZPwAAAD99AAAAAAAAAAGNEQAAVgIAAGKDfiQjits/r948BAqM2T8AAAA/jQAAAAAAAAABjhEAAFYCAAAcwIzWq5XbPxlhiPyxpNk/AAAAP40AAAAAAAAAAY8RAABWAgAAHMCM1quV2z+D49P0Wb3ZPwAAAD+dAAAAAAAAAAGQEQAAVgIAANj8mog0ods/52Uf7QHW2T8AAAA/nQAAAAAAAAABkREAAFYCAACWOak6vazbP1HoauWp7tk/AAAAP6wAAAAAAAAAAZIRAABWAgAAljmpOr2s2z+7arbdUQfaPwAAAD+sAAAAAAAAAAGTEQAAVgIAAJY5qTq9rNs/Ie0B1vkf2j8AAAA/vAAAAAAAAAABlBEAAFYCAACWOak6vazbP/XxmMZJUdo/AAAAP7wAAAAAAAAAAZURAABWAgAAljmpOr2s2z9bdOS+8WnaPwAAAD/MAAAAAAAAAAGWEQAAVgIAAFB2t+xFuNs/w/Yvt5mC2j8AAAA/2wAAAAAAAAABlxEAAFYCAABQdrfsRbjbPy15e69Bm9o/AAAAP9sAAAAAAAAAAZgRAABWAgAAUHa37EW42z+T+8an6bPaPwAAAD/rAAAAAAAAAAGZEQAAVgIAAFB2t+xFuNs//X0SoJHM2j8AAAA/6wAAAAAAAAABmhEAAFYCAABQdrfsRbjbP2cAXpg55do/AAAAP/oAAAAAAAAAAZsRAABWAgAAUHa37EW42z/NgqmQ4f3aPwAAAD/6AAAAAAAAAAGcEQAAVgIAAFB2t+xFuNs/n4dAgTEv2z8AAAA/CgEAAAAAAAABnREAAFYCAABQdrfsRbjbPwcKjHnZR9s/AAAAPwoBAAAAAAAAAZ4RAABWAgAAUHa37EW42z9vjNdxgWDbPwAAAD8aAQAAAAAAAAGfEQAAVgIAAAqzxZ7Ow9s/P5FuYtGR2z8AAAA/KQEAAAAAAAABoBEAAFYCAAAKs8WezsPbPxGWBVMhw9s/AAAAPykBAAAAAAAAAaERAABWAgAACrPFns7D2z/jmpxDcfTbPwAAAD8pAQAAAAAAAAGiEQAAVgIAAAqzxZ7Ow9s/s58zNMEl3D8AAAA/OQEAAAAAAAABoxEAAFYCAAAKs8WezsPbPxsifyxpPtw/AAAAPzkBAAAAAAAAAaQRAABWAgAACrPFns7D2z+FpMokEVfcPwAAAD9JAQAAAAAAAAGlEQAAVgIAAAqzxZ7Ow9s/7SYWHblv3D8AAAA/SQEAAAAAAAABphEAAFYCAAAKs8WezsPbP1WpYRVhiNw/AAAAP1gBAAAAAAAAAacRAABWAgAACrPFns7D2z+/K60NCaHcPwAAAD9oAQAAAAAAAAGoEQAAVgIAAAqzxZ7Ow9s/Ja74BbG53D8AAAA/aAEAAAAAAAABqREAAFYCAAAKs8WezsPbP48wRP5Y0tw/AAAAP3cBAAAAAAAAAaoRAABWAgAACrPFns7D2z/3so/2AOvcPwAAAD+HAQAAAAAAAAGrEQAAVgIAAAqzxZ7Ow9s/XzXb7qgD3T8AAAA/hwEAAAAAAAABrBEAAFYCAAAKs8WezsPbP8e3JudQHN0/AAAAP5cBAAAAAAAAAa0RAABWAgAAyO/TUFfP2z8xOnLf+DTdPwAAAD+mAQAAAAAAAAGuEQAAVgIAAMjv01BXz9s/l7y916BN3T8AAAA/tgEAAAAAAAABrxEAAFYCAADI79NQV8/bPwE/CdBIZt0/AAAAP8YBAAAAAAAAAbARAABWAgAAyO/TUFfP2z9rwVTI8H7dPwAAAD/VAQAAAAAAAAGxEQAAVgIAAIQs4gLg2ts/z0OgwJiX3T8AAAA/1QEAAAAAAAABshEAAFYCAACELOIC4NrbPznG67hAsN0/AAAAP+UBAAAAAAAAAbMRAABWAgAAhCziAuDa2z+jSDex6MjdPwAAAD8zAgAAAAAAAAG0EQAAVgIAAD5p8LRo5ts/o0g3sejI3T8AAAA/QwIAAAAAAAABtREAAFYCAAD8pf5m8fHbP6NIN7HoyN0/AAAAP7ACAAAAAAAAAbYRAABWAgAA/KX+ZvHx2z85xuu4QLDdPwAAAD/AAgAAAAAAAAG3EQAAVgIAALbiDBl6/ds/z0OgwJiX3T8AAAA/zwIAAAAAAAABuBEAAFYCAAC24gwZev3bP2vBVMjwft0/AAAAP98CAAAAAAAAAbkRAABWAgAAtuIMGXr92z8BPwnQSGbdPwAAAD/fAgAAAAAAAAG6EQAAVgIAALbiDBl6/ds/l7y916BN3T8AAAA/7gIAAAAAAAABuxEAAFYCAAC24gwZev3bPzE6ct/4NN0/AAAAP/4CAAAAAAAAAbwRAABWAgAAtuIMGXr92z/HtybnUBzdPwAAAD8OAwAAAAAAAAG9EQAAVgIAALbiDBl6/ds/XzXb7qgD3T8AAAA/DgMAAAAAAAABvhEAAFYCAAC24gwZev3bP/eyj/YA69w/AAAAPx0DAAAAAAAAAb8RAABWAgAAtuIMGXr92z+PMET+WNLcPwAAAD8dAwAAAAAAAAHAEQAAVgIAALbiDBl6/ds/Ja74BbG53D8AAAA/LQMAAAAAAAABwREAAFYCAAByHxvLAgncP78rrQ0Jodw/AAAAPy0DAAAAAAAAAcIRAABWAgAAch8bywIJ3D9VqWEVYYjcPwAAAD89AwAAAAAAAAHDEQAAVgIAAHIfG8sCCdw/7SYWHblv3D8AAAA/PQMAAAAAAAABxBEAAFYCAAByHxvLAgncP4WkyiQRV9w/AAAAP0wDAAAAAAAAAcURAABWAgAAch8bywIJ3D8bIn8saT7cPwAAAD9MAwAAAAAAAAHGEQAAVgIAAHIfG8sCCdw/s58zNMEl3D8AAAA/XAMAAAAAAAABxxEAAFYCAAByHxvLAgncP+OanENx9Ns/AAAAP1wDAAAAAAAAAcgRAABWAgAAMFwpfYsU3D/jmpxDcfTbPwAAAD9rAwAAAAAAAAHJEQAAVgIAADBcKX2LFNw/eRhRS8nb2z8AAAA/awMAAAAAAAAByhEAAFYCAAAwXCl9ixTcPxGWBVMhw9s/AAAAP3sDAAAAAAAAAcsRAABWAgAAMFwpfYsU3D+pE7paearbPwAAAD97AwAAAAAAAAHMEQAAVgIAADBcKX2LFNw/P5FuYtGR2z8AAAA/iwMAAAAAAAABzREAAFYCAAAwXCl9ixTcP2+M13GBYNs/AAAAP4sDAAAAAAAAAc4RAABWAgAAMFwpfYsU3D8HCox52UfbPwAAAD+aAwAAAAAAAAHPEQAAVgIAADBcKX2LFNw/n4dAgTEv2z8AAAA/mgMAAAAAAAAB0BEAAFYCAAAwXCl9ixTcP82CqZDh/do/AAAAP6oDAAAAAAAAAdERAABWAgAAMFwpfYsU3D9nAF6YOeXaPwAAAD+qAwAAAAAAAAHSEQAAVgIAADBcKX2LFNw//X0SoJHM2j8AAAA/ugMAAAAAAAAB0xEAAFYCAAAwXCl9ixTcP5P7xqfps9o/AAAAP7oDAAAAAAAAAdQRAABWAgAAMFwpfYsU3D8teXuvQZvaPwAAAD/JAwAAAAAAAAHVEQAAVgIAADBcKX2LFNw/w/Yvt5mC2j8AAAA/yQMAAAAAAAAB1hEAAFYCAAAwXCl9ixTcP1t05L7xado/AAAAP9kDAAAAAAAAAdcRAABWAgAAch8bywIJ3D/18ZjGSVHaPwAAAD/oAwAAAAAAAAHYEQAAVgIAAHIfG8sCCdw/i29NzqE42j8AAAA/+AMAAAAAAAAB2REAAFYCAAByHxvLAgncPyHtAdb5H9o/AAAAPwgEAAAAAAAAAdoRAABWAgAAch8bywIJ3D+7arbdUQfaPwAAAD8IBAAAAAAAAAHbEQAAVgIAAHIfG8sCCdw/Uehq5anu2T8AAAA/CAQAAAAAAAAB3BEAAFYCAAByHxvLAgncP+dlH+0B1tk/AAAAPycEAAAAAAAAAd0RAABWAgAAch8bywIJ3D+D49P0Wb3ZPwAAAD8nBAAAAAAAAAHeEQAAVgIAAHIfG8sCCdw/GWGI/LGk2T8AAAA/NwQAAAAAAAAB3xEAAFYCAAByHxvLAgncP6/ePAQKjNk/AAAAPzcEAAAAAAAAAeARAABWAgAAch8bywIJ3D9JXPELYnPZPwAAAD9GBAAAAAAAAAHhEQAAVgIAAHIfG8sCCdw/39mlE7pa2T8AAAA/VgQAAAAAAAAB4hEAAFYCAAByHxvLAgncP3dXWhsSQtk/AAAAP1YEAAAAAAAAAeMRAABWAgAAch8bywIJ3D8P1Q4jainZPwAAAD9lBAAAAAAAAAHkEQAAVgIAADBcKX2LFNw/D9UOI2op2T8AAAA/dQQAAAAAAAAB5REAAFYCAAAwXCl9ixTcP6dSwyrCENk/AAAAP3UEAAAAAAAAAeYRAABWAgAA6pg3LxQg3D+nUsMqwhDZPwAAAD/iBAAAAAAAAAHnEQAAVgIAAKbVReGcK9w/p1LDKsIQ2T8AAAA/8gQAAAAAAAAB6BEAAFYCAABiElSTJTfcP6dSwyrCENk/AAAAPwIFAAAAAAAAAekRAABWAgAAHk9iRa5C3D+nUsMqwhDZPwAAAD8RBQAAAAAAAAHqEQAAVgIAANiLcPc2Ttw/p1LDKsIQ2T8AAAA/IQUAAAAAAAAB6xEAAFYCAACWyH6pv1ncP6dSwyrCENk/AAAAPyEFAAAAAAAAAewRAABWAgAAUAWNW0hl3D+nUsMqwhDZPwAAAD8xBQAAAAAAAAHtEQAAVgIAAAxCmw3RcNw/p1LDKsIQ2T8AAAA/QAUAAAAAAAAB7hEAAFYCAADKfqm/WXzcP6dSwyrCENk/AAAAP0AFAAAAAAAAAe8RAABWAgAAhLu3ceKH3D+nUsMqwhDZPwAAAD9ABQAAAAAAAAHwEQAAVgIAAED4xSNrk9w/p1LDKsIQ2T8AAAA/XwUAAAAAAAAB8REAAFYCAAD8NNTV857cP6dSwyrCENk/AAAAP7QFAAAAAAAAAfIRAABWAgAAuHHih3yq3D+nUsMqwhDZPwAAAD/jBQAAAAAAAAHzEQAAVgIAALhx4od8qtw/D9UOI2op2T8AAAA/4wUAAAAAAAAB9BEAAFYCAAByrvA5BbbcPw/VDiNqKdk/AAAAPwIGAAAAAAAAAfURAABWAgAAcq7wOQW23D93V1obEkLZPwAAAD8SBgAAAAAAAAH2EQAAVgIAAHKu8DkFttw/39mlE7pa2T8AAAA/IgYAAAAAAAAB9xEAAFYCAAAw6/7rjcHcP9/ZpRO6Wtk/AAAAPzEGAAAAAAAAAfgRAABWAgAAMOv+643B3D9JXPELYnPZPwAAAD9BBgAAAAAAAAH5EQAAVgIAADDr/uuNwdw/r948BAqM2T8AAAA/UAYAAAAAAAAB+hEAAFYCAAAw6/7rjcHcPxlhiPyxpNk/AAAAP2AGAAAAAAAAAfsRAABWAgAAMOv+643B3D+D49P0Wb3ZPwAAAD9gBgAAAAAAAAH8EQAAVgIAADDr/uuNwdw/52Uf7QHW2T8AAAA/cAYAAAAAAAAB/REAAFYCAADqJw2eFs3cP+dlH+0B1tk/AAAAPwwHAAAAAAAAAf4RAABWAgAApmQbUJ/Y3D/nZR/tAdbZPwAAAD8rBwAAAAAAAAH/EQAAVgIAAGShKQIo5Nw/52Uf7QHW2T8AAAA/OwcAAAAAAAABABIAAFYCAABkoSkCKOTcP4Pj0/RZvdk/AAAAPzsHAAAAAAAAAQESAABWAgAAHt43tLDv3D+D49P0Wb3ZPwAAAD9KBwAAAAAAAAECEgAAVgIAAB7eN7Sw79w/GWGI/LGk2T8AAAA/SgcAAAAAAAABAxIAAFYCAADaGkZmOfvcP6/ePAQKjNk/AAAAP1oHAAAAAAAAAQQSAABWAgAAlldUGMIG3T9JXPELYnPZPwAAAD9aBwAAAAAAAAEFEgAAVgIAAFKUYspKEt0/SVzxC2Jz2T8AAAA/agcAAAAAAAABBhIAAFYCAABSlGLKShLdP9/ZpRO6Wtk/AAAAP2oHAAAAAAAAAQcSAABWAgAAUpRiykoS3T93V1obEkLZPwAAAD95BwAAAAAAAAEIEgAAVgIAAFKUYspKEt0/D9UOI2op2T8AAAA/iQcAAAAAAAABCRIAAFYCAAAM0XB80x3dP6dSwyrCENk/AAAAP4kHAAAAAAAAAQoSAABWAgAADNFwfNMd3T890HcyGvjYPwAAAD+JBwAAAAAAAAELEgAAVgIAAMoNfy5cKd0/PdB3Mhr42D8AAAA/mQcAAAAAAAABDBIAAFYCAADKDX8uXCndP9VNLDpy39g/AAAAP5kHAAAAAAAAAQ0SAABWAgAAhkqN4OQ03T/VTSw6ct/YPwAAAD+0BwAAAAAAAAEOEgAAVgIAAECHm5JtQN0/1U0sOnLf2D8AAAA/4wcAAAAAAAABDxIAAFYCAAD+w6lE9kvdP9VNLDpy39g/AAAAP/MHAAAAAAAAARASAABWAgAAuAC49n5X3T/VTSw6ct/YPwAAAD8CCAAAAAAAAAEREgAAVgIAAHI9xqgHY90/1U0sOnLf2D8AAAA/QQgAAAAAAAABEhIAAFYCAAAyetRakG7dP9VNLDpy39g/AAAAP2AIAAAAAAAAARMSAABWAgAA7LbiDBl63T/VTSw6ct/YPwAAAD+PCAAAAAAAAAEUEgAAVgIAAKbz8L6hhd0/1U0sOnLf2D8AAAA/nwgAAAAAAAABFRIAAFYCAACm8/C+oYXdPz3QdzIa+Ng/AAAAP64IAAAAAAAAARYSAABWAgAApvPwvqGF3T+nUsMqwhDZPwAAAD+uCAAAAAAAAAEXEgAAVgIAAKbz8L6hhd0/D9UOI2op2T8AAAA/vggAAAAAAAABGBIAAFYCAABkMP9wKpHdPw/VDiNqKdk/AAAAP74IAAAAAAAAARkSAABWAgAAZDD/cCqR3T93V1obEkLZPwAAAD/NCAAAAAAAAAEaEgAAVgIAAGQw/3Aqkd0/39mlE7pa2T8AAAA/zQgAAAAAAAABGxIAAFYCAABkMP9wKpHdP0lc8Qtic9k/AAAAP+0IAAAAAAAAARwSAABWAgAAZDD/cCqR3T+v3jwECozZPwAAAD/8CAAAAAAAAAEdEgAAVgIAAGQw/3Aqkd0/GWGI/LGk2T8AAAA/HAkAAAAAAAABHhIAAFYCAAAebQ0js5zdP4Pj0/RZvdk/AAAAPxwJAAAAAAAAAR8SAABWAgAAHm0NI7Oc3T/nZR/tAdbZPwAAAD8rCQAAAAAAAAEgEgAAVgIAAB5tDSOznN0/Uehq5anu2T8AAAA/SgkAAAAAAAABIRIAAFYCAADaqRvVO6jdP1HoauWp7tk/AAAAP2oJAAAAAAAAASISAABWAgAA2qkb1Tuo3T+7arbdUQfaPwAAAD95CQAAAAAAAAEjEgAAVgIAANqpG9U7qN0/Ie0B1vkf2j8AAAA/iQkAAAAAAAABJBIAAFYCAADaqRvVO6jdP4tvTc6hONo/AAAAP5kJAAAAAAAAASUSAABWAgAA2qkb1Tuo3T/18ZjGSVHaPwAAAD+oCQAAAAAAAAEmEgAAVgIAAJjmKYfEs90/9fGYxklR2j8AAAA/uAkAAAAAAAABJxIAAFYCAACY5imHxLPdP1t05L7xado/AAAAP7gJAAAAAAAAASgSAABWAgAAmOYph8Sz3T/D9i+3mYLaPwAAAD/ICQAAAAAAAAEpEgAAVgIAAJjmKYfEs90/LXl7r0Gb2j8AAAA/2AkAAAAAAAABKhIAAFYCAABSIzg5Tb/dPy15e69Bm9o/AAAAP4QKAAAAAAAAASsSAABWAgAADmBG69XK3T8teXuvQZvaPwAAAD+TCgAAAAAAAAEsEgAAVgIAAMqcVJ1e1t0/LXl7r0Gb2j8AAAA/kwoAAAAAAAABLRIAAFYCAACG2WJP5+HdPy15e69Bm9o/AAAAP7IKAAAAAAAAAS4SAABWAgAAQhZxAXDt3T8teXuvQZvaPwAAAD/CCgAAAAAAAAEvEgAAVgIAAEIWcQFw7d0/w/Yvt5mC2j8AAAA/AQsAAAAAAAABMBIAAFYCAAD+Un+z+PjdP8P2L7eZgto/AAAAPwELAAAAAAAAATESAABWAgAA/lJ/s/j43T9bdOS+8WnaPwAAAD8QCwAAAAAAAAEyEgAAVgIAAP5Sf7P4+N0/9fGYxklR2j8AAAA/IAsAAAAAAAABMxIAAFYCAAD+Un+z+PjdP4tvTc6hONo/AAAAPyALAAAAAAAAATQSAABWAgAAuo+NZYEE3j8h7QHW+R/aPwAAAD8vCwAAAAAAAAE1EgAAVgIAALqPjWWBBN4/u2q23VEH2j8AAAA/LwsAAAAAAAABNhIAAFYCAAC6j41lgQTeP1HoauWp7tk/AAAAPz8LAAAAAAAAATcSAABWAgAAdMybFwoQ3j9R6Grlqe7ZPwAAAD8/CwAAAAAAAAE4EgAAVgIAAHTMmxcKEN4/52Uf7QHW2T8AAAA/TwsAAAAAAAABORIAAFYCAAB0zJsXChDeP4Pj0/RZvdk/AAAAP08LAAAAAAAAAToSAABWAgAAdMybFwoQ3j8ZYYj8saTZPwAAAD9eCwAAAAAAAAE7EgAAVgIAAHTMmxcKEN4/r948BAqM2T8AAAA/XgsAAAAAAAABPBIAAFYCAAAyCarJkhveP0lc8Qtic9k/AAAAP24LAAAAAAAAAT0SAABWAgAAMgmqyZIb3j/f2aUTulrZPwAAAD9+CwAAAAAAAAE+EgAAVgIAADIJqsmSG94/d1daGxJC2T8AAAA/fgsAAAAAAAABPxIAAFYCAAAyCarJkhvePw/VDiNqKdk/AAAAP40LAAAAAAAAAUASAABWAgAAMgmqyZIb3j+nUsMqwhDZPwAAAD+NCwAAAAAAAAFBEgAAVgIAADIJqsmSG94/PdB3Mhr42D8AAAA/nQsAAAAAAAABQhIAAFYCAAAyCarJkhveP9VNLDpy39g/AAAAP50LAAAAAAAAAUMSAABWAgAAMgmqyZIb3j9ty+BBysbYPwAAAD+sCwAAAAAAAAFEEgAAVgIAAOxFuHsbJ94/BUmVSSKu2D8AAAA/vAsAAAAAAAABRRIAAFYCAADsRbh7GyfeP53GSVF6ldg/AAAAP7wLAAAAAAAAAUYSAABWAgAA7EW4exsn3j8zRP5Y0nzYPwAAAD/MCwAAAAAAAAFHEgAAVgIAAKiCxi2kMt4/y8GyYCpk2D8AAAA/5AsAAAAAAAABSBIAAFYCAACogsYtpDLeP/u8G3DaMtg/AAAAP+QLAAAAAAAAAUkSAABWAgAAqILGLaQy3j+ROtB3MhrYPwAAAD/0CwAAAAAAAAFKEgAAVgIAAKiCxi2kMt4/wTU5h+Lo1z8AAAA/BAwAAAAAAAABSxIAAFYCAABmv9TfLD7eP1ez7Y460Nc/AAAAPwQMAAAAAAAAAUwSAABWAgAAZr/U3yw+3j+Hrlae6p7XPwAAAD8TDAAAAAAAAAFNEgAAVgIAAGa/1N8sPt4/HywLpkKG1z8AAAA/EwwAAAAAAAABThIAAFYCAAAg/OKRtUneP7epv62abdc/AAAAPyMMAAAAAAAAAU8SAABWAgAAIPzikbVJ3j/lpCi9SjzXPwAAAD8jDAAAAAAAAAFQEgAAVgIAACD84pG1Sd4/FaCRzPoK1z8AAAA/MgwAAAAAAAABURIAAFYCAAAg/OKRtUneP6sdRtRS8tY/AAAAPzIMAAAAAAAAAVISAABWAgAAIPzikbVJ3j9Fm/rbqtnWPwAAAD9CDAAAAAAAAAFTEgAAVgIAANo48UM+Vd4/2xiv4wLB1j8AAAA/QgwAAAAAAAABVBIAAFYCAADaOPFDPlXeP3OWY+taqNY/AAAAP1IMAAAAAAAAAVUSAABWAgAA2jjxQz5V3j8NFBjzso/WPwAAAD9SDAAAAAAAAAFWEgAAVgIAANo48UM+Vd4/o5HM+gp31j8AAAA/YQwAAAAAAAABVxIAAFYCAADaOPFDPlXePzkPgQJjXtY/AAAAP3EMAAAAAAAAAVgSAABWAgAAmHX/9cZg3j/TjDUKu0XWPwAAAD9xDAAAAAAAAAFZEgAAVgIAAJh1//XGYN4/aQrqERMt1j8AAAA/gQwAAAAAAAABWhIAAFYCAACYdf/1xmDePwGInhlrFNY/AAAAP4EMAAAAAAAAAVsSAABWAgAAmHX/9cZg3j+bBVMhw/vVPwAAAD+QDAAAAAAAAAFcEgAAVgIAAJh1//XGYN4/MYMHKRvj1T8AAAA/oAwAAAAAAAABXRIAAFYCAACYdf/1xmDeP8cAvDBzytU/AAAAP6AMAAAAAAAAAV4SAABWAgAAUrINqE9s3j/3+yRAI5nVPwAAAD+vDAAAAAAAAAFfEgAAVgIAAFKyDahPbN4/j3nZR3uA1T8AAAA/rwwAAAAAAAABYBIAAFYCAABSsg2oT2zePyf3jU/TZ9U/AAAAP78MAAAAAAAAAWESAABWAgAAUrINqE9s3j+/dEJXK0/VPwAAAD+/DAAAAAAAAAFiEgAAVgIAABDvG1rYd94/v3RCVytP1T8AAAA/zwwAAAAAAAABYxIAAFYCAAAQ7xta2HfeP1Xy9l6DNtU/AAAAP94MAAAAAAAAAWQSAABWAgAAEO8bWth33j/tb6tm2x3VPwAAAD/eDAAAAAAAAAFlEgAAVgIAABDvG1rYd94/he1fbjMF1T8AAAA/3gwAAAAAAAABZhIAAFYCAADMKyoMYYPeP4XtX24zBdU/AAAAP+4MAAAAAAAAAWcSAABWAgAAzCsqDGGD3j8baxR2i+zUPwAAAD/uDAAAAAAAAAFoEgAAVgIAAIZoOL7pjt4/G2sUdovs1D8AAAA//gwAAAAAAAABaRIAAFYCAACGaDi+6Y7eP7XoyH3j09Q/AAAAP/4MAAAAAAAAAWoSAABWAgAAQqVGcHKa3j9LZn2FO7vUPwAAAD8NDQAAAAAAAAFrEgAAVgIAAP7hVCL7pd4/S2Z9hTu71D8AAAA/DQ0AAAAAAAABbBIAAFYCAAC4HmPUg7HeP+PjMY2TotQ/AAAAPx0NAAAAAAAAAW0SAABWAgAAuB5j1IOx3j97YeaU64nUPwAAAD8sDQAAAAAAAAFuEgAAVgIAAHZbcYYMvd4/e2HmlOuJ1D8AAAA/LA0AAAAAAAABbxIAAFYCAAB2W3GGDL3ePxPfmpxDcdQ/AAAAPywNAAAAAAAAAXASAABWAgAAMph/OJXI3j8T35qcQ3HUPwAAAD97DQAAAAAAAAFxEgAAVgIAADKYfziVyN4/qVxPpJtY1D8AAAA/ig0AAAAAAAABchIAAFYCAADu1I3qHdTeP6lcT6SbWNQ/AAAAP4oNAAAAAAAAAXMSAABWAgAAqBGcnKbf3j+pXE+km1jUPwAAAD+aDQAAAAAAAAF0EgAAVgIAAGROqk4v694/qVxPpJtY1D8AAAA/mg0AAAAAAAABdRIAAFYCAAAgi7gAuPbeP6lcT6SbWNQ/AAAAP6kNAAAAAAAAAXYSAABWAgAA3MfGskAC3z+pXE+km1jUPwAAAD+5DQAAAAAAAAF3EgAAVgIAAJoE1WTJDd8/qVxPpJtY1D8AAAA/uQ0AAAAAAAABeBIAAFYCAABUQeMWUhnfP6lcT6SbWNQ/AAAAP8kNAAAAAAAAAXkSAABWAgAAVEHjFlIZ3z9B2gOs8z/UPwAAAD/JDQAAAAAAAAF6EgAAVgIAAA5+8cjaJN8/QdoDrPM/1D8AAAA/9Q0AAAAAAAABexIAAFYCAADMuv96YzDfP0HaA6zzP9Q/AAAAPzMOAAAAAAAAAXwSAABWAgAAzLr/emMw3z+pXE+km1jUPwAAAD9SDgAAAAAAAAF9EgAAVgIAAMy6/3pjMN8/E9+anENx1D8AAAA/Yg4AAAAAAAABfhIAAFYCAACI9w0t7DvfPxPfmpxDcdQ/AAAAP2IOAAAAAAAAAX8SAABWAgAAiPcNLew73z97YeaU64nUPwAAAD9yDgAAAAAAAAGAEgAAVgIAAEQ0HN90R98/e2HmlOuJ1D8AAAA/kQ4AAAAAAAABgRIAAFYCAABENBzfdEffP+PjMY2TotQ/AAAAP5EOAAAAAAAAAYISAABWAgAAAHEqkf1S3z/j4zGNk6LUPwAAAD+wDgAAAAAAAAGDEgAAVgIAAABxKpH9Ut8/S2Z9hTu71D8AAAA/wA4AAAAAAAABhBIAAFYCAAAAcSqR/VLfP7XoyH3j09Q/AAAAP8AOAAAAAAAAAYUSAABWAgAAAHEqkf1S3z8baxR2i+zUPwAAAD/PDgAAAAAAAAGGEgAAVgIAALqtOEOGXt8/G2sUdovs1D8AAAA/3w4AAAAAAAABhxIAAFYCAAC6rThDhl7fP4XtX24zBdU/AAAAP98OAAAAAAAAAYgSAABWAgAAuq04Q4Ze3z/tb6tm2x3VPwAAAD/vDgAAAAAAAAGJEgAAVgIAALqtOEOGXt8/VfL2XoM21T8AAAA/7w4AAAAAAAABihIAAFYCAAC6rThDhl7fP790QlcrT9U/AAAAPw4PAAAAAAAAAYsSAABWAgAAdupG9Q5q3z+/dEJXK0/VPwAAAD8dDwAAAAAAAAGMEgAAVgIAAHbqRvUOat8/J/eNT9Nn1T8AAAA/LQ8AAAAAAAABjRIAAFYCAAB26kb1DmrfP4952Ud7gNU/AAAAP1wPAAAAAAAAAY4SAABWAgAAMidVp5d13z+PedlHe4DVPwAAAD9sDwAAAAAAAAGPEgAAVgIAADInVaeXdd8/9/skQCOZ1T8AAAA/bA8AAAAAAAABkBIAAFYCAAAyJ1Wnl3XfP2F+cDjLsdU/AAAAP3sPAAAAAAAAAZESAABWAgAAMidVp5d13z/HALwwc8rVPwAAAD97DwAAAAAAAAGSEgAAVgIAAPBjY1kggd8/MYMHKRvj1T8AAAA/iw8AAAAAAAABkxIAAFYCAADwY2NZIIHfP5sFUyHD+9U/AAAAP5oPAAAAAAAAAZQSAABWAgAAqqBxC6mM3z+bBVMhw/vVPwAAAD+aDwAAAAAAAAGVEgAAVgIAAKqgcQupjN8/AYieGWsU1j8AAAA/qg8AAAAAAAABlhIAAFYCAABm3X+9MZjfP2kK6hETLdY/AAAAP6oPAAAAAAAAAZcSAABWAgAAZt1/vTGY3z/TjDUKu0XWPwAAAD+6DwAAAAAAAAGYEgAAVgIAACIajm+6o98/04w1CrtF1j8AAAA/FBAAAAAAAAABmRIAAFYCAADcVpwhQ6/fP9OMNQq7RdY/AAAAPyQQAAAAAAAAAZoSAABWAgAAmJOq08u63z9pCuoREy3WPwAAAD8zEAAAAAAAAAGbEgAAVgIAAJiTqtPLut8/AYieGWsU1j8AAAA/QxAAAAAAAAABnBIAAFYCAACYk6rTy7rfP5sFUyHD+9U/AAAAP0MQAAAAAAAAAZ0SAABWAgAAVtC4hVTG3z8xgwcpG+PVPwAAAD9TEAAAAAAAAAGeEgAAVgIAAFbQuIVUxt8/xwC8MHPK1T8AAAA/UxAAAAAAAAABnxIAAFYCAAAQDcc33dHfP2F+cDjLsdU/AAAAP2IQAAAAAAAAAaASAABWAgAAEA3HN93R3z+PedlHe4DVPwAAAD9iEAAAAAAAAAGhEgAAVgIAAM5J1ell3d8/J/eNT9Nn1T8AAAA/chAAAAAAAAABohIAAFYCAADOSdXpZd3fP790QlcrT9U/AAAAP3IQAAAAAAAAAaMSAABWAgAAzknV6WXd3z9V8vZegzbVPwAAAD+BEAAAAAAAAAGkEgAAVgIAAIiG45vu6N8/7W+rZtsd1T8AAAA/kRAAAAAAAAABpRIAAFYCAACIhuOb7ujfP4XtX24zBdU/AAAAP5EQAAAAAAAAAaYSAABWAgAAiIbjm+7o3z8baxR2i+zUPwAAAD+hEAAAAAAAAAGnEgAAVgIAAIiG45vu6N8/tejIfePT1D8AAAA/sBAAAAAAAAABqBIAAFYCAACIhuOb7ujfP0tmfYU7u9Q/AAAAP8AQAAAAAAAAAakSAABWAgAAiIbjm+7o3z/j4zGNk6LUPwAAAD/QEAAAAAAAAAGqEgAAVgIAAELD8U139N8/e2HmlOuJ1D8AAAA/LREAAAAAAAABqxIAAFYCAAAAAAAAAADgPxPfmpxDcdQ/AAAAPz0RAAAAAAAAAawSAABWAgAAXh4HWcQF4D8T35qcQ3HUPwAAAD+bEQAAAAAAAAGtEgAAVgIAAF4eB1nEBeA/e2HmlOuJ1D8AAAA/qhEAAAAAAAABrhIAAFYCAABeHgdZxAXgP+PjMY2TotQ/AAAAP7oRAAAAAAAAAa8SAABWAgAAvDwOsogL4D/j4zGNk6LUPwAAAD+6EQAAAAAAAAGwEgAAVgIAALw8DrKIC+A/S2Z9hTu71D8AAAA/yhEAAAAAAAABsRIAAFYCAAC8PA6yiAvgP7XoyH3j09Q/AAAAP8oRAAAAAAAAAbISAABWAgAAvDwOsogL4D8baxR2i+zUPwAAAD/ZEQAAAAAAAAGzEgAAVgIAALw8DrKIC+A/he1fbjMF1T8AAAA/2REAAAAAAAABtBIAAFYCAAC8PA6yiAvgP+1vq2bbHdU/AAAAP+kRAAAAAAAAAbUSAABWAgAAGlsVC00R4D/tb6tm2x3VPwAAAD/pEQAAAAAAAAG2EgAAVgIAABpbFQtNEeA/VfL2XoM21T8AAAA/+BEAAAAAAAABtxIAAFYCAAAaWxULTRHgP790QlcrT9U/AAAAPyUSAAAAAAAAAbgSAABWAgAAGlsVC00R4D8n941P02fVPwAAAD8lEgAAAAAAAAG5EgAAVgIAABpbFQtNEeA/j3nZR3uA1T8AAAA/NRIAAAAAAAABuhIAAFYCAAB3eRxkERfgP/f7JEAjmdU/AAAAPzUSAAAAAAAAAbsSAABWAgAAd3kcZBEX4D9hfnA4y7HVPwAAAD9EEgAAAAAAAAG8EgAAVgIAAHd5HGQRF+A/xwC8MHPK1T8AAAA/VBIAAAAAAAABvRIAAFYCAAB3eRxkERfgPzGDBykb49U/AAAAP3MSAAAAAAAAAb4SAABWAgAAd3kcZBEX4D+bBVMhw/vVPwAAAD9zEgAAAAAAAAG/EgAAVgIAAHd5HGQRF+A/AYieGWsU1j8AAAA/gxIAAAAAAAABwBIAAFYCAAB3eRxkERfgP2kK6hETLdY/AAAAP6ISAAAAAAAAAcESAABWAgAA1ZcjvdUc4D9pCuoREy3WPwAAAD8AEwAAAAAAAAHCEgAAVgIAADO2KhaaIuA/aQrqERMt1j8AAAA/DxMAAAAAAAABwxIAAFYCAACS1DFvXijgPwGInhlrFNY/AAAAPx8TAAAAAAAAAcQSAABWAgAA7/I4yCIu4D+bBVMhw/vVPwAAAD8vEwAAAAAAAAHFEgAAVgIAAE0RQCHnM+A/MYMHKRvj1T8AAAA/LxMAAAAAAAABxhIAAFYCAACrL0d6qzngP2F+cDjLsdU/AAAAPz4TAAAAAAAAAccSAABWAgAAZmxVLDRF4D+PedlHe4DVPwAAAD8+EwAAAAAAAAHIEgAAVgIAAMWKXIX4SuA/v3RCVytP1T8AAAA/ThMAAAAAAAAByRIAAFYCAAAiqWPevFDgP1Xy9l6DNtU/AAAAP04TAAAAAAAAAcoSAABWAgAAgcdqN4FW4D+F7V9uMwXVPwAAAD9eEwAAAAAAAAHLEgAAVgIAAN7lcZBFXOA/he1fbjMF1T8AAAA/XhMAAAAAAAABzBIAAFYCAAA7BHnpCWLgPxtrFHaL7NQ/AAAAP20TAAAAAAAAAc0SAABWAgAAOwR56Qli4D+16Mh949PUPwAAAD9tEwAAAAAAAAHOEgAAVgIAADsEeekJYuA/S2Z9hTu71D8AAAA/fRMAAAAAAAABzxIAAFYCAAA7BHnpCWLgP+PjMY2TotQ/AAAAP30TAAAAAAAAAdASAABWAgAAOwR56Qli4D97YeaU64nUPwAAAD+MEwAAAAAAAAHREgAAVgIAAJsigELOZ+A/E9+anENx1D8AAAA/jBMAAAAAAAAB0hIAAFYCAACbIoBCzmfgP6lcT6SbWNQ/AAAAP6wTAAAAAAAAAdMSAABWAgAA+ECHm5Jt4D9B2gOs8z/UPwAAAD+sEwAAAAAAAAHUEgAAVgIAAPhAh5uSbeA/2Ve4s0sn1D8AAAA/uxMAAAAAAAAB1RIAAFYCAAD4QIebkm3gP2/VbLujDtQ/AAAAP7sTAAAAAAAAAdYSAABWAgAAVV+O9FZz4D+f0NXKU93TPwAAAD/LEwAAAAAAAAHXEgAAVgIAALR9lU0beeA/0Ms+2gOs0z8AAAA/yxMAAAAAAAAB2BIAAFYCAAC0fZVNG3ngP2ZJ8+Fbk9M/AAAAP9sTAAAAAAAAAdkSAABWAgAAEZycpt9+4D/9xqfps3rTPwAAAD/bEwAAAAAAAAHaEgAAVgIAABGcnKbffuA/LsIQ+WNJ0z8AAAA/6hMAAAAAAAAB2xIAAFYCAABvuqP/o4TgP169eQgUGNM/AAAAP+oTAAAAAAAAAdwSAABWAgAAb7qj/6OE4D+LuOIXxObSPwAAAD/6EwAAAAAAAAHdEgAAVgIAAM7YqlhoiuA/urNLJ3S10j8AAAA/+hMAAAAAAAAB3hIAAFYCAAAr97GxLJDgP+uutDYkhNI/AAAAPwkUAAAAAAAAAd8SAABWAgAAK/exsSyQ4D8Yqh1G1FLSPwAAAD8JFAAAAAAAAAHgEgAAVgIAAIkVuQrxleA/SKWGVYQh0j8AAAA/GRQAAAAAAAAB4RIAAFYCAACJFbkK8ZXgP+AiO13cCNI/AAAAPxkUAAAAAAAAAeISAABWAgAA5zPAY7Wb4D8PHqRsjNfRPwAAAD8pFAAAAAAAAAHjEgAAVgIAAOczwGO1m+A/PxkNfDym0T8AAAA/KRQAAAAAAAAB5BIAAFYCAABFUse8eaHgP9aWwYOUjdE/AAAAPzgUAAAAAAAAAeUSAABWAgAARVLHvHmh4D9sFHaL7HTRPwAAAD84FAAAAAAAAAHmEgAAVgIAAEVSx7x5oeA/BZIqk0Rc0T8AAAA/SBQAAAAAAAAB5xIAAFYCAACicM4VPqfgPwWSKpNEXNE/AAAAP0gUAAAAAAAAAegSAABWAgAAonDOFT6n4D+dD9+anEPRPwAAAD9YFAAAAAAAAAHpEgAAVgIAAAGP1W4CreA/nQ/fmpxD0T8AAAA/1RQAAAAAAAAB6hIAAFYCAAAM0XB80x3dP8vBsmAqZNg/AAAAPwAAAAAAAAAAAesSAABWAgAADNFwfNMd3T9jP2dogkvYPwAAAD8AAAAAAAAAAAHsEgAAVgIAAMoNfy5cKd0/Yz9naIJL2D8AAAA/fQAAAAAAAAAB7RIAAFYCAACGSo3g5DTdP2M/Z2iCS9g/AAAAP40AAAAAAAAAAe4SAABWAgAAQIebkm1A3T9jP2dogkvYPwAAAD+sAAAAAAAAAAHvEgAAVgIAAECHm5JtQN0/+7wbcNoy2D8AAAA/vAAAAAAAAAAB8BIAAFYCAAD+w6lE9kvdP/u8G3DaMtg/AAAAP7wAAAAAAAAAAfESAABWAgAAuAC49n5X3T/7vBtw2jLYPwAAAD/LAAAAAAAAAAHyEgAAVgIAAHI9xqgHY90/+7wbcNoy2D8AAAA/ywAAAAAAAAAB8xIAAFYCAAAyetRakG7dP/u8G3DaMtg/AAAAP9sAAAAAAAAAAfQSAABWAgAA7LbiDBl63T/7vBtw2jLYPwAAAD/bAAAAAAAAAAH1EgAAVgIAAKbz8L6hhd0/+7wbcNoy2D8AAAA/6wAAAAAAAAAB9hIAAFYCAAAebQ0js5zdP/u8G3DaMtg/AAAAP/oAAAAAAAAAAfcSAABWAgAAmOYph8Sz3T/7vBtw2jLYPwAAAD/6AAAAAAAAAAH4EgAAVgIAAMqcVJ1e1t0/+7wbcNoy2D8AAAA/CgEAAAAAAAAB+RIAAFYCAAD+Un+z+PjdP/u8G3DaMtg/AAAAPwoBAAAAAAAAAfoSAABWAgAA7EW4exsn3j/7vBtw2jLYPwAAAD8ZAQAAAAAAAAH7EgAAVgIAANo48UM+Vd4/+7wbcNoy2D8AAAA/GQEAAAAAAAAB/BIAAFYCAAAQ7xta2HfeP/u8G3DaMtg/AAAAPykBAAAAAAAAAf0SAABWAgAAhmg4vumO3j/7vBtw2jLYPwAAAD85AQAAAAAAAAH+EgAAVgIAAP7hVCL7pd4/+7wbcNoy2D8AAAA/OQEAAAAAAAAB/xIAAFYCAAC4HmPUg7HeP/u8G3DaMtg/AAAAPzkBAAAAAAAAAQATAABWAgAAcj3GqAdj3T/ZDiNqKXnbPwAAAD8AAAAAAAAAAAEBEwAAVgIAAHI9xqgHY90/P5FuYtGR2z8AAAA/AAAAAAAAAAABAhMAAFYCAAC4ALj2flfdPz+RbmLRkds/AAAAPxAAAAAAAAAAAQMTAABWAgAAcj3GqAdj3T8/kW5i0ZHbPwAAAD8gAAAAAAAAAAEEEwAAVgIAADJ61FqQbt0/P5FuYtGR2z8AAAA/ywAAAAAAAAABBRMAAFYCAADstuIMGXrdPz+RbmLRkds/AAAAP8sAAAAAAAAAAQYTAABWAgAAZDD/cCqR3T8/kW5i0ZHbPwAAAD/bAAAAAAAAAAEHEwAAVgIAANqpG9U7qN0/P5FuYtGR2z8AAAA/2wAAAAAAAAABCBMAAFYCAACY5imHxLPdPz+RbmLRkds/AAAAP+sAAAAAAAAAAQkTAABWAgAAUiM4OU2/3T8/kW5i0ZHbPwAAAD/rAAAAAAAAAAEKEwAAVgIAAA5gRuvVyt0/P5FuYtGR2z8AAAA/+gAAAAAAAAABCxMAAFYCAADKnFSdXtbdPz+RbmLRkds/AAAAP/oAAAAAAAAAAQwTAABWAgAAhtliT+fh3T8/kW5i0ZHbPwAAAD8KAQAAAAAAAAENEwAAVgIAAEIWcQFw7d0/P5FuYtGR2z8AAAA/GgEAAAAAAAABDhMAAFYCAAD+Un+z+PjdPz+RbmLRkds/AAAAPxoBAAAAAAAAAQ8TAABWAgAAuo+NZYEE3j8/kW5i0ZHbPwAAAD8pAQAAAAAAAAEQEwAAVgIAAHTMmxcKEN4/P5FuYtGR2z8AAAA/OQEAAAAAAAABERMAAFYCAAAyCarJkhvePz+RbmLRkds/AAAAPzkBAAAAAAAAARITAABWAgAA7EW4exsn3j8/kW5i0ZHbPwAAAD9YAQAAAAAAAAETEwAAVgIAAKiCxi2kMt4/P5FuYtGR2z8AAAA/aAEAAAAAAAABFBMAAFYCAABmv9TfLD7ePz+RbmLRkds/AAAAP3cBAAAAAAAAARUTAABWAgAAIPzikbVJ3j8/kW5i0ZHbPwAAAD+XAQAAAAAAAAEWEwAAVgIAACD84pG1Sd4/2Q4jail52z8AAAA/pgEAAAAAAAABFxMAAFYCAADaOPFDPlXeP9kOI2opeds/AAAAP6YBAAAAAAAAARgTAABWAgAAmHX/9cZg3j/ZDiNqKXnbPwAAAD/0AQAAAAAAAAEZEwAAVgIAAFKyDahPbN4/2Q4jail52z8AAAA/BAIAAAAAAAABGhMAAFYCAAAQ7xta2HfeP9kOI2opeds/AAAAPwQCAAAAAAAAARsTAABWAgAAzCsqDGGD3j/ZDiNqKXnbPwAAAD8UAgAAAAAAAAEcEwAAVgIAAIZoOL7pjt4/2Q4jail52z8AAAA/IwIAAAAAAAABHRMAAFYCAABCpUZwcpreP9kOI2opeds/AAAAPzMCAAAAAAAAAR4TAABWAgAA/uFUIvul3j/ZDiNqKXnbPwAAAD8zAgAAAAAAAAEfEwAAVgIAAKJwzhU+p+A/pptYdOS+0T8AAAA/AAAAAAAAAAABIBMAAFYCAAABj9VuAq3gP6abWHTkvtE/AAAAP3gCAAAAAAAAASETAABWAgAAonDOFT6n4D+mm1h05L7RPwAAAD/1AgAAAAAAAAEiEwAAVgIAAEVSx7x5oeA/pptYdOS+0T8AAAA/FAMAAAAAAAABIxMAAFYCAADnM8BjtZvgP6abWHTkvtE/AAAAPyQDAAAAAAAAASQTAABWAgAAiRW5CvGV4D+mm1h05L7RPwAAAD8zAwAAAAAAAAElEwAAVgIAACv3sbEskOA/pptYdOS+0T8AAAA/MwMAAAAAAAABJhMAAFYCAADO2KpYaIrgP6abWHTkvtE/AAAAP0MDAAAAAAAAAScTAABWAgAAb7qj/6OE4D+mm1h05L7RPwAAAD9TAwAAAAAAAAEoEwAAVgIAABGcnKbffuA/pptYdOS+0T8AAAA/UwMAAAAAAAABKRMAAFYCAABVX470VnPgP6abWHTkvtE/AAAAP2IDAAAAAAAAASoTAABWAgAAmyKAQs5n4D+mm1h05L7RPwAAAD9iAwAAAAAAAAErEwAAVgIAAN7lcZBFXOA/pptYdOS+0T8AAAA/cgMAAAAAAAABLBMAAFYCAAAiqWPevFDgPw8epGyM19E/AAAAP3IDAAAAAAAAAS0TAABWAgAAxYpchfhK4D8PHqRsjNfRPwAAAD+CAwAAAAAAAAEuEwAAVgIAAGZsVSw0ReA/Dx6kbIzX0T8AAAA/kQMAAAAAAAABLxMAAFYCAAAiqWPevFDgPw8epGyM19E/AAAAP1wEAAAAAAAAATATAABWAgAA3uVxkEVc4D8PHqRsjNfRPwAAAD9cBAAAAAAAAAExEwAAVgIAAJsigELOZ+A/Dx6kbIzX0T8AAAA/bAQAAAAAAAABMhMAAFYCAAC0fZVNG3ngPw8epGyM19E/AAAAP2wEAAAAAAAAATMTAABWAgAAb7qj/6OE4D8PHqRsjNfRPwAAAD98BAAAAAAAAAE0EwAAVgIAACv3sbEskOA/Dx6kbIzX0T8AAAA/fAQAAAAAAAABNRMAAFYCAADnM8BjtZvgPw8epGyM19E/AAAAP4sEAAAAAAAAATYTAABWAgAAonDOFT6n4D8PHqRsjNfRPwAAAD+LBAAAAAAAAAE3EwAAVgIAAF+t3MfGsuA/Dx6kbIzX0T8AAAA/mwQAAAAAAAABOBMAAFYCAAC8y+Mgi7jgPw8epGyM19E/AAAAP5sEAAAAAAAAATkTAABWAgAAG+rqeU++4D8PHqRsjNfRPwAAAD+qBAAAAAAAAAE6EwAAVgIAAHgI8tITxOA/Dx6kbIzX0T8AAAA/ugQAAAAAAAABOxMAAFYCAADVJvkr2MngPw8epGyM19E/AAAAP7oEAAAAAAAAATwTAABWAgAANUUAhZzP4D8PHqRsjNfRPwAAAD/KBAAAAAAAAAE9EwAAVgIAAJJjB95g1eA/Dx6kbIzX0T8AAAA/2QQAAAAAAAABPhMAAFYCAADvgQ43JdvgPw8epGyM19E/AAAAP9kEAAAAAAAAAT8TAABWAgAAq74c6a3m4D8PHqRsjNfRPwAAAD/pBAAAAAAAAAFAEwAAVgIAAArdI0Jy7OA/Dx6kbIzX0T8AAAA/6QQAAAAAAAABQRMAAFYCAABo+yqbNvLgPw8epGyM19E/AAAAP+kEAAAAAAAAAUITAABWAgAAIzg5Tb/94D8PHqRsjNfRPwAAAD/5BAAAAAAAAAFDEwAAVgIAAN90R/9HCeE/Dx6kbIzX0T8AAAA/CAUAAAAAAAABRBMAAFYCAACbsVWx0BThPw8epGyM19E/AAAAPwgFAAAAAAAAAUUTAABWAgAAVu5jY1kg4T8PHqRsjNfRPwAAAD8YBQAAAAAAAAFGEwAAVgIAALUMa7wdJuE/Dx6kbIzX0T8AAAA/GAUAAAAAAAABRxMAAFYCAAASK3IV4ivhPw8epGyM19E/AAAAPycFAAAAAAAAAUgTAABWAgAAEityFeIr4T95oO9kNPDRPwAAAD+VBQAAAAAAAAFJEwAAVgIAALUMa7wdJuE/4CI7XdwI0j8AAAA/tAUAAAAAAAABShMAAFYCAAD5z1wKlRrhP+AiO13cCNI/AAAAP7QFAAAAAAAAAUsTAABWAgAAPZNOWAwP4T9IpYZVhCHSPwAAAD/EBQAAAAAAAAFMEwAAVgIAAIFWQKaDA+E/SKWGVYQh0j8AAAA/xAUAAAAAAAABTRMAAFYCAADFGTL0+vfgP7En0k0sOtI/AAAAP9MFAAAAAAAAAU4TAABWAgAACt0jQnLs4D+xJ9JNLDrSPwAAAD/TBQAAAAAAAAFPEwAAVgIAAE6gFZDp4OA/sSfSTSw60j8AAAA/4wUAAAAAAAABUBMAAFYCAACSYwfeYNXgP7En0k0sOtI/AAAAP/MFAAAAAAAAAVETAABWAgAANUUAhZzP4D+xJ9JNLDrSPwAAAD/zBQAAAAAAAAFSEwAAVgIAAHgI8tITxOA/sSfSTSw60j8AAAA/AgYAAAAAAAABUxMAAFYCAAAb6up5T77gP7En0k0sOtI/AAAAPwIGAAAAAAAAAVQTAABWAgAAvMvjIIu44D+xJ9JNLDrSPwAAAD8SBgAAAAAAAAFVEwAAVgIAAF+t3MfGsuA/sSfSTSw60j8AAAA/EgYAAAAAAAABVhMAAFYCAAABj9VuAq3gP7En0k0sOtI/AAAAPyEGAAAAAAAAAVcTAABWAgAAonDOFT6n4D+xJ9JNLDrSPwAAAD8xBgAAAAAAAAFYEwAAVgIAAEVSx7x5oeA/sSfSTSw60j8AAAA/QQYAAAAAAAABWRMAAFYCAADnM8BjtZvgP7En0k0sOtI/AAAAP0EGAAAAAAAAAVoTAABWAgAAiRW5CvGV4D+xJ9JNLDrSPwAAAD9QBgAAAAAAAAFbEwAAVgIAACv3sbEskOA/sSfSTSw60j8AAAA/UAYAAAAAAAABXBMAAFYCAADO2KpYaIrgP7En0k0sOtI/AAAAP2AGAAAAAAAAAV0TAABWAgAAEZycpt9+4D+xJ9JNLDrSPwAAAD9wBgAAAAAAAAFeEwAAVgIAAFVfjvRWc+A/sSfSTSw60j8AAAA/cAYAAAAAAAABXxMAAFYCAACbIoBCzmfgP7En0k0sOtI/AAAAP38GAAAAAAAAAWATAABWAgAA3uVxkEVc4D+xJ9JNLDrSPwAAAD9/BgAAAAAAAAFhEwAAVgIAAIHHajeBVuA/sSfSTSw60j8AAAA/jwYAAAAAAAABYhMAAFYCAAAiqWPevFDgP7En0k0sOtI/AAAAP48GAAAAAAAAAWMTAABWAgAAxYpchfhK4D+xJ9JNLDrSPwAAAD+eBgAAAAAAAAFkEwAAVgIAACKpY968UOA/sSfSTSw60j8AAAA/KwcAAAAAAAABZRMAAFYCAACBx2o3gVbgP7En0k0sOtI/AAAAPysHAAAAAAAAAWYTAABWAgAA3uVxkEVc4D+xJ9JNLDrSPwAAAD87BwAAAAAAAAFnEwAAVgIAADsEeekJYuA/sSfSTSw60j8AAAA/OwcAAAAAAAABaBMAAFYCAAD4QIebkm3gP7En0k0sOtI/AAAAP0oHAAAAAAAAAWkTAABWAgAAVV+O9FZz4D+xJ9JNLDrSPwAAAD9KBwAAAAAAAAFqEwAAVgIAABGcnKbffuA/sSfSTSw60j8AAAA/WgcAAAAAAAABaxMAAFYCAADO2KpYaIrgP7En0k0sOtI/AAAAP1oHAAAAAAAAAWwTAABWAgAAiRW5CvGV4D+xJ9JNLDrSPwAAAD9qBwAAAAAAAAFtEwAAVgIAAEVSx7x5oeA/sSfSTSw60j8AAAA/agcAAAAAAAABbhMAAFYCAAABj9VuAq3gP7En0k0sOtI/AAAAP3kHAAAAAAAAAW8TAABWAgAAX63cx8ay4D+xJ9JNLDrSPwAAAD+JBwAAAAAAAAFwEwAAVgIAALzL4yCLuOA/sSfSTSw60j8AAAA/swkAAAAAAAABcRMAAFYCAAAb6up5T77gP7En0k0sOtI/AAAAP8IJAAAAAAAAAXITAABWAgAAeAjy0hPE4D+xJ9JNLDrSPwAAAD/CCQAAAAAAAAFzEwAAVgIAADVFAIWcz+A/sSfSTSw60j8AAAA/0gkAAAAAAAABdBMAAFYCAADvgQ43JdvgP7En0k0sOtI/AAAAP+IJAAAAAAAAAXUTAABWAgAAq74c6a3m4D+xJ9JNLDrSPwAAAD/iCQAAAAAAAAF2EwAAVgIAAArdI0Jy7OA/sSfSTSw60j8AAAA/4gkAAAAAAAABdxMAAFYCAADFGTL0+vfgP7En0k0sOtI/AAAAP/EJAAAAAAAAAXgTAABWAgAAgVZApoMD4T+xJ9JNLDrSPwAAAD/xCQAAAAAAAAF5EwAAVgIAAD2TTlgMD+E/sSfSTSw60j8AAAA/AQoAAAAAAAABehMAAFYCAACbsVWx0BThP7En0k0sOtI/AAAAPwEKAAAAAAAAAXsTAABWAgAA+c9cCpUa4T+xJ9JNLDrSPwAAAD8gCgAAAAAAAAF8EwAAVgIAAFbuY2NZIOE/sSfSTSw60j8AAAA/MAoAAAAAAAABfRMAAFYCAAC1DGu8HSbhP7En0k0sOtI/AAAAPzAKAAAAAAAAAX4TAABWAgAAEityFeIr4T+xJ9JNLDrSPwAAAD8/CgAAAAAAAAF/EwAAVgIAAHBJeW6mMeE/sSfSTSw60j8AAAA/TwoAAAAAAAABgBMAAFYCAADPZ4DHajfhP7En0k0sOtI/AAAAP08KAAAAAAAAAYETAABWAgAAiaSOefNC4T+xJ9JNLDrSPwAAAD9fCgAAAAAAAAGCEwAAVgIAAEXhnCt8TuE/sSfSTSw60j8AAAA/bgoAAAAAAAABgxMAAFYCAAACHqvdBFrhP7En0k0sOtI/AAAAP24KAAAAAAAAAYQTAABWAgAAvVq5j41l4T+xJ9JNLDrSPwAAAD9+CgAAAAAAAAGFEwAAVgIAAHiXx0EWceE/sSfSTSw60j8AAAA/fgoAAAAAAAABhhMAAFYCAADXtc6a2nbhP7En0k0sOtI/AAAAP40KAAAAAAAAAYcTAABWAgAANdTV85584T+xJ9JNLDrSPwAAAD/YCgAAAAAAAAGIEwAAVgIAAJPy3ExjguE/sSfSTSw60j8AAAA/5woAAAAAAAABiRMAAFYCAADwEOSlJ4jhP7En0k0sOtI/AAAAP/cKAAAAAAAAAYoTAABWAgAATi/r/uuN4T+xJ9JNLDrSPwAAAD/3CgAAAAAAAAGLEwAAVgIAAM9ngMdqN+E/M42TovQq0T8AAAA/AAAAAAAAAAABjBMAAFYCAAAshocgLz3hPzONk6L0KtE/AAAAPwAAAAAAAAAAAY0TAABWAgAA6MKV0rdI4T+dD9+anEPRPwAAAD+MAAAAAAAAAAGOEwAAVgIAAKT/o4RAVOE/nQ/fmpxD0T8AAAA/nAAAAAAAAAABjxMAAFYCAABfPLI2yV/hPwWSKpNEXNE/AAAAP5wAAAAAAAAAAZATAABWAgAAeJfHQRZx4T9sFHaL7HTRPwAAAD+cAAAAAAAAAAGREwAAVgIAAPAQ5KUniOE/bBR2i+x00T8AAAA/rAAAAAAAAAABkhMAAFYCAAAKbPmwdJnhP9aWwYOUjdE/AAAAP7sAAAAAAAAAAZMTAABWAgAAxqgHY/2k4T/WlsGDlI3RPwAAAD+7AAAAAAAAAAGUEwAAVgIAAILlFRWGsOE/1pbBg5SN0T8AAAA/GQEAAAAAAAABlRMAAFYCAADgAx1uSrbhPz8ZDXw8ptE/AAAAPzgBAAAAAAAAAZYTAABWAgAA4AMdbkq24T+mm1h05L7RPwAAAD9IAQAAAAAAAAGXEwAAVgIAACPHDrzBquE/Dx6kbIzX0T8AAAA/VwEAAAAAAAABmBMAAFYCAAAKbPmwdJnhP3mg72Q08NE/AAAAP1cBAAAAAAAAAZkTAABWAgAAb7qj/6OE4D8kNpcfHM7SPwAAAD8AAAAAAAAAAAGaEwAAVgIAAG+6o/+jhOA/urNLJ3S10j8AAAA/AAAAAAAAAAABmxMAAFYCAABvuqP/o4TgP1IxAC/MnNI/AAAAPz8AAAAAAAAAAZwTAABWAgAAb7qj/6OE4D/rrrQ2JITSPwAAAD9OAAAAAAAAAAGdEwAAVgIAAG+6o/+jhOA/gixpPnxr0j8AAAA/TgAAAAAAAAABnhMAAFYCAABvuqP/o4TgPxiqHUbUUtI/AAAAP14AAAAAAAAAAZ8TAABWAgAAztiqWGiK4D+xJ9JNLDrSPwAAAD99AAAAAAAAAAGgEwAAVgIAAM7YqlhoiuA/SKWGVYQh0j8AAAA/jQAAAAAAAAABoRMAAFYCAAAr97GxLJDgP0ilhlWEIdI/AAAAP40AAAAAAAAAAaITAABWAgAAiRW5CvGV4D9IpYZVhCHSPwAAAD+cAAAAAAAAAAGjEwAAVgIAAOczwGO1m+A/4CI7XdwI0j8AAAA/nAAAAAAAAAABpBMAAFYCAABFUse8eaHgP+AiO13cCNI/AAAAP6wAAAAAAAAAAaUTAABWAgAAonDOFT6n4D95oO9kNPDRPwAAAD+sAAAAAAAAAAGmEwAAVgIAAF+t3MfGsuA/eaDvZDTw0T8AAAA/vAAAAAAAAAABpxMAAFYCAAAb6up5T77gPw8epGyM19E/AAAAP7wAAAAAAAAAAagTAABWAgAA1Sb5K9jJ4D+mm1h05L7RPwAAAD/LAAAAAAAAAAGpEwAAVgIAAJJjB95g1eA/pptYdOS+0T8AAAA/ywAAAAAAAAABqhMAAFYCAADvgQ43JdvgPz8ZDXw8ptE/AAAAP9sAAAAAAAAAAasTAABWAgAATqAVkOng4D8/GQ18PKbRPwAAAD/6AAAAAAAAAAGsEwAAVgIAAKu+HOmt5uA/PxkNfDym0T8AAAA/CgEAAAAAAAABrRMAAFYCAAAK3SNCcuzgPz8ZDXw8ptE/AAAAPxkBAAAAAAAAAa4TAABWAgAACt0jQnLs4D+mm1h05L7RPwAAAD8ZAQAAAAAAAAGvEwAAVgIAAGj7Kps28uA/Dx6kbIzX0T8AAAA/KQEAAAAAAAABsBMAAFYCAABo+yqbNvLgP3mg72Q08NE/AAAAPykBAAAAAAAAAbETAABWAgAAxRky9Pr34D9IpYZVhCHSPwAAAD9IAQAAAAAAAAGyEwAAVgIAAMUZMvT69+A/sSfSTSw60j8AAAA/SAEAAAAAAAABsxMAAFYCAAAjODlNv/3gPxiqHUbUUtI/AAAAP0gBAAAAAAAAAbQTAABWAgAAIzg5Tb/94D+CLGk+fGvSPwAAAD9YAQAAAAAAAAG1EwAAVgIAACM4OU2//eA/6660NiSE0j8AAAA/aAEAAAAAAAABthMAAFYCAAAjODlNv/3gP1IxAC/MnNI/AAAAP2gBAAAAAAAAAbcTAABWAgAAgVZApoMD4T9SMQAvzJzSPwAAAD9oAQAAAAAAAAG4EwAAVgIAAIFWQKaDA+E/urNLJ3S10j8AAAA/iwEAAAAAAAABuRMAAFYCAADfdEf/RwnhP7qzSyd0tdI/AAAAP5oBAAAAAAAAAboTAABWAgAA33RH/0cJ4T8kNpcfHM7SPwAAAD+aAQAAAAAAAAG7EwAAVgIAAN90R/9HCeE/i7jiF8Tm0j8AAAA/qgEAAAAAAAABvBMAAFYCAADfdEf/RwnhP/Q6LhBs/9I/AAAAP6oBAAAAAAAAAb0TAABWAgAAPZNOWAwP4T/0Oi4QbP/SPwAAAD+6AQAAAAAAAAG+EwAAVgIAAD2TTlgMD+E/Xr15CBQY0z8AAAA/ugEAAAAAAAABvxMAAFYCAAA9k05YDA/hP8Q/xQC8MNM/AAAAP8kBAAAAAAAAAcATAABWAgAAm7FVsdAU4T/EP8UAvDDTPwAAAD8IAgAAAAAAAAHBEwAAVgIAAPnPXAqVGuE/xD/FALww0z8AAAA/FwIAAAAAAAABwhMAAFYCAABW7mNjWSDhP8Q/xQC8MNM/AAAAPycCAAAAAAAAAcMTAABWAgAAtQxrvB0m4T/EP8UAvDDTPwAAAD8nAgAAAAAAAAHEEwAAVgIAABIrchXiK+E/Xr15CBQY0z8AAAA/NwIAAAAAAAABxRMAAFYCAABwSXlupjHhP/Q6LhBs/9I/AAAAPzcCAAAAAAAAAcYTAABWAgAALIaHIC894T8kNpcfHM7SPwAAAD9GAgAAAAAAAAHHEwAAVgIAAImkjnnzQuE/urNLJ3S10j8AAAA/VgIAAAAAAAAByBMAAFYCAACJpI5580LhP1IxAC/MnNI/AAAAP1YCAAAAAAAAAckTAABWAgAA6MKV0rdI4T9SMQAvzJzSPwAAAD9WAgAAAAAAAAHKEwAAVgIAAEXhnCt8TuE/6660NiSE0j8AAAA/ZgIAAAAAAAAByxMAAFYCAACk/6OEQFThP4IsaT58a9I/AAAAP2YCAAAAAAAAAcwTAABWAgAAAh6r3QRa4T8Yqh1G1FLSPwAAAD91AgAAAAAAAAHNEwAAVgIAAAIeq90EWuE/sSfSTSw60j8AAAA/dQIAAAAAAAABzhMAAFYCAABfPLI2yV/hP0ilhlWEIdI/AAAAP4UCAAAAAAAAAc8TAABWAgAAvVq5j41l4T9IpYZVhCHSPwAAAD+FAgAAAAAAAAHQEwAAVgIAAL1auY+NZeE/4CI7XdwI0j8AAAA/lAIAAAAAAAAB0RMAAFYCAAAbecDoUWvhP+AiO13cCNI/AAAAP7QCAAAAAAAAAdITAABWAgAAeJfHQRZx4T/gIjtd3AjSPwAAAD/DAgAAAAAAAAHTEwAAVgIAANe1zpraduE/4CI7XdwI0j8AAAA/wwIAAAAAAAAB1BMAAFYCAAA11NXznnzhP+AiO13cCNI/AAAAP+MCAAAAAAAAAdUTAABWAgAANdTV85584T95oO9kNPDRPwAAAD/jAgAAAAAAAAHWEwAAVgIAAJPy3ExjguE/eaDvZDTw0T8AAAA/8gIAAAAAAAAB1xMAAFYCAADwEOSlJ4jhP3mg72Q08NE/AAAAP/ICAAAAAAAAAdgTAABWAgAATi/r/uuN4T95oO9kNPDRPwAAAD8hAwAAAAAAAAHZEwAAVgIAAK1N8lewk+E/eaDvZDTw0T8AAAA/QAMAAAAAAAAB2hMAAFYCAAAKbPmwdJnhP3mg72Q08NE/AAAAP2ADAAAAAAAAAdsTAABWAgAACmz5sHSZ4T/gIjtd3AjSPwAAAD+UAwAAAAAAAAHcEwAAVgIAAAps+bB0meE/SKWGVYQh0j8AAAA/owMAAAAAAAAB3RMAAFYCAABpigAKOZ/hP0ilhlWEIdI/AAAAP6MDAAAAAAAAAd4TAABWAgAAaYoACjmf4T+xJ9JNLDrSPwAAAD+zAwAAAAAAAAHfEwAAVgIAAGmKAAo5n+E/GKodRtRS0j8AAAA/AQQAAAAAAAAB4BMAAFYCAADGqAdj/aThPxiqHUbUUtI/AAAAPxEEAAAAAAAAAeETAABWAgAAxqgHY/2k4T+CLGk+fGvSPwAAAD8gBAAAAAAAAAHiEwAAVgIAACPHDrzBquE/gixpPnxr0j8AAAA/fgQAAAAAAAAB4xMAAFYCAAAjxw68warhP+uutDYkhNI/AAAAP44EAAAAAAAAAeQTAABWAgAAguUVFYaw4T/rrrQ2JITSPwAAAD/cBAAAAAAAAAHlEwAAVgIAAOADHW5KtuE/6660NiSE0j8AAAA/3AQAAAAAAAAB5hMAAFYCAAA+IiTHDrzhP+uutDYkhNI/AAAAP/sEAAAAAAAAAecTAABWAgAAnEArINPB4T/rrrQ2JITSPwAAAD/7BAAAAAAAAAHoEwAAVgIAAPleMnmXx+E/gixpPnxr0j8AAAA/CwUAAAAAAAAB6RMAAFYCAAC1m0ArINPhPxiqHUbUUtI/AAAAPwsFAAAAAAAAAeoTAABWAgAAtZtAKyDT4T+xJ9JNLDrSPwAAAD8aBQAAAAAAAAHrEwAAVgIAABS6R4Tk2OE/SKWGVYQh0j8AAAA/GgUAAAAAAAAB7BMAAFYCAABx2E7dqN7hP+AiO13cCNI/AAAAPyoFAAAAAAAAAe0TAABWAgAAz/ZVNm3k4T/gIjtd3AjSPwAAAD86BQAAAAAAAAHuEwAAVgIAAM/2VTZt5OE/eaDvZDTw0T8AAAA/OgUAAAAAAAAB7xMAAFYCAADP9lU2beThPw8epGyM19E/AAAAP2kFAAAAAAAAAfATAABWAgAALRVdjzHq4T8PHqRsjNfRPwAAAD9pBQAAAAAAAAHxEwAAVgIAAIozZOj17+E/Dx6kbIzX0T8AAAA/eAUAAAAAAAAB8hMAAFYCAACKM2To9e/hP6abWHTkvtE/AAAAP4gFAAAAAAAAAfMTAABWAgAA6FFrQbr14T+mm1h05L7RPwAAAD8BBgAAAAAAAAH0EwAAVgIAAEdwcpp+++E/pptYdOS+0T8AAAA/EQYAAAAAAAAB9RMAAFYCAACkjnnzQgHiPw8epGyM19E/AAAAPyEGAAAAAAAAAfYTAABWAgAAA62ATAcH4j95oO9kNPDRPwAAAD8hBgAAAAAAAAH3EwAAVgIAAGDLh6XLDOI/4CI7XdwI0j8AAAA/MAYAAAAAAAAB+BMAAFYCAAC96Y7+jxLiP+AiO13cCNI/AAAAP0AGAAAAAAAAAfkTAABWAgAAvemO/o8S4j9IpYZVhCHSPwAAAD9ABgAAAAAAAAH6EwAAVgIAAL3pjv6PEuI/sSfSTSw60j8AAAA/XwYAAAAAAAAB+xMAAFYCAAC96Y7+jxLiPxiqHUbUUtI/AAAAP44GAAAAAAAAAfwTAABWAgAAHAiWV1QY4j8Yqh1G1FLSPwAAAD+9BgAAAAAAAAH9EwAAVgIAABwIlldUGOI/gixpPnxr0j8AAAA/vQYAAAAAAAAB/hMAAFYCAAB6Jp2wGB7iP4IsaT58a9I/AAAAP/sGAAAAAAAAAf8TAABWAgAA2ESkCd0j4j+CLGk+fGvSPwAAAD8LBwAAAAAAAAEAFAAAVgIAADZjq2KhKeI/gixpPnxr0j8AAAA/GwcAAAAAAAABARQAAFYCAAA2Y6tioSniPxiqHUbUUtI/AAAAPxsHAAAAAAAAAQIUAABWAgAAk4Gyu2Uv4j8Yqh1G1FLSPwAAAD8qBwAAAAAAAAEDFAAAVgIAAJOBsrtlL+I/sSfSTSw60j8AAAA/KgcAAAAAAAABBBQAAFYCAADxn7kUKjXiP7En0k0sOtI/AAAAPzoHAAAAAAAAAQUUAABWAgAA8Z+5FCo14j9IpYZVhCHSPwAAAD86BwAAAAAAAAEGFAAAVgIAAPGfuRQqNeI/4CI7XdwI0j8AAAA/SgcAAAAAAAABBxQAAFYCAABQvsBt7jriP+AiO13cCNI/AAAAP0oHAAAAAAAAAQgUAABWAgAArtzHxrJA4j/gIjtd3AjSPwAAAD9ZBwAAAAAAAAEJFAAAVgIAAAv7zh93RuI/eaDvZDTw0T8AAAA/WQcAAAAAAAABChQAAFYCAABpGdZ4O0ziP3mg72Q08NE/AAAAP2kHAAAAAAAAAQsUAABWAgAAxzfd0f9R4j8PHqRsjNfRPwAAAD9pBwAAAAAAAAEMFAAAVgIAAMc33dH/UeI/pptYdOS+0T8AAAA/eAcAAAAAAAABDRQAAFYCAAAkVuQqxFfiP6abWHTkvtE/AAAAP3gHAAAAAAAAAQ4UAABWAgAAJFbkKsRX4j8/GQ18PKbRPwAAAD+QBwAAAAAAAAEPFAAAVgIAAIR064OIXeI/PxkNfDym0T8AAAA/3gcAAAAAAAABEBQAAFYCAADhkvLcTGPiPz8ZDXw8ptE/AAAAP+4HAAAAAAAAAREUAABWAgAAPrH5NRFp4j8/GQ18PKbRPwAAAD/uBwAAAAAAAAESFAAAVgIAAJ3PAI/VbuI/PxkNfDym0T8AAAA//QcAAAAAAAABExQAAFYCAAD67QfomXTiPz8ZDXw8ptE/AAAAPw0IAAAAAAAAARQUAABWAgAAVwwPQV564j8/GQ18PKbRPwAAAD8dCAAAAAAAAAEVFAAAVgIAALcqFpoigOI/PxkNfDym0T8AAAA/LAgAAAAAAAABFhQAAFYCAAC3KhaaIoDiP6abWHTkvtE/AAAAPzwIAAAAAAAAARcUAABWAgAAFEkd8+aF4j+mm1h05L7RPwAAAD88CAAAAAAAAAEYFAAAVgIAAHFnJEyri+I/Dx6kbIzX0T8AAAA/TAgAAAAAAAABGRQAAFYCAADQhSulb5HiP3mg72Q08NE/AAAAP0wIAAAAAAAAARoUAABWAgAALaQy/jOX4j/gIjtd3AjSPwAAAD9bCAAAAAAAAAEbFAAAVgIAAC2kMv4zl+I/SKWGVYQh0j8AAAA/awgAAAAAAAABHBQAAFYCAACLwjlX+JziP0ilhlWEIdI/AAAAP3oIAAAAAAAAAR0UAABWAgAAi8I5V/ic4j+xJ9JNLDrSPwAAAD96CAAAAAAAAAEeFAAAVgIAAOrgQLC8ouI/sSfSTSw60j8AAAA/yQgAAAAAAAABHxQAAFYCAABH/0cJgajiP7En0k0sOtI/AAAAP9gIAAAAAAAAASAUAABWAgAApR1PYkWu4j+xJ9JNLDrSPwAAAD/oCAAAAAAAAAEhFAAAVgIAAAM8VrsJtOI/sSfSTSw60j8AAAA/6AgAAAAAAAABIhQAAFYCAABhWl0UzrniP7En0k0sOtI/AAAAP/cIAAAAAAAAASMUAABWAgAAYVpdFM654j9IpYZVhCHSPwAAAD8HCQAAAAAAAAEkFAAAVgIAAL94ZG2Sv+I/4CI7XdwI0j8AAAA/BwkAAAAAAAABJRQAAFYCAAAdl2vGVsXiP+AiO13cCNI/AAAAPwcJAAAAAAAAASYUAABWAgAAHZdrxlbF4j95oO9kNPDRPwAAAD8XCQAAAAAAAAEnFAAAVgIAAHu1ch8by+I/eaDvZDTw0T8AAAA/FwkAAAAAAAABKBQAAFYCAAB7tXIfG8viPw8epGyM19E/AAAAPyYJAAAAAAAAASkUAABWAgAA2NN5eN/Q4j8PHqRsjNfRPwAAAD82CQAAAAAAAAEqFAAAVgIAANjTeXjf0OI/pptYdOS+0T8AAAA/RgkAAAAAAAABKxQAAFYCAAA38oDRo9biP6abWHTkvtE/AAAAP5QJAAAAAAAAASwUAABWAgAAlBCIKmjc4j+mm1h05L7RPwAAAD/DCQAAAAAAAAEtFAAAVgIAAPIuj4Ms4uI/pptYdOS+0T8AAAA/8QkAAAAAAAABLhQAAFYCAABRTZbc8OfiP6abWHTkvtE/AAAAP/EJAAAAAAAAAS8UAABWAgAArmudNbXt4j+mm1h05L7RPwAAAD8BCgAAAAAAAAEwFAAAVgIAAAuKpI558+I/pptYdOS+0T8AAAA/AQoAAAAAAAABMRQAAFYCAABqqKvnPfniP6abWHTkvtE/AAAAPxEKAAAAAAAAATIUAABWAgAAx8ayQAL/4j+mm1h05L7RPwAAAD8RCgAAAAAAAAEzFAAAVgIAAIQDwfKKCuM/pptYdOS+0T8AAAA/IAoAAAAAAAABNBQAAFYCAAA/QM+kExbjP6abWHTkvtE/AAAAPzAKAAAAAAAAATUUAABWAgAA+3zdVpwh4z+mm1h05L7RPwAAAD8wCgAAAAAAAAE2FAAAVgIAALe56wglLeM/Dx6kbIzX0T8AAAA/QAoAAAAAAAABNxQAAFYCAABy9vm6rTjjPw8epGyM19E/AAAAP0AKAAAAAAAAATgUAABWAgAAjFEPxvpJ4z95oO9kNPDRPwAAAD9PCgAAAAAAAAE5FAAAVgIAADjclGwD6qM/BUmVSSKu2D8AAAA/AAAAAAAAAAABOhQAAFYCAABc9iLcvY2jPwVJlUkirtg/AAAAPwAAAAAAAAAAATsUAABWAgAAfBCxS3gxoz8FSZVJIq7YPwAAAD8+AAAAAAAAAAE8FAAAVgIAAKAqP7sy1aI/BUmVSSKu2D8AAAA/PgAAAAAAAAABPRQAAFYCAADARM0q7XiiPwVJlUkirtg/AAAAP04AAAAAAAAAAT4UAABWAgAA4F5bmqccoj8FSZVJIq7YPwAAAD9OAAAAAAAAAAE/FAAAVgIAAAR56QliwKE/BUmVSSKu2D8AAAA/XgAAAAAAAAABQBQAAFYCAAAkk3d5HGShPwVJlUkirtg/AAAAP30AAAAAAAAAAUEUAABWAgAASK0F6dYHoT8FSZVJIq7YPwAAAD+MAAAAAAAAAAFCFAAAVgIAAGjHk1iRq6A/BUmVSSKu2D8AAAA/jAAAAAAAAAABQxQAAFYCAACM4SHIS0+gPwVJlUkirtg/AAAAP5wAAAAAAAAAAUQUAABWAgAAWPdfbwzmnz8FSZVJIq7YPwAAAD+cAAAAAAAAAAFFFAAAVgIAAOBfmC32dJ4/BUmVSSKu2D8AAAA/uwAAAAAAAAABRhQAAFYCAABgyNDr3wOdPwVJlUkirtg/AAAAP7sAAAAAAAAAAUcUAABWAgAA8DAJqsmSmz9ty+BBysbYPwAAAD/LAAAAAAAAAAFIFAAAVgIAADBlJYk+2po/bcvgQcrG2D8AAAA/ywAAAAAAAAABSRQAAFYCAAC4zV1HKGmZP23L4EHKxtg/AAAAP9sAAAAAAAAAAUoUAABWAgAA+AF6Jp2wmD/VTSw6ct/YPwAAAD/bAAAAAAAAAAFLFAAAVgIAAEA2lgUS+Jc/1U0sOnLf2D8AAAA/6gAAAAAAAAABTBQAAFYCAACIarLkhj+XPz3QdzIa+Ng/AAAAP+oAAAAAAAAAAU0UAABWAgAAwJ7Ow/uGlj+nUsMqwhDZPwAAAD/6AAAAAAAAAAFOFAAAVgIAAAjT6qJwzpU/D9UOI2op2T8AAAA/+gAAAAAAAAABTxQAAFYCAABQBweC5RWVPw/VDiNqKdk/AAAAPwkBAAAAAAAAAVAUAABWAgAAiDsjYVpdlD93V1obEkLZPwAAAD8JAQAAAAAAAAFRFAAAVgIAABikWx9E7JI/39mlE7pa2T8AAAA/GQEAAAAAAAABUhQAAFYCAAAYpFsfROySP0lc8Qtic9k/AAAAPxkBAAAAAAAAAVMUAABWAgAAoAyU3S17kT+v3jwECozZPwAAAD8pAQAAAAAAAAFUFAAAVgIAAOBAsLyiwpA/g+PT9Fm92T8AAAA/KQEAAAAAAAABVRQAAFYCAAAgdcybFwqQP+dlH+0B1tk/AAAAPzgBAAAAAAAAAVYUAABWAgAAYLsJtAIyjT+7arbdUQfaPwAAAD84AQAAAAAAAAFXFAAAVgIAANAjQnLswIs/Ie0B1vkf2j8AAAA/SAEAAAAAAAABWBQAAFYCAABgjHow1k+KPyHtAdb5H9o/AAAAP0gBAAAAAAAAAVkUAABWAgAA8PSy7r/eiD/18ZjGSVHaPwAAAD9YAQAAAAAAAAFaFAAAVgIAAHBd66ypbYc/W3TkvvFp2j8AAAA/WAEAAAAAAAABWxQAAFYCAABwXeusqW2HP8P2L7eZgto/AAAAP3MBAAAAAAAAAVwUAABWAgAA8MUja5P8hT+T+8an6bPaPwAAAD9zAQAAAAAAAAFdFAAAVgIAAIAuXCl9i4Q/ZwBemDnl2j8AAAA/gwEAAAAAAAABXhQAAFYCAAAAl5TnZhqDPzcF9YiJFts/AAAAP4MBAAAAAAAAAV8UAABWAgAAGGgFZDo4gD8HCox52UfbPwAAAD+SAQAAAAAAAAFgFAAAVgIAACChe0RIjn0/2Q4jail52z8AAAA/kgEAAAAAAAABYRQAAFYCAABAcuzAG6x6P6kTulp5qts/AAAAP6IBAAAAAAAAAWIUAABWAgAAYENdPe/Jdz95GFFLydvbPwAAAD+yAQAAAAAAAAFjFAAAVgIAAGBDXT3vyXc/Sx3oOxkN3D8AAAA/sgEAAAAAAAABZBQAAFYCAABgQ10978l3P4WkyiQRV9w/AAAAP7IBAAAAAAAAAWUUAABWAgAAUBTOucLndD9VqWEVYYjcPwAAAD/BAQAAAAAAAAFmFAAAVgIAAFAUzrnC53Q/97KP9gDr3D8AAAA/0QEAAAAAAAABZxQAAFYCAABw5T42lgVyP8e3JudQHN0/AAAAP9EBAAAAAAAAAWgUAABWAgAAcOU+NpYFcj8BPwnQSGbdPwAAAD/hAQAAAAAAAAFpFAAAVgIAAHDlPjaWBXI/z0OgwJiX3T8AAAA/4QEAAAAAAAABahQAAFYCAADgbF9l00ZuP6NIN7HoyN0/AAAAP/ABAAAAAAAAAWsUAABWAgAA4GxfZdNGbj/dzxma4BLePwAAAD/wAQAAAAAAAAFsFAAAVgIAAOAOQV56gmg/FVf8gthc3j8AAAA/AAIAAAAAAAABbRQAAFYCAADgDkFeeoJoP+Vbk3Mojt4/AAAAPwACAAAAAAAAAW4UAABWAgAA4A5BXnqCaD8f43VcINjePwAAAD8PAgAAAAAAAAFvFAAAVgIAAOAOQV56gmg/7+cMTXAJ3z8AAAA/DwIAAAAAAAABcBQAAFYCAADgDkFeeoJoP5HxOi4QbN8/AAAAPx8CAAAAAAAAAXEUAABWAgAA4A5BXnqCaD/LeB0XCLbfPwAAAD8fAgAAAAAAAAFyFAAAVgIAAOAOQV56gmg/AgAAAAAA4D8AAAA/LwIAAAAAAAABcxQAAFYCAAAgsSJXIb5iP55DcfT7JOA/AAAAPy8CAAAAAAAAAXQUAABWAgAAILEiVyG+Yj86h+Lo90ngPwAAAD8+AgAAAAAAAAF1FAAAVgIAACCxIlchvmI/DIx52Ud74D8AAAA/PgIAAAAAAAABdhQAAFYCAACApgigkPNZP9yQEMqXrOA/AAAAP04CAAAAAAAAAXcUAABWAgAAgKYIoJDzWT/iVs22O+rgPwAAAD9OAgAAAAAAAAF4FAAAVgIAAICmCKCQ81k/sltkp4sb4T8AAAA/XgIAAAAAAAABeRQAAFYCAACApgigkPNZP7ghIZQvWeE/AAAAP14CAAAAAAAAAXoUAABWAgAAgKYIoJDzWT9UZZKIK37hPwAAAD9tAgAAAAAAAAF7FAAAVgIAAICmCKCQ81k/JmopeXuv4T8AAAA/bQIAAAAAAAABfBQAAFYCAACApgigkPNZP/ZuwGnL4OE/AAAAP30CAAAAAAAAAX0UAABWAgAAgKYIoJDzWT+SsjFexwXiPwAAAD99AgAAAAAAAAF+FAAAVgIAAICmCKCQ81k/LvaiUsMq4j8AAAA/jAIAAAAAAAABfxQAAFYCAACApgigkPNZP5Z47kprQ+I/AAAAP4wCAAAAAAAAAYAUAABWAgAAgKYIoJDzWT80vF8/Z2jiPwAAAD+cAgAAAAAAAAGBFAAAVgIAAICmCKCQ81k/nD6rNw+B4j8AAAA/nAIAAAAAAAABghQAAFYCAACApgigkPNZPzqCHCwLpuI/AAAAP6wCAAAAAAAAAYMUAABWAgAAgKYIoJDzWT8Ih7McW9fiPwAAAD+sAgAAAAAAAAGEFAAAVgIAAICmCKCQ81k/psokEVf84j8AAAA/uwIAAAAAAAABhRQAAFYCAACApgigkPNZP0IOlgVTIeM/AAAAP7sCAAAAAAAAAYYUAABWAgAAILEiVyG+Yj9I1FLy9l7jPwAAAD/LAgAAAAAAAAGHFAAAVgIAAOAOQV56gmg/Gtnp4kaQ4z8AAAA/ywIAAAAAAAABiBQAAFYCAADgDkFeeoJoP7QcW9dCteM/AAAAP9sCAAAAAAAAAYkUAABWAgAAcOU+NpYFcj+84hfE5vLjPwAAAD/bAgAAAAAAAAGKFAAAVgIAAFAUzrnC53Q/wKjUsIow5D8AAAA/6gIAAAAAAAABixQAAFYCAABQFM65wud0P5Cta6HaYeQ/AAAAP+oCAAAAAAAAAYwUAABWAgAAYENdPe/Jdz8u8dyV1obkPwAAAD/6AgAAAAAAAAGNFAAAVgIAAGBDXT3vyXc/MreZgnrE5D8AAAA/CQMAAAAAAAABjhQAAFYCAABAcuzAG6x6P9D6Cnd26eQ/AAAAPwkDAAAAAAAAAY8UAABWAgAAIKF7REiOfT/UwMdjGiflPwAAAD8ZAwAAAAAAAAGQFAAAVgIAACChe0RIjn0/cAQ5WBZM5T8AAAA/GQMAAAAAAAABkRQAAFYCAAAYaAVkOjiAP3bK9US6ieU/AAAAPykDAAAAAAAAAZIUAABWAgAAiP/MpVCpgT8SDmc5tq7lPwAAAD8pAwAAAAAAAAGTFAAAVgIAAACXlOdmGoM/sFHYLbLT5T8AAAA/OAMAAAAAAAABlBQAAFYCAADwxSNrk/yFP35Wbx4CBeY/AAAAPzgDAAAAAAAAAZUUAABWAgAAcF3rrKlthz8cmuAS/inmPwAAAD9IAwAAAAAAAAGWFAAAVgIAAPD0su6/3og/uN1RB/pO5j8AAAA/SAMAAAAAAAABlxQAAFYCAABgjHow1k+KP1Yhw/v1c+Y/AAAAP1gDAAAAAAAAAZgUAABWAgAA0CNCcuzAiz8mJlrsRaXmPwAAAD9YAwAAAAAAAAGZFAAAVgIAAGC7CbQCMo0/jqil5O295j8AAAA/ZwMAAAAAAAABmhQAAFYCAABguwm0AjKNP/gq8dyV1uY/AAAAP2cDAAAAAAAAAZsUAABWAgAA0FLR9Rijjj9erTzVPe/mPwAAAD93AwAAAAAAAAGcFAAAVgIAANBS0fUYo44/lG5i0ZH75j8AAAA/dwMAAAAAAAABnRQAAFYCAAAgdcybFwqQP5RuYtGR++Y/AAAAP4YDAAAAAAAAAZ4UAABWAgAAIHXMmxcKkD/88K3JORTnPwAAAD+GAwAAAAAAAAGfFAAAVgIAAOBAsLyiwpA/MLLTxY0g5z8AAAA/lgMAAAAAAAABoBQAAFYCAACgDJTdLXuRP2Rz+cHhLOc/AAAAP5YDAAAAAAAAAaEUAABWAgAAoAyU3S17kT+YNB++NTnnPwAAAD+mAwAAAAAAAAGiFAAAVgIAAKAMlN0te5E/zPVEuolF5z8AAAA/pgMAAAAAAAABoxQAAFYCAABY2Hf+uDOSPwC3arbdUec/AAAAP7UDAAAAAAAAAaQUAABWAgAAGKRbH0Tskj82eJCyMV7nPwAAAD/FAwAAAAAAAAGlFAAAVgIAANBvP0DPpJM/ajm2roVq5z8AAAA/1QMAAAAAAAABphQAAFYCAACIOyNhWl2UP57626rZduc/AAAAP9UDAAAAAAAAAacUAABWAgAAUAcHguUVlT/SuwGnLYPnPwAAAD/VAwAAAAAAAAGoFAAAVgIAAFAHB4LlFZU/Bn0no4GP5z8AAAA/5AMAAAAAAAABqRQAAFYCAAAI0+qicM6VPwZ9J6OBj+c/AAAAP+QDAAAAAAAAAaoUAABWAgAAwJ7Ow/uGlj86Pk2f1ZvnPwAAAD/0AwAAAAAAAAGrFAAAVgIAAEA2lgUS+Jc/bv9ymymo5z8AAAA/9AMAAAAAAAABrBQAAFYCAAD4AXomnbCYP27/cpspqOc/AAAAPwMEAAAAAAAAAa0UAABWAgAAuM1dRyhpmT+kwJiXfbTnPwAAAD8DBAAAAAAAAAGuFAAAVgIAAHCZQWizIZo/pMCYl3205z8AAAA/EwQAAAAAAAABrxQAAFYCAAAwZSWJPtqaP9aBvpPRwOc/AAAAPyMEAAAAAAAAAbAUAABWAgAA8DAJqsmSmz/Wgb6T0cDnPwAAAD8yBAAAAAAAAAGxFAAAVgIAAKj87MpUS5w/1oG+k9HA5z8AAAA/MgQAAAAAAAABshQAAFYCAABgyNDr3wOdP9aBvpPRwOc/AAAAP0IEAAAAAAAAAbMUAABWAgAAKJS0DGu8nT/Wgb6T0cDnPwAAAD9SBAAAAAAAAAG0FAAAVgIAAOBfmC32dJ4/1oG+k9HA5z8AAAA/YQQAAAAAAAABtRQAAFYCAACYK3xOgS2fP9aBvpPRwOc/AAAAP2EEAAAAAAAAAbYUAABWAgAAjOEhyEtPoD+kwJiXfbTnPwAAAD9xBAAAAAAAAAG3FAAAVgIAAEitBenWB6E/pMCYl3205z8AAAA/gAQAAAAAAAABuBQAAFYCAAAEeekJYsChP6TAmJd9tOc/AAAAP4AEAAAAAAAAAbkUAABWAgAAwETNKu14oj9u/3KbKajnPwAAAD+QBAAAAAAAAAG6FAAAVgIAAHwQsUt4MaM/bv9ymymo5z8AAAA/kAQAAAAAAAABuxQAAFYCAAA43JRsA+qjPzo+TZ/Vm+c/AAAAP6AEAAAAAAAAAbwUAABWAgAA9Kd4jY6ipD86Pk2f1ZvnPwAAAD+gBAAAAAAAAAG9FAAAVgIAALBzXK4ZW6U/Bn0no4GP5z8AAAA/rwQAAAAAAAABvhQAAFYCAABsP0DPpBOmPwZ9J6OBj+c/AAAAP68EAAAAAAAAAb8UAABWAgAAUCWyX+pvpj/SuwGnLYPnPwAAAD+/BAAAAAAAAAHAFAAAVgIAAAjxlYB1KKc/0rsBpy2D5z8AAAA/vwQAAAAAAAABwRQAAFYCAADEvHmhAOGnP57626rZduc/AAAAP88EAAAAAAAAAcIUAABWAgAAhIhdwouZqD+e+tuq2XbnPwAAAD/PBAAAAAAAAAHDFAAAVgIAADxUQeMWUqk/ajm2roVq5z8AAAA/3gQAAAAAAAABxBQAAFYCAAD4HyUEogqqPzZ4kLIxXuc/AAAAP94EAAAAAAAAAcUUAABWAgAAvOsIJS3Dqj8At2q23VHnPwAAAD/uBAAAAAAAAAHGFAAAVgIAAHS37EW4e6s/zPVEuolF5z8AAAA/7gQAAAAAAAABxxQAAFYCAAA0g9BmQzSsP5g0H741Oec/AAAAP/0EAAAAAAAAAcgUAABWAgAA8E60h87srD8wstPFjSDnPwAAAD/9BAAAAAAAAAHJFAAAVgIAANA0JhgUSa0//PCtyTkU5z8AAAA/DQUAAAAAAAAByhQAAFYCAACMAAo5nwGuP5RuYtGR++Y/AAAAPw0FAAAAAAAAAcsUAABWAgAAaOZ7yeRdrj9erTzVPe/mPwAAAD8dBQAAAAAAAAHMFAAAVgIAAETM7Vkquq4/+Crx3JXW5j8AAAA/HQUAAAAAAAABzRQAAFYCAAAEmNF6tXKvP46opeTtveY/AAAAPywFAAAAAAAAAc4UAABWAgAA4H1DC/vOrz8mJlrsRaXmPwAAAD88BQAAAAAAAAHPFAAAVgIAAM6kExbDQ7A/vqMO9J2M5j8AAAA/PAUAAAAAAAAB0BQAAFYCAAC+l0ze5XGwPyJgnf+hZ+Y/AAAAP0wFAAAAAAAAAdEUAABWAgAAjHD3Nk78sD+EHCwLpkLmPwAAAD9MBQAAAAAAAAHSFAAAVgIAAHpjMP9wKrE/6Ni6Fqod5j8AAAA/WwUAAAAAAAAB0xQAAFYCAABqVmnHk1ixP35Wbx4CBeY/AAAAP1sFAAAAAAAAAdQUAABWAgAAWEmij7aGsT+wUdgtstPlPwAAAD9rBQAAAAAAAAHVFAAAVgIAAEg821fZtLE/Eg5nObau5T8AAAA/awUAAAAAAAAB1hQAAFYCAAA2LxQg/OKxP3bK9US6ieU/AAAAP2sFAAAAAAAAAdcUAABWAgAAJiJN6B4Rsj/YhoRQvmTlPwAAAD97BQAAAAAAAAHYFAAAVgIAACYiTegeEbI/1MDHYxon5T8AAAA/ewUAAAAAAAAB2RQAAFYCAAAUFYawQT+yP9D6Cnd26eQ/AAAAP3sFAAAAAAAAAdoUAABWAgAABAi/eGRtsj8yt5mCesTkPwAAAD+LBQAAAAAAAAHbFAAAVgIAAAQIv3hkbbI/lnMojn6f5D8AAAA/mgUAAAAAAAAB3BQAAFYCAAAECL94ZG2yP8RukZ0ubuQ/AAAAP5oFAAAAAAAAAd0UAABWAgAABAi/eGRtsj/0afqs3jzkPwAAAD+aBQAAAAAAAAHeFAAAVgIAAAQIv3hkbbI/ImVjvI4L5D8AAAA/qgUAAAAAAAAB3xQAAFYCAAAECL94ZG2yP4Yh8seS5uM/AAAAP7oFAAAAAAAAAeAUAABWAgAABAi/eGRtsj+CWzXb7qjjPwAAAD+6BQAAAAAAAAHhFAAAVgIAAAQIv3hkbbI/sFae6p534z8AAAA/yQUAAAAAAAAB4hQAAFYCAAAECL94ZG2yP+BRB/pORuM/AAAAP8kFAAAAAAAAAeMUAABWAgAABAi/eGRtsj8QTXAJ/xTjPwAAAD/ZBQAAAAAAAAHkFAAAVgIAAAQIv3hkbbI/CIezHFvX4j8AAAA/2QUAAAAAAAAB5RQAAFYCAAAECL94ZG2yP9D/0DNjjeI/AAAAP+gFAAAAAAAAAeYUAABWAgAABAi/eGRtsj+WeO5Ka0PiPwAAAD/oBQAAAAAAAAHnFAAAVgIAAOTtMAmqybI/XvELYnP54T8AAAA/+AUAAAAAAAAB6BQAAFYCAADk7TAJqsmyPyZqKXl7r+E/AAAAP/gFAAAAAAAAAekUAABWAgAA5O0wCarJsj+4ISGUL1nhPwAAAD8IBgAAAAAAAAHqFAAAVgIAAOTtMAmqybI/fpo+qzcP4T8AAAA/CAYAAAAAAAAB6xQAAFYCAADk7TAJqsmyP66Vp7rn3eA/AAAAPxcGAAAAAAAAAewUAABWAgAA5O0wCarJsj+oz+rNQ6DgPwAAAD8XBgAAAAAAAAHtFAAAVgIAAOTtMAmqybI/cEgI5UtW4D8AAAA/JwYAAAAAAAAB7hQAAFYCAADk7TAJqsmyP55DcfT7JOA/AAAAPycGAAAAAAAAAe8UAABWAgAA5O0wCarJsj8z+2gPsM7fPwAAAD83BgAAAAAAAAHwFAAAVgIAAOTtMAmqybI/+XOGJriE3z8AAAA/NwYAAAAAAAAB8RQAAFYCAADk7TAJqsmyP8Hsoz3AOt8/AAAAP0YGAAAAAAAAAfIUAABWAgAA5O0wCarJsj+1YCpkeL/ePwAAAD9GBgAAAAAAAAHzFAAAVgIAAOTtMAmqybI/e9lHe4B13j8AAAA/VgYAAAAAAAAB9BQAAFYCAAD0+vdAh5uyP0NSZZKIK94/AAAAP1YGAAAAAAAAAfUUAABWAgAA9Pr3QIebsj8Jy4KpkOHdPwAAAD9lBgAAAAAAAAH2FAAAVgIAABQVhrBBP7I/a8FUyPB+3T8AAAA/dQYAAAAAAAAB9xQAAFYCAAAmIk3oHhGyPzE6ct/4NN0/AAAAP3UGAAAAAAAAAfgUAABWAgAAJiJN6B4Rsj9fNdvuqAPdPwAAAD91BgAAAAAAAAH5FAAAVgIAADYvFCD84rE/Ja74BbG53D8AAAA/hQYAAAAAAAAB+hQAAFYCAAA2LxQg/OKxP+0mFh25b9w/AAAAP4UGAAAAAAAAAfsUAABWAgAASDzbV9m0sT8bIn8saT7cPwAAAD+UBgAAAAAAAAH8FAAAVgIAAFhJoo+2hrE/45qcQ3H02z8AAAA/lAYAAAAAAAAB/RQAAFYCAABYSaKPtoaxP6kTulp5qts/AAAAP6QGAAAAAAAAAf4UAABWAgAAalZpx5NYsT9vjNdxgWDbPwAAAD+kBgAAAAAAAAH/FAAAVgIAAHpjMP9wKrE/n4dAgTEv2z8AAAA/tAYAAAAAAAABABUAAFYCAAB6YzD/cCqxP82CqZDh/do/AAAAP7QGAAAAAAAAAQEVAABWAgAAjHD3Nk78sD+T+8an6bPaPwAAAD/DBgAAAAAAAAECFQAAVgIAAIxw9zZO/LA/w/Yvt5mC2j8AAAA/wwYAAAAAAAABAxUAAFYCAACcfb5uK86wP/XxmMZJUdo/AAAAP9MGAAAAAAAAAQQVAABWAgAAroqFpgigsD8h7QHW+R/aPwAAAD/iBgAAAAAAAAEFFQAAVgIAAK6KhaYIoLA/Uehq5anu2T8AAAA/4gYAAAAAAAABBhUAAFYCAAC+l0ze5XGwP+dlH+0B1tk/AAAAP/IGAAAAAAAAAQcVAABWAgAAvpdM3uVxsD+D49P0Wb3ZPwAAAD/yBgAAAAAAAAEIFQAAVgIAAL6XTN7lcbA/GWGI/LGk2T8AAAA/AgcAAAAAAAABCRUAAFYCAADOpBMWw0OwP6/ePAQKjNk/AAAAP0AHAAAAAAAAAQoVAABWAgAAzqQTFsNDsD9JXPELYnPZPwAAAD9QBwAAAAAAAAELFQAAVgIAAOCx2k2gFbA/39mlE7pa2T8AAAA/XwcAAAAAAAABDBUAAFYCAADgsdpNoBWwP3dXWhsSQtk/AAAAP2QHAAAAAAAAAQ0VAABWAgAA4LHaTaAVsD8P1Q4jainZPwAAAD90BwAAAAAAAAEOFQAAVgIAAOCx2k2gFbA/p1LDKsIQ2T8AAAA/hAcAAAAAAAABDxUAAFYCAACMUQ/G+knjP7En0k0sOtI/AAAAPwAAAAAAAAAAARAVAABWAgAAjFEPxvpJ4z8Yqh1G1FLSPwAAAD8PAAAAAAAAAAERFQAAVgIAAOtvFh+/T+M/GKodRtRS0j8AAAA/LwAAAAAAAAABEhUAAFYCAAClrCTRR1vjPxiqHUbUUtI/AAAAP04AAAAAAAAAARMVAABWAgAAwAc63JRs4z8Yqh1G1FLSPwAAAD9OAAAAAAAAAAEUFQAAVgIAANliT+fhfeM/GKodRtRS0j8AAAA/XgAAAAAAAAABFRUAAFYCAABR3GtL85TjP4IsaT58a9I/AAAAP14AAAAAAAAAARYVAABWAgAAajeBVkCm4z+CLGk+fGvSPwAAAD9tAAAAAAAAAAEXFQAAVgIAAOKwnbpRveM/gixpPnxr0j8AAAA/bQAAAAAAAAABGBUAAFYCAAC4SMF3J9rjP4IsaT58a9I/AAAAP30AAAAAAAAAARkVAABWAgAAMMLd2zjx4z+CLGk+fGvSPwAAAD99AAAAAAAAAAEaFQAAVgIAAARaAZkODuQ/gixpPnxr0j8AAAA/jAAAAAAAAAABGxUAAFYCAAB80x39HyXkP4IsaT58a9I/AAAAP4wAAAAAAAAAARwVAABWAgAAUmtBuvVB5D+CLGk+fGvSPwAAAD+cAAAAAAAAAAEdFQAAVgIAAMrkXR4HWeQ/gixpPnxr0j8AAAA/nAAAAAAAAAABHhUAAFYCAADjP3MpVGrkP4IsaT58a9I/AAAAP6wAAAAAAAAAAR8VAABWAgAAWrmPjWWB5D+CLGk+fGvSPwAAAD+sAAAAAAAAAAEgFQAAVgIAAHMUpZiykuQ/gixpPnxr0j8AAAA/uwAAAAAAAAABIRUAAFYCAAAwUbNKO57kP4IsaT58a9I/AAAAP7sAAAAAAAAAASIVAABWAgAA7I3B/MOp5D+CLGk+fGvSPwAAAD/LAAAAAAAAAAEjFQAAVgIAAKjKz65MteQ/gixpPnxr0j8AAAA/ywAAAAAAAAABJBUAAFYCAABkB95g1cDkP4IsaT58a9I/AAAAP9sAAAAAAAAAASUVAABWAgAAfWLzayLS5D+CLGk+fGvSPwAAAD/qAAAAAAAAAAEmFQAAVgIAAJe9CHdv4+Q/gixpPnxr0j8AAAA/6gAAAAAAAAABJxUAAFYCAABT+hYp+O7kP4IsaT58a9I/AAAAP+oAAAAAAAAAASgVAABWAgAAbVUsNEUA5T+CLGk+fGvSPwAAAD/6AAAAAAAAAAEpFQAAVgIAAIawQT+SEeU/gixpPnxr0j8AAAA/CQEAAAAAAAABKhUAAFYCAACgC1dK3yLlP4IsaT58a9I/AAAAPwkBAAAAAAAAASsVAABWAgAAF4VzrvA55T+CLGk+fGvSPwAAAD8ZAQAAAAAAAAEsFQAAVgIAADHgiLk9S+U/gixpPnxr0j8AAAA/GQEAAAAAAAABLRUAAFYCAABLO57EilzlP4IsaT58a9I/AAAAPykBAAAAAAAAAS4VAABWAgAAZJazz9dt5T+CLGk+fGvSPwAAAD8pAQAAAAAAAAEvFQAAVgIAAH7xyNokf+U/gixpPnxr0j8AAAA/OAEAAAAAAAABMBUAAFYCAAD1auU+NpblP4IsaT58a9I/AAAAPzgBAAAAAAAAATEVAABWAgAAsqfz8L6h5T+CLGk+fGvSPwAAAD9IAQAAAAAAAAEyFQAAVgIAAG3kAaNHreU/gixpPnxr0j8AAAA/SAEAAAAAAAABMxUAAFYCAADLAgn8C7PlP4IsaT58a9I/AAAAP1gBAAAAAAAAATQVAABWAgAAhz8XrpS+5T+CLGk+fGvSPwAAAD9YAQAAAAAAAAE1FQAAVgIAAEJ8JWAdyuU/gixpPnxr0j8AAAA/ZwEAAAAAAAABNhUAAFYCAAChmiy54c/lP4IsaT58a9I/AAAAP2cBAAAAAAAAATcVAABWAgAAW9c6a2rb5T+CLGk+fGvSPwAAAD93AQAAAAAAAAE4FQAAVgIAALr1QcQu4eU/gixpPnxr0j8AAAA/dwEAAAAAAAABORUAAFYCAAB2MlB2t+zlP4IsaT58a9I/AAAAP4YBAAAAAAAAAToVAABWAgAAMW9eKED45T+CLGk+fGvSPwAAAD+GAQAAAAAAAAE7FQAAVgIAAO2rbNrIA+Y/gixpPnxr0j8AAAA/lgEAAAAAAAABPBUAAFYCAABMynMzjQnmP4IsaT58a9I/AAAAP6YBAAAAAAAAAT0VAABWAgAABweC5RUV5j+CLGk+fGvSPwAAAD+mAQAAAAAAAAE+FQAAVgIAAGUliT7aGuY/gixpPnxr0j8AAAA/tQEAAAAAAAABPxUAAFYCAAAiYpfwYibmP4IsaT58a9I/AAAAP7UBAAAAAAAAAUAVAABWAgAAf4CeSScs5j+CLGk+fGvSPwAAAD/FAQAAAAAAAAFBFQAAVgIAADu9rPuvN+Y/gixpPnxr0j8AAAA/xQEAAAAAAAABQhUAAFYCAACY27NUdD3mP4IsaT58a9I/AAAAP9UBAAAAAAAAAUMVAABWAgAAVRjCBv1I5j+CLGk+fGvSPwAAAD/kAQAAAAAAAAFEFQAAVgIAALI2yV/BTuY/gixpPnxr0j8AAAA/5AEAAAAAAAABRRUAAFYCAABuc9cRSlrmP4IsaT58a9I/AAAAP/QBAAAAAAAAAUYVAABWAgAAy5Heag5g5j+CLGk+fGvSPwAAAD/0AQAAAAAAAAFHFQAAVgIAAIjO7ByXa+Y/gixpPnxr0j8AAAA/AwIAAAAAAAABSBUAAFYCAADm7PN1W3HmP4IsaT58a9I/AAAAPxMCAAAAAAAAAUkVAABWAgAAQwv7zh935j+CLGk+fGvSPwAAAD8TAgAAAAAAAAFKFQAAVgIAAKEpAijkfOY/gixpPnxr0j8AAAA/EwIAAAAAAAABSxUAAFYCAAD/RwmBqILmP+uutDYkhNI/AAAAPyMCAAAAAAAAAUwVAABWAgAAXGYQ2myI5j/rrrQ2JITSPwAAAD8yAgAAAAAAAAFNFQAAVgIAALyEFzMxjuY/6660NiSE0j8AAAA/QgIAAAAAAAABThUAAFYCAAAZox6M9ZPmP+uutDYkhNI/AAAAP0ICAAAAAAAAAU8VAABWAgAAdsEl5bmZ5j/rrrQ2JITSPwAAAD9SAgAAAAAAAAFQFQAAVgIAANXfLD5+n+Y/6660NiSE0j8AAAA/UgIAAAAAAAABURUAAFYCAAAy/jOXQqXmP+uutDYkhNI/AAAAP2ECAAAAAAAAAVIVAABWAgAAkBw78Aar5j/rrrQ2JITSPwAAAD9xAgAAAAAAAAFTFQAAVgIAAExZSaKPtuY/6660NiSE0j8AAAA/cQIAAAAAAAABVBUAAFYCAACqd1D7U7zmP+uutDYkhNI/AAAAP4ACAAAAAAAAAVUVAABWAgAACJZXVBjC5j/rrrQ2JITSPwAAAD+AAgAAAAAAAAFWFQAAVgIAAGW0Xq3cx+Y/6660NiSE0j8AAAA/kAIAAAAAAAABVxUAAFYCAADE0mUGoc3mP+uutDYkhNI/AAAAP5ACAAAAAAAAAVgVAABWAgAAV8VCUwRQ6D+6s0sndLXSPwAAAD8AAAAAAAAAAAFZFQAAVgIAALTjSazIVeg/urNLJ3S10j8AAAA/AAAAAAAAAAABWhUAAFYCAABxIFheUWHoP7qzSyd0tdI/AAAAPz4AAAAAAAAAAVsVAABWAgAALF1mENps6D+6s0sndLXSPwAAAD9OAAAAAAAAAAFcFQAAVgIAAEa4exsnfug/urNLJ3S10j8AAAA/TgAAAAAAAAABXRUAAFYCAABfE5EmdI/oP7qzSyd0tdI/AAAAP10AAAAAAAAAAV4VAABWAgAANau040ms6D+6s0sndLXSPwAAAD9dAAAAAAAAAAFfFQAAVgIAAGhh3/njzug/urNLJ3S10j8AAAA/bQAAAAAAAAABYBUAAFYCAADg2vtd9eXoPyQ2lx8cztI/AAAAP20AAAAAAAAAAWEVAABWAgAAcq8tzVMO6T8kNpcfHM7SPwAAAD99AAAAAAAAAAFiFQAAVgIAAKVlWOPtMOk/JDaXHxzO0j8AAAA/fQAAAAAAAAABYxUAAFYCAADYG4P5h1PpPyQ2lx8cztI/AAAAP4wAAAAAAAAAAWQVAABWAgAAUJWfXZlq6T8kNpcfHM7SPwAAAD+MAAAAAAAAAAFlFQAAVgIAACUtwxpvh+k/JDaXHxzO0j8AAAA/nAAAAAAAAAABZhUAAFYCAACcpt9+gJ7pPyQ2lx8cztI/AAAAP5wAAAAAAAAAAWcVAABWAgAAFCD84pG16T8kNpcfHM7SPwAAAD+rAAAAAAAAAAFoFQAAVgIAAC17Ee7exuk/JDaXHxzO0j8AAAA/qwAAAAAAAAABaRUAAFYCAABH1ib5K9jpPyQ2lx8cztI/AAAAP7sAAAAAAAAAAWoVAABWAgAAYDE8BHnp6T8kNpcfHM7SPwAAAD+7AAAAAAAAAAFrFQAAVgIAAB1uSrYB9ek/JDaXHxzO0j8AAAA/ywAAAAAAAAABbBUAAFYCAADZqlhoigDqPyQ2lx8cztI/AAAAP8sAAAAAAAAAAW0VAABWAgAAk+dmGhMM6j8kNpcfHM7SPwAAAD/aAAAAAAAAAAFuFQAAVgIAAPMFbnPXEeo/JDaXHxzO0j8AAAA/2gAAAAAAAAABbxUAAFYCAABQJHXMmxfqPyQ2lx8cztI/AAAAP+oAAAAAAAAAAXAVAABWAgAAWT4sXWYQyj8cVhGGyB/rPwAAAD8AAAAAAAAAAAFxFQAAVgIAAOPED/lU+ck/Uhc3ghws6z8AAAA/AAAAAAAAAAABchUAAFYCAABtS/OUQ+LJP1IXN4IcLOs/AAAAPw8AAAAAAAAAAXMVAABWAgAA89HWMDLLyT+G2Fx+cDjrPwAAAD8PAAAAAAAAAAF0FQAAVgIAAHtYuswgtMk/upmCesRE6z8AAAA/HwAAAAAAAAABdRUAAFYCAAAH351oD53JPyIcznJsXes/AAAAPx8AAAAAAAAAAXYVAABWAgAAjWWBBP6FyT9W3fNuwGnrPwAAAD8vAAAAAAAAAAF3FQAAVgIAAJ9ySDzbV8k/jJ4ZaxR26z8AAAA/LwAAAAAAAAABeBUAAFYCAACfckg821fJP75fP2dogus/AAAAPz4AAAAAAAAAAXkVAABWAgAAr38PdLgpyT/yIGVjvI7rPwAAAD8+AAAAAAAAAAF6FQAAVgIAADkG8w+nEsk/XKOwW2Sn6z8AAAA/TgAAAAAAAAABexUAAFYCAABHE7pHhOTIP5Bk1le4s+s/AAAAP04AAAAAAAAAAXwVAABWAgAAVyCBf2G2yD/GJfxTDMDrPwAAAD9dAAAAAAAAAAF9FQAAVgIAAOGmZBtQn8g/+OYhUGDM6z8AAAA/XQAAAAAAAAABfhUAAFYCAADvsytTLXHIPyyoR0y02Os/AAAAP20AAAAAAAAAAX8VAABWAgAABcHyigpDyD9gaW1ICOXrPwAAAD9tAAAAAAAAAAGAFQAAVgIAABPOucLnFMg/liqTRFzx6z8AAAA/fQAAAAAAAAABgRUAAFYCAACfVJ1e1v3HP5Yqk0Rc8es/AAAAP30AAAAAAAAAAYIVAABWAgAArWFklrPPxz+WKpNEXPHrPwAAAD+MAAAAAAAAAAGDFQAAVgIAADfoRzKiuMc/liqTRFzx6z8AAAA/jAAAAAAAAAABhBUAAFYCAABH9Q5qf4rHP8jruECw/es/AAAAP5wAAAAAAAAAAYUVAABWAgAAVQLWoVxcxz/+rN48BArsPwAAAD+sAAAAAAAAAAGGFQAAVgIAAGsPndk5Lsc/Mm4EOVgW7D8AAAA/rAAAAAAAAAABhxUAAFYCAAB5HGQRFwDHP2QvKjWsIuw/AAAAP7sAAAAAAAAAAYgVAABWAgAAhykrSfTRxj+a8E8xAC/sPwAAAD+7AAAAAAAAAAGJFQAAVgIAAJs28oDRo8Y/AnObKahH7D8AAAA/ywAAAAAAAAABihUAAFYCAACrQ7m4rnXGPwJzmymoR+w/AAAAP8sAAAAAAAAAAYsVAABWAgAANcqcVJ1exj8Cc5spqEfsPwAAAD/aAAAAAAAAAAGMFQAAVgIAALtQgPCLR8Y/AnObKahH7D8AAAA/2gAAAAAAAAABjRUAAFYCAABF12OMejDGPzg0wSX8U+w/AAAAP+oAAAAAAAAAAY4VAABWAgAAzV1HKGkZxj84NMEl/FPsPwAAAD/qAAAAAAAAAAGPFQAAVgIAAFPkKsRXAsY/ODTBJfxT7D8AAAA/+gAAAAAAAAABkBUAAFYCAADfag5gRuvFPzg0wSX8U+w/AAAAP/oAAAAAAAAAAZEVAABWAgAAZ/Hx+zTUxT9q9eYhUGDsPwAAAD8JAQAAAAAAAAGSFQAAVgIAAO131ZcjvcU/avXmIVBg7D8AAAA/CQEAAAAAAAABkxUAAFYCAADtd9WXI73FP562DB6kbOw/AAAAPxkBAAAAAAAAAZQVAABWAgAAd/64MxKmxT+etgwepGzsPwAAAD8ZAQAAAAAAAAGVFQAAVgIAAIcLgGvvd8U/1HcyGvh47D8AAAA/KQEAAAAAAAABlhUAAFYCAACbGEejzEnFPwY5WBZMhew/AAAAPykBAAAAAAAAAZcVAABWAgAAqSUO26kbxT8GOVgWTIXsPwAAAD84AQAAAAAAAAGYFQAAVgIAADWs8XaYBMU/PPp9EqCR7D8AAAA/OAEAAAAAAAABmRUAAFYCAABDubiuddbEPzz6fRKgkew/AAAAP0gBAAAAAAAAAZoVAABWAgAAU8Z/5lKoxD88+n0SoJHsPwAAAD9IAQAAAAAAAAGbFQAAVgIAAGXTRh4wesQ/PPp9EqCR7D8AAAA/VwEAAAAAAAABnBUAAFYCAADrWSq6HmPEPzz6fRKgkew/AAAAP1cBAAAAAAAAAZ0VAABWAgAAdeANVg1MxD9wu6MO9J3sPwAAAD9nAQAAAAAAAAGeFQAAVgIAAIXt1I3qHcQ/cLujDvSd7D8AAAA/ZwEAAAAAAAABnxUAAFYCAACX+pvFx+/DP3C7ow70new/AAAAP3cBAAAAAAAAAaAVAABWAgAAMY5GmZOqwz9wu6MO9J3sPwAAAD93AQAAAAAAAAGhFQAAVgIAAEGbDdFwfMM/cLujDvSd7D8AAAA/ggEAAAAAAAABohUAAFYCAABRqNQITk7DP6R8yQpIquw/AAAAP4IBAAAAAAAAAaMVAABWAgAAc8JieAjywj+kfMkKSKrsPwAAAD+SAQAAAAAAAAGkFQAAVgIAAIXPKbDlw8I/pHzJCkiq7D8AAAA/kgEAAAAAAAABpRUAAFYCAAANVg1M1KzCP6R8yQpIquw/AAAAP6IBAAAAAAAAAaYVAABWAgAAHWPUg7F+wj/WPe8GnLbsPwAAAD+xAQAAAAAAAAGnFQAAVgIAAKXptx+gZ8I/1j3vBpy27D8AAAA/sQEAAAAAAAABqBUAAFYCAAC39n5XfTnCP9Y97wactuw/AAAAP7EBAAAAAAAAAakVAABWAgAAP31i82siwj8O/xQD8MLsPwAAAD/BAQAAAAAAAAGqFQAAVgIAAFGKKStJ9ME/Dv8UA/DC7D8AAAA/0AEAAAAAAAABqxUAAFYCAADXEA3HN93BPw7/FAPwwuw/AAAAP9ABAAAAAAAAAawVAABWAgAAY5fwYibGwT8O/xQD8MLsPwAAAD/QAQAAAAAAAAGtFQAAVgIAAOkd1P4Ur8E/Dv8UA/DC7D8AAAA/4AEAAAAAAAABrhUAAFYCAABxpLeaA5jBP0DAOv9Dz+w/AAAAP/ABAAAAAAAAAa8VAABWAgAA+yqbNvKAwT9AwDr/Q8/sPwAAAD/wAQAAAAAAAAGwFQAAVgIAAIOxftLgacE/dIFg+5fb7D8AAAA//wEAAAAAAAABsRUAAFYCAAAKOGJuz1LBP3SBYPuX2+w/AAAAPw8CAAAAAAAAAbIVAABWAgAAlb5FCr47wT90gWD7l9vsPwAAAD8PAgAAAAAAAAGzFQAAVgIAAJW+RQq+O8E/qkKG9+vn7D8AAAA/HwIAAAAAAAABtBUAAFYCAAAcRSmmrCTBP6pChvfr5+w/AAAAPy4CAAAAAAAAAbUVAABWAgAApMsMQpsNwT+qQob36+fsPwAAAD8uAgAAAAAAAAG2FQAAVgIAAC5S8N2J9sA/qkKG9+vn7D8AAAA/PgIAAAAAAAABtxUAAFYCAAAuUvDdifbAP94DrPM/9Ow/AAAAPz4CAAAAAAAAAbgVAABWAgAAttjTeXjfwD/eA6zzP/TsPwAAAD9NAgAAAAAAAAG5FQAAVgIAAD1ftxVnyMA/3gOs8z/07D8AAAA/TQIAAAAAAAABuhUAAFYCAAA9X7cVZ8jAPxDF0e+TAO0/AAAAP10CAAAAAAAAAbsVAABWAgAAx+WasVWxwD8QxdHvkwDtPwAAAD9dAgAAAAAAAAG8FQAAVgIAANbyYekyg8A/EMXR75MA7T8AAAA/bQIAAAAAAAABvRUAAFYCAABgeUWFIWzAP0aG9+vnDO0/AAAAP20CAAAAAAAAAb4VAABWAgAAcIYMvf49wD9Ghvfr5wztPwAAAD98AgAAAAAAAAG/FQAAVgIAAPkM8FjtJsA/Rob36+cM7T8AAAA/fAIAAAAAAAABwBUAAFYCAACCk9P02w/AP0aG9+vnDO0/AAAAP4wCAAAAAAAAAcEVAABWAgAAEjRuIZXxvz9Ghvfr5wztPwAAAD+MAgAAAAAAAAHCFQAAVgIAACZBNVlyw78/Rob36+cM7T8AAAA/nAIAAAAAAAABwxUAAFYCAAA2TvyQT5W/P0aG9+vnDO0/AAAAP5wCAAAAAAAAAcQVAABWAgAARFvDyCxnvz9Ghvfr5wztPwAAAD+rAgAAAAAAAAHFFQAAVgIAAFhoigAKOb8/Rob36+cM7T8AAAA/qwIAAAAAAAABxhUAAFYCAABodVE45wq/P0aG9+vnDO0/AAAAP7sCAAAAAAAAAccVAABWAgAAeIIYcMTcvj9Ghvfr5wztPwAAAD/KAgAAAAAAAAHIFQAAVgIAAIqP36ehrr4/Rob36+cM7T8AAAA/ygIAAAAAAAAByRUAAFYCAACKj9+noa6+PxDF0e+TAO0/AAAAP9oCAAAAAAAAAcoVAABWAgAAio/fp6Guvj/eA6zzP/TsPwAAAD/qAgAAAAAAAAHLFQAAVgIAAJqcpt9+gL4/3gOs8z/07D8AAAA/6gIAAAAAAAABzBUAAFYCAACanKbffoC+P6pChvfr5+w/AAAAP/kCAAAAAAAAAc0VAABWAgAAqqltF1xSvj90gWD7l9vsPwAAAD/5AgAAAAAAAAHOFQAAVgIAAL62NE85JL4/Dv8UA/DC7D8AAAA/CQMAAAAAAAABzxUAAFYCAAC+tjRPOSS+P6R8yQpIquw/AAAAPwkDAAAAAAAAAdAVAABWAgAAzMP7hhb2vT88+n0SoJHsPwAAAD8ZAwAAAAAAAAHRFQAAVgIAAMzD+4YW9r0/nrYMHqRs7D8AAAA/GQMAAAAAAAAB0hUAAFYCAADMw/uGFva9Pzg0wSX8U+w/AAAAPygDAAAAAAAAAdMVAABWAgAA3tDCvvPHvT/OsXUtVDvsPwAAAD8oAwAAAAAAAAHUFQAAVgIAAN7Qwr7zx70/ZC8qNawi7D8AAAA/OAMAAAAAAAAB1RUAAFYCAADe0MK+88e9P/6s3jwECuw/AAAAP0cDAAAAAAAAAdYVAABWAgAA3tDCvvPHvT/I67hAsP3rPwAAAD9HAwAAAAAAAAHXFQAAVgIAAN7Qwr7zx70/YGltSAjl6z8AAAA/RwMAAAAAAAAB2BUAAFYCAADe0MK+88e9P/jmIVBgzOs/AAAAP1cDAAAAAAAAAdkVAABWAgAA3tDCvvPHvT/GJfxTDMDrPwAAAD9nAwAAAAAAAAHaFQAAVgIAAN7Qwr7zx70/XKOwW2Sn6z8AAAA/ZwMAAAAAAAAB2xUAAFYCAADe0MK+88e9P/IgZWO8jus/AAAAP3YDAAAAAAAAAdwVAABWAgAAzMP7hhb2vT+MnhlrFHbrPwAAAD92AwAAAAAAAAHdFQAAVgIAAL62NE85JL4/IhzOcmxd6z8AAAA/lAMAAAAAAAAB3hUAAFYCAACqqW0XXFK+P7qZgnrEROs/AAAAP5QDAAAAAAAAAd8VAABWAgAAmpym336Avj9SFzeCHCzrPwAAAD+kAwAAAAAAAAHgFQAAVgIAAHiCGHDE3L4/6pTriXQT6z8AAAA/pAMAAAAAAAAB4RUAAFYCAABEW8PILGe/P0xRepV47uo/AAAAP7MDAAAAAAAAAeIVAABWAgAAJkE1WXLDvz/izi6d0NXqPwAAAD+zAwAAAAAAAAHjFQAAVgIAABI0biGV8b8/4s4undDV6j8AAAA/wwMAAAAAAAAB5BUAAFYCAAASNG4hlfG/P7ANCaF8yeo/AAAAP8MDAAAAAAAAAeUVAABWAgAAgpPT9NsPwD98TOOkKL3qPwAAAD/SAwAAAAAAAAHmFQAAVgIAAPkM8FjtJsA/SIu9qNSw6j8AAAA/0gMAAAAAAAAB5xUAAFYCAABwhgy9/j3APxLKl6yApOo/AAAAP+IDAAAAAAAAAegVAABWAgAAYHlFhSFswD/gCHKwLJjqPwAAAD/iAwAAAAAAAAHpFQAAVgIAAE9sfk1EmsA/qkdMtNiL6j8AAAA/8gMAAAAAAAAB6hUAAFYCAADH5ZqxVbHAP3aGJriEf+o/AAAAP/IDAAAAAAAAAesVAABWAgAAttjTeXjfwD8OBNu/3GbqPwAAAD8BBAAAAAAAAAHsFQAAVgIAAKTLDEKbDcE/2kK1w4ha6j8AAAA/AQQAAAAAAAAB7RUAAFYCAAAKOGJuz1LBP3DAacvgQeo/AAAAPxEEAAAAAAAAAe4VAABWAgAAcaS3mgOYwT8KPh7TOCnqPwAAAD8RBAAAAAAAAAHvFQAAVgIAAFGKKStJ9ME/orvS2pAQ6j8AAAA/IQQAAAAAAAAB8BUAAFYCAAC39n5XfTnCPwR4YeaU6+k/AAAAPyEEAAAAAAAAAfEVAABWAgAADVYNTNSswj+a9RXu7NLpPwAAAD8wBAAAAAAAAAHyFQAAVgIAAGO1m0ArIMM/ZjTw8ZjG6T8AAAA/MAQAAAAAAAAB8xUAAFYCAABBmw3RcHzDPzRzyvVEuuk/AAAAP0AEAAAAAAAAAfQVAABWAgAAl/qbxcfvwz80c8r1RLrpPwAAAD9ABAAAAAAAAAH1FQAAVgIAAP9m8fH7NMQ/NHPK9US66T8AAAA/TwQAAAAAAAAB9hUAAFYCAADrWSq6HmPEPzRzyvVEuuk/AAAAP08EAAAAAAAAAfcVAABWAgAA3UxjgkGRxD80c8r1RLrpPwAAAD9fBAAAAAAAAAH4FQAAVgIAAM0/nEpkv8Q/NHPK9US66T8AAAA/XwQAAAAAAAAB+RUAAFYCAABDubiuddbEPzRzyvVEuuk/AAAAP28EAAAAAAAAAfoVAABWAgAAuTLVEoftxD80c8r1RLrpPwAAAD9+BAAAAAAAAAH7FQAAVgIAADWs8XaYBMU/NHPK9US66T8AAAA/fgQAAAAAAAAB/BUAAFYCAACpJQ7bqRvFPzRzyvVEuuk/AAAAP44EAAAAAAAAAf0VAABWAgAAmxhHo8xJxT80c8r1RLrpPwAAAD+eBAAAAAAAAAH+FQAAVgIAAIcLgGvvd8U/NHPK9US66T8AAAA/ngQAAAAAAAAB/xUAAFYCAAB3/rgzEqbFPzRzyvVEuuk/AAAAP60EAAAAAAAAAQAWAABWAgAAZ/Hx+zTUxT80c8r1RLrpPwAAAD+tBAAAAAAAAAEBFgAAVgIAAN9qDmBG68U/NHPK9US66T8AAAA/vQQAAAAAAAABAhYAAFYCAABT5CrEVwLGPzRzyvVEuuk/AAAAP70EAAAAAAAAAQMWAABWAgAARddjjHowxj80c8r1RLrpPwAAAD/MBAAAAAAAAAEEFgAAVgIAADXKnFSdXsY/ZjTw8ZjG6T8AAAA/zAQAAAAAAAABBRYAAFYCAAAhvdUcwIzGP5r1Fe7s0uk/AAAAP9wEAAAAAAAAAQYWAABWAgAAE7AO5eK6xj8EeGHmlOvpPwAAAD/cBAAAAAAAAAEHFgAAVgIAAIcpK0n00cY/bPqs3jwE6j8AAAA/7AQAAAAAAAABCBYAAFYCAAB5HGQRFwDHP6K70tqQEOo/AAAAP+wEAAAAAAAAAQkWAABWAgAA75WAdSgXxz+iu9LakBDqPwAAAD/7BAAAAAAAAAEKFgAAVgIAAN+IuT1LRcc/1Hz41uQc6j8AAAA/+wQAAAAAAAABCxYAAFYCAABVAtahXFzHPwo+HtM4Keo/AAAAPwsFAAAAAAAAAQwWAABWAgAA0XvyBW5zxz8+/0PPjDXqPwAAAD8LBQAAAAAAAAENFgAAVgIAAEf1Dmp/isc/cMBpy+BB6j8AAAA/GwUAAAAAAAABDhYAAFYCAAC7bivOkKHHP6aBj8c0Tuo/AAAAPxsFAAAAAAAAAQ8WAABWAgAAu24rzpChxz/aQrXDiFrqPwAAAD8qBQAAAAAAAAEQFgAAVgIAADfoRzKiuMc/DgTbv9xm6j8AAAA/OgUAAAAAAAABERYAAFYCAACtYWSWs8/HP3aGJriEf+o/AAAAPzoFAAAAAAAAARIWAABWAgAAI9uA+sTmxz+qR0y02IvqPwAAAD9JBQAAAAAAAAETFgAAVgIAACPbgPrE5sc/EsqXrICk6j8AAAA/SQUAAAAAAAABFBYAAFYCAACfVJ1e1v3HP0iLvajUsOo/AAAAP1kFAAAAAAAAARUWAABWAgAAE865wucUyD+wDQmhfMnqPwAAAD9ZBQAAAAAAAAEWFgAAVgIAAIlH1ib5K8g/GJBUmSTi6j8AAAA/aQUAAAAAAAABFxYAAFYCAACJR9Ym+SvIP4ASoJHM+uo/AAAAP2kFAAAAAAAAARgWAABWAgAABcHyigpDyD/qlOuJdBPrPwAAAD94BQAAAAAAAAEZFgAAVgIAAAXB8ooKQ8g/Uhc3ghws6z8AAAA/eAUAAAAAAAABGhYAAFYCAAAFwfKKCkPIP4bYXH5wOOs/AAAAP4gFAAAAAAAAARsWAABWAgAABcHyigpDyD/uWqh2GFHrPwAAAD+IBQAAAAAAAAEcFgAAVgIAAAXB8ooKQ8g/IhzOcmxd6z8AAAA/mAUAAAAAAAABHRYAAFYCAAAFwfKKCkPIP4yeGWsUdus/AAAAP5gFAAAAAAAAAR4WAABWAgAABcHyigpDyD/yIGVjvI7rPwAAAD+nBQAAAAAAAAEfFgAAVgIAAAXB8ooKQ8g/XKOwW2Sn6z8AAAA/pwUAAAAAAAABIBYAAFYCAAAFwfKKCkPIP/jmIVBgzOs/AAAAP7cFAAAAAAAAASEWAABWAgAABcHyigpDyD+WKpNEXPHrPwAAAD+3BQAAAAAAAAEiFgAAVgIAAAXB8ooKQ8g/ZC8qNawi7D8AAAA/xgUAAAAAAAABIxYAAFYCAAAFwfKKCkPIPwJzmymoR+w/AAAAP8YFAAAAAAAAASQWAABWAgAABcHyigpDyD9q9eYhUGDsPwAAAD/WBQAAAAAAAAElFgAAVgIAAIlH1ib5K8g/1HcyGvh47D8AAAA/1gUAAAAAAAABJhYAAFYCAAATzrnC5xTIP3C7ow70new/AAAAP+YFAAAAAAAAAScWAABWAgAAn1SdXtb9xz/WPe8GnLbsPwAAAD/mBQAAAAAAAAEoFgAAVgIAACPbgPrE5sc/QMA6/0PP7D8AAAA/9QUAAAAAAAABKRYAAFYCAACtYWSWs8/HP6pChvfr5+w/AAAAPwUGAAAAAAAAASoWAABWAgAAN+hHMqK4xz/eA6zzP/TsPwAAAD8FBgAAAAAAAAErFgAAVgIAALtuK86Qocc/Rob36+cM7T8AAAA/FQYAAAAAAAABLBYAAFYCAADRe/IFbnPHP64IQ+SPJe0/AAAAPxUGAAAAAAAAAS0WAABWAgAA34i5PUtFxz/iyWjg4zHtPwAAAD8kBgAAAAAAAAEuFgAAVgIAAO+VgHUoF8c/Sky02ItK7T8AAAA/JAYAAAAAAAABLxYAAFYCAACHKStJ9NHGP4AN2tTfVu0/AAAAPzQGAAAAAAAAATAWAABWAgAAmzbygNGjxj/mjyXNh2/tPwAAAD80BgAAAAAAAAExFgAAVgIAAKtDubiudcY/HFFLydt77T8AAAA/QwYAAAAAAAABMhYAAFYCAAC7UIDwi0fGP4TTlsGDlO0/AAAAP0MGAAAAAAAAATMWAABWAgAAzV1HKGkZxj+6lLy916DtPwAAAD9TBgAAAAAAAAE0FgAAVgIAAN9qDmBG68U/7FXiuSut7T8AAAA/UwYAAAAAAAABNRYAAFYCAABn8fH7NNTFP+xV4rkrre0/AAAAP2MGAAAAAAAAATYWAABWAgAAd/64MxKmxT8gFwi2f7ntPwAAAD9jBgAAAAAAAAE3FgAAVgIAAIcLgGvvd8U/VNgtstPF7T8AAAA/cgYAAAAAAAABOBYAAFYCAACbGEejzEnFP4iZU64n0u0/AAAAP3IGAAAAAAAAATkWAABWAgAAqSUO26kbxT+8Wnmqe97tPwAAAD+CBgAAAAAAAAE6FgAAVgIAALky1RKH7cQ/vFp5qnve7T8AAAA/ggYAAAAAAAABOxYAAFYCAABDubiuddbEP7xaeap73u0/AAAAP5IGAAAAAAAAATwWAABWAgAAQ7m4rnXWxD/yG5+mz+rtPwAAAD+SBgAAAAAAAAE9FgAAVgIAAM0/nEpkv8Q/8hufps/q7T8AAAA/oQYAAAAAAAABPhYAAFYCAADdTGOCQZHEP/Ibn6bP6u0/AAAAP6EGAAAAAAAAAT8WAABWAgAAZdNGHjB6xD/yG5+mz+rtPwAAAD+xBgAAAAAAAAFAFgAAVgIAAHXgDVYNTMQ/8hufps/q7T8AAAA/sQYAAAAAAAABQRYAAFYCAAD/ZvHx+zTEP/Ibn6bP6u0/AAAAP8AGAAAAAAAAAUIWAABWAgAAhe3UjeodxD/yG5+mz+rtPwAAAD/ABgAAAAAAAAFDFgAAVgIAAJf6m8XH78M/8hufps/q7T8AAAA/0AYAAAAAAAABRBYAAFYCAACnB2P9pMHDP/Ibn6bP6u0/AAAAP9AGAAAAAAAAAUUWAABWAgAAuRQqNYKTwz/yG5+mz+rtPwAAAD/gBgAAAAAAAAFGFgAAVgIAAFGo1AhOTsM/8hufps/q7T8AAAA/4AYAAAAAAAABRxYAAFYCAABzwmJ4CPLCP7xaeap73u0/AAAAP+8GAAAAAAAAAUgWAABWAgAADVYNTNSswj+ImVOuJ9LtPwAAAD/vBgAAAAAAAAFJFgAAVgIAAKXptx+gZ8I/iJlTrifS7T8AAAA//wYAAAAAAAABShYAAFYCAADJA0aPWgvCP1TYLbLTxe0/AAAAP/8GAAAAAAAAAUsWAABWAgAA1xANxzfdwT8gFwi2f7ntPwAAAD8PBwAAAAAAAAFMFgAAVgIAAHGkt5oDmME/IBcItn+57T8AAAA/DwcAAAAAAAABTRYAAFYCAACDsX7S4GnBP+xV4rkrre0/AAAAPx4HAAAAAAAAAU4WAABWAgAACjhibs9SwT/sVeK5K63tPwAAAD8eBwAAAAAAAAFPFgAAVgIAAJW+RQq+O8E/upS8vdeg7T8AAAA/LgcAAAAAAAABUBYAAFYCAACVvkUKvjvBP4TTlsGDlO0/AAAAP00HAAAAAAAAAVEWAABWAgAAlb5FCr47wT9QEnHFL4jtPwAAAD9NBwAAAAAAAAFSFgAAVgIAABxFKaasJME/UBJxxS+I7T8AAAA/XQcAAAAAAAABUxYAAFYCAAAcRSmmrCTBPxxRS8nbe+0/AAAAP2wHAAAAAAAAAVQWAABWAgAApMsMQpsNwT/mjyXNh2/tPwAAAD9sBwAAAAAAAAFVFgAAVgIAAC5S8N2J9sA/Sky02ItK7T8AAAA/fAcAAAAAAAABVhYAAFYCAAAuUvDdifbAP64IQ+SPJe0/AAAAP3wHAAAAAAAAAVcWAABWAgAAttjTeXjfwD90gWD7l9vsPwAAAD+MBwAAAAAAAAFYFgAAVgIAAMflmrFVscA/cLujDvSd7D8AAAA/jAcAAAAAAAABWRYAAFYCAABPbH5NRJrAPzg0wSX8U+w/AAAAP5sHAAAAAAAAAVoWAABWAgAA1vJh6TKDwD/I67hAsP3rPwAAAD+bBwAAAAAAAAFbFgAAVgIAAOj/KCEQVcA/KOKKXxCb6z8AAAA/qwcAAAAAAAABXBYAAFYCAABwhgy9/j3AP4bYXH5wOOs/AAAAP6sHAAAAAAAAAV0WAABWAgAAcIYMvf49wD+wDQmhfMnqPwAAAD+6BwAAAAAAAAFeFgAAVgIAAHCGDL3+PcA/doYmuIR/6j8AAAA/ugcAAAAAAAABXxYAAFYCAABwhgy9/j3AP6aBj8c0Tuo/AAAAP8oHAAAAAAAAAWAWAABWAgAAcIYMvf49wD+iu9LakBDqPwAAAD/KBwAAAAAAAAFhFgAAVgIAAHCGDL3+PcA/BHhh5pTr6T8AAAA/2gcAAAAAAAABYhYAAFYCAABwhgy9/j3APzRzyvVEuuk/AAAAP9oHAAAAAAAAAWMWAABWAgAAcIYMvf49wD8urQ0JoXzpPwAAAD/pBwAAAAAAAAFkFgAAVgIAAHCGDL3+PcA/Xqh2GFFL6T8AAAA/6QcAAAAAAAABZRYAAFYCAADW8mHpMoPAP1jiuSutDek/AAAAP/kHAAAAAAAAAWYWAABWAgAAwcgsZ5+vyz8UEy32olLjPwAAAD8AAAAAAAAAAAFnFgAAVgIAAMHILGefr8s/SNRS8vZe4z8AAAA/AAAAAAAAAAABaBYAAFYCAADByCxnn6/LP3yVeO5Ka+M/AAAAPyAAAAAAAAAAAWkWAABWAgAAwcgsZ5+vyz+wVp7qnnfjPwAAAD8vAAAAAAAAAAFqFgAAVgIAAMHILGefr8s/5BfE5vKD4z8AAAA/LwAAAAAAAAABaxYAAFYCAADByCxnn6/LPxrZ6eJGkOM/AAAAPz8AAAAAAAAAAWwWAABWAgAAwcgsZ5+vyz9Omg/fmpzjPwAAAD8/AAAAAAAAAAFtFgAAVgIAAMHILGefr8s/gls12+6o4z8AAAA/TgAAAAAAAAABbhYAAFYCAADByCxnn6/LP+rdgNOWweM/AAAAP14AAAAAAAAAAW8WAABWAgAAwcgsZ5+vyz9SYMzLPtrjPwAAAD9eAAAAAAAAAAFwFgAAVgIAAMHILGefr8s/vOIXxOby4z8AAAA/bgAAAAAAAAABcRYAAFYCAADByCxnn6/LPyJlY7yOC+Q/AAAAP24AAAAAAAAAAXIWAABWAgAAwcgsZ5+vyz/AqNSwijDkPwAAAD99AAAAAAAAAAFzFgAAVgIAAMHILGefr8s/kK1rodph5D8AAAA/fQAAAAAAAAABdBYAAFYCAADByCxnn6/LPy7x3JXWhuQ/AAAAP40AAAAAAAAAAXUWAABWAgAAwcgsZ5+vyz/KNE6K0qvkPwAAAD+NAAAAAAAAAAF2FgAAVgIAAMHILGefr8s/Zni/fs7Q5D8AAAA/nQAAAAAAAAABdxYAAFYCAABJTxADjpjLPzZ9Vm8eAuU/AAAAP50AAAAAAAAAAXgWAABWAgAASU8QA46Yyz8Igu1fbjPlPwAAAD+sAAAAAAAAAAF5FgAAVgIAAFtc1zprass/DEiqTBJx5T8AAAA/rAAAAAAAAAABehYAAFYCAABbXNc6a2rLP0bPjDUKu+U/AAAAP7wAAAAAAAAAAXsWAABWAgAAW1zXOmtqyz9+Vm8eAgXmPwAAAD+8AAAAAAAAAAF8FgAAVgIAAOPiutZZU8s/uN1RB/pO5j8AAAA/ywAAAAAAAAABfRYAAFYCAADj4rrWWVPLPyYmWuxFpeY/AAAAP8sAAAAAAAAAAX4WAABWAgAA4+K61llTyz9erTzVPe/mPwAAAD/bAAAAAAAAAAF/FgAAVgIAAG9pnnJIPMs/mDQfvjU55z8AAAA/2wAAAAAAAAABgBYAAFYCAAB9dmWqJQ7LP27/cpspqOc/AAAAP+sAAAAAAAAAAYEWAABWAgAAB/1IRhT3yj8QCaF8yQroPwAAAD/6AAAAAAAAAAGCFgAAVgIAAI2DLOIC4Mo/5NP0Wb156D8AAAA/+gAAAAAAAAABgxYAAFYCAAChkPMZ4LHKP4jdIjtd3Og/AAAAPwoBAAAAAAAAAYQWAABWAgAAJxfXtc6ayj/0JSsgqTLpPwAAAD8KAQAAAAAAAAGFFgAAVgIAAK+dulG9g8o/mC9ZAUmV6T8AAAA/GgEAAAAAAAABhhYAAFYCAADBqoGJmlXKPzg5h+Lo9+k/AAAAPxoBAAAAAAAAAYcWAABWAgAAwaqBiZpVyj/aQrXDiFrqPwAAAD8pAQAAAAAAAAGIFgAAVgIAAMGqgYmaVco/sA0JoXzJ6j8AAAA/KQEAAAAAAAABiRYAAFYCAADBqoGJmlXKP+qU64l0E+s/AAAAPzkBAAAAAAAAAYoWAABWAgAASTFlJYk+yj8iHM5ybF3rPwAAAD85AQAAAAAAAAGLFgAAVgIAAEkxZSWJPso/KOKKXxCb6z8AAAA/SAEAAAAAAAABjBYAAFYCAABJMWUliT7KP/jmIVBgzOs/AAAAP0gBAAAAAAAAAY0WAABWAgAA07dIwXcnyj/I67hAsP3rPwAAAD9YAQAAAAAAAAGOFgAAVgIAAFk+LF1mEMo/Mm4EOVgW7D8AAAA/WAEAAAAAAAABjxYAAFYCAADjxA/5VPnJP2QvKjWsIuw/AAAAP3cBAAAAAAAAAZAWAABWAgAA48QP+VT5yT+a8E8xAC/sPwAAAD+HAQAAAAAAAAGRFgAAVgIAAOPED/lU+ck/zrF1LVQ77D8AAAA/hwEAAAAAAAABkhYAAFYCAABtS/OUQ+LJP86xdS1UO+w/AAAAP5cBAAAAAAAAAZMWAABWAgAAbUvzlEPiyT8Cc5spqEfsPwAAAD+XAQAAAAAAAAGUFgAAVgIAAPPR1jAyy8k/ODTBJfxT7D8AAAA/pgEAAAAAAAABlRYAAFYCAAB7WLrMILTJP2r15iFQYOw/AAAAP6YBAAAAAAAAAZYWAABWAgAAB9+daA+dyT+etgwepGzsPwAAAD+2AQAAAAAAAAGXFgAAVgIAAAffnWgPnck/1HcyGvh47D8AAAA/xQEAAAAAAAABmBYAAFYCAAAH351oD53JP562DB6kbOw/AAAAPy0CAAAAAAAAAZkWAABWAgAAB9+daA+dyT9q9eYhUGDsPwAAAD88AgAAAAAAAAGaFgAAVgIAAFk+LF1mEMo/IhzOcmxd6z8AAAA/AAAAAAAAAAABmxYAAFYCAABZPixdZhDKP1bd827Aaes/AAAAPwAAAAAAAAAAAZwWAABWAgAAWT4sXWYQyj+MnhlrFHbrPwAAAD8gAAAAAAAAAAGdFgAAVgIAAFk+LF1mEMo/vl8/Z2iC6z8AAAA/LwAAAAAAAAABnhYAAFYCAADTt0jBdyfKPyjiil8Qm+s/AAAAPy8AAAAAAAAAAZ8WAABWAgAASTFlJYk+yj+QZNZXuLPrPwAAAD8vAAAAAAAAAAGgFgAAVgIAAMGqgYmaVco/LKhHTLTY6z8AAAA/PwAAAAAAAAABoRYAAFYCAACvnbpRvYPKP8jruECw/es/AAAAP08AAAAAAAAAAaIWAABWAgAAoZDzGeCxyj+a8E8xAC/sPwAAAD9PAAAAAAAAAAGjFgAAVgIAAI2DLOIC4Mo/ODTBJfxT7D8AAAA/XgAAAAAAAAABpBYAAFYCAAB9dmWqJQ7LP562DB6kbOw/AAAAP14AAAAAAAAAAaUWAABWAgAAb2meckg8yz88+n0SoJHsPwAAAD9uAAAAAAAAAAGmFgAAVgIAAOPiutZZU8s/1j3vBpy27D8AAAA/bgAAAAAAAAABpxYAAFYCAABbXNc6a2rLP0DAOv9Dz+w/AAAAP30AAAAAAAAAAagWAABWAgAA1dXznnyByz+qQob36+fsPwAAAD99AAAAAAAAAAGpFgAAVgIAAElPEAOOmMs/qkKG9+vn7D8AAAA/jQAAAAAAAAABqhYAAFYCAADByCxnn6/LP94DrPM/9Ow/AAAAP40AAAAAAAAAAasWAABWAgAAO0JJy7DGyz8QxdHvkwDtPwAAAD/WAAAAAAAAAAGsFgAAVgIAALO7ZS/C3cs/EMXR75MA7T8AAAA/5gAAAAAAAAABrRYAAFYCAAApNYKT0/TLPxDF0e+TAO0/AAAAP+YAAAAAAAAAAa4WAABWAgAAoa6e9+QLzD8QxdHvkwDtPwAAAD/1AAAAAAAAAAGvFgAAVgIAABkou1v2Isw/EMXR75MA7T8AAAA/9QAAAAAAAAABsBYAAFYCAAAJG/QjGVHMPxDF0e+TAO0/AAAAPwUBAAAAAAAAAbEWAABWAgAA9Q0t7Dt/zD+qQob36+fsPwAAAD8FAQAAAAAAAAGyFgAAVgIAAF16ghhwxMw/Dv8UA/DC7D8AAAA/FQEAAAAAAAABsxYAAFYCAAA9YPSotSDNP9R3Mhr4eOw/AAAAPxUBAAAAAAAAAbQWAABWAgAAo8xJ1ellzT+a8E8xAC/sPwAAAD8kAQAAAAAAAAG1FgAAVgIAAAk5nwEeq80/LKhHTLTY6z8AAAA/JAEAAAAAAAABthYAAFYCAABxpfQtUvDNP1bd827Aaes/AAAAPzQBAAAAAAAAAbcWAABWAgAAT4tmvpdMzj+AEqCRzPrqPwAAAD80AQAAAAAAAAG4FgAAVgIAALX3u+rLkc4/4AhysCyY6j8AAAA/RAEAAAAAAAABuRYAAFYCAADYjK2KhaboP53GSVF6ldg/AAAAPwAAAAAAAAAAAboWAABWAgAAxn/mUqjU6D+dxklRepXYPwAAAD8AAAAAAAAAAAG7FgAAVgIAALVyHxvLAuk/ncZJUXqV2D8AAAA/EAAAAAAAAAABvBYAAFYCAAClZVjj7TDpP8vBsmAqZNg/AAAAPxAAAAAAAAAAAb0WAABWAgAA8XaYBNVk6T/LwbJgKmTYPwAAAD8gAAAAAAAAAAG+FgAAVgIAAOBp0cz3kuk/Yz9naIJL2D8AAAA/IAAAAAAAAAABvxYAAFYCAACLmRhHo8zpP5E60HcyGtg/AAAAPy8AAAAAAAAAAcAWAABWAgAA2apYaIoA6j8puIR/igHYPwAAAD8vAAAAAAAAAAHBFgAAVgIAAAxhg34kI+o/wTU5h+Lo1z8AAAA/PwAAAAAAAAABwhYAAFYCAADh+KY7+j/qP1ez7Y460Nc/AAAAPz8AAAAAAAAAAcMWAABWAgAAWnLDnwtX6j9Xs+2OOtDXPwAAAD9OAAAAAAAAAAHEFgAAVgIAANDr3wMdbuo/h65Wnuqe1z8AAAA/TgAAAAAAAAABxRYAAFYCAACNKO61pXnqPx8sC6ZChtc/AAAAP14AAAAAAAAAAcYWAABWAgAASGX8Zy6F6j8fLAumQobXPwAAAD9eAAAAAAAAAAHHFgAAVgIAAKaDA8Hyiuo/HywLpkKG1z8AAAA/ywAAAAAAAAAByBYAAFYCAAADogoat5DqP7epv62abdc/AAAAP9sAAAAAAAAAAckWAABWAgAAU+QqxFcCxj9Ghvfr5wztPwAAAD8AAAAAAAAAAAHKFgAAVgIAAFPkKsRXAsY/ekcd6DsZ7T8AAAA/AAAAAAAAAAAByxYAAFYCAADNXUcoaRnGP3pHHeg7Ge0/AAAAPx8AAAAAAAAAAcwWAABWAgAARddjjHowxj96Rx3oOxntPwAAAD8sAAAAAAAAAAHNFgAAVgIAALtQgPCLR8Y/ekcd6DsZ7T8AAAA/OwAAAAAAAAABzhYAAFYCAACrQ7m4rnXGP3pHHeg7Ge0/AAAAP1sAAAAAAAAAAc8WAABWAgAAmzbygNGjxj96Rx3oOxntPwAAAD9bAAAAAAAAAAHQFgAAVgIAAIcpK0n00cY/Rob36+cM7T8AAAA/agAAAAAAAAAB0RYAAFYCAABrD53ZOS7HP94DrPM/9Ow/AAAAP2oAAAAAAAAAAdIWAABWAgAA0XvyBW5zxz+qQob36+fsPwAAAD96AAAAAAAAAAHTFgAAVgIAADfoRzKiuMc/QMA6/0PP7D8AAAA/egAAAAAAAAAB1BYAAFYCAAATzrnC5xTIP3C7ow70new/AAAAP4oAAAAAAAAAAdUWAABWAgAABcHyigpDyD/UdzIa+HjsPwAAAD+KAAAAAAAAAAHWFgAAVgIAAO+zK1Mtccg/AnObKahH7D8AAAA/mQAAAAAAAAAB1xYAAFYCAABXIIF/YbbIPzJuBDlYFuw/AAAAP5kAAAAAAAAAAdgWAABWAgAA05md43LNyD/GJfxTDMDrPwAAAD+pAAAAAAAAAAHZFgAAVgIAAEcTukeE5Mg/vl8/Z2iC6z8AAAA/qQAAAAAAAAAB2hYAAFYCAACvfw90uCnJP4bYXH5wOOs/AAAAP7gAAAAAAAAAAdsWAABWAgAAJfkr2MlAyT+AEqCRzPrqPwAAAD+4AAAAAAAAAAHcFgAAVgIAAJ9ySDzbV8k/4s4undDV6j8AAAA/yAAAAAAAAAAB3RYAAFYCAAAV7GSg7G7JPxLKl6yApOo/AAAAP8gAAAAAAAAAAd4WAABWAgAAFexkoOxuyT9ExQC8MHPqPwAAAD/YAAAAAAAAAAHfFgAAVgIAAI1lgQT+hck/poGPxzRO6j8AAAA/2AAAAAAAAAAB4BYAAFYCAAB7WLrMILTJP6K70tqQEOo/AAAAP+cAAAAAAAAAAeEWAABWAgAA89HWMDLLyT+a9RXu7NLpPwAAAD/nAAAAAAAAAAHiFgAAVgIAAG1L85RD4sk/yvB+/Zyh6T8AAAA/9wAAAAAAAAAB4xYAAFYCAABtS/OUQ+LJP8QqwhD5Y+k/AAAAP/cAAAAAAAAAAeQWAABWAgAAbUvzlEPiyT+Mo98nARrpPwAAAD8HAQAAAAAAAAHlFgAAVgIAAOPED/lU+ck/vJ5IN7Ho6D8AAAA/BwEAAAAAAAAB5hYAAFYCAADjxA/5VPnJP05WQFJlkug/AAAAPxYBAAAAAAAAAecWAABWAgAAWT4sXWYQyj8Wz11pbUjoPwAAAD8WAQAAAAAAAAHoFgAAVgIAAFk+LF1mEMo/3Ed7gHX+5z8AAAA/JgEAAAAAAAAB6RYAAFYCAABJMWUliT7KP27/cpspqOc/AAAAPyYBAAAAAAAAAeoWAABWAgAASTFlJYk+yj82eJCyMV7nPwAAAD81AQAAAAAAAAHrFgAAVgIAAMGqgYmaVco//PCtyTkU5z8AAAA/NQEAAAAAAAAB7BYAAFYCAADBqoGJmlXKP46opeTtveY/AAAAP0UBAAAAAAAAAe0WAABWAgAAwaqBiZpVyj/snncDTlvmPwAAAD9VAQAAAAAAAAHuFgAAVgIAAMGqgYmaVco/4hL+KQbg5T8AAAA/VQEAAAAAAAAB7xYAAFYCAADBqoGJmlXKP9iGhFC+ZOU/AAAAP1UBAAAAAAAAAfAWAABWAgAAOySe7atsyj82fVZvHgLlPwAAAD9kAQAAAAAAAAHxFgAAVgIAACcX17XOmso/+C+3mYJ65D8AAAA/ZAEAAAAAAAAB8hYAAFYCAAChkPMZ4LHKP4Yh8seS5uM/AAAAP3QBAAAAAAAAAfMWAABWAgAAjYMs4gLgyj98lXjuSmvjPwAAAD+EAQAAAAAAAAH0FgAAVgIAAPXvgQ43Jcs/1sWNIAfL4j8AAAA/hAEAAAAAAAAB9RYAAFYCAABbXNc6a2rLP2S3yE4XN+I/AAAAP5MBAAAAAAAAAfYWAABWAgAAwcgsZ5+vyz+8592A05bhPwAAAD+TAQAAAAAAAAH3FgAAVgIAALO7ZS/C3cs/StkYr+MC4T8AAAA/kwEAAAAAAAAB+BYAAFYCAAApNYKT0/TLP3BICOVLVuA/AAAAP6MBAAAAAAAAAfkWAABWAgAAGSi7W/YizD8pb+81aFPfPwAAAD+yAQAAAAAAAAH6FgAAVgIAAI+h178HOsw/Q1Jlkogr3j8AAAA/sgEAAAAAAAAB+xYAAFYCAACPode/BzrMP1812+6oA90/AAAAP8IBAAAAAAAAAfwWAABWAgAAj6HXvwc6zD95GFFLydvbPwAAAD/CAQAAAAAAAAH9FgAAVgIAAIGUEIgqaMw//X0SoJHM2j8AAAA/0gEAAAAAAAAB/hYAAFYCAAD1DS3sO3/MPxlhiPyxpNk/AAAAP9IBAAAAAAAAAf8WAABWAgAA5wBmtF6tzD8FSZVJIq7YPwAAAD/hAQAAAAAAAAEAFwAAVgIAAF16ghhwxMw/h65Wnuqe1z8AAAA/4QEAAAAAAAABARcAAFYCAABNbbvgkvLMP3OWY+taqNY/AAAAP/EBAAAAAAAAAQIXAABWAgAAw+bXRKQJzT8xgwcpG+PVPwAAAD/xAQAAAAAAAAEDFwAAVgIAALXZEA3HN80/tejIfePT1D8AAAA/AQIAAAAAAAABBBcAAFYCAAC12RANxzfNP2/VbLujDtQ/AAAAPwECAAAAAAAAAQUXAABWAgAAKVMtcdhOzT/9xqfps3rTPwAAAD8QAgAAAAAAAAEGFwAAVgIAAClTLXHYTs0/9DouEGz/0j8AAAA/EAIAAAAAAAABBxcAAFYCAACjzEnV6WXNP1IxAC/MnNI/AAAAPyACAAAAAAAAAQgXAABWAgAAo8xJ1ellzT9IpYZVhCHSPwAAAD8gAgAAAAAAAAEJFwAAVgIAAKPMSdXpZc0/Dx6kbIzX0T8AAAA/LwIAAAAAAAABChcAAFYCAACjzEnV6WXNP9aWwYOUjdE/AAAAPy8CAAAAAAAAAQsXAABWAgAAo8xJ1ellzT8FkiqTRFzRPwAAAD8/AgAAAAAAAAEMFwAAVgIAAKPMSdXpZc0/M42TovQq0T8AAAA/PwIAAAAAAAABDRcAAFYCAACjzEnV6WXNP2OI/LGk+dA/AAAAP08CAAAAAAAAAQ4XAABWAgAAo8xJ1ellzT+Tg2XBVMjQPwAAAD9PAgAAAAAAAAEPFwAAVgIAAKPMSdXpZc0/KwEayayv0D8AAAA/XgIAAAAAAAABEBcAAFYCAACjzEnV6WXNP8F+ztAEl9A/AAAAP14CAAAAAAAAAREXAABWAgAAKVMtcdhOzT8rARrJrK/QPwAAAD8aAwAAAAAAAAESFwAAVgIAALXZEA3HN80/+wWxufzg0D8AAAA/KQMAAAAAAAABExcAAFYCAADD5tdEpAnNP80KSKpMEtE/AAAAPykDAAAAAAAAARQXAABWAgAA1fOefIHbzD8FkiqTRFzRPwAAAD85AwAAAAAAAAEVFwAAVgIAAOcAZrRercw/pptYdOS+0T8AAAA/OQMAAAAAAAABFhcAAFYCAAD1DS3sO3/MP+AiO13cCNI/AAAAP0kDAAAAAAAAARcXAABWAgAAj6HXvwc6zD/rrrQ2JITSPwAAAD9JAwAAAAAAAAEYFwAAVgIAALO7ZS/C3cs/9DouEGz/0j8AAAA/WAMAAAAAAAABGRcAAFYCAADV1fOefIHLP/3Gp+mzetM/AAAAP1gDAAAAAAAAARoXAABWAgAA9e+BDjclyz8JUyHD+/XTPwAAAD9oAwAAAAAAAAEbFwAAVgIAAAf9SEYU98o/qVxPpJtY1D8AAAA/aAMAAAAAAAABHBcAAFYCAAAXChB+8cjKP+PjMY2TotQ/AAAAP3gDAAAAAAAAAR0XAABWAgAAr526Ub2Dyj+F7V9uMwXVPwAAAD94AwAAAAAAAAEeFwAAVgIAAEkxZSWJPso/v3RCVytP1T8AAAA/hwMAAAAAAAABHxcAAFYCAADjxA/5VPnJP/f7JEAjmdU/AAAAP4cDAAAAAAAAASAXAABWAgAA89HWMDLLyT+bBVMhw/vVPwAAAD+XAwAAAAAAAAEhFwAAVgIAAI1lgQT+hck/04w1CrtF1j8AAAA/lwMAAAAAAAABIhcAAFYCAACfckg821fJP6ORzPoKd9Y/AAAAP6YDAAAAAAAAASMXAABWAgAAr38PdLgpyT9zlmPrWqjWPwAAAD+mAwAAAAAAAAEkFwAAVgIAAL+M1quV+8g/qx1G1FLy1j8AAAA/tgMAAAAAAAABJRcAAFYCAADTmZ3jcs3IPxWgkcz6Ctc/AAAAP7YDAAAAAAAAASYXAABWAgAA4aZkG1CfyD/lpCi9SjzXPwAAAD/GAwAAAAAAAAEnFwAAVgIAAGstSLc+iMg/Tyd0tfJU1z8AAAA/xgMAAAAAAAABKBcAAFYCAADvsytTLXHIP08ndLXyVNc/AAAAP9UDAAAAAAAAASkXAABWAgAAezoP7xtayD+3qb+tmm3XPwAAAD/VAwAAAAAAAAEqFwAAVgIAAAXB8ooKQ8g/HywLpkKG1z8AAAA/5QMAAAAAAAABKxcAAFYCAACJR9Ym+SvIP4euVp7qntc/AAAAP/UDAAAAAAAAASwXAABWAgAAiUfWJvkryD/xMKKWkrfXPwAAAD8EBAAAAAAAAAEtFwAAVgIAAIlH1ib5K8g/HywLpkKG1z8AAAA/NwQAAAAAAAABLhcAAFYCAACJR9Ym+SvIP08ndLXyVNc/AAAAPzcEAAAAAAAAAS8XAABWAgAAiUfWJvkryD8VoJHM+grXPwAAAD9GBAAAAAAAAAEwFwAAVgIAAElPEAOOmMs/Y4j8saT50D8AAAA/AAAAAAAAAAABMRcAAFYCAADByCxnn6/LP2OI/LGk+dA/AAAAPwAAAAAAAAAAATIXAABWAgAAs7tlL8Ldyz9jiPyxpPnQPwAAAD8QAAAAAAAAAAEzFwAAVgIAAKGunvfkC8w/zQpIqkwS0T8AAAA/EAAAAAAAAAABNBcAAFYCAACPode/BzrMPzONk6L0KtE/AAAAPx8AAAAAAAAAATUXAABWAgAA9Q0t7Dt/zD+dD9+anEPRPwAAAD8fAAAAAAAAAAE2FwAAVgIAANXznnyB28w/BZIqk0Rc0T8AAAA/LwAAAAAAAAABNxcAAFYCAAA9YPSotSDNP2wUdovsdNE/AAAAPy8AAAAAAAAAATgXAABWAgAAo8xJ1ellzT+mm1h05L7RPwAAAD8+AAAAAAAAAAE5FwAAVgIAAIGyu2Uvws0/eaDvZDTw0T8AAAA/PgAAAAAAAAABOhcAAFYCAADnHhGSYwfOP+AiO13cCNI/AAAAP04AAAAAAAAAATsXAABWAgAAT4tmvpdMzj9IpYZVhCHSPwAAAD9eAAAAAAAAAAE8FwAAVgIAACtx2E7dqM4/GKodRtRS0j8AAAA/XgAAAAAAAAABPRcAAFYCAACR3S17Ee7OP+uutDYkhNI/AAAAP14AAAAAAAAAAT4XAABWAgAAg9BmQzQczz9SMQAvzJzSPwAAAD9tAAAAAAAAAAE/FwAAVgIAAHPDnwtXSs8/urNLJ3S10j8AAAA/bQAAAAAAAAABQBcAAFYCAADpPLxvaGHPP7qzSyd0tdI/AAAAP30AAAAAAAAAAUEXAABWAgAAX7bY03l4zz8kNpcfHM7SPwAAAD99AAAAAAAAAAFCFwAAVgIAAF+22NN5eM8/i7jiF8Tm0j8AAAA/jQAAAAAAAAABQxcAAFYCAADbL/U3i4/PP/Q6LhBs/9I/AAAAP5wAAAAAAAAAAUQXAABWAgAAT6kRnJymzz9evXkIFBjTPwAAAD+cAAAAAAAAAAFFFwAAVgIAAMUiLgCuvc8/xD/FALww0z8AAAA/nAAAAAAAAAABRhcAAFYCAADFIi4Arr3PPy7CEPljSdM/AAAAP6wAAAAAAAAAAUcXAABWAgAAQZxKZL/Uzz8uwhD5Y0nTPwAAAD+7AAAAAAAAAAFIFwAAVgIAALcVZ8jQ688/lkRc8Qti0z8AAAA/uwAAAAAAAAABSRcAAFYCAAC3FWfI0OvPP2ZJ8+Fbk9M/AAAAP8sAAAAAAAAAAUoXAABWAgAA90mDp0Uzzz8zRP5Y0nzYPwAAAD8AAAAAAAAAAAFLFwAAVgIAAA1XSt8iBc8/PdB3Mhr42D8AAAA/EAAAAAAAAAABTBcAAFYCAACn6vSy7r/OP0lc8Qtic9k/AAAAPxAAAAAAAAAAAU0XAABWAgAAtfe76suRzj+D49P0Wb3ZPwAAAD8QAAAAAAAAAAFOFwAAVgIAANcRSlqGNc4/Ie0B1vkf2j8AAAA/IAAAAAAAAAABTxcAAFYCAABxpfQtUvDNP1t05L7xado/AAAAPyAAAAAAAAAAAVAXAABWAgAAG0ZmOft8zT/9fRKgkczaPwAAAD8vAAAAAAAAAAFRFwAAVgIAAD1g9Ki1IM0/zYKpkOH92j8AAAA/LwAAAAAAAAABUhcAAFYCAABdeoIYcMTMP2+M13GBYNs/AAAAPz8AAAAAAAAAAVMXAABWAgAACRv0IxlRzD+pE7paearbPwAAAD8/AAAAAAAAAAFUFwAAVgIAALO7ZS/C3cs/eRhRS8nb2z8AAAA/TgAAAAAAAAABVRcAAFYCAABbXNc6a2rLP0sd6DsZDdw/AAAAP14AAAAAAAAAAVYXAABWAgAAB/1IRhT3yj8bIn8saT7cPwAAAD9eAAAAAAAAAAFXFwAAVgIAAKGQ8xngsco/haTKJBFX3D8AAAA/XgAAAAAAAAABWBcAAFYCAABJMWUliT7KP4WkyiQRV9w/AAAAP24AAAAAAAAAAVkXAABWAgAA48QP+VT5yT+FpMokEVfcPwAAAD9uAAAAAAAAAAFaFwAAVgIAAPPR1jAyy8k/haTKJBFX3D8AAAA/fQAAAAAAAAABWxcAAFYCAAAH351oD53JP4WkyiQRV9w/AAAAP30AAAAAAAAAAVwXAABWAgAAFexkoOxuyT+FpMokEVfcPwAAAD+NAAAAAAAAAAFdFwAAVgIAAJ9ySDzbV8k/haTKJBFX3D8AAAA/nQAAAAAAAAABXhcAAFYCAAAl+SvYyUDJP4WkyiQRV9w/AAAAP50AAAAAAAAAAV8XAABWAgAAr38PdLgpyT8bIn8saT7cPwAAAD+sAAAAAAAAAAFgFwAAVgIAADkG8w+nEsk/s58zNMEl3D8AAAA/rAAAAAAAAAABYRcAAFYCAAC/jNarlfvIP0sd6DsZDdw/AAAAP7wAAAAAAAAAAWIXAABWAgAA05md43LNyD9LHeg7GQ3cPwAAAD+8AAAAAAAAAAFjFwAAVgIAAFcggX9htsg/45qcQ3H02z8AAAA/ywAAAAAAAAABZBcAAFYCAADhpmQbUJ/IPxGWBVMhw9s/AAAAP9sAAAAAAAAAAWUXAABWAgAAay1Itz6IyD8/kW5i0ZHbPwAAAD/bAAAAAAAAAAFmFwAAVgIAAHs6D+8bWsg/n4dAgTEv2z8AAAA/6wAAAAAAAAABZxcAAFYCAACJR9Ym+SvIP2cAXpg55do/AAAAP+sAAAAAAAAAAWgXAABWAgAAE865wucUyD8teXuvQZvaPwAAAD/6AAAAAAAAAAFpFwAAVgIAACPbgPrE5sc/i29NzqE42j8AAAA/+gAAAAAAAAABahcAAFYCAACtYWSWs8/HP1HoauWp7tk/AAAAPwoBAAAAAAAAAWsXAABWAgAAN+hHMqK4xz8ZYYj8saTZPwAAAD8KAQAAAAAAAAFsFwAAVgIAALtuK86Qocc/d1daGxJC2T8AAAA/GgEAAAAAAAABbRcAAFYCAAC7bivOkKHHPw/VDiNqKdk/AAAAPxoBAAAAAAAAAW4XAABWAgAAu24rzpChxz9ty+BBysbYPwAAAD8pAQAAAAAAAAFvFwAAVgIAALtuK86Qocc/M0T+WNJ82D8AAAA/KQEAAAAAAAABcBcAAFYCAAC7bivOkKHHP2M/Z2iCS9g/AAAAPzkBAAAAAAAAAXEXAABWAgAAu24rzpChxz+ROtB3MhrYPwAAAD85AQAAAAAAAAFyFwAAVgIAALtuK86Qocc/V7PtjjrQ1z8AAAA/SAEAAAAAAAABcxcAAFYCAAA36EcyorjHP4euVp7qntc/AAAAP0gBAAAAAAAAAXQXAABWAgAArWFklrPPxz+3qb+tmm3XPwAAAD9YAQAAAAAAAAF1FwAAVgIAACPbgPrE5sc/5aQovUo81z8AAAA/WAEAAAAAAAABdhcAAFYCAACfVJ1e1v3HPxWgkcz6Ctc/AAAAP2gBAAAAAAAAAXcXAABWAgAAE865wucUyD9Fm/rbqtnWPwAAAD9oAQAAAAAAAAF4FwAAVgIAAIlH1ib5K8g/c5Zj61qo1j8AAAA/dwEAAAAAAAABeRcAAFYCAAAFwfKKCkPIP6ORzPoKd9Y/AAAAP3cBAAAAAAAAAXoXAABWAgAAezoP7xtayD/TjDUKu0XWPwAAAD+HAQAAAAAAAAF7FwAAVgIAAGstSLc+iMg/aQrqERMt1j8AAAA/hwEAAAAAAAABfBcAAFYCAADhpmQbUJ/IP5sFUyHD+9U/AAAAP5cBAAAAAAAAAX0XAABWAgAA05md43LNyD8xgwcpG+PVPwAAAD+XAQAAAAAAAAF+FwAAVgIAAEcTukeE5Mg/xwC8MHPK1T8AAAA/pgEAAAAAAAABfxcAAFYCAAA5BvMPpxLJP2F+cDjLsdU/AAAAP6YBAAAAAAAAAYAXAABWAgAAJfkr2MlAyT/3+yRAI5nVPwAAAD+2AQAAAAAAAAGBFwAAVgIAABXsZKDsbsk/j3nZR3uA1T8AAAA/tgEAAAAAAAABghcAAFYCAACNZYEE/oXJP4952Ud7gNU/AAAAP8UBAAAAAAAAAYMXAABWAgAAe1i6zCC0yT+PedlHe4DVPwAAAD/VAQAAAAAAAAGEFwAAVgIAAG1L85RD4sk/J/eNT9Nn1T8AAAA/1QEAAAAAAAABhRcAAFYCAABZPixdZhDKP790QlcrT9U/AAAAP+UBAAAAAAAAAYYXAABWAgAASTFlJYk+yj+/dEJXK0/VPwAAAD/0AQAAAAAAAAGHFwAAVgIAADsknu2rbMo/VfL2XoM21T8AAAA/9AEAAAAAAAABiBcAAFYCAAAnF9e1zprKP1Xy9l6DNtU/AAAAPwQCAAAAAAAAAYkXAABWAgAAjYMs4gLgyj/tb6tm2x3VPwAAAD8EAgAAAAAAAAGKFwAAVgIAAG9pnnJIPMs/7W+rZtsd1T8AAAA/FAIAAAAAAAABixcAAFYCAADV1fOefIHLP+1vq2bbHdU/AAAAPxQCAAAAAAAAAYwXAABWAgAAO0JJy7DGyz/tb6tm2x3VPwAAAD8jAgAAAAAAAAGNFwAAVgIAAI+h178HOsw/7W+rZtsd1T8AAAA/IwIAAAAAAAABjhcAAFYCAABvh0lQTZbMP+1vq2bbHdU/AAAAPzMCAAAAAAAAAY8XAABWAgAA1fOefIHbzD/tb6tm2x3VPwAAAD8zAgAAAAAAAAGQFwAAVgIAALXZEA3HN80/7W+rZtsd1T8AAAA/QgIAAAAAAAABkRcAAFYCAAAbRmY5+3zNP1Xy9l6DNtU/AAAAP0ICAAAAAAAAAZIXAABWAgAACTmfAR6rzT9V8vZegzbVPwAAAD9SAgAAAAAAAAGTFwAAVgIAAPcr2MlA2c0/v3RCVytP1T8AAAA/UgIAAAAAAAABlBcAAFYCAABxpfQtUvDNPyf3jU/TZ9U/AAAAP2ICAAAAAAAAAZUXAABWAgAA5x4RkmMHzj8n941P02fVPwAAAD9iAgAAAAAAAAGWFwAAVgIAAOceEZJjB84/j3nZR3uA1T8AAAA/cQIAAAAAAAABlxcAAFYCAABdmC32dB7OP4952Ud7gNU/AAAAP3ECAAAAAAAAAZgXAABWAgAAXZgt9nQezj/3+yRAI5nVPwAAAD+BAgAAAAAAAAGZFwAAVgIAANcRSlqGNc4/YX5wOMux1T8AAAA/gQIAAAAAAAABmhcAAFYCAABPi2a+l0zOP8cAvDBzytU/AAAAP5ECAAAAAAAAAZsXAABWAgAAT4tmvpdMzj8xgwcpG+PVPwAAAD+RAgAAAAAAAAGcFwAAVgIAAMMEgyKpY84/mwVTIcP71T8AAAA/oAIAAAAAAAABnRcAAFYCAAA9fp+GunrOP5sFUyHD+9U/AAAAP6ACAAAAAAAAAZ4XAABWAgAAPX6fhrp6zj8BiJ4ZaxTWPwAAAD+wAgAAAAAAAAGfFwAAVgIAAD1+n4a6es4/aQrqERMt1j8AAAA/sAIAAAAAAAABoBcAAFYCAAC197vqy5HOPzkPgQJjXtY/AAAAP78CAAAAAAAAAaEXAABWAgAAtfe76suRzj+jkcz6CnfWPwAAAD+/AgAAAAAAAAGiFwAAVgIAACtx2E7dqM4/c5Zj61qo1j8AAAA/zwIAAAAAAAABoxcAAFYCAAArcdhO3ajOP0Wb+tuq2dY/AAAAP88CAAAAAAAAAaQXAABWAgAAp+r0su6/zj9/It3EoiPXPwAAAD/fAgAAAAAAAAGlFwAAVgIAAKfq9LLuv84/t6m/rZpt1z8AAAA/3wIAAAAAAAABphcAAFYCAACn6vSy7r/OP4euVp7qntc/AAAAP+4CAAAAAAAAAacXAABWAgAAG2QRFwDXzj/BNTmH4ujXPwAAAD/uAgAAAAAAAAGoFwAAVgIAABtkERcA184/kTrQdzIa2D8AAAA//gIAAAAAAAABqRcAAFYCAAAbZBEXANfOPzNE/ljSfNg/AAAAPw4DAAAAAAAAAaoXAABWAgAAG2QRFwDXzj+dxklRepXYPwAAAD8OAwAAAAAAAAGrFwAAVgIAABtkERcA184/bcvgQcrG2D8AAAA/DgMAAAAAAAABrBcAAFYCAAAbZBEXANfOPz3QdzIa+Ng/AAAAPx0DAAAAAAAAAa0XAABWAgAAG2QRFwDXzj8P1Q4jainZPwAAAD8tAwAAAAAAAAGuFwAAVgIAAKfq9LLuv84/39mlE7pa2T8AAAA/LQMAAAAAAAABrxcAAFYCAAArcdhO3ajOP6/ePAQKjNk/AAAAPzwDAAAAAAAAAbAXAABWAgAAtfe76suRzj/nZR/tAdbZPwAAAD88AwAAAAAAAAGxFwAAVgIAAD1+n4a6es4/u2q23VEH2j8AAAA/TAMAAAAAAAABshcAAFYCAADDBIMiqWPOP4tvTc6hONo/AAAAP0wDAAAAAAAAAbMXAABWAgAAT4tmvpdMzj9bdOS+8WnaPwAAAD9cAwAAAAAAAAG0FwAAVgIAAE+LZr6XTM4/w/Yvt5mC2j8AAAA/XAMAAAAAAAABtRcAAFYCAADXEUpahjXOPy15e69Bm9o/AAAAP2sDAAAAAAAAAbYXAABWAgAAXZgt9nQezj+T+8an6bPaPwAAAD9rAwAAAAAAAAG3FwAAVgIAAOceEZJjB84/ZwBemDnl2j8AAAA/ewMAAAAAAAABuBcAAFYCAABxpfQtUvDNPzcF9YiJFts/AAAAP3sDAAAAAAAAAbkXAABWAgAA9yvYyUDZzT+fh0CBMS/bPwAAAD+LAwAAAAAAAAG6FwAAVgIAAIGyu2Uvws0/b4zXcYFg2z8AAAA/iwMAAAAAAAABuxcAAFYCAAD6h1OJ7JfaPybdxKIj9+0/AAAAPwAAAAAAAAAAAbwXAABWAgAAPEtF12OM2j8m3cSiI/ftPwAAAD8AAAAAAAAAAAG9FwAAVgIAADxLRddjjNo/WJ7qnncD7j8AAAA/DwAAAAAAAAABvhcAAFYCAACCDjcl24DaP1ie6p53A+4/AAAAPx8AAAAAAAAAAb8XAABWAgAACpUawclp2j9YnuqedwPuPwAAAD8vAAAAAAAAAAHAFwAAVgIAANbe76ovR9o/jl8Qm8sP7j8AAAA/LwAAAAAAAAABwRcAAFYCAADo67biDBnaP45fEJvLD+4/AAAAPz4AAAAAAAAAAcIXAABWAgAA+Ph9Gurq2T/CIDaXHxzuPwAAAD8+AAAAAAAAAAHDFwAAVgIAAJKMKO61pdk/wiA2lx8c7j8AAAA/TgAAAAAAAAABxBcAAFYCAABu48QP+VTZPyyjgY/HNO4/AAAAP04AAAAAAAAAAcUXAABWAgAAkv1Sf7P42D9eZKeLG0HuPwAAAD9dAAAAAAAAAAHGFwAAVgIAALIX4e5tnNg/XmSnixtB7j8AAAA/XQAAAAAAAAABxxcAAFYCAACQbn0QsUvYP5IlzYdvTe4/AAAAP20AAAAAAAAAAcgXAABWAgAAKgIo5HwG2D+SJc2Hb03uPwAAAD9tAAAAAAAAAAHJFwAAVgIAAEoctlM3qtc/kiXNh29N7j8AAAA/fQAAAAAAAAAByhcAAFYCAADkr2AnA2XXP5IlzYdvTe4/AAAAP30AAAAAAAAAAcsXAABWAgAAOIAZrVcr1z+SJc2Hb03uPwAAAD+MAAAAAAAAAAHMFwAAVgIAAEqN4OQ0/dY/kiXNh29N7j8AAAA/jAAAAAAAAAABzRcAAFYCAABamqccEs/WP5IlzYdvTe4/AAAAP5wAAAAAAAAAAc4XAABWAgAAKOR8Bnis1j+SJc2Hb03uPwAAAD+sAAAAAAAAAAHPFwAAVgIAALBqYKJmldY/yObyg8NZ7j8AAAA/rAAAAAAAAAAB0BcAAFYCAAD0LVLw3YnWP8jm8oPDWe4/AAAAP6wAAAAAAAAAAdEXAABWAgAAfLQ1jMxy1j/I5vKDw1nuPwAAAD+7AAAAAAAAAAHSFwAAVgIAAAQ7GSi7W9Y/yObyg8NZ7j8AAAA/ywAAAAAAAAAB0xcAAFYCAABK/gp2MlDWP8jm8oPDWe4/AAAAP8sAAAAAAAAAAdQXAABWAgAA0ITuESE51j/I5vKDw1nuPwAAAD/aAAAAAAAAAAHVFwAAVgIAAFoL0q0PItY/MGk+fGty7j8AAAA/6gAAAAAAAAAB1hcAAFYCAAAoVaeXdf/VPzBpPnxrcu4/AAAAP+oAAAAAAAAAAdcXAABWAgAA9J58gdvc1T8waT58a3LuPwAAAD/6AAAAAAAAAAHYFwAAVgIAAASsQ7m4rtU/MGk+fGty7j8AAAA/+gAAAAAAAAAB2RcAAFYCAADQ9RijHozVPzBpPnxrcu4/AAAAPwkBAAAAAAAAAdoXAABWAgAAnD/ujIRp1T/6pxiAF2buPwAAAD8JAQAAAAAAAAHbFwAAVgIAAGqJw3bqRtU/+qcYgBdm7j8AAAA/GQEAAAAAAAAB3BcAAFYCAAB6loquxxjVP8jm8oPDWe4/AAAAPxkBAAAAAAAAAd0XAABWAgAASOBfmC321D/I5vKDw1nuPwAAAD8pAQAAAAAAAAHeFwAAVgIAABQqNYKT09Q/kiXNh29N7j8AAAA/KQEAAAAAAAAB3xcAAFYCAACcsBgegrzUP15kp4sbQe4/AAAAPzgBAAAAAAAAAeAXAABWAgAAJjf8uXCl1D9eZKeLG0HuPwAAAD84AQAAAAAAAAHhFwAAVgIAAK6931VfjtQ/LKOBj8c07j8AAAA/SAEAAAAAAAAB4hcAAFYCAAA2RMPxTXfUP/bhW5NzKO4/AAAAP0gBAAAAAAAAAeMXAABWAgAAege1P8Vr1D/24VuTcyjuPwAAAD9XAQAAAAAAAAHkFwAAVgIAAMDKpo08YNQ/wiA2lx8c7j8AAAA/VwEAAAAAAAAB5RcAAFYCAAACjpjbs1TUP45fEJvLD+4/AAAAP2cBAAAAAAAAAeYXAABWAgAARlGKKStJ1D+OXxCbyw/uPwAAAD9qAQAAAAAAAAHnFwAAVgIAAIwUfHeiPdQ/jl8Qm8sP7j8AAAA/egEAAAAAAAAB6BcAAFYCAACMFHx3oj3UP1ie6p53A+4/AAAAP4kBAAAAAAAAAekXAABWAgAA0NdtxRky1D8m3cSiI/ftPwAAAD+JAQAAAAAAAAHqFwAAVgIAABSbXxORJtQ/8hufps/q7T8AAAA/mQEAAAAAAAAB6xcAAFYCAABYXlFhCBvUP4iZU64n0u0/AAAAP5kBAAAAAAAAAewXAABWAgAAmiFDr38P1D8gFwi2f7ntPwAAAD+pAQAAAAAAAAHtFwAAVgIAAODkNP32A9Q/upS8vdeg7T8AAAA/qQEAAAAAAAAB7hcAAFYCAADg5DT99gPUPxxRS8nbe+0/AAAAP7gBAAAAAAAAAe8XAABWAgAA4OQ0/fYD1D+yzv/QM2PtPwAAAD/IAQAAAAAAAAHwFwAAVgIAACaoJktu+NM/Sky02ItK7T8AAAA/yAEAAAAAAAAB8RcAAFYCAAAmqCZLbvjTP+LJaODjMe0/AAAAP8gBAAAAAAAAAfIXAABWAgAAJqgmS2740z96Rx3oOxntPwAAAD/XAQAAAAAAAAHzFwAAVgIAACaoJktu+NM/EMXR75MA7T8AAAA/1wEAAAAAAAAB9BcAAFYCAAAmqCZLbvjTP94DrPM/9Ow/AAAAP+cBAAAAAAAAAfUXAABWAgAAJqgmS2740z+qQob36+fsPwAAAD/nAQAAAAAAAAH2FwAAVgIAACaoJktu+NM/dIFg+5fb7D8AAAA/9wEAAAAAAAAB9xcAAFYCAAAmqCZLbvjTPw7/FAPwwuw/AAAAP/cBAAAAAAAAAfgXAABWAgAAJqgmS2740z+kfMkKSKrsPwAAAD8GAgAAAAAAAAH5FwAAVgIAAODkNP32A9Q/cLujDvSd7D8AAAA/BgIAAAAAAAAB+hcAAFYCAACaIUOvfw/UPwY5WBZMhew/AAAAPxYCAAAAAAAAAfsXAABWAgAAWF5RYQgb1D+etgwepGzsPwAAAD8WAgAAAAAAAAH8FwAAVgIAANDXbcUZMtQ/ODTBJfxT7D8AAAA/JgIAAAAAAAAB/RcAAFYCAABGUYopK0nUP86xdS1UO+w/AAAAPyYCAAAAAAAAAf4XAABWAgAANkTD8U131D8ybgQ5WBbsPwAAAD81AgAAAAAAAAH/FwAAVgIAAGj67QfomdQ//qzePAQK7D8AAAA/RQIAAAAAAAABABgAAFYCAADgcwps+bDUP5Yqk0Rc8es/AAAAP0UCAAAAAAAAAQEYAABWAgAAFCo1gpPT1D9gaW1ICOXrPwAAAD9UAgAAAAAAAAECGAAAVgIAAAIdbkq2AdU/LKhHTLTY6z8AAAA/VAIAAAAAAAABAxgAAFYCAAB6loquxxjVP/jmIVBgzOs/AAAAP2QCAAAAAAAAAQQYAABWAgAA9A+nEtkv1T/GJfxTDMDrPwAAAD9kAgAAAAAAAAEFGAAAVgIAAGqJw3bqRtU/kGTWV7iz6z8AAAA/dAIAAAAAAAABBhgAAFYCAADiAuDa+13VP1yjsFtkp+s/AAAAP3QCAAAAAAAAAQcYAABWAgAAWnz8Pg111T8o4opfEJvrPwAAAD+DAgAAAAAAAAEIGAAAVgIAAND1GKMejNU/KOKKXxCb6z8AAAA/gwIAAAAAAAABCRgAAFYCAABIbzUHMKPVP/IgZWO8jus/AAAAP5MCAAAAAAAAAQoYAABWAgAAwOhRa0G61T/yIGVjvI7rPwAAAD+TAgAAAAAAAAELGAAAVgIAADZibs9S0dU/vl8/Z2iC6z8AAAA/owIAAAAAAAABDBgAAFYCAACw24ozZOjVP75fP2dogus/AAAAP6MCAAAAAAAAAQ0YAABWAgAAKFWnl3X/1T+MnhlrFHbrPwAAAD+yAgAAAAAAAAEOGAAAVgIAAJ7Ow/uGFtY/jJ4ZaxR26z8AAAA/sgIAAAAAAAABDxgAAFYCAAAWSOBfmC3WP4yeGWsUdus/AAAAP8ICAAAAAAAAARAYAABWAgAAjsH8w6lE1j9W3fNuwGnrPwAAAD/CAgAAAAAAAAERGAAAVgIAAAQ7GSi7W9Y/Vt3zbsBp6z8AAAA/0QIAAAAAAAABEhgAAFYCAADCdyfaQ2fWP1bd827Aaes/AAAAP9ECAAAAAAAAARMYAABWAgAAsGpgomaV1j9W3fNuwGnrPwAAAD/hAgAAAAAAAAEUGAAAVgIAAOQgi7gAuNY/IhzOcmxd6z8AAAA/4QIAAAAAAAABFRgAAFYCAABamqccEs/WPyIcznJsXes/AAAAP/ECAAAAAAAAARYYAABWAgAAjlDSMqzx1j8iHM5ybF3rPwAAAD/xAgAAAAAAAAEXGAAAVgIAAMIG/UhGFNc/upmCesRE6z8AAAA/AAMAAAAAAAABGBgAAFYCAACw+TURaULXP7qZgnrEROs/AAAAPwADAAAAAAAAARkYAABWAgAA5K9gJwNl1z+6mYJ6xETrPwAAAD8QAwAAAAAAAAEaGAAAVgIAAFwpfYsUfNc/upmCesRE6z8AAAA/EAMAAAAAAAABGxgAAFYCAACQ36ehrp7XP7qZgnrEROs/AAAAPyADAAAAAAAAARwYAABWAgAABlnEBcC11z+6mYJ6xETrPwAAAD8gAwAAAAAAAAEdGAAAVgIAADgP7xta2Nc/upmCesRE6z8AAAA/LwMAAAAAAAABHhgAAFYCAABsxRky9PrXP+5aqHYYUes/AAAAPy8DAAAAAAAAAR8YAABWAgAAXrhS+hYp2D/uWqh2GFHrPwAAAD8/AwAAAAAAAAEgGAAAVgIAAJBufRCxS9g/IhzOcmxd6z8AAAA/PwMAAAAAAAABIRgAAFYCAADEJKgmS27YPyIcznJsXes/AAAAP04DAAAAAAAAASIYAABWAgAAOp7EilyF2D9W3fNuwGnrPwAAAD9OAwAAAAAAAAEjGAAAVgIAALIX4e5tnNg/Vt3zbsBp6z8AAAA/XgMAAAAAAAABJBgAAFYCAADmzQsFCL/YP4yeGWsUdus/AAAAP14DAAAAAAAAASUYAABWAgAAXkcoaRnW2D+MnhlrFHbrPwAAAD9uAwAAAAAAAAEmGAAAVgIAANTARM0q7dg/jJ4ZaxR26z8AAAA/hAMAAAAAAAABJxgAAFYCAACS/VJ/s/jYP75fP2dogus/AAAAP4QDAAAAAAAAASgYAABWAgAATDphMTwE2T++Xz9naILrPwAAAD+UAwAAAAAAAAEpGAAAVgIAAAh3b+PED9k/vl8/Z2iC6z8AAAA/lAMAAAAAAAABKhgAAFYCAADGs32VTRvZP/IgZWO8jus/AAAAP6QDAAAAAAAAASsYAABWAgAAgPCLR9Ym2T/yIGVjvI7rPwAAAD+zAwAAAAAAAAEsGAAAVgIAADwtmvleMtk/KOKKXxCb6z8AAAA/swMAAAAAAAABLRgAAFYCAAD4aair5z3ZP1yjsFtkp+s/AAAAP8MDAAAAAAAAAS4YAABWAgAAtKa2XXBJ2T+QZNZXuLPrPwAAAD/DAwAAAAAAAAEvGAAAVgIAACwg08GBYNk/xiX8UwzA6z8AAAA/0gMAAAAAAAABMBgAAFYCAADoXOFzCmzZP/jmIVBgzOs/AAAAP9IDAAAAAAAAATEYAABWAgAA6Fzhcwps2T8sqEdMtNjrPwAAAD/iAwAAAAAAAAEyGAAAVgIAAKKZ7yWTd9k/LKhHTLTY6z8AAAA/4gMAAAAAAAABMxgAAFYCAABg1v3XG4PZP2BpbUgI5es/AAAAP/IDAAAAAAAAATQYAABWAgAAGhMMiqSO2T+WKpNEXPHrPwAAAD/yAwAAAAAAAAE1GAAAVgIAANZPGjwtmtk/yOu4QLD96z8AAAA/AQQAAAAAAAABNhgAAFYCAACSjCjutaXZP/6s3jwECuw/AAAAPwEEAAAAAAAAATcYAABWAgAATsk2oD6x2T8ybgQ5WBbsPwAAAD8RBAAAAAAAAAE4GAAAVgIAAE7JNqA+sdk/ZC8qNawi7D8AAAA/EQQAAAAAAAABORgAAFYCAAAIBkVSx7zZP2QvKjWsIuw/AAAAPyEEAAAAAAAAAToYAABWAgAACAZFUse82T+a8E8xAC/sPwAAAD8hBAAAAAAAAAE7GAAAVgIAAMZCUwRQyNk/zrF1LVQ77D8AAAA/MAQAAAAAAAABPBgAAFYCAADGQlMEUMjZPzg0wSX8U+w/AAAAPzAEAAAAAAAAAT0YAABWAgAAgn9httjT2T+etgwepGzsPwAAAD9ABAAAAAAAAAE+GAAAVgIAADy8b2hh39k/1HcyGvh47D8AAAA/QAQAAAAAAAABPxgAAFYCAAA8vG9oYd/ZPzz6fRKgkew/AAAAP08EAAAAAAAAAUAYAABWAgAA+Ph9Gurq2T88+n0SoJHsPwAAAD9PBAAAAAAAAAFBGAAAVgIAALQ1jMxy9tk/pHzJCkiq7D8AAAA/XwQAAAAAAAABQhgAAFYCAAC0NYzMcvbZPw7/FAPwwuw/AAAAP18EAAAAAAAAAUMYAABWAgAAcHKafvsB2j90gWD7l9vsPwAAAD9vBAAAAAAAAAFEGAAAVgIAAHBymn77Ado/3gOs8z/07D8AAAA/bwQAAAAAAAABRRgAAFYCAABwcpp++wHaP0aG9+vnDO0/AAAAP34EAAAAAAAAAUYYAABWAgAAcHKafvsB2j96Rx3oOxntPwAAAD9+BAAAAAAAAAFHGAAAVgIAAHBymn77Ado/4slo4OMx7T8AAAA/jgQAAAAAAAABSBgAAFYCAAAsr6gwhA3aP0pMtNiLSu0/AAAAP54EAAAAAAAAAUkYAABWAgAALK+oMIQN2j+yzv/QM2PtPwAAAD+eBAAAAAAAAAFKGAAAVgIAACyvqDCEDdo/HFFLydt77T8AAAA/rQQAAAAAAAABSxgAAFYCAADo67biDBnaP4TTlsGDlO0/AAAAP60EAAAAAAAAAUwYAABWAgAA6Ou24gwZ2j/sVeK5K63tPwAAAD+tBAAAAAAAAAFNGAAAVgIAAOjrtuIMGdo/VNgtstPF7T8AAAA/vQQAAAAAAAABThgAAFYCAADo67biDBnaP4iZU64n0u0/AAAAP8wEAAAAAAAAAU8YAABWAgAA6Ou24gwZ2j+8Wnmqe97tPwAAAD/cBAAAAAAAAAFQGAAAVgIAAOjrtuIMGdo/8hufps/q7T8AAAA/3AQAAAAAAAABURgAAFYCAADo67biDBnaPybdxKIj9+0/AAAAP+wEAAAAAAAAAVIYAABWAgAArky1xGE71T/MORRHv0/iPwAAAD8AAAAAAAAAAAFTGAAAVgIAAK5MtcRhO9U/APs5QxNc4j8AAAA/AAAAAAAAAAABVBgAAFYCAABqicN26kbVPzS8Xz9naOI/AAAAP04AAAAAAAAAAVUYAABWAgAAaonDdupG1T9ofYU7u3TiPwAAAD9dAAAAAAAAAAFWGAAAVgIAACbG0ShzUtU/nD6rNw+B4j8AAAA/XQAAAAAAAAABVxgAAFYCAAAmxtEoc1LVPwTB9i+3meI/AAAAP30AAAAAAAAAAVgYAABWAgAA4gLg2vtd1T9uQ0IoX7LiPwAAAD99AAAAAAAAAAFZGAAAVgIAAOIC4Nr7XdU/1sWNIAfL4j8AAAA/jAAAAAAAAAABWhgAAFYCAADiAuDa+13VPwiHsxxb1+I/AAAAP4wAAAAAAAAAAVsYAABWAgAAnD/ujIRp1T9yCf8UA/DiPwAAAD+cAAAAAAAAAAFcGAAAVgIAAJw/7oyEadU/2otKDasI4z8AAAA/nAAAAAAAAAABXRgAAFYCAACcP+6MhGnVP0IOlgVTIeM/AAAAP6wAAAAAAAAAAV4YAABWAgAAWnz8Pg111T+skOH9+jnjPwAAAD+sAAAAAAAAAAFfGAAAVgIAAFp8/D4NddU/FBMt9qJS4z8AAAA/uwAAAAAAAAABYBgAAFYCAABafPw+DXXVP3yVeO5Ka+M/AAAAP7sAAAAAAAAAAWEYAABWAgAAFLkK8ZWA1T+wVp7qnnfjPwAAAD/LAAAAAAAAAAFiGAAAVgIAABS5CvGVgNU/Gtnp4kaQ4z8AAAA/ywAAAAAAAAABYxgAAFYCAAAUuQrxlYDVP4JbNdvuqOM/AAAAP9oAAAAAAAAAAWQYAABWAgAA0PUYox6M1T/q3YDTlsHjPwAAAD/aAAAAAAAAAAFlGAAAVgIAAND1GKMejNU/hiHyx5Lm4z8AAAA/6gAAAAAAAAABZhgAAFYCAADQ9RijHozVPyJlY7yOC+Q/AAAAP+oAAAAAAAAAAWcYAABWAgAAjjInVaeX1T/0afqs3jzkPwAAAD/6AAAAAAAAAAFoGAAAVgIAAI4yJ1Wnl9U/kK1rodph5D8AAAA/+gAAAAAAAAABaRgAAFYCAACOMidVp5fVPy7x3JXWhuQ/AAAAPwkBAAAAAAAAAWoYAABWAgAAjjInVaeX1T/89XOGJrjkPwAAAD8JAQAAAAAAAAFrGAAAVgIAAI4yJ1Wnl9U/0PoKd3bp5D8AAAA/GQEAAAAAAAABbBgAAFYCAACOMidVp5fVP2o+fGtyDuU/AAAAPxkBAAAAAAAAAW0YAABWAgAAjjInVaeX1T8Igu1fbjPlPwAAAD8pAQAAAAAAAAFuGAAAVgIAAI4yJ1Wnl9U/DEiqTBJx5T8AAAA/KQEAAAAAAAABbxgAAFYCAACOMidVp5fVP6qLG0EOluU/AAAAPzgBAAAAAAAAAXAYAABWAgAAjjInVaeX1T9Gz4w1CrvlPwAAAD84AQAAAAAAAAFxGAAAVgIAAI4yJ1Wnl9U/4hL+KQbg5T8AAAA/SAEAAAAAAAABchgAAFYCAACOMidVp5fVP35Wbx4CBeY/AAAAP0gBAAAAAAAAAXMYAABWAgAAjjInVaeX1T9QWwYPUjbmPwAAAD9XAQAAAAAAAAF0GAAAVgIAAI4yJ1Wnl9U/hBwsC6ZC5j8AAAA/VwEAAAAAAAABdRgAAFYCAACOMidVp5fVP1Yhw/v1c+Y/AAAAP3QBAAAAAAAAAXYYAABWAgAAjjInVaeX1T/wZDTw8ZjmPwAAAD+EAQAAAAAAAAF3GAAAVgIAAI4yJ1Wnl9U/Wud/6Jmx5j8AAAA/hAEAAAAAAAABeBgAAFYCAACOMidVp5fVP/gq8dyV1uY/AAAAP4QBAAAAAAAAAXkYAABWAgAAjjInVaeX1T+UbmLRkfvmPwAAAD+TAQAAAAAAAAF6GAAAVgIAAI4yJ1Wnl9U//PCtyTkU5z8AAAA/kwEAAAAAAAABexgAAFYCAACOMidVp5fVP5g0H741Oec/AAAAP6MBAAAAAAAAAXwYAABWAgAAjjInVaeX1T8At2q23VHnPwAAAD+zAQAAAAAAAAF9GAAAVgIAAI4yJ1Wnl9U/nvrbqtl25z8AAAA/swEAAAAAAAABfhgAAFYCAACOMidVp5fVPwZ9J6OBj+c/AAAAP8IBAAAAAAAAAX8YAABWAgAAjjInVaeX1T86Pk2f1ZvnPwAAAD/CAQAAAAAAAAGAGAAAVgIAAI4yJ1Wnl9U/pMCYl3205z8AAAA/0gEAAAAAAAABgRgAAFYCAACOMidVp5fVP9aBvpPRwOc/AAAAP9IBAAAAAAAAAYIYAABWAgAAjjInVaeX1T8KQ+SPJc3nPwAAAD/SAQAAAAAAAAGDGAAAVgIAAI4yJ1Wnl9U/QAQKjHnZ5z8AAAA/4QEAAAAAAAABhBgAAFYCAACOMidVp5fVP3LFL4jN5ec/AAAAPz8CAAAAAAAAAYUYAABWAgAA0PUYox6M1T+ohlWEIfLnPwAAAD9PAgAAAAAAAAGGGAAAVgIAAERbw8gsZ78/hNOWwYOU7T8AAAA/AAAAAAAAAAABhxgAAFYCAABEW8PILGe/P7qUvL3XoO0/AAAAP6wAAAAAAAAAAYgYAABWAgAANk78kE+Vvz+6lLy916DtPwAAAD+7AAAAAAAAAAGJGAAAVgIAABI0biGV8b8/upS8vdeg7T8AAAA/ywAAAAAAAAABihgAAFYCAAD5DPBY7SbAP7qUvL3XoO0/AAAAP9sAAAAAAAAAAYsYAABWAgAA6P8oIRBVwD+6lLy916DtPwAAAD/bAAAAAAAAAAGMGAAAVgIAAGB5RYUhbMA/upS8vdeg7T8AAAA/6gAAAAAAAAABjRgAAFYCAADW8mHpMoPAP7qUvL3XoO0/AAAAP+oAAAAAAAAAAY4YAABWAgAAT2x+TUSawD+6lLy916DtPwAAAD/6AAAAAAAAAAGPGAAAVgIAAMflmrFVscA/upS8vdeg7T8AAAA/+gAAAAAAAAABkBgAAFYCAAA9X7cVZ8jAP7qUvL3XoO0/AAAAPwkBAAAAAAAAAZEYAABWAgAAttjTeXjfwD+6lLy916DtPwAAAD9cAQAAAAAAAAGSGAAAVgIAAC5S8N2J9sA/upS8vdeg7T8AAAA/XAEAAAAAAAABkxgAAFYCAAAuUvDdifbAP+xV4rkrre0/AAAAP2sBAAAAAAAAAZQYAABWAgAApMsMQpsNwT/sVeK5K63tPwAAAD/oAQAAAAAAAAGVGAAAVgIAAKTLDEKbDcE/IBcItn+57T8AAAA/sAUAAAAAAAABlhgAAFYCAACkywxCmw3BP1TYLbLTxe0/AAAAP2gJAAAAAAAAAZcYAABWAgAASOBfmC321D+22ItKDavoPwAAAD8AAAAAAAAAAAGYGAAAVgIAAEjgX5gt9tQ/ghdmTrme6D8AAAA/AAAAAAAAAAABmRgAAFYCAADAWXz8Pg3VP4IXZk65nug/AAAAP4wAAAAAAAAAAZoYAABWAgAA9A+nEtkv1T+CF2ZOuZ7oPwAAAD+cAAAAAAAAAAGbGAAAVgIAAOIC4Nr7XdU/TlZAUmWS6D8AAAA/nAAAAAAAAAABnBgAAFYCAAAErEO5uK7VP05WQFJlkug/AAAAP6sAAAAAAAAAAZ0YAABWAgAA9J58gdvc1T8alRpWEYboPwAAAD+rAAAAAAAAAAGeGAAAVgIAAFoL0q0PItY/GpUaVhGG6D8AAAA/uwAAAAAAAAABnxgAAFYCAAB8tDWMzHLWPxqVGlYRhug/AAAAP7sAAAAAAAAAAaAYAABWAgAAWpqnHBLP1j8alRpWEYboPwAAAD/LAAAAAAAAAAGhGAAAVgIAAMIG/UhGFNc/GpUaVhGG6D8AAAA/ywAAAAAAAAABohgAAFYCAACw+TURaULXPxqVGlYRhug/AAAAP9oAAAAAAAAAAaMYAABWAgAAXCl9ixR81z8alRpWEYboPwAAAD/aAAAAAAAAAAGkGAAAVgIAAJDfp6Guntc/GpUaVhGG6D8AAAA/6gAAAAAAAAABpRgAAFYCAADEldK3SMHXPxqVGlYRhug/AAAAP+oAAAAAAAAAAaYYAABWAgAAOA/vG1rY1z8alRpWEYboPwAAAD/6AAAAAAAAAAGnGAAAVgIAALKIC4Br79c/GpUaVhGG6D8AAAA/+gAAAAAAAAABqBgAAFYCAAAqAijkfAbYPxqVGlYRhug/AAAAPwkBAAAAAAAAAakYAABWAgAAoHtESI4d2D8alRpWEYboPwAAAD8JAQAAAAAAAAGqGAAAVgIAABj1YKyfNNg/GpUaVhGG6D8AAAA/GQEAAAAAAAABqxgAAFYCAACQbn0QsUvYPxqVGlYRhug/AAAAPxkBAAAAAAAAAawYAABWAgAACOiZdMJi2D8alRpWEYboPwAAAD8oAQAAAAAAAAGtGAAAVgIAAH5httjTedg/GpUaVhGG6D8AAAA/KAEAAAAAAAABrhgAAFYCAAD42tI85ZDYPxqVGlYRhug/AAAAPzgBAAAAAAAAAa8YAABWAgAAblTvoPan2D8alRpWEYboPwAAAD84AQAAAAAAAAGwGAAAVgIAACqR/VJ/s9g/GpUaVhGG6D8AAAA/SAEAAAAAAAABsRgAAFYCAAAahDYbouHYPxqVGlYRhug/AAAAP0gBAAAAAAAAAbIYAABWAgAATDphMTwE2T8alRpWEYboPwAAAD9XAQAAAAAAAAGzGAAAVgIAAIDwi0fWJtk/GpUaVhGG6D8AAAA/VwEAAAAAAAABtBgAAFYCAAC0prZdcEnZPxqVGlYRhug/AAAAP2cBAAAAAAAAAbUYAABWAgAA6Fzhcwps2T8alRpWEYboPwAAAD93AQAAAAAAAAG2GAAAVgIAAGDW/dcbg9k/GpUaVhGG6D8AAAA/dwEAAAAAAAABtxgAAFYCAADWTxo8LZrZPxqVGlYRhug/AAAAP4YBAAAAAAAAAbgYAABWAgAAxkJTBFDI2T8alRpWEYboPwAAAD+GAQAAAAAAAAG5GAAAVgIAAIJ/YbbY09k/GpUaVhGG6D8AAAA/lgEAAAAAAAABuhgAAFYCAAD4+H0a6urZPxqVGlYRhug/AAAAP5YBAAAAAAAAAbsYAABWAgAAcHKafvsB2j8alRpWEYboPwAAAD+lAQAAAAAAAAG8GAAAVgIAACyvqDCEDdo/GpUaVhGG6D8AAAA/pQEAAAAAAAABvRgAAFYCAADo67biDBnaPxqVGlYRhug/AAAAP7UBAAAAAAAAAb4YAABWAgAAoijFlJUk2j8alRpWEYboPwAAAD8eAgAAAAAAAAG/GAAAVgIAAOonDZ4Wzdw/mC9ZAUmV6T8AAAA/AAAAAAAAAAABwBgAAFYCAADqJw2eFs3cP/6xpPnwrek/AAAAPxAAAAAAAAAAAcEYAABWAgAA6icNnhbN3D9mNPDxmMbpPwAAAD8fAAAAAAAAAAHCGAAAVgIAAOonDZ4Wzdw/mvUV7uzS6T8AAAA/HwAAAAAAAAABwxgAAFYCAADqJw2eFs3cP9C2O+pA3+k/AAAAPy8AAAAAAAAAAcQYAABWAgAA6icNnhbN3D8EeGHmlOvpPwAAAD8/AAAAAAAAAAHFGAAAVgIAAOonDZ4Wzdw/ODmH4uj36T8AAAA/XgAAAAAAAAABxhgAAFYCAACmZBtQn9jcPzg5h+Lo9+k/AAAAP30AAAAAAAAAAccYAABWAgAApmQbUJ/Y3D8EeGHmlOvpPwAAAD+cAAAAAAAAAAHIGAAAVgIAAGShKQIo5Nw/0LY76kDf6T8AAAA/nAAAAAAAAAAByRgAAFYCAABkoSkCKOTcP5r1Fe7s0uk/AAAAP6wAAAAAAAAAAcoYAABWAgAAZKEpAijk3D9mNPDxmMbpPwAAAD+sAAAAAAAAAAHLGAAAVgIAAGShKQIo5Nw/NHPK9US66T8AAAA/vAAAAAAAAAABzBgAAFYCAABkoSkCKOTcP2JuMwX1iOk/AAAAP7wAAAAAAAAAAc0YAABWAgAAZKEpAijk3D/66+cMTXDpPwAAAD/LAAAAAAAAAAHOGAAAVgIAAGShKQIo5Nw/Xqh2GFFL6T8AAAA/ywAAAAAAAAABzxgAAFYCAABkoSkCKOTcP8BkBSRVJuk/AAAAP9sAAAAAAAAAAdAYAABWAgAAZKEpAijk3D8kIZQvWQHpPwAAAD/bAAAAAAAAAAHRGAAAVgIAAGShKQIo5Nw/iN0iO13c6D8AAAA/6gAAAAAAAAAB0hgAAFYCAABkoSkCKOTcP7bYi0oNq+g/AAAAP/oAAAAAAAAAAdMYAABWAgAAZKEpAijk3D/k0/RZvXnoPwAAAD/6AAAAAAAAAAHUGAAAVgIAAGShKQIo5Nw/SpCDZcFU6D8AAAA/+gAAAAAAAAAB1RgAAFYCAABkoSkCKOTcP6xMEnHFL+g/AAAAPwoBAAAAAAAAAdYYAABWAgAAZKEpAijk3D+ohlWEIfLnPwAAAD8ZAQAAAAAAAAHXGAAAVgIAAGShKQIo5Nw/CkPkjyXN5z8AAAA/GQEAAAAAAAAB2BgAAFYCAABkoSkCKOTcP6TAmJd9tOc/AAAAPxkBAAAAAAAAAdkYAABWAgAAZKEpAijk3D8GfSejgY/nPwAAAD8pAQAAAAAAAAHaGAAAVgIAAGShKQIo5Nw/ajm2roVq5z8AAAA/KQEAAAAAAAAB2xgAAFYCAABkoSkCKOTcP5g0H741Oec/AAAAPzkBAAAAAAAAAdwYAABWAgAApmQbUJ/Y3D8wstPFjSDnPwAAAD85AQAAAAAAAAHdGAAAVgIAAKZkG1Cf2Nw/lG5i0ZH75j8AAAA/SAEAAAAAAAAB3hgAAFYCAACmZBtQn9jcPyrsFtnp4uY/AAAAP0gBAAAAAAAAAd8YAABWAgAApmQbUJ/Y3D+OqKXk7b3mPwAAAD9YAQAAAAAAAAHgGAAAVgIAAOonDZ4Wzdw/JiZa7EWl5j8AAAA/ZwEAAAAAAAAB4RgAAFYCAAByrvA5BbbcP4ri6PdJgOY/AAAAP2cBAAAAAAAAAeIYAABWAgAAcq7wOQW23D+43VEH+k7mPwAAAD9nAQAAAAAAAAHjGAAAVgIAALhx4od8qtw/UFsGD1I25j8AAAA/dwEAAAAAAAAB5BgAAFYCAAD8NNTV857cP+jYuhaqHeY/AAAAP4cBAAAAAAAAAeUYAABWAgAA/DTU1fOe3D9MlUkirvjlPwAAAD+HAQAAAAAAAAHmGAAAVgIAAED4xSNrk9w/4hL+KQbg5T8AAAA/lgEAAAAAAAAB5xgAAFYCAABA+MUja5PcP3qQsjFex+U/AAAAP5YBAAAAAAAAAegYAABWAgAAhLu3ceKH3D8SDmc5tq7lPwAAAD+mAQAAAAAAAAHpGAAAVgIAAIS7t3Hih9w/qosbQQ6W5T8AAAA/pgEAAAAAAAAB6hgAAFYCAACEu7dx4ofcP0IJ0EhmfeU/AAAAP7YBAAAAAAAAAesYAABWAgAAyn6pv1l83D8MSKpMEnHlPwAAAD+2AQAAAAAAAAHsGAAAVgIAAMp+qb9ZfNw/pMVeVGpY5T8AAAA/xQEAAAAAAAAB7RgAAFYCAADKfqm/WXzcP3AEOVgWTOU/AAAAP9UBAAAAAAAAAe4YAABWAgAAyn6pv1l83D88QxNcwj/lPwAAAD/VAQAAAAAAAAHvGAAAVgIAAMp+qb9ZfNw/1MDHYxon5T8AAAA/5AEAAAAAAAAB8BgAAFYCAADKfqm/WXzcP6D/oWfGGuU/AAAAP+QBAAAAAAAAAfEYAABWAgAAyn6pv1l83D9qPnxrcg7lPwAAAD/0AQAAAAAAAAHyGAAAVgIAAMp+qb9ZfNw/Nn1Wbx4C5T8AAAA/BAIAAAAAAAAB8xgAAFYCAADKfqm/WXzcPwS8MHPK9eQ/AAAAPxMCAAAAAAAAAfQYAABWAgAAyn6pv1l83D/Q+gp3dunkPwAAAD8TAgAAAAAAAAH1GAAAVgIAAMp+qb9ZfNw/Zni/fs7Q5D8AAAA/IwIAAAAAAAAB9hgAAFYCAAAMQpsN0XDcP/z1c4YmuOQ/AAAAPyMCAAAAAAAAAfcYAABWAgAADEKbDdFw3D+WcyiOfp/kPwAAAD8zAgAAAAAAAAH4GAAAVgIAAAxCmw3RcNw/LvHcldaG5D8AAAA/MwIAAAAAAAAB+RgAAFYCAAAMQpsN0XDcP8RukZ0ubuQ/AAAAP0ICAAAAAAAAAfoYAABWAgAAlsh+qb9Z3D9c7EWlhlXkPwAAAD9CAgAAAAAAAAH7GAAAVgIAAJbIfqm/Wdw/9Gn6rN485D8AAAA/UgIAAAAAAAAB/BgAAFYCAACWyH6pv1ncP8Co1LCKMOQ/AAAAP1ICAAAAAAAAAf0YAABWAgAAlsh+qb9Z3D+K5660NiTkPwAAAD9hAgAAAAAAAAH+GAAAVgIAAJbIfqm/Wdw/WCaJuOIX5D8AAAA/cQIAAAAAAAAB/xgAAFYCAADYi3D3Nk7cP4rnrrQ2JOQ/AAAAP+4CAAAAAAAAAQAZAABWAgAA2Itw9zZO3D/AqNSwijDkPwAAAD/+AgAAAAAAAAEBGQAAVgIAANiLcPc2Ttw/KCsgqTJJ5D8AAAA//gIAAAAAAAABAhkAAFYCAAAeT2JFrkLcP5Cta6HaYeQ/AAAAPw0DAAAAAAAAAQMZAABWAgAAYhJUkyU33D/4L7eZgnrkPwAAAD8NAwAAAAAAAAEEGQAAVgIAAKbVReGcK9w/yjROitKr5D8AAAA/HQMAAAAAAAABBRkAAFYCAACm1UXhnCvcPzK3mYJ6xOQ/AAAAPx0DAAAAAAAAAQYZAABWAgAA6pg3LxQg3D/Q+gp3dunkPwAAAD8tAwAAAAAAAAEHGQAAVgIAADBcKX2LFNw/Nn1Wbx4C5T8AAAA/LQMAAAAAAAABCBkAAFYCAAC24gwZev3bP6D/oWfGGuU/AAAAPzwDAAAAAAAAAQkZAABWAgAAtuIMGXr92z8Igu1fbjPlPwAAAD88AwAAAAAAAAEKGQAAVgIAAPyl/mbx8ds/cAQ5WBZM5T8AAAA/TAMAAAAAAAABCxkAAFYCAAD8pf5m8fHbP6TFXlRqWOU/AAAAP0wDAAAAAAAAAQwZAABWAgAA/KX+ZvHx2z/YhoRQvmTlPwAAAD9bAwAAAAAAAAENGQAAVgIAAPyl/mbx8ds/DEiqTBJx5T8AAAA/awMAAAAAAAABDhkAAFYCAAD8pf5m8fHbP0IJ0EhmfeU/AAAAP2sDAAAAAAAAAQ8ZAABWAgAAPmnwtGjm2z92yvVEuonlPwAAAD97AwAAAAAAAAEQGQAAVgIAAD5p8LRo5ts/qosbQQ6W5T8AAAA/ewMAAAAAAAABERkAAFYCAAA+afC0aObbP95MQT1iouU/AAAAP4oDAAAAAAAAARIZAABWAgAAPmnwtGjm2z8SDmc5tq7lPwAAAD+aAwAAAAAAAAETGQAAVgIAAIQs4gLg2ts/Eg5nObau5T8AAAA/qgMAAAAAAAABFBkAAFYCAACELOIC4NrbP0bPjDUKu+U/AAAAP8kDAAAAAAAAARUZAABWAgAAyO/TUFfP2z9Gz4w1CrvlPwAAAD/YAwAAAAAAAAEWGQAAVgIAAMjv01BXz9s/epCyMV7H5T8AAAA/2AMAAAAAAAABFxkAAFYCAAAKs8WezsPbP3qQsjFex+U/AAAAPxcEAAAAAAAAARgZAABWAgAAtuIMGXr92z8u8dyV1obkPwAAAD8AAAAAAAAAAAEZGQAAVgIAAHIfG8sCCdw/+C+3mYJ65D8AAAA/AAAAAAAAAAABGhkAAFYCAAAwXCl9ixTcP/gvt5mCeuQ/AAAAPz8AAAAAAAAAARsZAABWAgAA6pg3LxQg3D/4L7eZgnrkPwAAAD8/AAAAAAAAAAEcGQAAVgIAAKbVReGcK9w/+C+3mYJ65D8AAAA/TgAAAAAAAAABHRkAAFYCAABiElSTJTfcP/gvt5mCeuQ/AAAAP14AAAAAAAAAAR4ZAABWAgAAHk9iRa5C3D/4L7eZgnrkPwAAAD9eAAAAAAAAAAEfGQAAVgIAANiLcPc2Ttw/LvHcldaG5D8AAAA/bQAAAAAAAAABIBkAAFYCAACWyH6pv1ncPy7x3JXWhuQ/AAAAP30AAAAAAAAAASEZAABWAgAADEKbDdFw3D9isgKSKpPkPwAAAD99AAAAAAAAAAEiGQAAVgIAAIS7t3Hih9w/lnMojn6f5D8AAAA/jQAAAAAAAAABIxkAAFYCAAD8NNTV857cP8o0TorSq+Q/AAAAP40AAAAAAAAAASQZAABWAgAAuHHih3yq3D/89XOGJrjkPwAAAD+cAAAAAAAAAAElGQAAVgIAADDr/uuNwdw/MreZgnrE5D8AAAA/nAAAAAAAAAABJhkAAFYCAADqJw2eFs3cP2Z4v37O0OQ/AAAAP6wAAAAAAAAAAScZAABWAgAAZKEpAijk3D+aOeV6It3kPwAAAD+sAAAAAAAAAAEoGQAAVgIAAB7eN7Sw79w/0PoKd3bp5D8AAAA/vAAAAAAAAAABKRkAAFYCAAAe3je0sO/cPwS8MHPK9eQ/AAAAP7wAAAAAAAAAASoZAABWAgAA2hpGZjn73D82fVZvHgLlPwAAAD/LAAAAAAAAAAErGQAAVgIAAJZXVBjCBt0/Nn1Wbx4C5T8AAAA/ywAAAAAAAAABLBkAAFYCAABSlGLKShLdP2o+fGtyDuU/AAAAP9sAAAAAAAAAAS0ZAABWAgAADNFwfNMd3T9qPnxrcg7lPwAAAD/bAAAAAAAAAAEuGQAAVgIAAAzRcHzTHd0/oP+hZ8Ya5T8AAAA/SAEAAAAAAAABLxkAAFYCAADIYP7hVCLbPzj1t1Wz7e4/AAAAPwAAAAAAAAAAATAZAABWAgAAgp0MlN0t2z849bdVs+3uPwAAAD8AAAAAAAAAAAExGQAAVgIAAIKdDJTdLds/bLbdUQf67j8AAAA/EAAAAAAAAAABMhkAAFYCAACCnQyU3S3bP6B3A05bBu8/AAAAP04AAAAAAAAAATMZAABWAgAAyGD+4VQi2z+gdwNOWwbvPwAAAD9eAAAAAAAAAAE0GQAAVgIAAAok8C/MFts/oHcDTlsG7z8AAAA/bQAAAAAAAAABNRkAAFYCAABQ5+F9QwvbP6B3A05bBu8/AAAAP20AAAAAAAAAATYZAABWAgAAlKrTy7r/2j+gdwNOWwbvPwAAAD99AAAAAAAAAAE3GQAAVgIAANZtxRky9No/oHcDTlsG7z8AAAA/fQAAAAAAAAABOBkAAFYCAABi9Ki1IN3aP6B3A05bBu8/AAAAP40AAAAAAAAAATkZAABWAgAA6HqMUQ/G2j+gdwNOWwbvPwAAAD+cAAAAAAAAAAE6GQAAVgIAAHABcO39rto/oHcDTlsG7z8AAAA/nAAAAAAAAAABOxkAAFYCAAD6h1OJ7JfaP6B3A05bBu8/AAAAP6wAAAAAAAAAATwZAABWAgAAPEtF12OM2j9stt1RB/ruPwAAAD+sAAAAAAAAAAE9GQAAVgIAAIIONyXbgNo/bLbdUQf67j8AAAA/vAAAAAAAAAABPhkAAFYCAADG0ShzUnXaPzj1t1Wz7e4/AAAAP7wAAAAAAAAAAT8ZAABWAgAACpUawclp2j849bdVs+3uPwAAAD/LAAAAAAAAAAFAGQAAVgIAAAqVGsHJado/BDSSWV/h7j8AAAA/ywAAAAAAAAABQRkAAFYCAABOWAwPQV7aP9JybF0L1e4/AAAAP9sAAAAAAAAAAUIZAABWAgAA1t7vqi9H2j+esUZht8juPwAAAD/bAAAAAAAAAAFDGQAAVgIAAByi4fimO9o/aPAgZWO87j8AAAA/6gAAAAAAAAABRBkAAFYCAABgZdNGHjDaP2jwIGVjvO4/AAAAP+oAAAAAAAAAAUUZAABWAgAAoijFlJUk2j9o8CBlY7zuPwAAAD/6AAAAAAAAAAFGGQAAVgIAAKIoxZSVJNo/NC/7aA+w7j8AAAA/+gAAAAAAAAABRxkAAFYCAADo67biDBnaPzQv+2gPsO4/AAAAPwoBAAAAAAAAAUgZAABWAgAA6Ou24gwZ2j8CbtVsu6PuPwAAAD85AQAAAAAAAAFJGQAAVgIAACyvqDCEDdo/yqyvcGeX7j8AAAA/SAEAAAAAAAABShkAAFYCAABwcpp++wHaP5jriXQTi+4/AAAAP1gBAAAAAAAAAUsZAABWAgAAtDWMzHL22T9kKmR4v37uPwAAAD9YAQAAAAAAAAFMGQAAVgIAAPj4fRrq6tk/MGk+fGty7j8AAAA/ZwEAAAAAAAABTRkAAFYCAAA8vG9oYd/ZP/qnGIAXZu4/AAAAP2cBAAAAAAAAAU4ZAABWAgAAgn9httjT2T+SJc2Hb03uPwAAAD93AQAAAAAAAAFPGQAAVgIAAAgGRVLHvNk/9uFbk3Mo7j8AAAA/dwEAAAAAAAABUBkAAFYCAABOyTagPrHZP45fEJvLD+4/AAAAP4cBAAAAAAAAAVEZAABWAgAAkowo7rWl2T8m3cSiI/ftPwAAAD+HAQAAAAAAAAFSGQAAVgIAANZPGjwtmtk/vFp5qnve7T8AAAA/lgEAAAAAAAABUxkAAFYCAAAaEwyKpI7ZPyAXCLZ/ue0/AAAAP5YBAAAAAAAAAVQZAABWAgAAGhMMiqSO2T+6lLy916DtPwAAAD+mAQAAAAAAAAFVGQAAVgIAAGDW/dcbg9k/UBJxxS+I7T8AAAA/pgEAAAAAAAABVhkAAFYCAABg1v3XG4PZP+aPJc2Hb+0/AAAAP7YBAAAAAAAAAVcZAABWAgAAYNb91xuD2T+ADdrU31btPwAAAD+2AQAAAAAAAAFYGQAAVgIAAGDW/dcbg9k/FouO3Dc+7T8AAAA/xQEAAAAAAAABWRkAAFYCAABg1v3XG4PZP64IQ+SPJe0/AAAAP8UBAAAAAAAAAVoZAABWAgAAYNb91xuD2T9Ghvfr5wztPwAAAD/VAQAAAAAAAAFbGQAAVgIAAGDW/dcbg9k/3gOs8z/07D8AAAA/5AEAAAAAAAABXBkAAFYCAABg1v3XG4PZP3SBYPuX2+w/AAAAP+QBAAAAAAAAAV0ZAABWAgAAYNb91xuD2T8O/xQD8MLsPwAAAD/0AQAAAAAAAAFeGQAAVgIAABoTDIqkjtk/pHzJCkiq7D8AAAA/9AEAAAAAAAABXxkAAFYCAADWTxo8LZrZPzz6fRKgkew/AAAAPwQCAAAAAAAAAWAZAABWAgAAkowo7rWl2T8GOVgWTIXsPwAAAD8EAgAAAAAAAAFhGQAAVgIAAE7JNqA+sdk/nrYMHqRs7D8AAAA/EwIAAAAAAAABYhkAAFYCAAAIBkVSx7zZPzg0wSX8U+w/AAAAPxMCAAAAAAAAAWMZAABWAgAAxkJTBFDI2T8Cc5spqEfsPwAAAD8jAgAAAAAAAAFkGQAAVgIAAMZCUwRQyNk/zrF1LVQ77D8AAAA/IwIAAAAAAAABZRkAAFYCAACCf2G22NPZP5rwTzEAL+w/AAAAPzMCAAAAAAAAAWYZAABWAgAAPLxvaGHf2T9kLyo1rCLsPwAAAD8zAgAAAAAAAAFnGQAAVgIAAPj4fRrq6tk/ZC8qNawi7D8AAAA/QgIAAAAAAAABaBkAAFYCAAC0NYzMcvbZP2QvKjWsIuw/AAAAP0ICAAAAAAAAAWkZAABWAgAAcHKafvsB2j9kLyo1rCLsPwAAAD9SAgAAAAAAAAFqGQAAVgIAACyvqDCEDdo/Mm4EOVgW7D8AAAA/YQIAAAAAAAABaxkAAFYCAADo67biDBnaPzJuBDlYFuw/AAAAP2ECAAAAAAAAAWwZAABWAgAAoijFlJUk2j8ybgQ5WBbsPwAAAD9xAgAAAAAAAAFtGQAAVgIAAByi4fimO9o//qzePAQK7D8AAAA/cQIAAAAAAAABbhkAAFYCAADW3u+qL0faP/6s3jwECuw/AAAAP3ECAAAAAAAAAW8ZAABWAgAATlgMD0Fe2j/+rN48BArsPwAAAD9xAgAAAAAAAAFwGQAAVgIAAAqVGsHJado//qzePAQK7D8AAAA/gAIAAAAAAAABcRkAAFYCAADG0ShzUnXaP/6s3jwECuw/AAAAP5ACAAAAAAAAAXIZAABWAgAAPEtF12OM2j/+rN48BArsPwAAAD+QAgAAAAAAAAFzGQAAVgIAAPqHU4nsl9o//qzePAQK7D8AAAA/oAIAAAAAAAABdBkAAFYCAABwAXDt/a7aP/6s3jwECuw/AAAAP6ACAAAAAAAAAXUZAABWAgAA6HqMUQ/G2j/+rN48BArsPwAAAD+vAgAAAAAAAAF2GQAAVgIAAGL0qLUg3do//qzePAQK7D8AAAA/rwIAAAAAAAABdxkAAFYCAADWbcUZMvTaP/6s3jwECuw/AAAAP78CAAAAAAAAAXgZAABWAgAAlKrTy7r/2j/+rN48BArsPwAAAD+/AgAAAAAAAAF5GQAAVgIAAFDn4X1DC9s//qzePAQK7D8AAAA/zgIAAAAAAAABehkAAFYCAAAKJPAvzBbbP/6s3jwECuw/AAAAP84CAAAAAAAAAXsZAABWAgAAyGD+4VQi2z/+rN48BArsPwAAAD/eAgAAAAAAAAF8GQAAVgIAAIKdDJTdLds/Mm4EOVgW7D8AAAA/7gIAAAAAAAABfRkAAFYCAAA+2hpGZjnbPzJuBDlYFuw/AAAAP+4CAAAAAAAAAX4ZAABWAgAA/BYp+O5E2z8ybgQ5WBbsPwAAAD/9AgAAAAAAAAF/GQAAVgIAALZTN6p3UNs/Mm4EOVgW7D8AAAA/DQMAAAAAAAABgBkAAFYCAABwkEVcAFzbP2QvKjWsIuw/AAAAPx0DAAAAAAAAAYEZAABWAgAALs1TDoln2z9kLyo1rCLsPwAAAD8dAwAAAAAAAAGCGQAAVgIAAOoJYsARc9s/ZC8qNawi7D8AAAA/LAMAAAAAAAABgxkAAFYCAADqCWLAEXPbP5rwTzEAL+w/AAAAPywDAAAAAAAAAYQZAABWAgAApEZwcpp+2z+a8E8xAC/sPwAAAD88AwAAAAAAAAGFGQAAVgIAAKRGcHKafts/zrF1LVQ77D8AAAA/PAMAAAAAAAABhhkAAFYCAABig34kI4rbP86xdS1UO+w/AAAAP0sDAAAAAAAAAYcZAABWAgAAYoN+JCOK2z8Cc5spqEfsPwAAAD9LAwAAAAAAAAGIGQAAVgIAAGKDfiQjits/ODTBJfxT7D8AAAA/WwMAAAAAAAABiRkAAFYCAABig34kI4rbP2r15iFQYOw/AAAAP2sDAAAAAAAAAYoZAABWAgAAHMCM1quV2z9q9eYhUGDsPwAAAD9rAwAAAAAAAAGLGQAAVgIAANj8mog0ods/avXmIVBg7D8AAAA/egMAAAAAAAABjBkAAFYCAACWOak6vazbP562DB6kbOw/AAAAP3oDAAAAAAAAAY0ZAABWAgAAljmpOr2s2z/UdzIa+HjsPwAAAD+KAwAAAAAAAAGOGQAAVgIAAFB2t+xFuNs/BjlYFkyF7D8AAAA/igMAAAAAAAABjxkAAFYCAABQdrfsRbjbPzz6fRKgkew/AAAAP5oDAAAAAAAAAZAZAABWAgAACrPFns7D2z88+n0SoJHsPwAAAD+aAwAAAAAAAAGRGQAAVgIAAMjv01BXz9s/PPp9EqCR7D8AAAA/2AMAAAAAAAABkhkAAFYCAADI79NQV8/bP3C7ow70new/AAAAP+gDAAAAAAAAAZMZAABWAgAAYoN+JCOK2z+ImVOuJ9LtPwAAAD8AAAAAAAAAAAGUGQAAVgIAAKRGcHKafts/VNgtstPF7T8AAAA/AAAAAAAAAAABlRkAAFYCAADqCWLAEXPbPyAXCLZ/ue0/AAAAP0gBAAAAAAAAAZYZAABWAgAA6gliwBFz2z+6lLy916DtPwAAAD9IAQAAAAAAAAGXGQAAVgIAAC7NUw6JZ9s/hNOWwYOU7T8AAAA/WAEAAAAAAAABmBkAAFYCAABwkEVcAFzbPxxRS8nbe+0/AAAAP1gBAAAAAAAAAZkZAABWAgAAcJBFXABc2z+yzv/QM2PtPwAAAD9oAQAAAAAAAAGaGQAAVgIAALZTN6p3UNs/gA3a1N9W7T8AAAA/dwEAAAAAAAABmxkAAFYCAAD8Fin47kTbP0pMtNiLSu0/AAAAP3cBAAAAAAAAAZwZAABWAgAAPtoaRmY52z/iyWjg4zHtPwAAAD+HAQAAAAAAAAGdGQAAVgIAAD7aGkZmOds/ekcd6DsZ7T8AAAA/hwEAAAAAAAABnhkAAFYCAACCnQyU3S3bPxDF0e+TAO0/AAAAP5YBAAAAAAAAAZ8ZAABWAgAAgp0MlN0t2z/eA6zzP/TsPwAAAD+WAQAAAAAAAAGgGQAAVgIAAIKdDJTdLds/qkKG9+vn7D8AAAA/pgEAAAAAAAABoRkAAFYCAACCnQyU3S3bP0DAOv9Dz+w/AAAAP6YBAAAAAAAAAaIZAABWAgAAgp0MlN0t2z8O/xQD8MLsPwAAAD+2AQAAAAAAAAGjGQAAVgIAAIKdDJTdLds/1j3vBpy27D8AAAA/xQEAAAAAAAABpBkAAFYCAACCnQyU3S3bP6R8yQpIquw/AAAAP9UBAAAAAAAAAaUZAABWAgAAgp0MlN0t2z9wu6MO9J3sPwAAAD/VAQAAAAAAAAGmGQAAVgIAAIKdDJTdLds/PPp9EqCR7D8AAAA/5QEAAAAAAAABpxkAAFYCAACCnQyU3S3bP9R3Mhr4eOw/AAAAP+UBAAAAAAAAAagZAABWAgAAgp0MlN0t2z+etgwepGzsPwAAAD/0AQAAAAAAAAGpGQAAVgIAAIKdDJTdLds/ODTBJfxT7D8AAAA/9AEAAAAAAAABqhkAAFYCAACCnQyU3S3bPwJzmymoR+w/AAAAPwQCAAAAAAAAAasZAABWAgAAgp0MlN0t2z/OsXUtVDvsPwAAAD8EAgAAAAAAAAGsGQAAVgIAAIKdDJTdLds/mvBPMQAv7D8AAAA/EwIAAAAAAAABrRkAAFYCAACCnQyU3S3bP2QvKjWsIuw/AAAAPxMCAAAAAAAAAa4ZAABWAgAAyGD+4VQi2z/+rN48BArsPwAAAD8jAgAAAAAAAAGvGQAAVgIAAMhg/uFUIts/yOu4QLD96z8AAAA/IwIAAAAAAAABsBkAAFYCAADIYP7hVCLbP5Yqk0Rc8es/AAAAPzMCAAAAAAAAAbEZAABWAgAAyGD+4VQi2z9gaW1ICOXrPwAAAD9CAgAAAAAAAAGyGQAAVgIAAMhg/uFUIts/LKhHTLTY6z8AAAA/UgIAAAAAAAABsxkAAFYCAADIYP7hVCLbP/jmIVBgzOs/AAAAP1ICAAAAAAAAAbQZAABWAgAAyGD+4VQi2z/GJfxTDMDrPwAAAD9iAgAAAAAAAAG1GQAAVgIAAMhg/uFUIts/kGTWV7iz6z8AAAA/cQIAAAAAAAABthkAAFYCAAAKJPAvzBbbP1yjsFtkp+s/AAAAP7ACAAAAAAAAAbcZAABWAgAAUOfhfUML2z9co7BbZKfrPwAAAD+/AgAAAAAAAAG4GQAAVgIAAFDn4X1DC9s/KOKKXxCb6z8AAAA/vwIAAAAAAAABuRkAAFYCAABQ5+F9QwvbP/IgZWO8jus/AAAAP88CAAAAAAAAAboZAABWAgAAlKrTy7r/2j/yIGVjvI7rPwAAAD/PAgAAAAAAAAG7GQAAVgIAANbe76ovR9o/iuLo90mA5j8AAAA/AAAAAAAAAAABvBkAAFYCAACSG/5cuFLaP1Yhw/v1c+Y/AAAAPwAAAAAAAAAAAb0ZAABWAgAAkhv+XLhS2j8iYJ3/oWfmPwAAAD8PAAAAAAAAAAG+GQAAVgIAAE5YDA9BXto/ImCd/6Fn5j8AAAA/HwAAAAAAAAABvxkAAFYCAABOWAwPQV7aP+yedwNOW+Y/AAAAP04AAAAAAAAAAcAZAABWAgAATlgMD0Fe2j+43VEH+k7mPwAAAD9dAAAAAAAAAAHBGQAAVgIAAE5YDA9BXto/hBwsC6ZC5j8AAAA/bQAAAAAAAAABwhkAAFYCAABOWAwPQV7aP1BbBg9SNuY/AAAAP20AAAAAAAAAAcMZAABWAgAATlgMD0Fe2j8cmuAS/inmPwAAAD+MAAAAAAAAAAHEGQAAVgIAAE5YDA9BXto/6Ni6Fqod5j8AAAA/jAAAAAAAAAABxRkAAFYCAABOWAwPQV7aP7QXlRpWEeY/AAAAP5wAAAAAAAAAAcYZAABWAgAACpUawclp2j9MlUkirvjlPwAAAD+cAAAAAAAAAAHHGQAAVgIAAAqVGsHJado/4hL+KQbg5T8AAAA/nAAAAAAAAAAByBkAAFYCAAAKlRrByWnaP3qQsjFex+U/AAAAP6sAAAAAAAAAAckZAABWAgAAxtEoc1J12j8SDmc5tq7lPwAAAD+7AAAAAAAAAAHKGQAAVgIAAMbRKHNSddo/qosbQQ6W5T8AAAA/uwAAAAAAAAAByxkAAFYCAADG0ShzUnXaP0IJ0EhmfeU/AAAAP8sAAAAAAAAAAcwZAABWAgAAgg43JduA2j/YhoRQvmTlPwAAAD/LAAAAAAAAAAHNGQAAVgIAAIIONyXbgNo/cAQ5WBZM5T8AAAA/ywAAAAAAAAABzhkAAFYCAAA8S0XXY4zaPwiC7V9uM+U/AAAAP9oAAAAAAAAAAc8ZAABWAgAAPEtF12OM2j+g/6FnxhrlPwAAAD/aAAAAAAAAAAHQGQAAVgIAAPqHU4nsl9o/Nn1Wbx4C5T8AAAA/6gAAAAAAAAAB0RkAAFYCAAC2xGE7daPaPzZ9Vm8eAuU/AAAAP+oAAAAAAAAAAdIZAABWAgAAtsRhO3Wj2j/Q+gp3dunkPwAAAD/6AAAAAAAAAAHTGQAAVgIAALbEYTt1o9o/Zni/fs7Q5D8AAAA/CQEAAAAAAAAB1BkAAFYCAABwAXDt/a7aP/z1c4YmuOQ/AAAAPwkBAAAAAAAAAdUZAABWAgAAcAFw7f2u2j/KNE6K0qvkPwAAAD8ZAQAAAAAAAAHWGQAAVgIAAHABcO39rto/YrICkiqT5D8AAAA/GQEAAAAAAAAB1xkAAFYCAAAsPn6fhrraP/gvt5mCeuQ/AAAAPygBAAAAAAAAAdgZAABWAgAALD5+n4a62j+QrWuh2mHkPwAAAD8oAQAAAAAAAAHZGQAAVgIAACw+fp+Guto/KCsgqTJJ5D8AAAA/OAEAAAAAAAAB2hkAAFYCAAAsPn6fhrraP8Co1LCKMOQ/AAAAPzgBAAAAAAAAAdsZAABWAgAA6HqMUQ/G2j9YJom44hfkPwAAAD9IAQAAAAAAAAHcGQAAVgIAAOh6jFEPxto/ImVjvI4L5D8AAAA/SAEAAAAAAAAB3RkAAFYCAADoeoxRD8baP+6jPcA6/+M/AAAAP1cBAAAAAAAAAd4ZAABWAgAApLeaA5jR2j+GIfLHkubjPwAAAD9XAQAAAAAAAAHfGQAAVgIAAKS3mgOY0do/Hp+mz+rN4z8AAAA/ZwEAAAAAAAAB4BkAAFYCAACkt5oDmNHaP7QcW9dCteM/AAAAP2cBAAAAAAAAAeEZAABWAgAAYvSotSDd2j/kF8Tm8oPjPwAAAD93AQAAAAAAAAHiGQAAVgIAAGL0qLUg3do/SNRS8vZe4z8AAAA/dwEAAAAAAAAB4xkAAFYCAABi9Ki1IN3aP6yQ4f36OeM/AAAAP4YBAAAAAAAAAeQZAABWAgAA1m3FGTL02j8QTXAJ/xTjPwAAAD+GAQAAAAAAAAHlGQAAVgIAANZtxRky9No/CIezHFvX4j8AAAA/owEAAAAAAAAB5hkAAFYCAACUqtPLuv/aPzqCHCwLpuI/AAAAP6MBAAAAAAAAAecZAABWAgAAlKrTy7r/2j/MORRHv0/iPwAAAD+yAQAAAAAAAAHoGQAAVgIAAFDn4X1DC9s/krIxXscF4j8AAAA/sgEAAAAAAAAB6RkAAFYCAAAKJPAvzBbbPyZqKXl7r+E/AAAAP8IBAAAAAAAAAeoZAABWAgAAgp0MlN0t2z/s4kaQg2XhPwAAAD/CAQAAAAAAAAHrGQAAVgIAAD7aGkZmOds/fpo+qzcP4T8AAAA/0gEAAAAAAAAB7BkAAFYCAAD8Fin47kTbP0YTXMI/xeA/AAAAP9IBAAAAAAAAAe0ZAABWAgAAcJBFXABc2z/YylPd827gPwAAAD/hAQAAAAAAAAHuGQAAVgIAAC7NUw6JZ9s/Bsa87KM94D8AAAA/4QEAAAAAAAAB7xkAAFYCAADqCWLAEXPbPwIAAAAAAOA/AAAAP/EBAAAAAAAAAfAZAABWAgAApEZwcpp+2z/5c4YmuITfPwAAAD/xAQAAAAAAAAHxGQAAVgIAAGKDfiQjits/V2pYRRgi3z8AAAA/AQIAAAAAAAAB8hkAAFYCAAAcwIzWq5XbP03e3mvQpt4/AAAAPwECAAAAAAAAAfMZAABWAgAAljmpOr2s2z+r1LCKMETePwAAAD8QAgAAAAAAAAH0GQAAVgIAAFB2t+xFuNs/o0g3sejI3T8AAAA/EAIAAAAAAAAB9RkAAFYCAAAKs8WezsPbP5e8vdegTd0/AAAAPyACAAAAAAAAAfYZAABWAgAACrPFns7D2z/3so/2AOvcPwAAAD8vAgAAAAAAAAH3GQAAVgIAAMjv01BXz9s/7SYWHblv3D8AAAA/LwIAAAAAAAAB+BkAAFYCAACELOIC4NrbP7OfMzTBJdw/AAAAPz8CAAAAAAAAAfkZAABWAgAAhCziAuDa2z95GFFLydvbPwAAAD8/AgAAAAAAAAH6GQAAVgIAAIQs4gLg2ts/2Q4jail52z8AAAA/TwIAAAAAAAAB+xkAAFYCAAA+afC0aObbP5+HQIExL9s/AAAAP08CAAAAAAAAAfwZAABWAgAAPmnwtGjm2z9nAF6YOeXaPwAAAD9eAgAAAAAAAAH9GQAAVgIAAD5p8LRo5ts/LXl7r0Gb2j8AAAA/XgIAAAAAAAAB/hkAAFYCAAA+afC0aObbP1t05L7xado/AAAAP24CAAAAAAAAAf8ZAABWAgAAPmnwtGjm2z+Lb03OoTjaPwAAAD9uAgAAAAAAAAEAGgAAVgIAAD5p8LRo5ts/u2q23VEH2j8AAAA/fgIAAAAAAAABARoAAFYCAAA+afC0aObbP+dlH+0B1tk/AAAAP34CAAAAAAAAAQIaAABWAgAAPmnwtGjm2z8ZYYj8saTZPwAAAD+NAgAAAAAAAAEDGgAAVgIAAD5p8LRo5ts/SVzxC2Jz2T8AAAA/jQIAAAAAAAABBBoAAFYCAAA+afC0aObbP3dXWhsSQtk/AAAAP50CAAAAAAAAAQUaAABWAgAAPmnwtGjm2z8P1Q4jainZPwAAAD+dAgAAAAAAAAEGGgAAVgIAAD5p8LRo5ts/p1LDKsIQ2T8AAAA/rAIAAAAAAAABBxoAAFYCAAA+afC0aObbP9VNLDpy39g/AAAAP6wCAAAAAAAAAQgaAABWAgAAhCziAuDa2z9ty+BBysbYPwAAAD+8AgAAAAAAAAEJGgAAVgIAAIQs4gLg2ts/ncZJUXqV2D8AAAA/vAIAAAAAAAABChoAAFYCAACELOIC4NrbP8vBsmAqZNg/AAAAP8wCAAAAAAAAAQsaAABWAgAAhCziAuDa2z9jP2dogkvYPwAAAD/MAgAAAAAAAAEMGgAAVgIAAIQs4gLg2ts/+7wbcNoy2D8AAAA/2wIAAAAAAAABDRoAAFYCAACELOIC4NrbPym4hH+KAdg/AAAAP+sCAAAAAAAAAQ4aAABWAgAAyO/TUFfP2z/BNTmH4ujXPwAAAD/rAgAAAAAAAAEPGgAAVgIAAMjv01BXz9s/8TCilpK31z8AAAA/+wIAAAAAAAABEBoAAFYCAADI79NQV8/bP4euVp7qntc/AAAAP/sCAAAAAAAAAREaAABWAgAACrPFns7D2z8fLAumQobXPwAAAD8KAwAAAAAAAAESGgAAVgIAAAqzxZ7Ow9s/t6m/rZpt1z8AAAA/CgMAAAAAAAABExoAAFYCAAAKs8WezsPbP08ndLXyVNc/AAAAPzkDAAAAAAAAARQaAABWAgAACrPFns7D2z/lpCi9SjzXPwAAAD+XAwAAAAAAAAEVGgAAVgIAAAqzxZ7Ow9s/fyLdxKIj1z8AAAA/swMAAAAAAAABFhoAAFYCAAAMQpsN0XDcP89DoMCYl90/AAAAPwAAAAAAAAAAARcaAABWAgAADEKbDdFw3D8Jy4KpkOHdPwAAAD8AAAAAAAAAAAEYGgAAVgIAAAxCmw3RcNw/3c8ZmuAS3j8AAAA/EAAAAAAAAAABGRoAAFYCAAAMQpsN0XDcP6vUsIowRN4/AAAAPxAAAAAAAAAAARoaAABWAgAADEKbDdFw3D972Ud7gHXePwAAAD8fAAAAAAAAAAEbGgAAVgIAAAxCmw3RcNw/Td7ea9Cm3j8AAAA/PAAAAAAAAAABHBoAAFYCAAAMQpsN0XDcP7VgKmR4v94/AAAAPzwAAAAAAAAAAR0aAABWAgAADEKbDdFw3D8f43VcINjePwAAAD88AAAAAAAAAAEeGgAAVgIAAFAFjVtIZdw/h2XBVMjw3j8AAAA/TAAAAAAAAAABHxoAAFYCAACWyH6pv1ncP+/nDE1wCd8/AAAAP1sAAAAAAAAAASAaAABWAgAA2Itw9zZO3D9XalhFGCLfPwAAAD9bAAAAAAAAAAEhGgAAVgIAAGISVJMlN9w/weyjPcA63z8AAAA/awAAAAAAAAABIhoAAFYCAADqmDcvFCDcPylv7zVoU98/AAAAP2sAAAAAAAAAASMaAABWAgAAch8bywIJ3D+R8TouEGzfPwAAAD96AAAAAAAAAAEkGgAAVgIAAD5p8LRo5ts/kfE6LhBs3z8AAAA/igAAAAAAAAABJRoAAFYCAAAKs8WezsPbP/lzhia4hN8/AAAAP4oAAAAAAAAAASYaAABWAgAAHMCM1quV2z9j9tEeYJ3fPwAAAD+KAAAAAAAAAAEnGgAAVgIAAOoJYsARc9s/Y/bRHmCd3z8AAAA/mgAAAAAAAAABKBoAAFYCAAC2Uzeqd1DbP8t4HRcItt8/AAAAP6kAAAAAAAAAASkaAABWAgAAPtoaRmY52z/LeB0XCLbfPwAAAD+pAAAAAAAAAAEqGgAAVgIAAMhg/uFUIts/y3gdFwi23z8AAAA/uQAAAAAAAAABKxoAAFYCAABQ5+F9QwvbP8t4HRcItt8/AAAAP7kAAAAAAAAAASwaAABWAgAA1m3FGTL02j/LeB0XCLbfPwAAAD/JAAAAAAAAAAEtGgAAVgIAAGL0qLUg3do/y3gdFwi23z8AAAA/yQAAAAAAAAABLhoAAFYCAACkt5oDmNHaP8t4HRcItt8/AAAAP9gAAAAAAAAAAS8aAABWAgAA6HqMUQ/G2j/LeB0XCLbfPwAAAD/YAAAAAAAAAAEwGgAAVgIAAHABcO39rto/y3gdFwi23z8AAAA/6AAAAAAAAAABMRoAAFYCAAD6h1OJ7JfaP8t4HRcItt8/AAAAP+gAAAAAAAAAATIaAABWAgAAgg43JduA2j9j9tEeYJ3fPwAAAD/3AAAAAAAAAAEzGgAAVgIAAAqVGsHJado/+XOGJriE3z8AAAA/9wAAAAAAAAABNBoAAFYCAACSG/5cuFLaP/lzhia4hN8/AAAAPwcBAAAAAAAAATUaAABWAgAAHKLh+KY72j+R8TouEGzfPwAAAD8HAQAAAAAAAAE2GgAAVgIAAOjrtuIMGdo/KW/vNWhT3z8AAAA/FwEAAAAAAAABNxoAAFYCAAAsr6gwhA3aPylv7zVoU98/AAAAPxcBAAAAAAAAATgaAABWAgAAtDWMzHL22T/B7KM9wDrfPwAAAD8mAQAAAAAAAAE5GgAAVgIAAIJ/YbbY09k/V2pYRRgi3z8AAAA/JgEAAAAAAAABOhoAAFYCAAAIBkVSx7zZP+/nDE1wCd8/AAAAPzYBAAAAAAAAATsaAABWAgAACAZFUse82T+HZcFUyPDePwAAAD9GAQAAAAAAAAE8GgAAVgIAAE7JNqA+sdk/H+N1XCDY3j8AAAA/RgEAAAAAAAABPRoAAFYCAACSjCjutaXZPx/jdVwg2N4/AAAAP0YBAAAAAAAAAT4aAABWAgAA1k8aPC2a2T9N3t5r0KbePwAAAD9VAQAAAAAAAAE/GgAAVgIAABoTDIqkjtk/e9lHe4B13j8AAAA/ZQEAAAAAAAABQBoAAFYCAABg1v3XG4PZP6vUsIowRN4/AAAAP2UBAAAAAAAAAUEaAABWAgAAopnvJZN32T9zTc6hOPrdPwAAAD9lAQAAAAAAAAFCGgAAVgIAAOhc4XMKbNk/OcbruECw3T8AAAA/dAEAAAAAAAABQxoAAFYCAADoXOFzCmzZPwE/CdBIZt0/AAAAP3QBAAAAAAAAAUQaAABWAgAALCDTwYFg2T/3so/2AOvcPwAAAD+EAQAAAAAAAAFFGgAAVgIAACwg08GBYNk/ValhFWGI3D8AAAA/hAEAAAAAAAABRhoAAFYCAAAsINPBgWDZP0sd6DsZDdw/AAAAP5QBAAAAAAAAAUcaAABWAgAALCDTwYFg2T+pE7paearbPwAAAD+UAQAAAAAAAAFIGgAAVgIAACwg08GBYNk/b4zXcYFg2z8AAAA/owEAAAAAAAABSRoAAFYCAAAsINPBgWDZPzcF9YiJFts/AAAAP6MBAAAAAAAAAUoaAABWAgAALCDTwYFg2T+T+8an6bPaPwAAAD+zAQAAAAAAAAFLGgAAVgIAAOhc4XMKbNk/W3TkvvFp2j8AAAA/wwEAAAAAAAABTBoAAFYCAACime8lk3fZPyHtAdb5H9o/AAAAP8MBAAAAAAAAAU0aAABWAgAAYNb91xuD2T+D49P0Wb3ZPwAAAD/SAQAAAAAAAAFOGgAAVgIAABoTDIqkjtk/r948BAqM2T8AAAA/0gEAAAAAAAABTxoAAFYCAADWTxo8LZrZP9/ZpRO6Wtk/AAAAP9IBAAAAAAAAAVAaAABWAgAAkowo7rWl2T8P1Q4jainZPwAAAD/iAQAAAAAAAAFRGgAAVgIAAE7JNqA+sdk/p1LDKsIQ2T8AAAA/8QEAAAAAAAABUhoAAFYCAAAIBkVSx7zZPz3QdzIa+Ng/AAAAP/EBAAAAAAAAAVMaAABWAgAAxkJTBFDI2T890HcyGvjYPwAAAD8BAgAAAAAAAAFUGgAAVgIAADy8b2hh39k/1U0sOnLf2D8AAAA/AQIAAAAAAAABVRoAAFYCAAC0NYzMcvbZP23L4EHKxtg/AAAAPxECAAAAAAAAAVYaAABWAgAA6Ou24gwZ2j8FSZVJIq7YPwAAAD8RAgAAAAAAAAFXGgAAVgIAAByi4fimO9o/M0T+WNJ82D8AAAA/IAIAAAAAAAABWBoAAFYCAABOWAwPQV7aP8vBsmAqZNg/AAAAPyACAAAAAAAAAVkaAABWAgAA+odTieyX2j9jP2dogkvYPwAAAD8wAgAAAAAAAAFaGgAAVgIAAKS3mgOY0do/Yz9naIJL2D8AAAA/MAIAAAAAAAABWxoAAFYCAACUqtPLuv/aP2M/Z2iCS9g/AAAAPzwCAAAAAAAAAVwaAABWAgAAPtoaRmY52z9jP2dogkvYPwAAAD88AgAAAAAAAAFdGgAAVgIAAC7NUw6JZ9s/Yz9naIJL2D8AAAA/SwIAAAAAAAABXhoAAFYCAABig34kI4rbP2M/Z2iCS9g/AAAAP0sCAAAAAAAAAV8aAABWAgAAljmpOr2s2z9jP2dogkvYPwAAAD9bAgAAAAAAAAFgGgAAVgIAAIQs4gLg2ts/Yz9naIJL2D8AAAA/WwIAAAAAAAABYRoAAFYCAAD8pf5m8fHbP2M/Z2iCS9g/AAAAP2oCAAAAAAAAAWIaAABWAgAAtuIMGXr92z/LwbJgKmTYPwAAAD9qAgAAAAAAAAFjGgAAVgIAALbiDBl6/ds/M0T+WNJ82D8AAAA/egIAAAAAAAABZBoAAFYCAAByHxvLAgncP53GSVF6ldg/AAAAP3oCAAAAAAAAAWUaAABWAgAAMFwpfYsU3D8FSZVJIq7YPwAAAD+KAgAAAAAAAAFmGgAAVgIAAOqYNy8UINw/1U0sOnLf2D8AAAA/igIAAAAAAAABZxoAAFYCAACm1UXhnCvcP6dSwyrCENk/AAAAP5kCAAAAAAAAAWgaAABWAgAAYhJUkyU33D93V1obEkLZPwAAAD+ZAgAAAAAAAAFpGgAAVgIAAB5PYkWuQtw/SVzxC2Jz2T8AAAA/qQIAAAAAAAABahoAAFYCAADYi3D3Nk7cP4Pj0/RZvdk/AAAAP7kCAAAAAAAAAWsaAABWAgAAlsh+qb9Z3D+7arbdUQfaPwAAAD+5AgAAAAAAAAFsGgAAVgIAAFAFjVtIZdw/W3TkvvFp2j8AAAA/uQIAAAAAAAABbRoAAFYCAAAMQpsN0XDcP5P7xqfps9o/AAAAP8gCAAAAAAAAAW4aAABWAgAAhLu3ceKH3D/NgqmQ4f3aPwAAAD/IAgAAAAAAAAFvGgAAVgIAAPw01NXzntw/2Q4jail52z8AAAA/2AIAAAAAAAABcBoAAFYCAAC4ceKHfKrcP+OanENx9Ns/AAAAP9gCAAAAAAAAAXEaAABWAgAA6icNnhbN3D/tJhYduW/cPwAAAD/nAgAAAAAAAAFyGgAAVgIAABANxzfd0d8/kM3lB4ezrD8AAAA/AAAAAAAAAAABcxoAAFYCAADOSdXpZd3fP5DN5QeHs6w/AAAAPyAAAAAAAAAAAXQaAABWAgAAiIbjm+7o3z+QzeUHh7OsPwAAAD8/AAAAAAAAAAF1GgAAVgIAAAAAAAAAAOA/ULqJRUfuqz8AAAA/PwAAAAAAAAABdhoAAFYCAAAaWxULTRHgPwinLYMHKas/AAAAPz8AAAAAAAAAAXcaAABWAgAAktQxb14o4D+IgHX+h56pPwAAAD9OAAAAAAAAAAF4GgAAVgIAAKsvR3qrOeA/iIB1/oeeqT8AAAA/TgAAAAAAAAABeRoAAFYCAADFilyF+ErgP0BtGTxI2ag/AAAAP14AAAAAAAAAAXoaAABWAgAAgcdqN4FW4D9AbRk8SNmoPwAAAD9eAAAAAAAAAAF7GgAAVgIAAN7lcZBFXOA/QG0ZPEjZqD8AAAA/bgAAAAAAAAABfBoAAFYCAAA7BHnpCWLgP0BtGTxI2ag/AAAAP6wAAAAAAAAAAX0aAABWAgAAmyKAQs5n4D9AbRk8SNmoPwAAAD/LAAAAAAAAAAF+GgAAVgIAAPhAh5uSbeA/QG0ZPEjZqD8AAAA/2wAAAAAAAAABfxoAAFYCAAD4QIebkm3gP4iAdf6Hnqk/AAAAP+sAAAAAAAAAAYAaAABWAgAA+ECHm5Jt4D/Ik9HAx2OqPwAAAD/rAAAAAAAAAAGBGgAAVgIAAPhAh5uSbeA/CKctgwcpqz8AAAA/+gAAAAAAAAABghoAAFYCAAD4QIebkm3gP1C6iUVH7qs/AAAAP/oAAAAAAAAAAYMaAABWAgAA+ECHm5Jt4D+QzeUHh7OsPwAAAD8KAQAAAAAAAAGEGgAAVgIAAJsigELOZ+A/1OBBysZ4rT8AAAA/CgEAAAAAAAABhRoAAFYCAAA7BHnpCWLgP2AH+k5GA68/AAAAPxoBAAAAAAAAAYYaAABWAgAA3uVxkEVc4D/0Ftnp4kawPwAAAD8aAQAAAAAAAAGHGgAAVgIAAIHHajeBVuA/MCo1rCIMsT8AAAA/KQEAAAAAAAABiBoAAFYCAAAiqWPevFDgP3g9kW5i0bE/AAAAPykBAAAAAAAAAYkaAABWAgAAxYpchfhK4D+8UO0wopayPwAAAD85AQAAAAAAAAGKGgAAVgIAAGZsVSw0ReA//GNJ8+Fbsz8AAAA/OQEAAAAAAAABixoAAFYCAAAITk7Tbz/gP+SA05bBg7Q/AAAAP0gBAAAAAAAAAYwaAABWAgAAqy9Heqs54D8olC9ZAUm1PwAAAD9IAQAAAAAAAAGNGgAAVgIAAE0RQCHnM+A/KJQvWQFJtT8AAAA/WAEAAAAAAAABjhoAAFYCAADv8jjIIi7gP8idXTqhq7U/AAAAP1gBAAAAAAAAAY8aAABWAgAAktQxb14o4D9sp4sbQQ62PwAAAD9oAQAAAAAAAAGQGgAAVgIAADO2KhaaIuA/rLrn3YDTtj8AAAA/aAEAAAAAAAABkRoAAFYCAADVlyO91RzgP1DEFb8gNrc/AAAAP3cBAAAAAAAAAZIaAABWAgAAd3kcZBEX4D+Q13GBYPu3PwAAAD93AQAAAAAAAAGTGgAAVgIAAHd5HGQRF+A/NOGfYgBeuD8AAAA/hwEAAAAAAAABlBoAAFYCAAB3eRxkERfgP9TqzUOgwLg/AAAAP5cBAAAAAAAAAZUaAABWAgAAd3kcZBEX4D909PskQCO5PwAAAD+XAQAAAAAAAAGWGgAAVgIAABpbFQtNEeA/HP4pBuCFuT8AAAA/pgEAAAAAAAABlxoAAFYCAAAaWxULTRHgP7gHWOd/6Lk/AAAAP6YBAAAAAAAAAZgaAABWAgAAvDwOsogL4D+4B1jnf+i5PwAAAD/FAQAAAAAAAAGZGgAAVgIAALw8DrKIC+A/HP4pBuCFuT8AAAA/4QEAAAAAAAABmhoAAFYCAAC8PA6yiAvgP9TqzUOgwLg/AAAAP/ABAAAAAAAAAZsaAABWAgAAZmxVLDRF4D+gbXfUgb6zPwAAAD8AAAAAAAAAAAGcGgAAVgIAAMWKXIX4SuA/oG131IG+sz8AAAA/EAAAAAAAAAABnRoAAFYCAADFilyF+ErgP0B3pbUhIbQ/AAAAPx8AAAAAAAAAAZ4aAABWAgAAIqlj3rxQ4D9Ad6W1ISG0PwAAAD8vAAAAAAAAAAGfGgAAVgIAACKpY968UOA/5IDTlsGDtD8AAAA/PgAAAAAAAAABoBoAAFYCAACBx2o3gVbgP+SA05bBg7Q/AAAAP04AAAAAAAAAAaEaAABWAgAAgcdqN4FW4D+IigF4Yea0PwAAAD9OAAAAAAAAAAGiGgAAVgIAAN7lcZBFXOA/iIoBeGHmtD8AAAA/XgAAAAAAAAABoxoAAFYCAAA7BHnpCWLgPyiUL1kBSbU/AAAAP14AAAAAAAAAAaQaAABWAgAAmyKAQs5n4D8olC9ZAUm1PwAAAD9tAAAAAAAAAAGlGgAAVgIAAJsigELOZ+A/yJ1dOqGrtT8AAAA/bQAAAAAAAAABphoAAFYCAAD4QIebkm3gP8idXTqhq7U/AAAAP30AAAAAAAAAAacaAABWAgAA+ECHm5Jt4D9sp4sbQQ62PwAAAD99AAAAAAAAAAGoGgAAVgIAAFVfjvRWc+A/DLG5/OBwtj8AAAA/jQAAAAAAAAABqRoAAFYCAAC0fZVNG3ngP6y6592A07Y/AAAAP5wAAAAAAAAAAaoaAABWAgAAEZycpt9+4D+suufdgNO2PwAAAD+sAAAAAAAAAAGrGgAAVgIAABGcnKbffuA/UMQVvyA2tz8AAAA/rAAAAAAAAAABrBoAAFYCAABvuqP/o4TgP1DEFb8gNrc/AAAAP+oAAAAAAAAAAa0aAABWAgAAztiqWGiK4D9QxBW/IDa3PwAAAD8KAQAAAAAAAAGuGgAAVgIAAM7YqlhoiuA/rLrn3YDTtj8AAAA/GQEAAAAAAAABrxoAAFYCAADO2KpYaIrgPwyxufzgcLY/AAAAPxkBAAAAAAAAAbAaAABWAgAAkmMH3mDV4D8IJUAjmfWVPwAAAD8AAAAAAAAAAAGxGgAAVgIAAO+BDjcl2+A/gP6HnhlrlD8AAAA/AAAAAAAAAAABshoAAFYCAADvgQ43JdvgPwglQCOZ9ZU/AAAAPx8AAAAAAAAAAbMaAABWAgAA74EONyXb4D+QS/inGICXPwAAAD8+AAAAAAAAAAG0GgAAVgIAAO+BDjcl2+A/mJhosReVmj8AAAA/TgAAAAAAAAABtRoAAFYCAADvgQ43JdvgP6jl2LoWqp0/AAAAP14AAAAAAAAAAbYaAABWAgAA74EONyXb4D9gmSTiil+gPwAAAD9eAAAAAAAAAAG3GgAAVgIAAO+BDjcl2+A/4L/cZgrqoT8AAAA/bQAAAAAAAAABuBoAAFYCAADvgQ43JdvgP6j58K3JOaQ/AAAAP20AAAAAAAAAAbkaAABWAgAA74EONyXb4D9wMwX1iImmPwAAAD99AAAAAAAAAAG6GgAAVgIAAO+BDjcl2+A/QG0ZPEjZqD8AAAA/fQAAAAAAAAABuxoAAFYCAADvgQ43JdvgPwinLYMHKas/AAAAP4wAAAAAAAAAAbwaAABWAgAA74EONyXb4D9gB/pORgOvPwAAAD+MAAAAAAAAAAG9GgAAVgIAAO+BDjcl2+A/kCAHy4KpsD8AAAA/nAAAAAAAAAABvhoAAFYCAADvgQ43JdvgP3g9kW5i0bE/AAAAP5wAAAAAAAAAAb8aAABWAgAA74EONyXb4D/8Y0nz4VuzPwAAAD+sAAAAAAAAAAHAGgAAVgIAAE6gFZDp4OA/iIoBeGHmtD8AAAA/uwAAAAAAAAABwRoAAFYCAABOoBWQ6eDgP2ynixtBDrY/AAAAP7sAAAAAAAAAAcIaAABWAgAACt0jQnLs4D/wzUOgwJi3PwAAAD+7AAAAAAAAAAHDGgAAVgIAAArdI0Jy7OA/dPT7JEAjuT8AAAA/ywAAAAAAAAABxBoAAFYCAABo+yqbNvLgP1wRhsgfS7o/AAAAP8sAAAAAAAAAAcUaAABWAgAAaPsqmzby4D/oNz5Nn9W7PwAAAD/bAAAAAAAAAAHGGgAAVgIAAGj7Kps28uA/zFTI8H79vD8AAAA/2wAAAAAAAAABxxoAAFYCAABo+yqbNvLgPwxoJLO+wr0/AAAAP+oAAAAAAAAAAcgaAABWAgAAaPsqmzby4D9Me4B1/oe+PwAAAD/qAAAAAAAAAAHJGgAAVgIAAGj7Kps28uA/lI7cNz5Nvz8AAAA/+gAAAAAAAAAByhoAAFYCAABo+yqbNvLgP+pQHP0+CcA/AAAAP/oAAAAAAAAAAcsaAABWAgAAaPsqmzby4D+8VbPtjjrAPwAAAD8ZAQAAAAAAAAHMGgAAVgIAAGj7Kps28uA/ilpK3t5rwD8AAAA/GQEAAAAAAAABzRoAAFYCAABo+yqbNvLgP15f4c4uncA/AAAAP0MBAAAAAAAAAc4aAABWAgAAaPsqmzby4D+KWkre3mvAPwAAAD9yAQAAAAAAAAHPGgAAVgIAAM9ngMdqN+E/QG0ZPEjZqD8AAAA/AAAAAAAAAAAB0BoAAFYCAAAshocgLz3hPwBavXkIFKg/AAAAPwAAAAAAAAAAAdEaAABWAgAAiaSOefNC4T+8RmG3yE6nPwAAAD8uAAAAAAAAAAHSGgAAVgIAAOjCldK3SOE/vEZht8hOpz8AAAA/PgAAAAAAAAAB0xoAAFYCAABF4ZwrfE7hP3AzBfWIiaY/AAAAP04AAAAAAAAAAdQaAABWAgAApP+jhEBU4T80IKkyScSlPwAAAD9OAAAAAAAAAAHVGgAAVgIAAAIeq90EWuE/9AxNcAn/pD8AAAA/XQAAAAAAAAAB1hoAAFYCAABfPLI2yV/hP/QMTXAJ/6Q/AAAAP20AAAAAAAAAAdcaAABWAgAAvVq5j41l4T/0DE1wCf+kPwAAAD9tAAAAAAAAAAHYGgAAVgIAABt5wOhRa+E/qPnwrck5pD8AAAA/fQAAAAAAAAAB2RoAAFYCAAB4l8dBFnHhP6j58K3JOaQ/AAAAP4wAAAAAAAAAAdoaAABWAgAA17XOmtp24T+o+fCtyTmkPwAAAD+cAAAAAAAAAAHbGgAAVgIAADXU1fOefOE/qPnwrck5pD8AAAA/qwAAAAAAAAAB3BoAAFYCAACT8txMY4LhP6j58K3JOaQ/AAAAPw4BAAAAAAAAAd0aAABWAgAA8BDkpSeI4T+o+fCtyTmkPwAAAD8eAQAAAAAAAAHeGgAAVgIAAPAQ5KUniOE/9AxNcAn/pD8AAAA/PQEAAAAAAAAB3xoAAFYCAABOL+v+643hPzQgqTJJxKU/AAAAPz0BAAAAAAAAAeAaAABWAgAATi/r/uuN4T+8RmG3yE6nPwAAAD9NAQAAAAAAAAHhGgAAVgIAAE4v6/7rjeE/AFq9eQgUqD8AAAA/XAEAAAAAAAAB4hoAAFYCAACtTfJXsJPhPwBavXkIFKg/AAAAP1wBAAAAAAAAAeMaAABWAgAArU3yV7CT4T9AbRk8SNmoPwAAAD9cAQAAAAAAAAHkGgAAVgIAAK1N8lewk+E/iIB1/oeeqT8AAAA/bAEAAAAAAAAB5RoAAFYCAACtTfJXsJPhP8iT0cDHY6o/AAAAP2wBAAAAAAAAAeYaAABWAgAArU3yV7CT4T8Ipy2DBymrPwAAAD98AQAAAAAAAAHnGgAAVgIAAK1N8lewk+E/ULqJRUfuqz8AAAA/iwEAAAAAAAAB6BoAAFYCAACtTfJXsJPhP5DN5QeHs6w/AAAAP4sBAAAAAAAAAekaAABWAgAArU3yV7CT4T/U4EHKxnitPwAAAD+bAQAAAAAAAAHqGgAAVgIAAK1N8lewk+E/HPSdjAY+rj8AAAA/qgEAAAAAAAAB6xoAAFYCAACtTfJXsJPhP2AH+k5GA68/AAAAP6oBAAAAAAAAAewaAABWAgAArU3yV7CT4T+YGlYRhsivPwAAAD+6AQAAAAAAAAHtGgAAVgIAAK1N8lewk+E/9BbZ6eJGsD8AAAA/ugEAAAAAAAAB7hoAAFYCAABOL+v+643hP/QW2eniRrA/AAAAP8oBAAAAAAAAAe8aAABWAgAATi/r/uuN4T+QIAfLgqmwPwAAAD/KAQAAAAAAAAHwGgAAVgIAAPAQ5KUniOE/kCAHy4KpsD8AAAA/2QEAAAAAAAAB8RoAAFYCAACT8txMY4LhP5AgB8uCqbA/AAAAP9kBAAAAAAAAAfIaAABWAgAANdTV85584T+QIAfLgqmwPwAAAD/pAQAAAAAAAAHzGgAAVgIAANe1zpraduE/kCAHy4KpsD8AAAA/+QEAAAAAAAAB9BoAAFYCAAB4l8dBFnHhP5AgB8uCqbA/AAAAP/kBAAAAAAAAAfUaAABWAgAAG3nA6FFr4T+QIAfLgqmwPwAAAD8IAgAAAAAAAAH2GgAAVgIAAL1auY+NZeE/kCAHy4KpsD8AAAA/CAIAAAAAAAAB9xoAAFYCAABfPLI2yV/hP5AgB8uCqbA/AAAAP7QCAAAAAAAAAfgaAABWAgAAXzyyNslf4T8wKjWsIgyxPwAAAD+0AgAAAAAAAAH5GgAAVgIAAF88sjbJX+E/2DNjjcJusT8AAAA/xAIAAAAAAAAB+hoAAFYCAABfPLI2yV/hP3g9kW5i0bE/AAAAP9MCAAAAAAAAAfsaAABWAgAAAh6r3QRa4T94PZFuYtGxPwAAAD/TAgAAAAAAAAH8GgAAVgIAAAIeq90EWuE/GEe/TwI0sj8AAAA/0wIAAAAAAAAB/RoAAFYCAAACHqvdBFrhP7xQ7TCilrI/AAAAP+MCAAAAAAAAAf4aAABWAgAAAh6r3QRa4T9cWhsSQvmyPwAAAD/zAgAAAAAAAAH/GgAAVgIAAAIeq90EWuE//GNJ8+Fbsz8AAAA/AgMAAAAAAAABABsAAFYCAAACHqvdBFrhP6Btd9SBvrM/AAAAPwIDAAAAAAAAAQEbAABWAgAAAh6r3QRa4T9Ad6W1ISG0PwAAAD8SAwAAAAAAAAECGwAAVgIAAAIeq90EWuE/5IDTlsGDtD8AAAA/EgMAAAAAAAABAxsAAFYCAAACHqvdBFrhP4iKAXhh5rQ/AAAAPyEDAAAAAAAAAQQbAABWAgAAAh6r3QRa4T8olC9ZAUm1PwAAAD8hAwAAAAAAAAEFGwAAVgIAAAIeq90EWuE/yJ1dOqGrtT8AAAA/MQMAAAAAAAABBhsAAFYCAAACHqvdBFrhP2ynixtBDrY/AAAAP0EDAAAAAAAAAQcbAABWAgAAAh6r3QRa4T8Msbn84HC2PwAAAD9gAwAAAAAAAAEIGwAAVgIAAF88sjbJX+E/DLG5/OBwtj8AAAA/rgMAAAAAAAABCRsAAFYCAAC9WrmPjWXhPwyxufzgcLY/AAAAP64DAAAAAAAAAQobAABWAgAAG3nA6FFr4T8Msbn84HC2PwAAAD++AwAAAAAAAAELGwAAVgIAAHiXx0EWceE/DLG5/OBwtj8AAAA/vgMAAAAAAAABDBsAAFYCAADXtc6a2nbhPwyxufzgcLY/AAAAP80DAAAAAAAAAQ0bAABWAgAANdTV85584T8Msbn84HC2PwAAAD/dAwAAAAAAAAEOGwAAVgIAAJPy3ExjguE/DLG5/OBwtj8AAAA/7QMAAAAAAAABDxsAAFYCAADwEOSlJ4jhP2ynixtBDrY/AAAAP+0DAAAAAAAAARAbAABWAgAATi/r/uuN4T9sp4sbQQ62PwAAAD/8AwAAAAAAAAERGwAAVgIAAK1N8lewk+E/yJ1dOqGrtT8AAAA//AMAAAAAAAABEhsAAFYCAAAKbPmwdJnhP8idXTqhq7U/AAAAPwwEAAAAAAAAARMbAABWAgAACmz5sHSZ4T8olC9ZAUm1PwAAAD8bBAAAAAAAAAEUGwAAVgIAAGmKAAo5n+E/KJQvWQFJtT8AAAA/GwQAAAAAAAABFRsAAFYCAADGqAdj/aThP4iKAXhh5rQ/AAAAPysEAAAAAAAAARYbAABWAgAAI8cOvMGq4T+IigF4Yea0PwAAAD8rBAAAAAAAAAEXGwAAVgIAAILlFRWGsOE/5IDTlsGDtD8AAAA/OwQAAAAAAAABGBsAAFYCAADgAx1uSrbhP+SA05bBg7Q/AAAAPzsEAAAAAAAAARkbAABWAgAAPiIkxw684T/kgNOWwYO0PwAAAD9KBAAAAAAAAAEaGwAAVgIAAD4iJMcOvOE/QHeltSEhtD8AAAA/agQAAAAAAAABGxsAAFYCAACcQCsg08HhP0B3pbUhIbQ/AAAAP2oEAAAAAAAAARwbAABWAgAAnEArINPB4T+gbXfUgb6zPwAAAD95BAAAAAAAAAEdGwAAVgIAAPleMnmXx+E/oG131IG+sz8AAAA/iQQAAAAAAAABHhsAAFYCAAD5XjJ5l8fhP/xjSfPhW7M/AAAAP4kEAAAAAAAAAR8bAABWAgAA+V4yeZfH4T9cWhsSQvmyPwAAAD+YBAAAAAAAAAEgGwAAVgIAAPleMnmXx+E/vFDtMKKWsj8AAAA/qAQAAAAAAAABIRsAAFYCAAD5XjJ5l8fhPxhHv08CNLI/AAAAP6gEAAAAAAAAASIbAABWAgAA+V4yeZfH4T94PZFuYtGxPwAAAD+4BAAAAAAAAAEjGwAAVgIAAPleMnmXx+E/2DNjjcJusT8AAAA/uAQAAAAAAAABJBsAAFYCAAD5XjJ5l8fhP5AgB8uCqbA/AAAAP8cEAAAAAAAAASUbAABWAgAA+V4yeZfH4T9gB/pORgOvPwAAAD/HBAAAAAAAAAEmGwAAVgIAAAOtgEwHB+I/wLXyVPe8az8AAAA/AAAAAAAAAAABJxsAAFYCAABgy4elywziP8C18lT3vGs/AAAAPwAAAAAAAAAAASgbAABWAgAAYMuHpcsM4j8g9Vm9eQh0PwAAAD8vAAAAAAAAAAEpGwAAVgIAAL3pjv6PEuI/IPVZvXkIdD8AAAA/TgAAAAAAAAABKhsAAFYCAAC96Y7+jxLiPyCPOtB3Mno/AAAAP04AAAAAAAAAASsbAABWAgAAvemO/o8S4j+QlI3xOi6APwAAAD9eAAAAAAAAAAEsGwAAVgIAAL3pjv6PEuI/sOH9+jlDgz8AAAA/XgAAAAAAAAABLRsAAFYCAAC96Y7+jxLiP8B73g04bYk/AAAAP20AAAAAAAAAAS4bAABWAgAAvemO/o8S4j/wyE4XN4KMPwAAAD99AAAAAAAAAAEvGwAAVgIAABwIlldUGOI/4BW/IDaXjz8AAAA/fQAAAAAAAAABMBsAAFYCAAAcCJZXVBjiPwglQCOZ9ZU/AAAAP4wAAAAAAAAAATEbAABWAgAAeiadsBge4j+YmGixF5WaPwAAAD+MAAAAAAAAAAEyGwAAVgIAAHomnbAYHuI/KAyRP5Y0nz8AAAA/nAAAAAAAAAABMxsAAFYCAADYRKQJ3SPiP+C/3GYK6qE/AAAAP5wAAAAAAAAAATQbAABWAgAA2ESkCd0j4j/0DE1wCf+kPwAAAD+sAAAAAAAAAAE1GwAAVgIAADZjq2KhKeI/vEZht8hOpz8AAAA/rAAAAAAAAAABNhsAAFYCAACTgbK7ZS/iP4iAdf6Hnqk/AAAAP7sAAAAAAAAAATcbAABWAgAAk4Gyu2Uv4j9QuolFR+6rPwAAAD+7AAAAAAAAAAE4GwAAVgIAAFC+wG3uOuI/YAf6TkYDrz8AAAA/ywAAAAAAAAABORsAAFYCAABQvsBt7jriP5AgB8uCqbA/AAAAP8sAAAAAAAAAATobAABWAgAArtzHxrJA4j94PZFuYtGxPwAAAD/bAAAAAAAAAAE7GwAAVgIAAK7cx8ayQOI/vFDtMKKWsj8AAAA/2wAAAAAAAAABPBsAAFYCAAAL+84fd0biP/xjSfPhW7M/AAAAP+oAAAAAAAAAAT0bAABWAgAAC/vOH3dG4j/kgNOWwYO0PwAAAD/qAAAAAAAAAAE+GwAAVgIAAGkZ1ng7TOI/KJQvWQFJtT8AAAA/+gAAAAAAAAABPxsAAFYCAABpGdZ4O0ziP6y6592A07Y/AAAAP/oAAAAAAAAAAUAbAABWAgAAaRnWeDtM4j/wzUOgwJi3PwAAAD8JAQAAAAAAAAFBGwAAVgIAAGkZ1ng7TOI/kNdxgWD7tz8AAAA/CQEAAAAAAAABQhsAAFYCAABpGdZ4O0ziP9TqzUOgwLg/AAAAPxkBAAAAAAAAAUMbAABWAgAAaRnWeDtM4j909PskQCO5PwAAAD8ZAQAAAAAAAAFEGwAAVgIAAGkZ1ng7TOI/HP4pBuCFuT8AAAA/KQEAAAAAAAABRRsAAFYCAABpGdZ4O0ziP7gHWOd/6Lk/AAAAP0gBAAAAAAAAAUYbAABWAgAAaRnWeDtM4j9cEYbIH0u6PwAAAD9nAQAAAAAAAAFHGwAAVgIAAGkZ1ng7TOI/ABu0qb+tuj8AAAA/ZwEAAAAAAAABSBsAAFYCAADABzrclGzjP/CErlae6r4/AAAAPwAAAAAAAAAAAUkbAABWAgAAYekyg9Bm4z/whK5Wnuq+PwAAAD8AAAAAAAAAAAFKGwAAVgIAAATLKyoMYeM/8ISuVp7qvj8AAAA/AAAAAAAAAAABSxsAAFYCAAClrCTRR1vjP/CErlae6r4/AAAAPw8AAAAAAAAAAUwbAABWAgAASI4deINV4z/whK5Wnuq+PwAAAD8PAAAAAAAAAAFNGwAAVgIAAOtvFh+/T+M/8ISuVp7qvj8AAAA/HwAAAAAAAAABThsAAFYCAADrbxYfv0/jP5SO3Dc+Tb8/AAAAPy8AAAAAAAAAAU8bAABWAgAAjFEPxvpJ4z+Ujtw3Pk2/PwAAAD8vAAAAAAAAAAFQGwAAVgIAAC4zCG02ROM/lI7cNz5Nvz8AAAA/PgAAAAAAAAABURsAAFYCAABy9vm6rTjjPzCYChner78/AAAAP04AAAAAAAAAAVIbAABWAgAAt7nrCCUt4z/qUBz9PgnAPwAAAD9OAAAAAAAAAAFTGwAAVgIAAPt83VacIeM/vFWz7Y46wD8AAAA/XQAAAAAAAAABVBsAAFYCAADhIchLTxDjP4paSt7ea8A/AAAAP10AAAAAAAAAAVUbAABWAgAAC4qkjnnz4j9eX+HOLp3APwAAAD9tAAAAAAAAAAFWGwAAVgIAAPIuj4Ms4uI/Xl/hzi6dwD8AAAA/bQAAAAAAAAABVxsAAFYCAAAdl2vGVsXiPzBkeL9+zsA/AAAAP30AAAAAAAAAAVgbAABWAgAALaQy/jOX4j/QbaagHjHBPwAAAD+MAAAAAAAAAAFZGwAAVgIAAD6x+TURaeI/0G2moB4xwT8AAAA/jAAAAAAAAAABWhsAAFYCAACu3MfGskDiP6JyPZFuYsE/AAAAP5wAAAAAAAAAAVsbAABWAgAAeiadsBge4j+icj2RbmLBPwAAAD+cAAAAAAAAAAFcGwAAVgIAAEdwcpp+++E/onI9kW5iwT8AAAA/rAAAAAAAAAABXRsAAFYCAAAUukeE5NjhP6JyPZFuYsE/AAAAP6wAAAAAAAAAAV4bAABWAgAAguUVFYaw4T+icj2RbmLBPwAAAD+7AAAAAAAAAAFfGwAAVgIAAE4v6/7rjeE/onI9kW5iwT8AAAA/uwAAAAAAAAABYBsAAFYCAAAbecDoUWvhP6JyPZFuYsE/AAAAP8sAAAAAAAAAAWEbAABWAgAAiaSOefNC4T9wd9SBvpPBPwAAAD/LAAAAAAAAAAFiGwAAVgIAAFbuY2NZIOE/FIECY172wT8AAAA/2gAAAAAAAAABYxsAAFYCAADFGTL0+vfgP+KFmVOuJ8I/AAAAP9oAAAAAAAAAAWQbAABWAgAAkmMH3mDV4D+0ijBE/ljCPwAAAD/qAAAAAAAAAAFlGwAAVgIAALzL4yCLuOA/ho/HNE6Kwj8AAAA/6gAAAAAAAAABZhsAAFYCAABFUse8eaHgP1SUXiWeu8I/AAAAP/oAAAAAAAAAAWcbAABWAgAAb7qj/6OE4D9UlF4lnrvCPwAAAD8JAQAAAAAAAAFoGwAAVgIAAFVfjvRWc+A/+J2MBj4ewz8AAAA/CQEAAAAAAAABaRsAAFYCAAA7BHnpCWLgP/idjAY+HsM/AAAAPwkBAAAAAAAAAWobAABWAgAAxYpchfhK4D/4nYwGPh7DPwAAAD8ZAQAAAAAAAAFrGwAAVgIAAGZsVSw0ReA/+J2MBj4ewz8AAAA/KQEAAAAAAAABbBsAAFYCAAAITk7Tbz/gP/idjAY+HsM/AAAAPykBAAAAAAAAAW0bAABWAgAAqy9Heqs54D/4nYwGPh7DPwAAAD84AQAAAAAAAAFuGwAAVgIAAE0RQCHnM+A/+J2MBj4ewz8AAAA/SAEAAAAAAAABbxsAAFYCAADv8jjIIi7gP/idjAY+HsM/AAAAP2QBAAAAAAAAAXAbAABWAgAAktQxb14o4D/GoiP3jU/DPwAAAD9kAQAAAAAAAAFxGwAAVgIAADO2KhaaIuA/xqIj941Pwz8AAAA/ZAEAAAAAAAABchsAAFYCAAAztioWmiLgP5qnuufdgMM/AAAAP4MBAAAAAAAAAXMbAABWAgAA1ZcjvdUc4D+ap7rn3YDDPwAAAD+DAQAAAAAAAAF0GwAAVgIAAHd5HGQRF+A/mqe6592Awz8AAAA/gwEAAAAAAAABdRsAAFYCAAAaWxULTRHgP2qsUdgtssM/AAAAP5MBAAAAAAAAAXYbAABWAgAAvDwOsogL4D9qrFHYLbLDPwAAAD+TAQAAAAAAAAF3GwAAVgIAAF4eB1nEBeA/aqxR2C2ywz8AAAA/owEAAAAAAAABeBsAAFYCAAAAAAAAAADgP2qsUdgtssM/AAAAPz8CAAAAAAAAAXkbAABWAgAAhZKWYY234z+suufdgNO2PwAAAD8AAAAAAAAAAAF6GwAAVgIAACZ0jwjJseM/UMQVvyA2tz8AAAA/AAAAAAAAAAABexsAAFYCAADJVYivBKzjP/DNQ6DAmLc/AAAAPwAAAAAAAAAAAXwbAABWAgAAajeBVkCm4z+Q13GBYPu3PwAAAD8AAAAAAAAAAAF9GwAAVgIAAAwZev17oOM/NOGfYgBeuD8AAAA/DwAAAAAAAAABfhsAAFYCAACv+nKkt5rjP3T0+yRAI7k/AAAAPx8AAAAAAAAAAX8bAABWAgAAUdxrS/OU4z+4B1jnf+i5PwAAAD8oAAAAAAAAAAGAGwAAVgIAAPO9ZPIuj+M/ABu0qb+tuj8AAAA/KAAAAAAAAAABgRsAAFYCAACWn12ZaonjP0AuEGz/crs/AAAAPzcAAAAAAAAAAYIbAABWAgAA2WJP5+F94z/MVMjwfv28PwAAAD83AAAAAAAAAAGDGwAAVgIAAHtESI4deOM/sHFSlF4lvj8AAAA/RwAAAAAAAAABhBsAAFYCAAAeJkE1WXLjP/CErlae6r4/AAAAP0cAAAAAAAAAAYUbAABWAgAAwAc63JRs4z8wmAoZ3q+/PwAAAD9XAAAAAAAAAAGGGwAAVgIAAGHpMoPQZuM/vFWz7Y46wD8AAAA/ZgAAAAAAAAABhxsAAFYCAABh6TKD0GbjP15f4c4uncA/AAAAP2YAAAAAAAAAAYgbAABWAgAAYekyg9Bm4z8wZHi/fs7APwAAAD9mAAAAAAAAAAGJGwAAVgIAAATLKyoMYeM//GgPsM7/wD8AAAA/dgAAAAAAAAABihsAAFYCAABh6TKD0GbjP/xoD7DO/8A/AAAAP6UAAAAAAAAAAYsbAABWAgAAHiZBNVly4z/8aA+wzv/APwAAAD+0AAAAAAAAAAGMGwAAVgIAANliT+fhfeM//GgPsM7/wD8AAAA/tAAAAAAAAAABjRsAAFYCAABzhc8psOXjP7gHWOd/6Lk/AAAAPwAAAAAAAAAAAY4bAABWAgAA0aPWgnTr4z+4B1jnf+i5PwAAAD8AAAAAAAAAAAGPGwAAVgIAANGj1oJ06+M/XBGGyB9Luj8AAAA/DwAAAAAAAAABkBsAAFYCAADRo9aCdOvjP5wk4opfELs/AAAAPx8AAAAAAAAAAZEbAABWAgAA0aPWgnTr4z9ALhBs/3K7PwAAAD8fAAAAAAAAAAGSGwAAVgIAANGj1oJ06+M/gEFsLj84vD8AAAA/LgAAAAAAAAABkxsAAFYCAADRo9aCdOvjP8xUyPB+/bw/AAAAPy4AAAAAAAAAAZQbAABWAgAAc4XPKbDl4z8MaCSzvsK9PwAAAD8+AAAAAAAAAAGVGwAAVgIAABVnyNDr3+M/sHFSlF4lvj8AAAA/TgAAAAAAAAABlhsAAFYCAAC4SMF3J9rjP7BxUpReJb4/AAAAP04AAAAAAAAAAZcbAABWAgAAuEjBdyfa4z9Me4B1/oe+PwAAAD9OAAAAAAAAAAGYGwAAVgIAAFoquh5j1OM/8ISuVp7qvj8AAAA/XQAAAAAAAAABmRsAAFYCAAD8C7PFns7jP5SO3Dc+Tb8/AAAAP10AAAAAAAAAAZobAABWAgAA/AuzxZ7O4z8wmAoZ3q+/PwAAAD9tAAAAAAAAAAGbGwAAVgIAAJ7tq2zayOM/6lAc/T4JwD8AAAA/fQAAAAAAAAABnBsAAFYCAAA/z6QTFsPjP7xVs+2OOsA/AAAAP4wAAAAAAAAAAZ0bAABWAgAA4rCdulG94z+8VbPtjjrAPwAAAD+MAAAAAAAAAAGeGwAAVgIAAOKwnbpRveM/ilpK3t5rwD8AAAA/nAAAAAAAAAABnxsAAFYCAACFkpZhjbfjP4paSt7ea8A/AAAAP5wAAAAAAAAAAaAbAABWAgAAhZKWYY234z9eX+HOLp3APwAAAD+rAAAAAAAAAAGhGwAAVgIAAKWsJNFHW+M/yObyg8NZ7j8AAAA/AAAAAAAAAAABohsAAFYCAAAEyysqDGHjP8jm8oPDWe4/AAAAPwAAAAAAAAAAAaMbAABWAgAAYekyg9Bm4z/I5vKDw1nuPwAAAD9tAAAAAAAAAAGkGwAAVgIAAMAHOtyUbOM/yObyg8NZ7j8AAAA/fQAAAAAAAAABpRsAAFYCAAAeJkE1WXLjP8jm8oPDWe4/AAAAP30AAAAAAAAAAaYbAABWAgAA2WJP5+F94z/I5vKDw1nuPwAAAD+cAAAAAAAAAAGnGwAAVgIAAFHca0vzlOM/yObyg8NZ7j8AAAA/nAAAAAAAAAABqBsAAFYCAABqN4FWQKbjP8jm8oPDWe4/AAAAP5wAAAAAAAAAAakbAABWAgAAhZKWYY234z/6pxiAF2buPwAAAD+rAAAAAAAAAAGqGwAAVgIAAFoquh5j1OM/+qcYgBdm7j8AAAA/uwAAAAAAAAABqxsAAFYCAADRo9aCdOvjP/qnGIAXZu4/AAAAP7sAAAAAAAAAAawbAABWAgAA6/7rjcH84z/6pxiAF2buPwAAAD/LAAAAAAAAAAGtGwAAVgIAAARaAZkODuQ/+qcYgBdm7j8AAAA/ywAAAAAAAAABrhsAAFYCAADAlg9LlxnkP/qnGIAXZu4/AAAAP9oAAAAAAAAAAa8bAABWAgAAfNMd/R8l5D/6pxiAF2buPwAAAD/aAAAAAAAAAAGwGwAAVgIAADkQLK+oMOQ/+qcYgBdm7j8AAAA/6gAAAAAAAAABsRsAAFYCAAD0TDphMTzkP/qnGIAXZu4/AAAAP+oAAAAAAAAAAbIbAABWAgAAr4lIE7pH5D/6pxiAF2buPwAAAD/6AAAAAAAAAAGzGwAAVgIAAGzGVsVCU+Q/+qcYgBdm7j8AAAA/+gAAAAAAAAABtBsAAFYCAAAnA2V3y17kP/qnGIAXZu4/AAAAPwkBAAAAAAAAAbUbAABWAgAA4z9zKVRq5D/6pxiAF2buPwAAAD8JAQAAAAAAAAG2GwAAVgIAAKB8gdvcdeQ/+qcYgBdm7j8AAAA/GQEAAAAAAAABtxsAAFYCAABauY+NZYHkP/qnGIAXZu4/AAAAPxkBAAAAAAAAAbgbAABWAgAAcxSlmLKS5D/6pxiAF2buPwAAAD8oAQAAAAAAAAG5GwAAVgIAADBRs0o7nuQ/+qcYgBdm7j8AAAA/KAEAAAAAAAABuhsAAFYCAABJrMhViK/kP/qnGIAXZu4/AAAAPzgBAAAAAAAAAbsbAABWAgAAZAfeYNXA5D/6pxiAF2buPwAAAD84AQAAAAAAAAG8GwAAVgIAAB9E7BJezOQ/+qcYgBdm7j8AAAA/SAEAAAAAAAABvRsAAFYCAADbgPrE5tfkP/qnGIAXZu4/AAAAP0gBAAAAAAAAAb4bAABWAgAAOp8BHqvd5D/6pxiAF2buPwAAAD9XAQAAAAAAAAG/GwAAVgIAAJe9CHdv4+Q/+qcYgBdm7j8AAAA/VwEAAAAAAAABwBsAAFYCAAD02w/QM+nkP/qnGIAXZu4/AAAAP2cBAAAAAAAAAcEbAABWAgAAU/oWKfju5D/6pxiAF2buPwAAAD+GAQAAAAAAAAHCGwAAVgIAALAYHoK89OQ/+qcYgBdm7j8AAAA/lgEAAAAAAAABwxsAAFYCAAAONyXbgPrkP/qnGIAXZu4/AAAAP5YBAAAAAAAAAcQbAABWAgAAbVUsNEUA5T/6pxiAF2buPwAAAD+lAQAAAAAAAAHFGwAAVgIAAMpzM40JBuU/+qcYgBdm7j8AAAA/pQEAAAAAAAABxhsAAFYCAAAnkjrmzQvlP/qnGIAXZu4/AAAAP7UBAAAAAAAAAccbAABWAgAAhrBBP5IR5T/6pxiAF2buPwAAAD/FAQAAAAAAAAHIGwAAVgIAAOPOSJhWF+U/+qcYgBdm7j8AAAA/xQEAAAAAAAAByRsAAFYCAABC7U/xGh3lP/qnGIAXZu4/AAAAP9QBAAAAAAAAAcobAABWAgAAoAtXSt8i5T/6pxiAF2buPwAAAD/UAQAAAAAAAAHLGwAAVgIAAP0pXqOjKOU/+qcYgBdm7j8AAAA/5AEAAAAAAAABzBsAAFYCAABbSGX8Zy7lP/qnGIAXZu4/AAAAP+QBAAAAAAAAAc0bAABWAgAAuWZsVSw05T/6pxiAF2buPwAAAD/0AQAAAAAAAAHOGwAAVgIAABeFc67wOeU/+qcYgBdm7j8AAAA/AwIAAAAAAAABzxsAAFYCAAB1o3oHtT/lP/qnGIAXZu4/AAAAPwMCAAAAAAAAAdAbAABWAgAAMeCIuT1L5T/6pxiAF2buPwAAAD8TAgAAAAAAAAHRGwAAVgIAAI7+jxICUeU/+qcYgBdm7j8AAAA/EwIAAAAAAAAB0hsAAFYCAADtHJdrxlblP8jm8oPDWe4/AAAAPyICAAAAAAAAAdMbAABWAgAASzuexIpc5T/I5vKDw1nuPwAAAD8iAgAAAAAAAAHUGwAAVgIAAKhZpR1PYuU/yObyg8NZ7j8AAAA/MgIAAAAAAAAB1RsAAFYCAAAHeKx2E2jlP8jm8oPDWe4/AAAAPzICAAAAAAAAAdYbAABWAgAAZJazz9dt5T/I5vKDw1nuPwAAAD+AAgAAAAAAAAHXGwAAVgIAAMG0uiicc+U/yObyg8NZ7j8AAAA/kAIAAAAAAAAB2BsAAFYCAAAg08GBYHnlP8jm8oPDWe4/AAAAP58CAAAAAAAAAdkbAABWAgAAfvHI2iR/5T+SJc2Hb03uPwAAAD+0AgAAAAAAAAHaGwAAVgIAANwP0DPphOU/XmSnixtB7j8AAAA/wwIAAAAAAAAB2xsAAFYCAAA6LteMrYrlP15kp4sbQe4/AAAAP9MCAAAAAAAAAdwbAABWAgAAOi7XjK2K5T8so4GPxzTuPwAAAD/TAgAAAAAAAAHdGwAAVgIAAJdM3uVxkOU/LKOBj8c07j8AAAA/4wIAAAAAAAAB3hsAAFYCAACAnkknLIbnP7xaeap73u0/AAAAPwAAAAAAAAAAAd8bAABWAgAA3bxQgPCL5z+8Wnmqe97tPwAAAD8AAAAAAAAAAAHgGwAAVgIAADzbV9m0kec/8hufps/q7T8AAAA/nQAAAAAAAAAB4RsAAFYCAAD4F2aLPZ3nP/Ibn6bP6u0/AAAAP50AAAAAAAAAAeIbAABWAgAAVjZt5AGj5z/yG5+mz+rtPwAAAD+sAAAAAAAAAAHjGwAAVgIAABFze5aKruc/8hufps/q7T8AAAA/rAAAAAAAAAAB5BsAAFYCAADOr4lIE7rnP/Ibn6bP6u0/AAAAP7wAAAAAAAAAAeUbAABWAgAAieyX+pvF5z/yG5+mz+rtPwAAAD+8AAAAAAAAAAHmGwAAVgIAAKNHrQXp1uc/8hufps/q7T8AAAA/vAAAAAAAAAAB5xsAAFYCAABehLu3ceLnP/Ibn6bP6u0/AAAAP8wAAAAAAAAAAegbAABWAgAAGsHJafrt5z/yG5+mz+rtPwAAAD/bAAAAAAAAAAHpGwAAVgIAANf91xuD+ec/8hufps/q7T8AAAA/2wAAAAAAAAAB6hsAAFYCAACSOubNCwXoP/Ibn6bP6u0/AAAAP+sAAAAAAAAAAesbAABWAgAATXf0f5QQ6D/yG5+mz+rtPwAAAD/rAAAAAAAAAAHsGwAAVgIAAKuV+9hYFug/8hufps/q7T8AAAA/+gAAAAAAAAAB7RsAAFYCAAAKtAIyHRzoP/Ibn6bP6u0/AAAAP/oAAAAAAAAAAe4bAABWAgAAaNIJi+Eh6D/yG5+mz+rtPwAAAD8aAQAAAAAAAAHvGwAAVgIAAMXwEOSlJ+g/8hufps/q7T8AAAA/OQEAAAAAAAAB8BsAAFYCAAAjDxg9ai3oP/Ibn6bP6u0/AAAAP0kBAAAAAAAAAfEbAABWAgAAgS0fli4z6D/yG5+mz+rtPwAAAD9YAQAAAAAAAAHyGwAAVgIAAN5LJu/yOOg/8hufps/q7T8AAAA/WAEAAAAAAAAB8xsAAFYCAAA+ai1Itz7oP/Ibn6bP6u0/AAAAP2gBAAAAAAAAAfQbAABWAgAAm4g0oXtE6D/yG5+mz+rtPwAAAD9oAQAAAAAAAAH1GwAAVgIAAPimO/o/Sug/8hufps/q7T8AAAA/dwEAAAAAAAAB9hsAAFYCAABXxUJTBFDoP/Ibn6bP6u0/AAAAP4cBAAAAAAAAAfcbAABWAgAAEQJRBY1b6D/yG5+mz+rtPwAAAD+XAQAAAAAAAAH4GwAAVgIAAHEgWF5RYeg/8hufps/q7T8AAAA/lwEAAAAAAAAB+RsAAFYCAADOPl+3FWfoP/Ibn6bP6u0/AAAAP5cBAAAAAAAAAfobAABWAgAALF1mENps6D/yG5+mz+rtPwAAAD+yAQAAAAAAAAH7GwAAVgIAAOeZdMJieOg/8hufps/q7T8AAAA/sgEAAAAAAAAB/BsAAFYCAACk1oJ064PoP/Ibn6bP6u0/AAAAP8IBAAAAAAAAAf0bAABWAgAAXxORJnSP6D/yG5+mz+rtPwAAAD/CAQAAAAAAAAH+GwAAVgIAABtQn9j8mug/8hufps/q7T8AAAA/0gEAAAAAAAAB/xsAAFYCAADYjK2KhaboP/Ibn6bP6u0/AAAAP9IBAAAAAAAAAQAcAABWAgAAksm7PA6y6D/yG5+mz+rtPwAAAD/hAQAAAAAAAAEBHAAAVgIAAE4Gyu6Wveg/Jt3EoiP37T8AAAA/4QEAAAAAAAABAhwAAFYCAAALQ9igH8noPybdxKIj9+0/AAAAP/EBAAAAAAAAAQMcAABWAgAAxn/mUqjU6D8m3cSiI/ftPwAAAD/xAQAAAAAAAAEEHAAAVgIAAIG89AQx4Og/Jt3EoiP37T8AAAA/AAIAAAAAAAABBRwAAFYCAAA++QK3uevoPybdxKIj9+0/AAAAPxACAAAAAAAAAQYcAABWAgAA+TURaUL36D9YnuqedwPuPwAAAD8QAgAAAAAAAAEHHAAAVgIAALVyHxvLAuk/WJ7qnncD7j8AAAA/EAIAAAAAAAABCBwAAFYCAAATkSZ0jwjpP1ie6p53A+4/AAAAPyACAAAAAAAAAQkcAABWAgAAcq8tzVMO6T+OXxCbyw/uPwAAAD8vAgAAAAAAAAEKHAAAVgIAACzsO3/cGek/jl8Qm8sP7j8AAAA/PwIAAAAAAAABCxwAAFYCAADoKEoxZSXpP8IgNpcfHO4/AAAAPz8CAAAAAAAAAQwcAABWAgAApWVY4+0w6T/CIDaXHxzuPwAAAD9PAgAAAAAAAAENHAAAVgIAAF+iZpV2POk/9uFbk3Mo7j8AAAA/TwIAAAAAAAABDhwAAFYCAAAc33RH/0fpP/bhW5NzKO4/AAAAP14CAAAAAAAAAQ8cAABWAgAA2BuD+YdT6T/24VuTcyjuPwAAAD9eAgAAAAAAAAEQHAAAVgIAAPF2mATVZOk/LKOBj8c07j8AAAA/bgIAAAAAAAABERwAAFYCAACts6a2XXDpPyyjgY/HNO4/AAAAP24CAAAAAAAAARIcAABWAgAAafC0aOZ76T8so4GPxzTuPwAAAD99AgAAAAAAAAETHAAAVgIAAINLynMzjek/LKOBj8c07j8AAAA/fQIAAAAAAAABFBwAAFYCAACcpt9+gJ7pPyyjgY/HNO4/AAAAP40CAAAAAAAAARUcAABWAgAAFCD84pG16T9eZKeLG0HuPwAAAD+NAgAAAAAAAAEWHAAAVgIAAC17Ee7exuk/XmSnixtB7j8AAAA/nQIAAAAAAAABFxwAAFYCAADqtx+gZ9LpP15kp4sbQe4/AAAAP50CAAAAAAAAARgcAABWAgAAAxM1q7Tj6T9eZKeLG0HuPwAAAD+sAgAAAAAAAAEZHAAAVgIAAMBPQ1097+k/kiXNh29N7j8AAAA/rAIAAAAAAAABGhwAAFYCAAB6jFEPxvrpP5IlzYdvTe4/AAAAP7wCAAAAAAAAARscAABWAgAANslfwU4G6j+SJc2Hb03uPwAAAD+8AgAAAAAAAAEcHAAAVgIAAPMFbnPXEeo/yObyg8NZ7j8AAAA/zAIAAAAAAAABHRwAAFYCAABQJHXMmxfqP8jm8oPDWe4/AAAAP8wCAAAAAAAAAR4cAABWAgAArkJ8JWAd6j/I5vKDw1nuPwAAAD/bAgAAAAAAAAEfHAAAVgIAAAxhg34kI+o/yObyg8NZ7j8AAAA/2wIAAAAAAAABIBwAAFYCAABpf4rX6CjqP8jm8oPDWe4/AAAAP+sCAAAAAAAAASEcAABWAgAAx52RMK0u6j/I5vKDw1nuPwAAAD/6AgAAAAAAAAEiHAAAVgIAACa8mIlxNOo/yObyg8NZ7j8AAAA/+gIAAAAAAAABIxwAAFYCAACE2p/iNTrqP8jm8oPDWe4/AAAAPwoDAAAAAAAAASQcAABWAgAA4fimO/o/6j/I5vKDw1nuPwAAAD8KAwAAAAAAAAElHAAAVgIAAD8XrpS+Reo/yObyg8NZ7j8AAAA/GgMAAAAAAAABJhwAAFYCAAD6U7xGR1HqP8jm8oPDWe4/AAAAPykDAAAAAAAAASccAABWAgAAWnLDnwtX6j/I5vKDw1nuPwAAAD85AwAAAAAAAAEoHAAAVgIAABSv0VGUYuo/yObyg8NZ7j8AAAA/OQMAAAAAAAABKRwAAFYCAABzzdiqWGjqP8jm8oPDWe4/AAAAPzkDAAAAAAAAASocAABWAgAALgrnXOFz6j/I5vKDw1nuPwAAAD9JAwAAAAAAAAErHAAAVgIAAI0o7rWleeo/yObyg8NZ7j8AAAA/WAMAAAAAAAABLBwAAFYCAABIZfxnLoXqP8jm8oPDWe4/AAAAP1gDAAAAAAAAAS0cAABWAgAAA6IKGreQ6j/I5vKDw1nuPwAAAD9oAwAAAAAAAAEuHAAAVgIAAMDeGMw/nOo/+qcYgBdm7j8AAAA/aAMAAAAAAAABLxwAAFYCAAA3WDUwUbPqP/qnGIAXZu4/AAAAP3cDAAAAAAAAATAcAABWAgAA9JRD4tm+6j8waT58a3LuPwAAAD93AwAAAAAAAAExHAAAVgIAAA3wWO0m0Oo/MGk+fGty7j8AAAA/hwMAAAAAAAABMhwAAFYCAADILGefr9vqP2QqZHi/fu4/AAAAP4cDAAAAAAAAATMcAABWAgAA4od8qvzs6j9kKmR4v37uPwAAAD+XAwAAAAAAAAE0HAAAVgIAAJ3EilyF+Oo/mOuJdBOL7j8AAAA/lwMAAAAAAAABNRwAAFYCAABaAZkODgTrP5jriXQTi+4/AAAAP6YDAAAAAAAAATYcAABWAgAAFT6nwJYP6z/KrK9wZ5fuPwAAAD+mAwAAAAAAAAE3HAAAVgIAANF6tXIfG+s/yqyvcGeX7j8AAAA/tgMAAAAAAAABOBwAAFYCAACOt8MkqCbrP8qsr3Bnl+4/AAAAP7YDAAAAAAAAATkcAABWAgAASPTR1jAy6z/KrK9wZ5fuPwAAAD/GAwAAAAAAAAE6HAAAVgIAAAUx4Ii5Pes/yqyvcGeX7j8AAAA/xgMAAAAAAAABOxwAAFYCAADBbe46QknrP8qsr3Bnl+4/AAAAP9UDAAAAAAAAATwcAABWAgAAfKr87MpU6z/KrK9wZ5fuPwAAAD/VAwAAAAAAAAE9HAAAVgIAADjnCp9TYOs/yqyvcGeX7j8AAAA/5QMAAAAAAAABPhwAAFYCAACWBRL4F2brP8qsr3Bnl+4/AAAAP+UDAAAAAAAAAT8cAABWAgAAUkIgqqBx6z/KrK9wZ5fuPwAAAD/0AwAAAAAAAAFAHAAAVgIAAK9gJwNld+s/yqyvcGeX7j8AAAA/9AMAAAAAAAABQRwAAFYCAAANfy5cKX3rP8qsr3Bnl+4/AAAAPwQEAAAAAAAAAUIcAABWAgAAybs8DrKI6z+Y64l0E4vuPwAAAD8UBAAAAAAAAAFDHAAAVgIAACjaQ2d2jus/ZCpkeL9+7j8AAAA/FAQAAAAAAAABRBwAAFYCAADiFlIZ/5nrPzBpPnxrcu4/AAAAPxQEAAAAAAAAAUUcAABWAgAAQTVZcsOf6z/I5vKDw1nuPwAAAD8jBAAAAAAAAAFGHAAAVgIAAJ9TYMuHpes/yObyg8NZ7j8AAAA/IwQAAAAAAAABRxwAAFYCAAD8cWckTKvrP15kp4sbQe4/AAAAPzMEAAAAAAAAAUgcAABWAgAA/HFnJEyr6z8so4GPxzTuPwAAAD8zBAAAAAAAAAFJHAAAVgIAALiuddbUtus/wiA2lx8c7j8AAAA/QwQAAAAAAAABShwAAFYCAAB064OIXcLrP1ie6p53A+4/AAAAP0MEAAAAAAAAAUscAABWAgAA0gmL4SHI6z8m3cSiI/ftPwAAAD9SBAAAAAAAAAFMHAAAVgIAADAokjrmzes/8hufps/q7T8AAAA/UgQAAAAAAAABTRwAAFYCAADrZKDsbtnrP7xaeap73u0/AAAAP2IEAAAAAAAAAU4cAABWAgAAqKGunvfk6z+ImVOuJ9LtPwAAAD9iBAAAAAAAAAFPHAAAVgIAAAbAtfe76us/VNgtstPF7T8AAAA/cQQAAAAAAAABUBwAAFYCAABj3rxQgPDrP+xV4rkrre0/AAAAP4EEAAAAAAAAAVEcAABWAgAAwfzDqUT26z/sVeK5K63tPwAAAD+BBAAAAAAAAAFSHAAAVgIAAB8bywIJ/Os/upS8vdeg7T8AAAA/kQQAAAAAAAABUxwAAFYCAAAfG8sCCfzrP1ASccUviO0/AAAAP5EEAAAAAAAAAVQcAABWAgAAfDnSW80B7D8cUUvJ23vtPwAAAD+gBAAAAAAAAAFVHAAAVgIAANxX2bSRB+w/ss7/0DNj7T8AAAA/oAQAAAAAAAABVhwAAFYCAAA5duANVg3sP4AN2tTfVu0/AAAAP7AEAAAAAAAAAVccAABWAgAAlpTnZhoT7D8Wi47cNz7tPwAAAD+wBAAAAAAAAAFYHAAAVgIAAPWy7r/eGOw/rghD5I8l7T8AAAA/wAQAAAAAAAABWRwAAFYCAABS0fUYox7sPxDF0e+TAO0/AAAAP8AEAAAAAAAAAVocAABWAgAADw4Eyysq7D+qQob36+fsPwAAAD/PBAAAAAAAAAFbHAAAVgIAAMpKEn20New/QMA6/0PP7D8AAAA/zwQAAAAAAAABXBwAAFYCAACFhyAvPUHsP3C7ow70new/AAAAP98EAAAAAAAAAV0cAABWAgAA46UniAFH7D8GOVgWTIXsPwAAAD/fBAAAAAAAAAFeHAAAVgIAAELELuHFTOw/avXmIVBg7D8AAAA/7gQAAAAAAAABXxwAAFYCAABCxC7hxUzsP86xdS1UO+w/AAAAP+4EAAAAAAAAAWAcAABWAgAAQsQu4cVM7D8ybgQ5WBbsPwAAAD/+BAAAAAAAAAFhHAAAVgIAAELELuHFTOw/YGltSAjl6z8AAAA//gQAAAAAAAABYhwAAFYCAABCxC7hxUzsP8Yl/FMMwOs/AAAAPw4FAAAAAAAAAWMcAABWAgAAQsQu4cVM7D8o4opfEJvrPwAAAD8OBQAAAAAAAAFkHAAAVgIAAIWHIC89Qew/jJ4ZaxR26z8AAAA/HQUAAAAAAAABZRwAAFYCAACFhyAvPUHsPyIcznJsXes/AAAAPx0FAAAAAAAAAWYcAABWAgAAKGkZ1ng77D+6mYJ6xETrPwAAAD8tBQAAAAAAAAFnHAAAVgIAAMpKEn20New/Uhc3ghws6z8AAAA/LQUAAAAAAAABaBwAAFYCAADKShJ9tDXsP+qU64l0E+s/AAAAPz0FAAAAAAAAAWkcAABWAgAAbCwLJPAv7D8YkFSZJOLqPwAAAD89BQAAAAAAAAFqHAAAVgIAAA8OBMsrKuw/sA0JoXzJ6j8AAAA/TAUAAAAAAAABaxwAAFYCAACv7/xxZyTsP0iLvajUsOo/AAAAP0wFAAAAAAAAAWwcAABWAgAAUtH1GKMe7D/gCHKwLJjqPwAAAD9cBQAAAAAAAAFtHAAAVgIAAJaU52YaE+w/doYmuIR/6j8AAAA/XAUAAAAAAAABbhwAAFYCAADcV9m0kQfsPw4E27/cZuo/AAAAP2sFAAAAAAAAAW8cAABWAgAAHxvLAgn86z+mgY/HNE7qPwAAAD9rBQAAAAAAAAFwHAAAVgIAAAbAtfe76us/cMBpy+BB6j8AAAA/ewUAAAAAAAABcRwAAFYCAACORpmTqtPrPwo+HtM4Keo/AAAAP3sFAAAAAAAAAXIcAABWAgAAdOuDiF3C6z+iu9LakBDqPwAAAD+LBQAAAAAAAAFzHAAAVgIAAFuQbn0Qses/bPqs3jwE6j8AAAA/mgUAAAAAAAABdBwAAFYCAACF+ErAOpTrPzg5h+Lo9+k/AAAAP5oFAAAAAAAAAXUcAABWAgAAr2AnA2V36z8EeGHmlOvpPwAAAD+aBQAAAAAAAAF2HAAAVgIAADjnCp9TYOs/0LY76kDf6T8AAAA/qgUAAAAAAAABdxwAAFYCAAAFMeCIuT3rP9C2O+pA3+k/AAAAP6oFAAAAAAAAAXgcAABWAgAAL5m8y+Mg6z+a9RXu7NLpPwAAAD+qBQAAAAAAAAF5HAAAVgIAAFoBmQ4OBOs/ZjTw8ZjG6T8AAAA/qgUAAAAAAAABehwAAFYCAAAnS274c+HqP/6xpPnwrek/AAAAP7kFAAAAAAAAAXscAABWAgAAlXY8iRW56j/K8H79nKHpPwAAAD+5BQAAAAAAAAF8HAAAVgIAAB79HyUEouo/yvB+/Zyh6T8AAAA/yQUAAAAAAAABfRwAAFYCAABIZfxnLoXqP5gvWQFJlek/AAAAP9gFAAAAAAAAAX4cAABWAgAA0OvfAx1u6j+YL1kBSZXpPwAAAD/YBQAAAAAAAAF/HAAAVgIAAPpTvEZHUeo/mC9ZAUmV6T8AAAA/2AUAAAAAAAABgBwAAFYCAADHnZEwrS7qP5gvWQFJlek/AAAAP+gFAAAAAAAAAYEcAABWAgAAk+dmGhMM6j+YL1kBSZXpPwAAAD/4BQAAAAAAAAGCHAAAVgIAAMBPQ1097+k/Ym4zBfWI6T8AAAA/+AUAAAAAAAABgxwAAFYCAACLmRhHo8zpP2JuMwX1iOk/AAAAPwcGAAAAAAAAAYQcAABWAgAAWOPtMAmq6T9ibjMF9YjpPwAAAD8HBgAAAAAAAAGFHAAAVgIAACUtwxpvh+k/Ym4zBfWI6T8AAAA/FwYAAAAAAAABhhwAAFYCAADxdpgE1WTpP2JuMwX1iOk/AAAAPxcGAAAAAAAAAYccAABWAgAAAoRfPLI26T9ibjMF9YjpPwAAAD8nBgAAAAAAAAGIHAAAVgIAAHKvLc1TDuk/Ym4zBfWI6T8AAAA/JwYAAAAAAAABiRwAAFYCAAA++QK3uevoP2JuMwX1iOk/AAAAPzYGAAAAAAAAAYocAABWAgAAC0PYoB/J6D9ibjMF9YjpPwAAAD82BgAAAAAAAAGLHAAAVgIAAHlupjHBoOg/Ym4zBfWI6T8AAAA/RgYAAAAAAAABjBwAAFYCAABGuHsbJ37oP2JuMwX1iOk/AAAAP0YGAAAAAAAAAY0cAABWAgAAEQJRBY1b6D9ibjMF9YjpPwAAAD9VBgAAAAAAAAGOHAAAVgIAAN5LJu/yOOg/mC9ZAUmV6T8AAAA/VQYAAAAAAAABjxwAAFYCAABNd/R/lBDoP/6xpPnwrek/AAAAP2UGAAAAAAAAAZAcAABWAgAAGsHJafrt5z/+saT58K3pPwAAAD9lBgAAAAAAAAGRHAAAVgIAAInsl/qbxec/NHPK9US66T8AAAA/dQYAAAAAAAABkhwAAFYCAABWNm3kAaPnP2Y08PGYxuk/AAAAP3UGAAAAAAAAAZMcAABWAgAAZ0M0HN905z9mNPDxmMbpPwAAAD+EBgAAAAAAAAGUHAAAVgIAANVuAq2ATOc/mvUV7uzS6T8AAAA/hAYAAAAAAAABlRwAAFYCAACiuNeW5innPwR4YeaU6+k/AAAAP5QGAAAAAAAAAZYcAABWAgAAEOSlJ4gB5z8EeGHmlOvpPwAAAD+UBgAAAAAAAAGXHAAAVgIAACLxbF9l0+Y/ODmH4uj36T8AAAA/pAYAAAAAAAABmBwAAFYCAABMWUmij7bmP2z6rN48BOo/AAAAP6QGAAAAAAAAAZkcAABWAgAA1d8sPn6f5j+iu9LakBDqPwAAAD+zBgAAAAAAAAGaHAAAVgIAAKEpAijkfOY/orvS2pAQ6j8AAAA/swYAAAAAAAABmxwAAFYCAAAQVdC4hVTmPwo+HtM4Keo/AAAAP8MGAAAAAAAAAZwcAABWAgAA3J6lousx5j8KPh7TOCnqPwAAAD/DBgAAAAAAAAGdHAAAVgIAAAcHguUVFeY/Pv9Dz4w16j8AAAA/0gYAAAAAAAABnhwAAFYCAACPjWWBBP7lP3DAacvgQeo/AAAAP9IGAAAAAAAAAZ8cAABWAgAAuvVBxC7h5T9wwGnL4EHqPwAAAD/iBgAAAAAAAAGgHAAAVgIAAIc/F66UvuU/poGPxzRO6j8AAAA/8gYAAAAAAAABoRwAAFYCAABTieyX+pvlP6aBj8c0Tuo/AAAAP/IGAAAAAAAAAaIcAABWAgAAfvHI2iR/5T+mgY/HNE7qPwAAAD/yBgAAAAAAAAGjHAAAVgIAAAd4rHYTaOU/2kK1w4ha6j8AAAA/AQcAAAAAAAABpBwAAFYCAAAx4Ii5PUvlP9pCtcOIWuo/AAAAPwEHAAAAAAAAAaUcAABWAgAAuWZsVSw05T/aQrXDiFrqPwAAAD8RBwAAAAAAAAGmHAAAVgIAAELtT/EaHeU/RMUAvDBz6j8AAAA/EQcAAAAAAAABpxwAAFYCAADKczONCQblP0TFALwwc+o/AAAAPyEHAAAAAAAAAagcAABWAgAAsBgegrz05D9ExQC8MHPqPwAAAD8hBwAAAAAAAAGpHAAAVgIAAJe9CHdv4+Q/RMUAvDBz6j8AAAA/MAcAAAAAAAABqhwAAFYCAADBJeW5mcbkP0TFALwwc+o/AAAAPzAHAAAAAAAAAascAABWAgAAqMrPrky15D9ExQC8MHPqPwAAAD9ABwAAAAAAAAGsHAAAVgIAANMyrPF2mOQ/RMUAvDBz6j8AAAA/TwcAAAAAAAABrRwAAFYCAAC515bmKYfkP3aGJriEf+o/AAAAP08HAAAAAAAAAa4cAABWAgAAoHyB29x15D92hia4hH/qPwAAAD9fBwAAAAAAAAGvHAAAVgIAAIUhbNCPZOQ/doYmuIR/6j8AAAA/XwcAAAAAAAABsBwAAFYCAAANqE9sfk3kP3aGJriEf+o/AAAAP28HAAAAAAAAAbEcAABWAgAA9Ew6YTE85D92hia4hH/qPwAAAD9vBwAAAAAAAAGyHAAAVgIAADkQLK+oMOQ/qkdMtNiL6j8AAAA/fgcAAAAAAAABsxwAAFYCAAB80x39HyXkP6pHTLTYi+o/AAAAP34HAAAAAAAAAbQcAABWAgAAY3gI8tIT5D+qR0y02IvqPwAAAD+OBwAAAAAAAAG1HAAAVgIAAKY7+j9KCOQ/qkdMtNiL6j8AAAA/jgcAAAAAAAABthwAAFYCAADr/uuNwfzjP6pHTLTYi+o/AAAAP54HAAAAAAAAAbccAABWAgAAMMLd2zjx4z+qR0y02IvqPwAAAD+jBwAAAAAAAAG4HAAAVgIAAHOFzymw5eM/qkdMtNiL6j8AAAA/sgcAAAAAAAABuRwAAFYCAAAVZ8jQ69/jP6pHTLTYi+o/AAAAP7IHAAAAAAAAAbocAABWAgAAWiq6HmPU4z+qR0y02IvqPwAAAD/CBwAAAAAAAAG7HAAAVgIAAJ7tq2zayOM/qkdMtNiL6j8AAAA/wgcAAAAAAAABvBwAAFYCAADisJ26Ub3jP6pHTLTYi+o/AAAAP9EHAAAAAAAAAb0cAABWAgAAJnSPCMmx4z+qR0y02IvqPwAAAD/RBwAAAAAAAAG+HAAAVgIAAGo3gVZApuM/4AhysCyY6j8AAAA/4QcAAAAAAAABvxwAAFYCAACv+nKkt5rjP+AIcrAsmOo/AAAAP+EHAAAAAAAAAcAcAABWAgAAlp9dmWqJ4z8SypesgKTqPwAAAD/xBwAAAAAAAAHBHAAAVgIAANliT+fhfeM/EsqXrICk6j8AAAA/8QcAAAAAAAABwhwAAFYCAAAeJkE1WXLjPxLKl6yApOo/AAAAPwAIAAAAAAAAAcMcAABWAgAAwAc63JRs4z8SypesgKTqPwAAAD8ACAAAAAAAAAHEHAAAVgIAAATLKyoMYeM/SIu9qNSw6j8AAAA/EAgAAAAAAAABxRwAAFYCAAClrCTRR1vjP0iLvajUsOo/AAAAPxAIAAAAAAAAAcYcAABWAgAASI4deINV4z9Ii72o1LDqPwAAAD8gCAAAAAAAAAHHHAAAVgIAAOtvFh+/T+M/SIu9qNSw6j8AAAA/IAgAAAAAAAAByBwAAFYCAACMUQ/G+knjP0iLvajUsOo/AAAAPy8IAAAAAAAAAckcAABWAgAALjMIbTZE4z98TOOkKL3qPwAAAD8vCAAAAAAAAAHKHAAAVgIAAHL2+bqtOOM/fEzjpCi96j8AAAA/PwgAAAAAAAAByxwAAFYCAAC3uesIJS3jP3xM46Qoveo/AAAAPz8IAAAAAAAAAcwcAABWAgAAWZvkr2An4z98TOOkKL3qPwAAAD9OCAAAAAAAAAHNHAAAVgIAAJ1e1v3XG+M/fEzjpCi96j8AAAA/TggAAAAAAAABzhwAAFYCAADhIchLTxDjP7ANCaF8yeo/AAAAP24IAAAAAAAAAc8cAABWAgAAhAPB8ooK4z+wDQmhfMnqPwAAAD99CAAAAAAAAAHQHAAAVgIAACbluZnGBOM/sA0JoXzJ6j8AAAA/fQgAAAAAAAAB0RwAAFYCAADHxrJAAv/iP7ANCaF8yeo/AAAAP40IAAAAAAAAAdIcAABWAgAAaqir5z354j/izi6d0NXqPwAAAD+NCAAAAAAAAAHTHAAAVgIAAAuKpI558+I/4s4undDV6j8AAAA/nQgAAAAAAAAB1BwAAFYCAAALiqSOefPiPxiQVJkk4uo/AAAAP50IAAAAAAAAAdUcAABWAgAArmudNbXt4j9MUXqVeO7qPwAAAD+sCAAAAAAAAAHWHAAAVgIAAK5rnTW17eI/gBKgkcz66j8AAAA/rAgAAAAAAAAB1xwAAFYCAACua501te3iP7bTxY0gB+s/AAAAP7wIAAAAAAAAAdgcAABWAgAAUU2W3PDn4j/qlOuJdBPrPwAAAD+8CAAAAAAAAAHZHAAAVgIAAPIuj4Ms4uI/HFYRhsgf6z8AAAA/ywgAAAAAAAAB2hwAAFYCAACUEIgqaNziP4bYXH5wOOs/AAAAP9sIAAAAAAAAAdscAABWAgAAlBCIKmjc4j+6mYJ6xETrPwAAAD/bCAAAAAAAAAHcHAAAVgIAAJQQiCpo3OI/7lqodhhR6z8AAAA/6wgAAAAAAAAB3RwAAFYCAAA38oDRo9biP1bd827Aaes/AAAAP+sIAAAAAAAAAd4cAABWAgAA2NN5eN/Q4j+MnhlrFHbrPwAAAD/6CAAAAAAAAAHfHAAAVgIAANjTeXjf0OI/vl8/Z2iC6z8AAAA/+ggAAAAAAAAB4BwAAFYCAAB7tXIfG8viPyjiil8Qm+s/AAAAPwoJAAAAAAAAAeEcAABWAgAAe7VyHxvL4j+QZNZXuLPrPwAAAD8KCQAAAAAAAAHiHAAAVgIAAB2Xa8ZWxeI/+OYhUGDM6z8AAAA/GgkAAAAAAAAB4xwAAFYCAAAdl2vGVsXiP2BpbUgI5es/AAAAPxoJAAAAAAAAAeQcAABWAgAAHZdrxlbF4j/I67hAsP3rPwAAAD8pCQAAAAAAAAHlHAAAVgIAAB2Xa8ZWxeI/Mm4EOVgW7D8AAAA/KQkAAAAAAAAB5hwAAFYCAAAdl2vGVsXiP5rwTzEAL+w/AAAAPzkJAAAAAAAAAeccAABWAgAAHZdrxlbF4j/OsXUtVDvsPwAAAD85CQAAAAAAAAHoHAAAVgIAAB2Xa8ZWxeI/ODTBJfxT7D8AAAA/SAkAAAAAAAAB6RwAAFYCAAAdl2vGVsXiP562DB6kbOw/AAAAP0gJAAAAAAAAAeocAABWAgAAHZdrxlbF4j8GOVgWTIXsPwAAAD9YCQAAAAAAAAHrHAAAVgIAAB2Xa8ZWxeI/PPp9EqCR7D8AAAA/WAkAAAAAAAAB7BwAAFYCAAAdl2vGVsXiP6R8yQpIquw/AAAAP2gJAAAAAAAAAe0cAABWAgAAHZdrxlbF4j8O/xQD8MLsPwAAAD9oCQAAAAAAAAHuHAAAVgIAAB2Xa8ZWxeI/dIFg+5fb7D8AAAA/dwkAAAAAAAAB7xwAAFYCAAAdl2vGVsXiP94DrPM/9Ow/AAAAP3cJAAAAAAAAAfAcAABWAgAAHZdrxlbF4j9Ghvfr5wztPwAAAD+HCQAAAAAAAAHxHAAAVgIAAHu1ch8by+I/4slo4OMx7T8AAAA/hwkAAAAAAAAB8hwAAFYCAADY03l439DiP4AN2tTfVu0/AAAAP5cJAAAAAAAAAfMcAABWAgAAN/KA0aPW4j/mjyXNh2/tPwAAAD+XCQAAAAAAAAH0HAAAVgIAADfygNGj1uI/hNOWwYOU7T8AAAA/pgkAAAAAAAAB9RwAAFYCAACUEIgqaNziPyAXCLZ/ue0/AAAAP6YJAAAAAAAAAfYcAABWAgAA8i6Pgyzi4j+ImVOuJ9LtPwAAAD+zCQAAAAAAAAH3HAAAVgIAAPIuj4Ms4uI/8hufps/q7T8AAAA/swkAAAAAAAAB+BwAAFYCAABRTZbc8OfiP1ie6p53A+4/AAAAP8IJAAAAAAAAAfkcAABWAgAAUU2W3PDn4j/CIDaXHxzuPwAAAD/SCQAAAAAAAAH6HAAAVgIAAFFNltzw5+I/9uFbk3Mo7j8AAAA/0gkAAAAAAAAB+xwAAFYCAABRTZbc8OfiPyyjgY/HNO4/AAAAP+IJAAAAAAAAAfwcAABWAgAArmudNbXt4j9eZKeLG0HuPwAAAD/iCQAAAAAAAAH9HAAAVgIAAAuKpI558+I/kiXNh29N7j8AAAA/8QkAAAAAAAAB/hwAAFYCAAALiqSOefPiP8jm8oPDWe4/AAAAPwEKAAAAAAAAAf8cAABWAgAAaqir5z354j/6pxiAF2buPwAAAD8BCgAAAAAAAAEAHQAAVgIAAGqoq+c9+eI/MGk+fGty7j8AAAA/EQoAAAAAAAABAR0AAFYCAABqqKvnPfniP2QqZHi/fu4/AAAAPxEKAAAAAAAAAQIdAABWAgAAx8ayQAL/4j+Y64l0E4vuPwAAAD8gCgAAAAAAAAEDHQAAVgIAACbluZnGBOM/mOuJdBOL7j8AAAA/MAoAAAAAAAABBB0AAFYCAACEA8HyigrjP5jriXQTi+4/AAAAPzAKAAAAAAAAAQUdAABWAgAA4SHIS08Q4z+Y64l0E4vuPwAAAD8/CgAAAAAAAAEGHQAAVgIAAD9Az6QTFuM/mOuJdBOL7j8AAAA/TwoAAAAAAAABBx0AAFYCAACdXtb91xvjP5jriXQTi+4/AAAAP18KAAAAAAAAAQgdAABWAgAA+3zdVpwh4z8waT58a3LuPwAAAD9uCgAAAAAAAAEJHQAAVgIAAPt83VacIeM/yObyg8NZ7j8AAAA/fgoAAAAAAAABCh0AAFYCAAD7fN1WnCHjPyyjgY/HNO4/AAAAP34KAAAAAAAAAQsdAABWAgAA+3zdVpwh4z+OXxCbyw/uPwAAAD+OCgAAAAAAAAEMHQAAVgIAAJOBsrtlL+I/KOdQHP0+6T8AAAA/AAAAAAAAAAABDR0AAFYCAACTgbK7ZS/iP/QlKyCpMuk/AAAAPwAAAAAAAAAAAQ4dAABWAgAAk4Gyu2Uv4j8o51Ac/T7pPwAAAD8QAAAAAAAAAAEPHQAAVgIAAPGfuRQqNeI/KOdQHP0+6T8AAAA/LwAAAAAAAAABEB0AAFYCAADxn7kUKjXiP16odhhRS+k/AAAAPz8AAAAAAAAAAREdAABWAgAAUL7Abe464j+SaZwUpVfpPwAAAD9PAAAAAAAAAAESHQAAVgIAAFC+wG3uOuI/xCrCEPlj6T8AAAA/TwAAAAAAAAABEx0AAFYCAACu3MfGskDiP8QqwhD5Y+k/AAAAP14AAAAAAAAAARQdAABWAgAArtzHxrJA4j/66+cMTXDpPwAAAD9eAAAAAAAAAAEVHQAAVgIAAAv7zh93RuI/Lq0NCaF86T8AAAA/bgAAAAAAAAABFh0AAFYCAABpGdZ4O0ziP5gvWQFJlek/AAAAP24AAAAAAAAAARcdAABWAgAAxzfd0f9R4j/+saT58K3pPwAAAD+NAAAAAAAAAAEYHQAAVgIAACRW5CrEV+I/0LY76kDf6T8AAAA/jQAAAAAAAAABGR0AAFYCAACEdOuDiF3iPzg5h+Lo9+k/AAAAP50AAAAAAAAAARodAABWAgAA4ZLy3Exj4j+iu9LakBDqPwAAAD+dAAAAAAAAAAEbHQAAVgIAAD6x+TURaeI/Cj4e0zgp6j8AAAA/rAAAAAAAAAABHB0AAFYCAACdzwCP1W7iP3DAacvgQeo/AAAAP6wAAAAAAAAAAR0dAABWAgAA+u0H6Jl04j+mgY/HNE7qPwAAAD+8AAAAAAAAAAEeHQAAVgIAAFcMD0FeeuI/poGPxzRO6j8AAAA/OQEAAAAAAAABHx0AAFYCAAC3KhaaIoDiPz7/Q8+MNeo/AAAAP0kBAAAAAAAAASAdAABWAgAAFEkd8+aF4j/UfPjW5BzqPwAAAD9JAQAAAAAAAAEhHQAAVgIAAHFnJEyri+I/bPqs3jwE6j8AAAA/WAEAAAAAAAABIh0AAFYCAADQhSulb5HiP5r1Fe7s0uk/AAAAP1gBAAAAAAAAASMdAABWAgAALaQy/jOX4j/+saT58K3pPwAAAD9oAQAAAAAAAAEkHQAAVgIAAOrgQLC8ouI/Ym4zBfWI6T8AAAA/aAEAAAAAAAABJR0AAFYCAABH/0cJgajiP8QqwhD5Y+k/AAAAP3cBAAAAAAAAASYdAABWAgAApR1PYkWu4j9eqHYYUUvpPwAAAD93AQAAAAAAAAEnHQAAVgIAAKUdT2JFruI/9CUrIKky6T8AAAA/hwEAAAAAAAABKB0AAFYCAAClHU9iRa7iP8BkBSRVJuk/AAAAP4cBAAAAAAAAASkdAABWAgAApR1PYkWu4j+Mo98nARrpPwAAAD+XAQAAAAAAAAEqHQAAVgIAAKUdT2JFruI/WOK5K60N6T8AAAA/lwEAAAAAAAABKx0AAFYCAAADPFa7CbTiPyQhlC9ZAek/AAAAP6YBAAAAAAAAASwdAABWAgAAAzxWuwm04j/uX24zBfXoPwAAAD+2AQAAAAAAAAEtHQAAVgIAAAM8VrsJtOI/vJ5IN7Ho6D8AAAA/1QEAAAAAAAABLh0AAFYCAABhWl0UzrniP7yeSDex6Og/AAAAP9UBAAAAAAAAAS8dAABWAgAAv3hkbZK/4j+8nkg3sejoPwAAAD/0AQAAAAAAAAEwHQAAVgIAAB2Xa8ZWxeI/iN0iO13c6D8AAAA/AwIAAAAAAAABMR0AAFYCAAB7tXIfG8viP1Ic/T4J0Og/AAAAPxMCAAAAAAAAATIdAABWAgAA+lO8RkdR6j98UalhFWHoPwAAAD8AAAAAAAAAAAEzHQAAVgIAAJ01te2CS+o/fFGpYRVh6D8AAAA/AAAAAAAAAAABNB0AAFYCAACdNbXtgkvqP7ISz11pbeg/AAAAPy8AAAAAAAAAATUdAABWAgAAnTW17YJL6j/k0/RZvXnoPwAAAD8vAAAAAAAAAAE2HQAAVgIAAJ01te2CS+o/GpUaVhGG6D8AAAA/PwAAAAAAAAABNx0AAFYCAACdNbXtgkvqP4IXZk65nug/AAAAPz8AAAAAAAAAATgdAABWAgAAnTW17YJL6j/smbFGYbfoPwAAAD9OAAAAAAAAAAE5HQAAVgIAAJ01te2CS+o/HlvXQrXD6D8AAAA/TgAAAAAAAAABOh0AAFYCAACdNbXtgkvqP1Ic/T4J0Og/AAAAP14AAAAAAAAAATsdAABWAgAAnTW17YJL6j+8nkg3sejoPwAAAD9eAAAAAAAAAAE8HQAAVgIAAJ01te2CS+o/7l9uMwX16D8AAAA/bgAAAAAAAAABPR0AAFYCAACdNbXtgkvqP1jiuSutDek/AAAAP24AAAAAAAAAAT4dAABWAgAAnTW17YJL6j/AZAUkVSbpPwAAAD99AAAAAAAAAAE/HQAAVgIAAJ01te2CS+o/9CUrIKky6T8AAAA/jQAAAAAAAAABQB0AAFYCAACdNbXtgkvqPyjnUBz9Puk/AAAAP40AAAAAAAAAAUEdAABWAgAAnTW17YJL6j9eqHYYUUvpPwAAAD+cAAAAAAAAAAFCHQAAVgIAAJ01te2CS+o/kmmcFKVX6T8AAAA/rAAAAAAAAAABQx0AAFYCAACdNbXtgkvqP8QqwhD5Y+k/AAAAP6wAAAAAAAAAAUQdAABWAgAAnTW17YJL6j/66+cMTXDpPwAAAD+8AAAAAAAAAAFFHQAAVgIAAJ01te2CS+o/Lq0NCaF86T8AAAA/vAAAAAAAAAABRh0AAFYCAACdNbXtgkvqP2JuMwX1iOk/AAAAP8sAAAAAAAAAAUcdAABWAgAAFK/RUZRi6j8EeGHmlOvpPwAAAD8AAAAAAAAAAAFIHQAAVgIAALeQyvjPXOo/ODmH4uj36T8AAAA/AAAAAAAAAAABSR0AAFYCAABacsOfC1fqPzg5h+Lo9+k/AAAAPwAAAAAAAAAAAUodAABWAgAA+lO8RkdR6j84OYfi6PfpPwAAAD8QAAAAAAAAAAFLHQAAVgIAAJ01te2CS+o/ODmH4uj36T8AAAA/EAAAAAAAAAABTB0AAFYCAAA/F66UvkXqPzg5h+Lo9+k/AAAAPx8AAAAAAAAAAU0dAABWAgAA4fimO/o/6j84OYfi6PfpPwAAAD8fAAAAAAAAAAFOHQAAVgIAAITan+I1Ouo/ODmH4uj36T8AAAA/PwAAAAAAAAABTx0AAFYCAAAmvJiJcTTqPzg5h+Lo9+k/AAAAP04AAAAAAAAAAVAdAABWAgAAx52RMK0u6j84OYfi6PfpPwAAAD9OAAAAAAAAAAFRHQAAVgIAAMedkTCtLuo/BHhh5pTr6T8AAAA/XgAAAAAAAAABUh0AAFYCAABpf4rX6CjqPwR4YeaU6+k/AAAAP20AAAAAAAAAAVMdAABWAgAADGGDfiQj6j/QtjvqQN/pPwAAAD99AAAAAAAAAAFUHQAAVgIAAAxhg34kI+o/mvUV7uzS6T8AAAA/fQAAAAAAAAABVR0AAFYCAACuQnwlYB3qP2Y08PGYxuk/AAAAP40AAAAAAAAAAVYdAABWAgAAUCR1zJsX6j80c8r1RLrpPwAAAD+NAAAAAAAAAAFXHQAAVgIAAJPnZhoTDOo//rGk+fCt6T8AAAA/nAAAAAAAAAABWB0AAFYCAAA2yV/BTgbqP8rwfv2coek/AAAAP6wAAAAAAAAAAVkdAABWAgAA2apYaIoA6j/K8H79nKHpPwAAAD+sAAAAAAAAAAFaHQAAVgIAAHqMUQ/G+uk/mC9ZAUmV6T8AAAA/vAAAAAAAAAABWx0AAFYCAAB6jFEPxvrpP2JuMwX1iOk/AAAAP/oAAAAAAAAAAVwdAABWAgAAeoxRD8b66T8urQ0JoXzpPwAAAD8KAQAAAAAAAAFdHQAAVgIAAHqMUQ/G+uk/+uvnDE1w6T8AAAA/CgEAAAAAAAABXh0AAFYCAAAdbkq2AfXpP5JpnBSlV+k/AAAAPxkBAAAAAAAAAV8dAABWAgAAHW5KtgH16T8o51Ac/T7pPwAAAD8ZAQAAAAAAAAFgHQAAVgIAAB1uSrYB9ek/jKPfJwEa6T8AAAA/KQEAAAAAAAABYR0AAFYCAAAdbkq2AfXpPyQhlC9ZAek/AAAAPykBAAAAAAAAAWIdAABWAgAAHW5KtgH16T+8nkg3sejoPwAAAD85AQAAAAAAAAFjHQAAVgIAAB1uSrYB9ek/Uhz9PgnQ6D8AAAA/OQEAAAAAAAABZB0AAFYCAAAdbkq2AfXpP+yZsUZht+g/AAAAP0gBAAAAAAAAAWUdAABWAgAAHW5KtgH16T+CF2ZOuZ7oPwAAAD9IAQAAAAAAAAFmHQAAVgIAAB1uSrYB9ek/GpUaVhGG6D8AAAA/WAEAAAAAAAABZx0AAFYCAAAdbkq2AfXpP+TT9Fm9eeg/AAAAP2cBAAAAAAAAAWgdAABWAgAAHW5KtgH16T+yEs9daW3oPwAAAD9nAQAAAAAAAAFpHQAAVgIAAB1uSrYB9ek/fFGpYRVh6D8AAAA/dwEAAAAAAAABah0AAFYCAAAdbkq2AfXpP0qQg2XBVOg/AAAAP3cBAAAAAAAAAWsdAABWAgAAHW5KtgH16T8Wz11pbUjoPwAAAD+HAQAAAAAAAAFsHQAAVgIAAB1uSrYB9ek/4A04bRk86D8AAAA/hwEAAAAAAAABbR0AAFYCAAB6jFEPxvrpP+ANOG0ZPOg/AAAAP5YBAAAAAAAAAW4dAABWAgAA2apYaIoA6j+sTBJxxS/oPwAAAD+WAQAAAAAAAAFvHQAAVgIAADbJX8FOBuo/eIvsdHEj6D8AAAA/pgEAAAAAAAABcB0AAFYCAACT52YaEwzqP0TKxngdF+g/AAAAP6YBAAAAAAAAAXEdAABWAgAA8wVuc9cR6j8QCaF8yQroPwAAAD+2AQAAAAAAAAFyHQAAVgIAAPMFbnPXEeo/3Ed7gHX+5z8AAAA/tgEAAAAAAAABcx0AAFYCAABQJHXMmxfqP6iGVYQh8uc/AAAAP8UBAAAAAAAAAXQdAABWAgAADGGDfiQj6j+ohlWEIfLnPwAAAD/FAQAAAAAAAAF1HQAAVgIAAMedkTCtLuo/CkPkjyXN5z8AAAA/1QEAAAAAAAABdh0AAFYCAAAmvJiJcTTqPwpD5I8lzec/AAAAP9UBAAAAAAAAAXcdAABWAgAAhNqf4jU66j/Wgb6T0cDnPwAAAD/kAQAAAAAAAAF4HQAAVgIAAOH4pjv6P+o/1oG+k9HA5z8AAAA/5AEAAAAAAAABeR0AAFYCAAA/F66UvkXqP9aBvpPRwOc/AAAAP/QBAAAAAAAAAXodAABWAgAAnTW17YJL6j+kwJiXfbTnPwAAAD/0AQAAAAAAAAF7HQAAVgIAAPpTvEZHUeo/pMCYl3205z8AAAA/EwIAAAAAAAABfB0AAFYCAABacsOfC1fqP6TAmJd9tOc/AAAAP0ICAAAAAAAAAX0dAABWAgAAt5DK+M9c6j+kwJiXfbTnPwAAAD9SAgAAAAAAAAF+HQAAVgIAABSv0VGUYuo/pMCYl3205z8AAAA/UgIAAAAAAAABfx0AAFYCAABzzdiqWGjqP6TAmJd9tOc/AAAAP2ECAAAAAAAAAYAdAABWAgAA0OvfAx1u6j+kwJiXfbTnPwAAAD9hAgAAAAAAAAGBHQAAVgIAANDr3wMdbuo/1oG+k9HA5z8AAAA/cQIAAAAAAAABgh0AAFYCAAAuCudc4XPqP9aBvpPRwOc/AAAAP3ECAAAAAAAAAYMdAABWAgAA6kb1Dmp/6j8KQ+SPJc3nPwAAAD+BAgAAAAAAAAGEHQAAVgIAAEhl/Gcuheo/QAQKjHnZ5z8AAAA/gQIAAAAAAAABhR0AAFYCAACmgwPB8orqP3LFL4jN5ec/AAAAP5ACAAAAAAAAAYYdAABWAgAAA6IKGreQ6j+ohlWEIfLnPwAAAD+QAgAAAAAAAAGHHQAAVgIAAGLAEXN7luo/3Ed7gHX+5z8AAAA/oAIAAAAAAAABiB0AAFYCAABiwBFze5bqPxAJoXzJCug/AAAAP6ACAAAAAAAAAYkdAABWAgAAwN4YzD+c6j94i+x0cSPoPwAAAD+wAgAAAAAAAAGKHQAAVgIAAMDeGMw/nOo/rEwSccUv6D8AAAA/vwIAAAAAAAABix0AAFYCAAAe/R8lBKLqP+ANOG0ZPOg/AAAAP78CAAAAAAAAAYwdAABWAgAAHv0fJQSi6j8Wz11pbUjoPwAAAD/PAgAAAAAAAAGNHQAAVgIAAB79HyUEouo/SpCDZcFU6D8AAAA/zwIAAAAAAAABjh0AAFYCAAAe/R8lBKLqP3xRqWEVYeg/AAAAP94CAAAAAAAAAY8dAABWAgAAexsnfsin6j+yEs9daW3oPwAAAD/uAgAAAAAAAAGQHQAAVgIAAHsbJ37Ip+o/5NP0Wb156D8AAAA/7gIAAAAAAAABkR0AAFYCAAB7Gyd+yKfqPxqVGlYRhug/AAAAP/4CAAAAAAAAAZIdAABWAgAAexsnfsin6j9OVkBSZZLoPwAAAD/+AgAAAAAAAAGTHQAAVgIAAHsbJ37Ip+o/ghdmTrme6D8AAAA/DQMAAAAAAAABlB0AAFYCAAB7Gyd+yKfqP7bYi0oNq+g/AAAAPx0DAAAAAAAAAZUdAABWAgAAexsnfsin6j/smbFGYbfoPwAAAD8tAwAAAAAAAAGWHQAAVgIAAHsbJ37Ip+o/HlvXQrXD6D8AAAA/PAMAAAAAAAABlx0AAFYCAADZOS7XjK3qPx5b10K1w+g/AAAAP0wDAAAAAAAAAZgdAABWAgAA2Tku14yt6j9SHP0+CdDoPwAAAD9MAwAAAAAAAAGZHQAAVgIAANk5LteMreo/iN0iO13c6D8AAAA/WwMAAAAAAAABmh0AAFYCAADZOS7XjK3qP7yeSDex6Og/AAAAP2sDAAAAAAAAAZsdAABWAgAA2Tku14yt6j/uX24zBfXoPwAAAD97AwAAAAAAAAGcHQAAVgIAANk5LteMreo/JCGUL1kB6T8AAAA/igMAAAAAAAABnR0AAFYCAADZOS7XjK3qP1jiuSutDek/AAAAP5oDAAAAAAAAAZ4dAABWAgAA2Tku14yt6j+Mo98nARrpPwAAAD+qAwAAAAAAAAGfHQAAVgIAANk5LteMreo/wGQFJFUm6T8AAAA/qgMAAAAAAAABoB0AAFYCAAB7Gyd+yKfqP/QlKyCpMuk/AAAAP7kDAAAAAAAAAaEdAABWAgAAHv0fJQSi6j8o51Ac/T7pPwAAAD+5AwAAAAAAAAGiHQAAVgIAADBRs0o7nuQ/8hufps/q7T8AAAA/AAAAAAAAAAABox0AAFYCAAAwUbNKO57kPybdxKIj9+0/AAAAPwAAAAAAAAAAAaQdAABWAgAAMFGzSjue5D+OXxCbyw/uPwAAAD8QAAAAAAAAAAGlHQAAVgIAAI5vuqP/o+Q/wiA2lx8c7j8AAAA/IAAAAAAAAAABph0AAFYCAACOb7qj/6PkPyyjgY/HNO4/AAAAPyAAAAAAAAAAAacdAABWAgAAqMrPrky15D9eZKeLG0HuPwAAAD8vAAAAAAAAAAGoHQAAVgIAAGQH3mDVwOQ/kiXNh29N7j8AAAA/LwAAAAAAAAABqR0AAFYCAABkB95g1cDkP8jm8oPDWe4/AAAAPz8AAAAAAAAAAaodAABWAgAAfWLzayLS5D/6pxiAF2buPwAAAD8/AAAAAAAAAAGrHQAAVgIAADqfAR6r3eQ/MGk+fGty7j8AAAA/TwAAAAAAAAABrB0AAFYCAACwGB6CvPTkP2QqZHi/fu4/AAAAP08AAAAAAAAAAa0dAABWAgAAynMzjQkG5T9kKmR4v37uPwAAAD9eAAAAAAAAAAGuHQAAVgIAAOPOSJhWF+U/ZCpkeL9+7j8AAAA/XgAAAAAAAAABrx0AAFYCAAD9KV6joyjlP2QqZHi/fu4/AAAAP24AAAAAAAAAAbAdAABWAgAAdaN6B7U/5T9kKmR4v37uPwAAAD99AAAAAAAAAAGxHQAAVgIAAI7+jxICUeU/ZCpkeL9+7j8AAAA/fQAAAAAAAAABsh0AAFYCAABLO57EilzlP2QqZHi/fu4/AAAAP40AAAAAAAAAAbMdAABWAgAAZJazz9dt5T9kKmR4v37uPwAAAD+NAAAAAAAAAAG0HQAAVgIAACDTwYFgeeU/ZCpkeL9+7j8AAAA/nQAAAAAAAAABtR0AAFYCAADcD9Az6YTlP2QqZHi/fu4/AAAAP50AAAAAAAAAAbYdAABWAgAAl0ze5XGQ5T9kKmR4v37uPwAAAD+sAAAAAAAAAAG3HQAAVgIAAFOJ7Jf6m+U/ZCpkeL9+7j8AAAA/rAAAAAAAAAABuB0AAFYCAACyp/PwvqHlP2QqZHi/fu4/AAAAP7wAAAAAAAAAAbkdAABWAgAAbeQBo0et5T9kKmR4v37uPwAAAD+8AAAAAAAAAAG6HQAAVgIAAOVdHgdZxOU/ZCpkeL9+7j8AAAA/zAAAAAAAAAABux0AAFYCAABCfCVgHcrlP2QqZHi/fu4/AAAAP8wAAAAAAAAAAbwdAABWAgAAuvVBxC7h5T9kKmR4v37uPwAAAD/bAAAAAAAAAAG9HQAAVgIAANRQV8978uU/ZCpkeL9+7j8AAAA/2wAAAAAAAAABvh0AAFYCAACp6HqMUQ/mPzBpPnxrcu4/AAAAP+sAAAAAAAAAAb8dAABWAgAAImKX8GIm5j/6pxiAF2buPwAAAD/rAAAAAAAAAAHAHQAAVgIAAPX5uq04Q+Y/+qcYgBdm7j8AAAA/+gAAAAAAAAABwR0AAFYCAABuc9cRSlrmP/qnGIAXZu4/AAAAP/oAAAAAAAAAAcIdAABWAgAAQwv7zh935j/6pxiAF2buPwAAAD8KAQAAAAAAAAHDHQAAVgIAALyEFzMxjuY/+qcYgBdm7j8AAAA/CgEAAAAAAAABxB0AAFYCAADvOkJJy7DmP/qnGIAXZu4/AAAAPxoBAAAAAAAAAcUdAABWAgAAxNJlBqHN5j/6pxiAF2buPwAAAD8aAQAAAAAAAAHGHQAAVgIAADtMgmqy5OY/+qcYgBdm7j8AAAA/KQEAAAAAAAABxx0AAFYCAABvAq2ATAfnP/qnGIAXZu4/AAAAPykBAAAAAAAAAcgdAABWAgAAQ5rQPSIk5z/6pxiAF2buPwAAAD85AQAAAAAAAAHJHQAAVgIAALwT7aEzO+c/+qcYgBdm7j8AAAA/OQEAAAAAAAAByh0AAFYCAACRqxBfCVjnP/qnGIAXZu4/AAAAP0kBAAAAAAAAAcsdAABWAgAAqgYmalZp5z/6pxiAF2buPwAAAD9VAQAAAAAAAAHMHQAAVgIAACOAQs5ngOc/+qcYgBdm7j8AAAA/ZAEAAAAAAAABzR0AAFYCAAD4F2aLPZ3nP/qnGIAXZu4/AAAAP2QBAAAAAAAAAc4dAABWAgAAEXN7loqu5z/6pxiAF2buPwAAAD90AQAAAAAAAAHPHQAAVgIAAInsl/qbxec/+qcYgBdm7j8AAAA/dAEAAAAAAAAB0B0AAFYCAABehLu3ceLnP/qnGIAXZu4/AAAAP4MBAAAAAAAAAdEdAABWAgAA1/3XG4P55z/6pxiAF2buPwAAAD+DAQAAAAAAAAHSHQAAVgIAAAq0AjIdHOg/+qcYgBdm7j8AAAA/kwEAAAAAAAAB0x0AAFYCAADeSybv8jjoP/qnGIAXZu4/AAAAP6MBAAAAAAAAAdQdAABWAgAAV8VCUwRQ6D/6pxiAF2buPwAAAD+jAQAAAAAAAAHVHQAAVgIAAM4+X7cVZ+g/+qcYgBdm7j8AAAA/sgEAAAAAAAAB1h0AAFYCAABGuHsbJ37oP/qnGIAXZu4/AAAAP7IBAAAAAAAAAdcdAABWAgAAeW6mMcGg6D/6pxiAF2buPwAAAD/CAQAAAAAAAAHYHQAAVgIAAKwk0Udbw+g/+qcYgBdm7j8AAAA/wgEAAAAAAAAB2R0AAFYCAADg2vtd9eXoP/qnGIAXZu4/AAAAP9IBAAAAAAAAAdodAABWAgAAcq8tzVMO6T/6pxiAF2buPwAAAD/SAQAAAAAAAAHbHQAAVgIAAKVlWOPtMOk/+qcYgBdm7j8AAAA/4QEAAAAAAAAB3B0AAFYCAADYG4P5h1PpP/qnGIAXZu4/AAAAP+EBAAAAAAAAAd0dAABWAgAAUJWfXZlq6T/6pxiAF2buPwAAAD/xAQAAAAAAAAHeHQAAVgIAAINLynMzjek/+qcYgBdm7j8AAAA/8QEAAAAAAAAB3x0AAFYCAABY4+0wCarpP/qnGIAXZu4/AAAAPwACAAAAAAAAAeAdAABWAgAAz1wKlRrB6T/6pxiAF2buPwAAAD8AAgAAAAAAAAHhHQAAVgIAAEfWJvkr2Ok/+qcYgBdm7j8AAAA/EAIAAAAAAAAB4h0AAFYCAAADEzWrtOPpP/qnGIAXZu4/AAAAPxACAAAAAAAAAeMdAABWAgAAYDE8BHnp6T/6pxiAF2buPwAAAD8gAgAAAAAAAAHkHQAAVgIAAB1uSrYB9ek/+qcYgBdm7j8AAAA/IAIAAAAAAAAB5R0AAFYCAADZqlhoigDqP/qnGIAXZu4/AAAAPy8CAAAAAAAAAeYdAABWAgAAk+dmGhMM6j/6pxiAF2buPwAAAD8vAgAAAAAAAAHnHQAAVgIAAPMFbnPXEeo/+qcYgBdm7j8AAAA/PwIAAAAAAAAB6B0AAFYCAACuQnwlYB3qP/qnGIAXZu4/AAAAPz8CAAAAAAAAAekdAABWAgAAaX+K1+go6j/6pxiAF2buPwAAAD9PAgAAAAAAAAHqHQAAVgIAACa8mIlxNOo/+qcYgBdm7j8AAAA/TwIAAAAAAAAB6x0AAFYCAADh+KY7+j/qP/qnGIAXZu4/AAAAP14CAAAAAAAAAewdAABWAgAA+lO8RkdR6j/6pxiAF2buPwAAAD9eAgAAAAAAAAHtHQAAVgIAABSv0VGUYuo/+qcYgBdm7j8AAAA/bgIAAAAAAAAB7h0AAFYCAAAuCudc4XPqP/qnGIAXZu4/AAAAP24CAAAAAAAAAe8dAABWAgAASGX8Zy6F6j/6pxiAF2buPwAAAD99AgAAAAAAAAHwHQAAVgIAAB79HyUEouo/+qcYgBdm7j8AAAA/fQIAAAAAAAAB8R0AAFYCAAA3WDUwUbPqP/qnGIAXZu4/AAAAP40CAAAAAAAAAfIdAABWAgAAUbNKO57E6j/6pxiAF2buPwAAAD+NAgAAAAAAAAHzHQAAVgIAACdLbvhz4eo/+qcYgBdm7j8AAAA/nQIAAAAAAAAB9B0AAFYCAABApoMDwfLqP/qnGIAXZu4/AAAAP50CAAAAAAAAAfUdAABWAgAAWgGZDg4E6z/6pxiAF2buPwAAAD+sAgAAAAAAAAH2HQAAVgIAANF6tXIfG+s/+qcYgBdm7j8AAAA/rAIAAAAAAAAB9x0AAFYCAADr1cp9bCzrP/qnGIAXZu4/AAAAP7wCAAAAAAAAAfgdAABWAgAApxLZL/U36z/6pxiAF2buPwAAAD+8AgAAAAAAAAH5HQAAVgIAAGJP5+F9Q+s/+qcYgBdm7j8AAAA/zAIAAAAAAAAB+h0AAFYCAAAejPWTBk/rPzBpPnxrcu4/AAAAP9sCAAAAAAAAAfsdAABWAgAA2sgDRo9a6z8waT58a3LuPwAAAD/bAgAAAAAAAAH8HQAAVgIAADjnCp9TYOs/MGk+fGty7j8AAAA/CgMAAAAAAAAB/R0AAFYCAAA45wqfU2DrP/qnGIAXZu4/AAAAPxoDAAAAAAAAAf4dAABWAgAAlgUS+Bdm6z/6pxiAF2buPwAAAD8pAwAAAAAAAAH/HQAAVgIAAJYFEvgXZus/yObyg8NZ7j8AAAA/KQMAAAAAAAABAB4AAFYCAAD0IxlR3GvrP5IlzYdvTe4/AAAAPzkDAAAAAAAAAQEeAABWAgAA46UniAFH7D8QxdHvkwDtPwAAAD8AAAAAAAAAAAECHgAAVgIAAELELuHFTOw/EMXR75MA7T8AAAA/AAAAAAAAAAABAx4AAFYCAACg4jU6ilLsPxDF0e+TAO0/AAAAPxAAAAAAAAAAAQQeAABWAgAAoOI1OopS7D9Ghvfr5wztPwAAAD8vAAAAAAAAAAEFHgAAVgIAAP0APZNOWOw/Rob36+cM7T8AAAA/PwAAAAAAAAABBh4AAFYCAAD9AD2TTljsP3pHHeg7Ge0/AAAAPz8AAAAAAAAAAQceAABWAgAA/QA9k05Y7D/iyWjg4zHtPwAAAD9PAAAAAAAAAAEIHgAAVgIAAP0APZNOWOw/FouO3Dc+7T8AAAA/TwAAAAAAAAABCR4AAFYCAABbH0TsEl7sP4AN2tTfVu0/AAAAP14AAAAAAAAAAQoeAABWAgAAWx9E7BJe7D/mjyXNh2/tPwAAAD9eAAAAAAAAAAELHgAAVgIAAFsfROwSXuw/UBJxxS+I7T8AAAA/bgAAAAAAAAABDB4AAFYCAABbH0TsEl7sPyAXCLZ/ue0/AAAAP24AAAAAAAAAAQ0eAABWAgAAWx9E7BJe7D9U2C2y08XtPwAAAD99AAAAAAAAAAEOHgAAVgIAAFsfROwSXuw/vFp5qnve7T8AAAA/fQAAAAAAAAABDx4AAFYCAABbH0TsEl7sPybdxKIj9+0/AAAAP40AAAAAAAAAARAeAABWAgAAWx9E7BJe7D+OXxCbyw/uPwAAAD+NAAAAAAAAAAERHgAAVgIAAFsfROwSXuw/9uFbk3Mo7j8AAAA/nQAAAAAAAAABEh4AAFYCAABbH0TsEl7sP15kp4sbQe4/AAAAP50AAAAAAAAAARMeAABWAgAAWx9E7BJe7D+SJc2Hb03uPwAAAD+sAAAAAAAAAAEUHgAAVgIAAFsfROwSXuw/yObyg8NZ7j8AAAA/rAAAAAAAAAABFR4AAFYCAABbH0TsEl7sP/qnGIAXZu4/AAAAP7wAAAAAAAAAARYeAABWAgAAWx9E7BJe7D8waT58a3LuPwAAAD/MAAAAAAAAAAEXHgAAVgIAAFsfROwSXuw/ZCpkeL9+7j8AAAA/VQEAAAAAAAABGB4AAFYCAAD1su6/3hjsP+AIcrAsmOo/AAAAPwAAAAAAAAAAARkeAABWAgAA9bLuv94Y7D+qR0y02IvqPwAAAD8AAAAAAAAAAAEaHgAAVgIAAFLR9RijHuw/qkdMtNiL6j8AAAA/AAAAAAAAAAABGx4AAFYCAAAPDgTLKyrsP3aGJriEf+o/AAAAPx8AAAAAAAAAARweAABWAgAAykoSfbQ17D92hia4hH/qPwAAAD8fAAAAAAAAAAEdHgAAVgIAAOOlJ4gBR+w/doYmuIR/6j8AAAA/LgAAAAAAAAABHh4AAFYCAAD9AD2TTljsP0TFALwwc+o/AAAAPy4AAAAAAAAAAR8eAABWAgAAF1xSnptp7D9ExQC8MHPqPwAAAD8+AAAAAAAAAAEgHgAAVgIAANOYYFAkdew/DgTbv9xm6j8AAAA/PgAAAAAAAAABIR4AAFYCAABLEn20NYzsPw4E27/cZuo/AAAAP04AAAAAAAAAASIeAABWAgAAqTCEDfqR7D8OBNu/3GbqPwAAAD9OAAAAAAAAAAEjHgAAVgIAAAVPi2a+l+w/DgTbv9xm6j8AAAA/XQAAAAAAAAABJB4AAFYCAABjbZK/gp3sPw4E27/cZuo/AAAAP20AAAAAAAAAASUeAABWAgAAw4uZGEej7D8OBNu/3GbqPwAAAD99AAAAAAAAAAEmHgAAVgIAAMOLmRhHo+w/RMUAvDBz6j8AAAA/jAAAAAAAAAABJx4AAFYCAADDi5kYR6PsP3aGJriEf+o/AAAAP5wAAAAAAAAAASgeAABWAgAAw4uZGEej7D+qR0y02IvqPwAAAD+cAAAAAAAAAAEpHgAAVgIAAMOLmRhHo+w/4AhysCyY6j8AAAA/qwAAAAAAAAABKh4AAFYCAADDi5kYR6PsP0iLvajUsOo/AAAAP6sAAAAAAAAAASseAABWAgAAw4uZGEej7D+wDQmhfMnqPwAAAD+7AAAAAAAAAAEsHgAAVgIAAGNtkr+Cnew/sA0JoXzJ6j8AAAA/uwAAAAAAAAABLR4AAFYCAAAFT4tmvpfsPxiQVJkk4uo/AAAAP8sAAAAAAAAAAS4eAABWAgAAqTCEDfqR7D+AEqCRzPrqPwAAAD/LAAAAAAAAAAEvHgAAVgIAAEsSfbQ1jOw/6pTriXQT6z8AAAA/2gAAAAAAAAABMB4AAFYCAADt83VbcYbsPxxWEYbIH+s/AAAAP9oAAAAAAAAAATEeAABWAgAA7fN1W3GG7D9SFzeCHCzrPwAAAD/qAAAAAAAAAAEyHgAAVgIAAI/VbgKtgOw/upmCesRE6z8AAAA/+gAAAAAAAAABMx4AAFYCAAAxt2ep6HrsP+5aqHYYUes/AAAAP/oAAAAAAAAAATQeAABWAgAA05hgUCR17D8iHM5ybF3rPwAAAD/6AAAAAAAAAAE1HgAAVgIAAHV6Wfdfb+w/Vt3zbsBp6z8AAAA/CQEAAAAAAAABNh4AAFYCAAAXXFKem2nsP1bd827Aaes/AAAAPwkBAAAAAAAAATceAABWAgAAuT1LRddj7D9W3fNuwGnrPwAAAD8ZAQAAAAAAAAE4HgAAVgIAAFsfROwSXuw/Vt3zbsBp6z8AAAA/KAEAAAAAAAABOR4AAFYCAAAXXFKem2nsP1bd827Aaes/AAAAP6UBAAAAAAAAAToeAABWAgAA05hgUCR17D8iHM5ybF3rPwAAAD+1AQAAAAAAAAE7HgAAVgIAAI/VbgKtgOw/7lqodhhR6z8AAAA/tQEAAAAAAAABPB4AAFYCAADt83VbcYbsP7qZgnrEROs/AAAAP8UBAAAAAAAAAT0eAABWAgAASxJ9tDWM7D+6mYJ6xETrPwAAAD/FAQAAAAAAAAE+HgAAVgIAAKkwhA36kew/upmCesRE6z8AAAA/1AEAAAAAAAABPx4AAFYCAAAFT4tmvpfsP7qZgnrEROs/AAAAPzMCAAAAAAAAAUAeAABWAgAAY22Sv4Kd7D+6mYJ6xETrPwAAAD9DAgAAAAAAAAFBHgAAVgIAAMOLmRhHo+w/upmCesRE6z8AAAA/UgIAAAAAAAABQh4AAFYCAAAfqqBxC6nsP7qZgnrEROs/AAAAP2ICAAAAAAAAAUMeAABWAgAAfcinys+u7D+6mYJ6xETrPwAAAD9iAgAAAAAAAAFEHgAAVgIAAN3mriOUtOw/upmCesRE6z8AAAA/cgIAAAAAAAABRR4AAFYCAAA5BbZ8WLrsP7qZgnrEROs/AAAAP4ECAAAAAAAAAUYeAABWAgAA05hgUCR17D/+rN48BArsPwAAAD8AAAAAAAAAAAFHHgAAVgIAABdcUp6baew//qzePAQK7D8AAAA/AAAAAAAAAAABSB4AAFYCAAC5PUtF12PsP/6s3jwECuw/AAAAPw8AAAAAAAAAAUkeAABWAgAA/QA9k05Y7D/+rN48BArsPwAAAD8fAAAAAAAAAAFKHgAAVgIAAKDiNTqKUuw//qzePAQK7D8AAAA/HwAAAAAAAAABSx4AAFYCAADjpSeIAUfsP/6s3jwECuw/AAAAPy8AAAAAAAAAAUweAABWAgAAKGkZ1ng77D/I67hAsP3rPwAAAD8vAAAAAAAAAAFNHgAAVgIAAMpKEn20New/liqTRFzx6z8AAAA/PgAAAAAAAAABTh4AAFYCAAAPDgTLKyrsP2BpbUgI5es/AAAAP04AAAAAAAAAAU8eAABWAgAAUtH1GKMe7D/45iFQYMzrPwAAAD9OAAAAAAAAAAFQHgAAVgIAAPWy7r/eGOw/xiX8UwzA6z8AAAA/XQAAAAAAAAABUR4AAFYCAACWlOdmGhPsP1yjsFtkp+s/AAAAP10AAAAAAAAAAVIeAABWAgAAOXbgDVYN7D8o4opfEJvrPwAAAD9tAAAAAAAAAAFTHgAAVgIAADl24A1WDew/8iBlY7yO6z8AAAA/bQAAAAAAAAABVB4AAFYCAAA5duANVg3sP75fP2dogus/AAAAP30AAAAAAAAAAVUeAABWAgAA3FfZtJEH7D+MnhlrFHbrPwAAAD99AAAAAAAAAAFWHgAAVgIAANxX2bSRB+w/Vt3zbsBp6z8AAAA/fQAAAAAAAAABVx4AAFYCAAB8OdJbzQHsPyIcznJsXes/AAAAP4wAAAAAAAAAAVgeAABWAgAAfDnSW80B7D/uWqh2GFHrPwAAAD+MAAAAAAAAAAFZHgAAVgIAAHw50lvNAew/upmCesRE6z8AAAA/nAAAAAAAAAABWh4AAFYCAAB8OdJbzQHsP4bYXH5wOOs/AAAAP6wAAAAAAAAAAVseAABWAgAAfDnSW80B7D9SFzeCHCzrPwAAAD+7AAAAAAAAAAFcHgAAVgIAAHw50lvNAew/HFYRhsgf6z8AAAA/uwAAAAAAAAABXR4AAFYCAAB8OdJbzQHsP+qU64l0E+s/AAAAP8sAAAAAAAAAAV4eAABWAgAAfDnSW80B7D+208WNIAfrPwAAAD/LAAAAAAAAAAFfHgAAVgIAAHw50lvNAew/gBKgkcz66j8AAAA/2gAAAAAAAAABYB4AAFYCAADcV9m0kQfsPxiQVJkk4uo/AAAAP+oAAAAAAAAAAWEeAABWAgAA3FfZtJEH7D/izi6d0NXqPwAAAD/qAAAAAAAAAAFiHgAAVgIAADl24A1WDew/fEzjpCi96j8AAAA/+gAAAAAAAAABYx4AAFYCAAA5duANVg3sP0iLvajUsOo/AAAAP/oAAAAAAAAAAWQeAABWAgAAlpTnZhoT7D/gCHKwLJjqPwAAAD8JAQAAAAAAAAFlHgAAVgIAAPWy7r/eGOw/qkdMtNiL6j8AAAA/CQEAAAAAAAABZh4AAFYCAACv7/xxZyTsP0TFALwwc+o/AAAAPxkBAAAAAAAAAWceAABWAgAADw4Eyysq7D9ExQC8MHPqPwAAAD8ZAQAAAAAAAAFoHgAAVgIAAMpKEn20New/DgTbv9xm6j8AAAA/KQEAAAAAAAABaR4AAFYCAACFhyAvPUHsP6aBj8c0Tuo/AAAAPykBAAAAAAAAAWoeAABWAgAAQsQu4cVM7D9wwGnL4EHqPwAAAD84AQAAAAAAAAFrHgAAVgIAAFsfROwSXuw/Cj4e0zgp6j8AAAA/OAEAAAAAAAABbB4AAFYCAADTmGBQJHXsP9R8+NbkHOo/AAAAP0gBAAAAAAAAAW0eAABWAgAAj9VuAq2A7D+iu9LakBDqPwAAAD9IAQAAAAAAAAFuHgAAVgIAAKkwhA36kew/orvS2pAQ6j8AAAA/VwEAAAAAAAABbx4AAFYCAADDi5kYR6PsP2z6rN48BOo/AAAAP1cBAAAAAAAAAXAeAABWAgAAfcinys+u7D9s+qzePATqPwAAAD9nAQAAAAAAAAFxHgAAVgIAADkFtnxYuuw/bPqs3jwE6j8AAAA/ZwEAAAAAAAABch4AAFYCAAD1QcQu4cXsP2z6rN48BOo/AAAAP3cBAAAAAAAAAXMeAABWAgAAUWDLh6XL7D84OYfi6PfpPwAAAD93AQAAAAAAAAF0HgAAVgIAALF+0uBp0ew/ODmH4uj36T8AAAA/hgEAAAAAAAABdR4AAFYCAAAPndk5LtfsPzg5h+Lo9+k/AAAAP+QBAAAAAAAAAXYeAABWAgAAa7vgkvLc7D84OYfi6PfpPwAAAD/kAQAAAAAAAAF3HgAAVgIAAMvZ5+u24uw/ODmH4uj36T8AAAA/9AEAAAAAAAABeB4AAFYCAAAp+O5Ee+jsP2z6rN48BOo/AAAAP/QBAAAAAAAAAXkeAABWAgAAhxb2nT/u7D+iu9LakBDqPwAAAD8DAgAAAAAAAAF6HgAAVgIAAOU0/fYD9Ow/1Hz41uQc6j8AAAA/AwIAAAAAAAABex4AAFYCAADlNP32A/TsPwo+HtM4Keo/AAAAPxMCAAAAAAAAAXweAABWAgAAQ1MEUMj57D9wwGnL4EHqPwAAAD8jAgAAAAAAAAF9HgAAVgIAAJ9xC6mM/+w/poGPxzRO6j8AAAA/IwIAAAAAAAABfh4AAFYCAACfcQupjP/sP9pCtcOIWuo/AAAAPzICAAAAAAAAAX8eAABWAgAAn3ELqYz/7D9ExQC8MHPqPwAAAD8yAgAAAAAAAAGAHgAAVgIAAJ9xC6mM/+w/qkdMtNiL6j8AAAA/QgIAAAAAAAABgR4AAFYCAAD9jxICUQXtP+AIcrAsmOo/AAAAP0ICAAAAAAAAAYIeAABWAgAA/Y8SAlEF7T8SypesgKTqPwAAAD9RAgAAAAAAAAGDHgAAVgIAAP2PEgJRBe0/fEzjpCi96j8AAAA/UQIAAAAAAAABhB4AAFYCAAD9jxICUQXtP+LOLp3Q1eo/AAAAP2ECAAAAAAAAAYUeAABWAgAA/Y8SAlEF7T9MUXqVeO7qPwAAAD9hAgAAAAAAAAGGHgAAVgIAAP2PEgJRBe0/ttPFjSAH6z8AAAA/cQIAAAAAAAABhx4AAFYCAAD9jxICUQXtPxxWEYbIH+s/AAAAP3ECAAAAAAAAAYgeAABWAgAA/Y8SAlEF7T+6mYJ6xETrPwAAAD+AAgAAAAAAAAGJHgAAVgIAAP2PEgJRBe0/IhzOcmxd6z8AAAA/gAIAAAAAAAABih4AAFYCAAD9jxICUQXtP4yeGWsUdus/AAAAP5ACAAAAAAAAAYseAABWAgAA/Y8SAlEF7T8o4opfEJvrPwAAAD+QAgAAAAAAAAGMHgAAVgIAAP2PEgJRBe0/kGTWV7iz6z8AAAA/oAIAAAAAAAABjR4AAFYCAAD9jxICUQXtP/jmIVBgzOs/AAAAP6ACAAAAAAAAAY4eAABWAgAAn3ELqYz/7D9gaW1ICOXrPwAAAD+vAgAAAAAAAAGPHgAAVgIAAENTBFDI+ew/liqTRFzx6z8AAAA/rwIAAAAAAAABkB4AAFYCAADlNP32A/TsP/6s3jwECuw/AAAAP78CAAAAAAAAAZEeAABWAgAAhxb2nT/u7D9kLyo1rCLsPwAAAD+/AgAAAAAAAAGSHgAAVgIAACn47kR76Ow/mvBPMQAv7D8AAAA/zgIAAAAAAAABkx4AAFYCAAAp+O5Ee+jsP86xdS1UO+w/AAAAP84CAAAAAAAAAZQeAABWAgAAy9nn67bi7D8Cc5spqEfsPwAAAD/eAgAAAAAAAAGVHgAAVgIAAGu74JLy3Ow/ODTBJfxT7D8AAAA/3gIAAAAAAAABlh4AAFYCAAAPndk5LtfsPzg0wSX8U+w/AAAAP+4CAAAAAAAAAZceAABWAgAAsX7S4GnR7D9q9eYhUGDsPwAAAD/uAgAAAAAAAAGYHgAAVgIAAFFgy4ely+w/nrYMHqRs7D8AAAA//QIAAAAAAAABmR4AAFYCAAD1QcQu4cXsP562DB6kbOw/AAAAP/0CAAAAAAAAAZoeAABWAgAAlyO91RzA7D+etgwepGzsPwAAAD8dAwAAAAAAAAGbHgAAVgIAADkFtnxYuuw/nrYMHqRs7D8AAAA/HQMAAAAAAAABnB4AAFYCAADd5q4jlLTsP562DB6kbOw/AAAAPx0DAAAAAAAAAZ0eAABWAgAAfcinys+u7D+etgwepGzsPwAAAD8sAwAAAAAAAAGeHgAAVgIAAB+qoHELqew/nrYMHqRs7D8AAAA/PAMAAAAAAAABnx4AAFYCAABjbZK/gp3sP562DB6kbOw/AAAAPzwDAAAAAAAAAaAeAABWAgAAY22Sv4Kd7D9q9eYhUGDsPwAAAD9LAwAAAAAAAAGhHgAAVgIAAAVPi2a+l+w/ODTBJfxT7D8AAAA/SwMAAAAAAAABoh4AAFYCAACpMIQN+pHsPwJzmymoR+w/AAAAP1sDAAAAAAAAAaMeAABWAgAAESyvqDCE7T+YL1kBSZXpPwAAAD8AAAAAAAAAAAGkHgAAVgIAAG1KtgH1ie0/mC9ZAUmV6T8AAAA/AAAAAAAAAAABpR4AAFYCAADLaL1auY/tP2JuMwX1iOk/AAAAPx8AAAAAAAAAAaYeAABWAgAAKYfEs32V7T9ibjMF9YjpPwAAAD8fAAAAAAAAAAGnHgAAVgIAAIelywxCm+0/Ym4zBfWI6T8AAAA/LwAAAAAAAAABqB4AAFYCAADlw9JlBqHtP2JuMwX1iOk/AAAAPz4AAAAAAAAAAakeAABWAgAAnwDhF4+s7T8urQ0JoXzpPwAAAD8+AAAAAAAAAAGqHgAAVgIAAF0978kXuO0/Lq0NCaF86T8AAAA/TgAAAAAAAAABqx4AAFYCAAC5W/Yi3L3tPy6tDQmhfOk/AAAAP04AAAAAAAAAAaweAABWAgAAMdUSh+3U7T/66+cMTXDpPwAAAD9dAAAAAAAAAAGtHgAAVgIAAO0RITl24O0/+uvnDE1w6T8AAAA/XQAAAAAAAAABrh4AAFYCAACrTi/r/uvtP/rr5wxNcOk/AAAAP20AAAAAAAAAAa8eAABWAgAAB202RMPx7T/66+cMTXDpPwAAAD+cAAAAAAAAAAGwHgAAVgIAAAdtNkTD8e0/Lq0NCaF86T8AAAA/rAAAAAAAAAABsR4AAFYCAAAHbTZEw/HtP2JuMwX1iOk/AAAAP7sAAAAAAAAAAbIeAABWAgAAB202RMPx7T/K8H79nKHpPwAAAD+7AAAAAAAAAAGzHgAAVgIAAAdtNkTD8e0/NHPK9US66T8AAAA/ywAAAAAAAAABtB4AAFYCAAAHbTZEw/HtP5r1Fe7s0uk/AAAAP8sAAAAAAAAAAbUeAABWAgAAB202RMPx7T8EeGHmlOvpPwAAAD/aAAAAAAAAAAG2HgAAVgIAAAdtNkTD8e0/bPqs3jwE6j8AAAA/2gAAAAAAAAABtx4AAFYCAACrTi/r/uvtP2z6rN48BOo/AAAAP+oAAAAAAAAAAbgeAABWAgAASzAokjrm7T/UfPjW5BzqPwAAAD/qAAAAAAAAAAG5HgAAVgIAAEswKJI65u0/Pv9Dz4w16j8AAAA/+gAAAAAAAAABuh4AAFYCAABLMCiSOubtP3DAacvgQeo/AAAAP/oAAAAAAAAAAbseAABWAgAA7REhOXbg7T+mgY/HNE7qPwAAAD8JAQAAAAAAAAG8HgAAVgIAAJHzGeCx2u0/2kK1w4ha6j8AAAA/CQEAAAAAAAABvR4AAFYCAAAx1RKH7dTtPw4E27/cZuo/AAAAPxkBAAAAAAAAAb4eAABWAgAA07YLLinP7T8OBNu/3GbqPwAAAD8ZAQAAAAAAAAG/HgAAVgIAAHeYBNVkye0/RMUAvDBz6j8AAAA/KQEAAAAAAAABwB4AAFYCAAB3mATVZMntP3aGJriEf+o/AAAAPzgBAAAAAAAAAcEeAABWAgAAuVv2Ity97T+qR0y02IvqPwAAAD84AQAAAAAAAAHCHgAAVgIAAP8e6HBTsu0/4AhysCyY6j8AAAA/OAEAAAAAAAABwx4AAFYCAABD4tm+yqbtP+AIcrAsmOo/AAAAP0gBAAAAAAAAAcQeAABWAgAAh6XLDEKb7T8SypesgKTqPwAAAD9XAQAAAAAAAAHFHgAAVgIAAMtovVq5j+0/EsqXrICk6j8AAAA/VwEAAAAAAAABxh4AAFYCAAARLK+oMITtP0iLvajUsOo/AAAAP1cBAAAAAAAAAcceAABWAgAAU++g9qd47T9Ii72o1LDqPwAAAD9nAQAAAAAAAAHIHgAAVgIAAPXQmZ3jcu0/SIu9qNSw6j8AAAA/dwEAAAAAAAAByR4AAFYCAACXspJEH23tP3xM46Qoveo/AAAAP3cBAAAAAAAAAcoeAABWAgAA9dCZneNy7T9Ii72o1LDqPwAAAD/kAQAAAAAAAAHLHgAAVgIAALENqE9sfu0/EsqXrICk6j8AAAA/9AEAAAAAAAABzB4AAFYCAABtSrYB9YntP+AIcrAsmOo/AAAAP/QBAAAAAAAAAc0eAABWAgAAKYfEs32V7T+qR0y02IvqPwAAAD8DAgAAAAAAAAHOHgAAVgIAAOXD0mUGoe0/doYmuIR/6j8AAAA/AwIAAAAAAAABzx4AAFYCAACfAOEXj6ztP0TFALwwc+o/AAAAPxMCAAAAAAAAAdAeAABWAgAAuVv2Ity97T9ExQC8MHPqPwAAAD8TAgAAAAAAAAHRHgAAVgIAAHeYBNVkye0/RMUAvDBz6j8AAAA/IwIAAAAAAAAB0h4AAFYCAAAx1RKH7dTtPw4E27/cZuo/AAAAPyMCAAAAAAAAAdMeAABWAgAA7REhOXbg7T8OBNu/3GbqPwAAAD8yAgAAAAAAAAHUHgAAVgIAAKtOL+v+6+0/DgTbv9xm6j8AAAA/MgIAAAAAAAAB1R4AAFYCAABliz2dh/ftP9pCtcOIWuo/AAAAP0ICAAAAAAAAAdYeAABWAgAAxalE9kv97T/aQrXDiFrqPwAAAD9CAgAAAAAAAAHXHgAAVgIAACHIS08QA+4/2kK1w4ha6j8AAAA/UwIAAAAAAAAB2B4AAFYCAAB/5lKo1AjuP6aBj8c0Tuo/AAAAP5ICAAAAAAAAAdkeAABWAgAA3QRaAZkO7j+mgY/HNE7qPwAAAD+SAgAAAAAAAAHaHgAAVgIAADkjYVpdFO4/poGPxzRO6j8AAAA/ogIAAAAAAAAB2x4AAFYCAACZQWizIRruP6aBj8c0Tuo/AAAAP7ECAAAAAAAAAdweAABWAgAA919vDOYf7j+mgY/HNE7qPwAAAD/BAgAAAAAAAAHdHgAAVgIAAFN+dmWqJe4/poGPxzRO6j8AAAA/wQIAAAAAAAAB3h4AAFYCAACznH2+bivuP6aBj8c0Tuo/AAAAP+ACAAAAAAAAAd8eAABWAgAAs5x9vm4r7j9wwGnL4EHqPwAAAD8PAwAAAAAAAAHgHgAAVgIAALOcfb5uK+4/poGPxzRO6j8AAAA/PgMAAAAAAAAB4R4AAFYCAAAph8SzfZXtP4yeGWsUdus/AAAAPwAAAAAAAAAAAeIeAABWAgAAh6XLDEKb7T+MnhlrFHbrPwAAAD8AAAAAAAAAAAHjHgAAVgIAAEPi2b7Kpu0/Vt3zbsBp6z8AAAA/aQAAAAAAAAAB5B4AAFYCAAD/HuhwU7LtPyIcznJsXes/AAAAP2kAAAAAAAAAAeUeAABWAgAAuVv2Ity97T/uWqh2GFHrPwAAAD95AAAAAAAAAAHmHgAAVgIAANO2Cy4pz+0/upmCesRE6z8AAAA/eQAAAAAAAAAB5x4AAFYCAACR8xngsdrtP7qZgnrEROs/AAAAP4gAAAAAAAAAAegeAABWAgAASzAokjrm7T+G2Fx+cDjrPwAAAD+IAAAAAAAAAAHpHgAAVgIAAAdtNkTD8e0/hthcfnA46z8AAAA/mAAAAAAAAAAB6h4AAFYCAADFqUT2S/3tP4bYXH5wOOs/AAAAP7cAAAAAAAAAAeseAABWAgAAIchLTxAD7j+G2Fx+cDjrPwAAAD/HAAAAAAAAAAHsHgAAVgIAACHIS08QA+4/upmCesRE6z8AAAA/1gAAAAAAAAAB7R4AAFYCAAAhyEtPEAPuP+5aqHYYUes/AAAAP+YAAAAAAAAAAe4eAABWAgAAIchLTxAD7j8iHM5ybF3rPwAAAD/2AAAAAAAAAAHvHgAAVgIAAH/mUqjUCO4/IhzOcmxd6z8AAAA/9gAAAAAAAAAB8B4AAFYCAAB/5lKo1AjuP1bd827Aaes/AAAAP/YAAAAAAAAAAfEeAABWAgAAf+ZSqNQI7j+MnhlrFHbrPwAAAD8FAQAAAAAAAAHyHgAAVgIAAH/mUqjUCO4/vl8/Z2iC6z8AAAA/BQEAAAAAAAAB8x4AAFYCAAB/5lKo1AjuP/IgZWO8jus/AAAAPxUBAAAAAAAAAfQeAABWAgAAf+ZSqNQI7j8o4opfEJvrPwAAAD8kAQAAAAAAAAH1HgAAVgIAAH/mUqjUCO4/XKOwW2Sn6z8AAAA/NAEAAAAAAAAB9h4AAFYCAAB/5lKo1AjuP5Bk1le4s+s/AAAAPzQBAAAAAAAAAfceAABWAgAAf+ZSqNQI7j/GJfxTDMDrPwAAAD80AQAAAAAAAAH4HgAAVgIAAH/mUqjUCO4/+OYhUGDM6z8AAAA/RAEAAAAAAAAB+R4AAFYCAAB/5lKo1AjuPyyoR0y02Os/AAAAP1MBAAAAAAAAAfoeAABWAgAAf+ZSqNQI7j9gaW1ICOXrPwAAAD9jAQAAAAAAAAH7HgAAVgIAAH/mUqjUCO4/yOu4QLD96z8AAAA/YwEAAAAAAAAB/B4AAFYCAAB/5lKo1AjuP/6s3jwECuw/AAAAP3MBAAAAAAAAAf0eAABWAgAAf+ZSqNQI7j9kLyo1rCLsPwAAAD9zAQAAAAAAAAH+HgAAVgIAAH/mUqjUCO4/zrF1LVQ77D8AAAA/ggEAAAAAAAAB/x4AAFYCAAAhyEtPEAPuPzg0wSX8U+w/AAAAP4IBAAAAAAAAAQAfAABWAgAAIchLTxAD7j9q9eYhUGDsPwAAAD+SAQAAAAAAAAEBHwAAVgIAAMWpRPZL/e0/nrYMHqRs7D8AAAA/oQEAAAAAAAABAh8AAFYCAADFqUT2S/3tP2r15iFQYOw/AAAAP9ABAAAAAAAAAQMfAABWAgAAxalE9kv97T8Cc5spqEfsPwAAAD/gAQAAAAAAAAEEHwAAVgIAAMWpRPZL/e0/Mm4EOVgW7D8AAAA/4AEAAAAAAAABBR8AAFYCAACr3QRaAZnuP5JpnBSlV+k/AAAAPwAAAAAAAAAAAQYfAABWAgAAB/wLs8We7j+SaZwUpVfpPwAAAD8AAAAAAAAAAAEHHwAAVgIAAAf8C7PFnu4/xCrCEPlj6T8AAAA/PgAAAAAAAAABCB8AAFYCAAAH/AuzxZ7uP/rr5wxNcOk/AAAAP14AAAAAAAAAAQkfAABWAgAAB/wLs8We7j9ibjMF9YjpPwAAAD9tAAAAAAAAAAEKHwAAVgIAAAf8C7PFnu4/mC9ZAUmV6T8AAAA/bQAAAAAAAAABCx8AAFYCAAAH/AuzxZ7uP/6xpPnwrek/AAAAP30AAAAAAAAAAQwfAABWAgAAB/wLs8We7j9mNPDxmMbpPwAAAD99AAAAAAAAAAENHwAAVgIAAAf8C7PFnu4/0LY76kDf6T8AAAA/jQAAAAAAAAABDh8AAFYCAAAH/AuzxZ7uPzg5h+Lo9+k/AAAAP5wAAAAAAAAAAQ8fAABWAgAAB/wLs8We7j9s+qzePATqPwAAAD+cAAAAAAAAAAEQHwAAVgIAAAf8C7PFnu4/1Hz41uQc6j8AAAA/nAAAAAAAAAABER8AAFYCAAAH/AuzxZ7uPwo+HtM4Keo/AAAAP6wAAAAAAAAAARIfAABWAgAAB/wLs8We7j8+/0PPjDXqPwAAAD+7AAAAAAAAAAETHwAAVgIAAGcaEwyKpO4/Cj4e0zgp6j8AAAA/+gAAAAAAAAABFB8AAFYCAADFOBplTqruP6K70tqQEOo/AAAAPwoBAAAAAAAAARUfAABWAgAA1dS2Cy4p7z+Mo98nARrpPwAAAD8AAAAAAAAAAAEWHwAAVgIAADPzvWTyLu8/jKPfJwEa6T8AAAA/AAAAAAAAAAABFx8AAFYCAACREcW9tjTvP4yj3ycBGuk/AAAAPx8AAAAAAAAAARgfAABWAgAAkRHFvbY07z/AZAUkVSbpPwAAAD8fAAAAAAAAAAEZHwAAVgIAAJERxb22NO8/9CUrIKky6T8AAAA/LwAAAAAAAAABGh8AAFYCAACREcW9tjTvPyjnUBz9Puk/AAAAPy8AAAAAAAAAARsfAABWAgAAkRHFvbY07z9eqHYYUUvpPwAAAD8+AAAAAAAAAAEcHwAAVgIAAJERxb22NO8/kmmcFKVX6T8AAAA/TgAAAAAAAAABHR8AAFYCAACREcW9tjTvP8QqwhD5Y+k/AAAAP04AAAAAAAAAAR4fAABWAgAAkRHFvbY07z/66+cMTXDpPwAAAD9dAAAAAAAAAAEfHwAAVgIAAJERxb22NO8/Ym4zBfWI6T8AAAA/bQAAAAAAAAABIB8AAFYCAACREcW9tjTvP5gvWQFJlek/AAAAP20AAAAAAAAAASEfAABWAgAAkRHFvbY07z/K8H79nKHpPwAAAD9tAAAAAAAAAAEiHwAAVgIAAJERxb22NO8//rGk+fCt6T8AAAA/fQAAAAAAAAABIx8AAFYCAAAz871k8i7vP2Y08PGYxuk/AAAAP4wAAAAAAAAAASQfAABWAgAA1dS2Cy4p7z+a9RXu7NLpPwAAAD+MAAAAAAAAAAElHwAAVgIAABmYqFmlHe8/BHhh5pTr6T8AAAA/nAAAAAAAAAABJh8AAFYCAAC5eaEA4RfvPzg5h+Lo9+k/AAAAP5wAAAAAAAAAAScfAABWAgAAXVuapxwS7z9s+qzePATqPwAAAD+sAAAAAAAAAAEoHwAAVgIAAP88k05YDO8/orvS2pAQ6j8AAAA/rAAAAAAAAAABKR8AAFYCAABDAIWczwDvP9R8+NbkHOo/AAAAP7sAAAAAAAAAASofAABWAgAAh8N26kb17j8KPh7TOCnqPwAAAD+7AAAAAAAAAAErHwAAVgIAACulb5GC7+4/Pv9Dz4w16j8AAAA/ywAAAAAAAAABLB8AAFYCAADNhmg4vunuPz7/Q8+MNeo/AAAAP8sAAAAAAAAAAS0fAABWAgAAb2hh3/nj7j8+/0PPjDXqPwAAAD/aAAAAAAAAAAEuHwAAVgIAABFKWoY13u4/Pv9Dz4w16j8AAAA/CQEAAAAAAAABLx8AAFYCAACzK1MtcdjuPz7/Q8+MNeo/AAAAPwkBAAAAAAAAATAfAABWAgAAVQ1M1KzS7j8+/0PPjDXqPwAAAD8ZAQAAAAAAAAExHwAAVgIAAPnuRHvozO4/Pv9Dz4w16j8AAAA/KQEAAAAAAAABMh8AAFYCAACZ0D0iJMfuPz7/Q8+MNeo/AAAAPykBAAAAAAAAATMfAABWAgAAO7I2yV/B7j8+/0PPjDXqPwAAAD9IAQAAAAAAAAE0HwAAVgIAAN+TL3Cbu+4/Pv9Dz4w16j8AAAA/SAEAAAAAAAABNR8AAFYCAADfky9wm7vuPwo+HtM4Keo/AAAAP1cBAAAAAAAAATYfAABWAgAA35MvcJu77j/UfPjW5BzqPwAAAD9XAQAAAAAAAAE3HwAAVgIAAN+TL3Cbu+4/orvS2pAQ6j8AAAA/ZwEAAAAAAAABOB8AAFYCAADfky9wm7vuP2z6rN48BOo/AAAAP3cBAAAAAAAAATkfAABWAgAAO7I2yV/B7j9s+qzePATqPwAAAD93AQAAAAAAAAE6HwAAVgIAAPnuRHvozO4/ODmH4uj36T8AAAA/hgEAAAAAAAABOx8AAFYCAABVDUzUrNLuPwR4YeaU6+k/AAAAP4YBAAAAAAAAATwfAABWAgAAEUpahjXe7j/QtjvqQN/pPwAAAD+WAQAAAAAAAAE9HwAAVgIAAG9oYd/54+4/mvUV7uzS6T8AAAA/pgEAAAAAAAABPh8AAFYCAADNhmg4vunuP2Y08PGYxuk/AAAAP7UBAAAAAAAAAT8fAABWAgAAK6VvkYLv7j9mNPDxmMbpPwAAAD+1AQAAAAAAAAFAHwAAVgIAAIfDdupG9e4/ZjTw8ZjG6T8AAAA/5AEAAAAAAAABQR8AAFYCAADl4X1DC/vuP2Y08PGYxuk/AAAAP/QBAAAAAAAAAUIfAABWAgAAQwCFnM8A7z9mNPDxmMbpPwAAAD/0AQAAAAAAAAFDHwAAVgIAAEMAhZzPAO8/mvUV7uzS6T8AAAA/AwIAAAAAAAABRB8AAFYCAAChHoz1kwbvP9C2O+pA3+k/AAAAPwMCAAAAAAAAAUUfAABWAgAAoR6M9ZMG7z8EeGHmlOvpPwAAAD8TAgAAAAAAAAFGHwAAVgIAAKEejPWTBu8/ODmH4uj36T8AAAA/MgIAAAAAAAABRx8AAFYCAAD/PJNOWAzvPzg5h+Lo9+k/AAAAP1ECAAAAAAAAAUgfAABWAgAA/zyTTlgM7z9s+qzePATqPwAAAD9hAgAAAAAAAAFJHwAAVgIAAP88k05YDO8/orvS2pAQ6j8AAAA/YQIAAAAAAAABSh8AAFYCAAD/PJNOWAzvP9R8+NbkHOo/AAAAP3ECAAAAAAAAAUsfAABWAgAA/zyTTlgM7z8KPh7TOCnqPwAAAD+AAgAAAAAAAAFMHwAAVgIAAP88k05YDO8/Pv9Dz4w16j8AAAA/gAIAAAAAAAABTR8AAFYCAAD/PJNOWAzvP3DAacvgQeo/AAAAP5ACAAAAAAAAAU4fAABWAgAAoR6M9ZMG7z+mgY/HNE7qPwAAAD+QAgAAAAAAAAFPHwAAVgIAAEMAhZzPAO8/DgTbv9xm6j8AAAA/oAIAAAAAAAABUB8AAFYCAABDAIWczwDvP3aGJriEf+o/AAAAP6ACAAAAAAAAAVEfAABWAgAA5eF9Qwv77j/gCHKwLJjqPwAAAD+vAgAAAAAAAAFSHwAAVgIAAIfDdupG9e4/SIu9qNSw6j8AAAA/rwIAAAAAAAABUx8AAFYCAACHw3bqRvXuP3xM46Qoveo/AAAAP78CAAAAAAAAAVQfAABWAgAAh8N26kb17j+wDQmhfMnqPwAAAD+/AgAAAAAAAAFVHwAAVgIAAIfDdupG9e4/4s4undDV6j8AAAA/zgIAAAAAAAABVh8AAFYCAAArpW+Rgu/uPxiQVJkk4uo/AAAAP84CAAAAAAAAAVcfAABWAgAAzYZoOL7p7j8YkFSZJOLqPwAAAD/eAgAAAAAAAAFYHwAAVgIAAG9oYd/54+4/GJBUmSTi6j8AAAA/3gIAAAAAAAABWR8AAFYCAAARSlqGNd7uP0xRepV47uo/AAAAP+4CAAAAAAAAAVofAABWAgAAVQ1M1KzS7j+AEqCRzPrqPwAAAD/uAgAAAAAAAAFbHwAAVgIAAPnuRHvozO4/ttPFjSAH6z8AAAA//QIAAAAAAAABXB8AAFYCAACZ0D0iJMfuP+qU64l0E+s/AAAAPw0DAAAAAAAAAV0fAABWAgAA35MvcJu77j8cVhGGyB/rPwAAAD8NAwAAAAAAAAFeHwAAVgIAACFXIb4SsO4/HFYRhsgf6z8AAAA/HQMAAAAAAAABXx8AAFYCAADFOBplTqruPxxWEYbIH+s/AAAAP1sDAAAAAAAAAWAfAABWAgAAxTgaZU6q7j/qlOuJdBPrPwAAAD+aAwAAAAAAAAFhHwAAVgIAAMU4GmVOqu4/ttPFjSAH6z8AAAA/qQMAAAAAAAABYh8AAFYCAAB/dSgX17XuP7bTxY0gB+s/AAAAP7kDAAAAAAAAAWMfAABWAgAAO7I2yV/B7j9MUXqVeO7qPwAAAD+5AwAAAAAAAAFkHwAAVgIAAPnuRHvozO4/TFF6lXju6j8AAAA/yAMAAAAAAAABZR8AAFYCAACzK1MtcdjuPxiQVJkk4uo/AAAAP8gDAAAAAAAAAWYfAABWAgAAb2hh3/nj7j/izi6d0NXqPwAAAD/YAwAAAAAAAAFnHwAAVgIAACulb5GC7+4/4s4undDV6j8AAAA/2AMAAAAAAAABaB8AAFYCAADl4X1DC/vuP7ANCaF8yeo/AAAAP+gDAAAAAAAAAWkfAABWAgAAoR6M9ZMG7z+wDQmhfMnqPwAAAD/oAwAAAAAAAAFqHwAAVgIAAP88k05YDO8/sA0JoXzJ6j8AAAA/9wMAAAAAAAABax8AAFYCAABdW5qnHBLvP7ANCaF8yeo/AAAAPwcEAAAAAAAAAWwfAABWAgAAuXmhAOEX7z98TOOkKL3qPwAAAD8XBAAAAAAAAAFtHwAAVgIAABmYqFmlHe8/fEzjpCi96j8AAAA/NgQAAAAAAAABbh8AAFYCAAB3tq+yaSPvP3xM46Qoveo/AAAAP0UEAAAAAAAAAW8fAABWAgAA1dS2Cy4p7z98TOOkKL3qPwAAAD9VBAAAAAAAAAFwHwAAVgIAAJERxb22NO8/SIu9qNSw6j8AAAA/VQQAAAAAAAABcR8AAFYCAABLTtNvP0DvP0iLvajUsOo/AAAAP2UEAAAAAAAAAXIfAABWAgAAB4vhIchL7z9Ii72o1LDqPwAAAD90BAAAAAAAAAFzHwAAVgIAAGWp6HqMUe8/SIu9qNSw6j8AAAA/dAQAAAAAAAABdB8AAFYCAADFx+/TUFfvP0iLvajUsOo/AAAAP4QEAAAAAAAAAXUfAABWAgAAIeb2LBVd7z9Ii72o1LDqPwAAAD/iBAAAAAAAAAF2HwAAVgIAAAf8C7PFnu4/kGTWV7iz6z8AAAA/AAAAAAAAAAABdx8AAFYCAABnGhMMiqTuP5Bk1le4s+s/AAAAP14AAAAAAAAAAXgfAABWAgAAxTgaZU6q7j+QZNZXuLPrPwAAAD9eAAAAAAAAAAF5HwAAVgIAACFXIb4SsO4/XKOwW2Sn6z8AAAA/bgAAAAAAAAABeh8AAFYCAADfky9wm7vuP1yjsFtkp+s/AAAAP24AAAAAAAAAAXsfAABWAgAAmdA9IiTH7j9co7BbZKfrPwAAAD99AAAAAAAAAAF8HwAAVgIAAFUNTNSs0u4/XKOwW2Sn6z8AAAA/jQAAAAAAAAABfR8AAFYCAACzK1MtcdjuP1yjsFtkp+s/AAAAP50AAAAAAAAAAX4fAABWAgAAEUpahjXe7j9co7BbZKfrPwAAAD+dAAAAAAAAAAF/HwAAVgIAAG9oYd/54+4/XKOwW2Sn6z8AAAA/nQAAAAAAAAABgB8AAFYCAADNhmg4vunuP1yjsFtkp+s/AAAAP6wAAAAAAAAAAYEfAABWAgAAzYZoOL7p7j+QZNZXuLPrPwAAAD/bAAAAAAAAAAGCHwAAVgIAAM2GaDi+6e4/xiX8UwzA6z8AAAA/6wAAAAAAAAABgx8AAFYCAAArpW+Rgu/uP8Yl/FMMwOs/AAAAP+sAAAAAAAAAAYQfAABWAgAAK6VvkYLv7j/45iFQYMzrPwAAAD/6AAAAAAAAAAGFHwAAVgIAAIfDdupG9e4/LKhHTLTY6z8AAAA/CgEAAAAAAAABhh8AAFYCAACHw3bqRvXuP2BpbUgI5es/AAAAPwoBAAAAAAAAAYcfAABWAgAAh8N26kb17j+WKpNEXPHrPwAAAD8aAQAAAAAAAAGIHwAAVgIAAOXhfUML++4/yOu4QLD96z8AAAA/GgEAAAAAAAABiR8AAFYCAADl4X1DC/vuP/6s3jwECuw/AAAAPykBAAAAAAAAAYofAABWAgAA5eF9Qwv77j8ybgQ5WBbsPwAAAD8pAQAAAAAAAAGLHwAAVgIAAOXhfUML++4/ZC8qNawi7D8AAAA/OQEAAAAAAAABjB8AAFYCAADl4X1DC/vuP5rwTzEAL+w/AAAAPzkBAAAAAAAAAY0fAABWAgAA5eF9Qwv77j/OsXUtVDvsPwAAAD9IAQAAAAAAAAGOHwAAVgIAAOXhfUML++4/AnObKahH7D8AAAA/SAEAAAAAAAABjx8AAFYCAADl4X1DC/vuPzg0wSX8U+w/AAAAP1gBAAAAAAAAAZAfAABWAgAA5eF9Qwv77j9q9eYhUGDsPwAAAD9YAQAAAAAAAAGRHwAAVgIAAOXhfUML++4/nrYMHqRs7D8AAAA/aAEAAAAAAAABkh8AAFYCAADl4X1DC/vuPwY5WBZMhew/AAAAP3cBAAAAAAAAAZMfAABWAgAA5eF9Qwv77j88+n0SoJHsPwAAAD93AQAAAAAAAAGUHwAAVgIAAOXhfUML++4/pHzJCkiq7D8AAAA/hwEAAAAAAAABlR8AAFYCAADl4X1DC/vuP9Y97wactuw/AAAAP4cBAAAAAAAAAZYfAABWAgAA5eF9Qwv77j8O/xQD8MLsPwAAAD+XAQAAAAAAAAGXHwAAVgIAAOXhfUML++4/QMA6/0PP7D8AAAA/lwEAAAAAAAABmB8AAFYCAADl4X1DC/vuP3SBYPuX2+w/AAAAP6YBAAAAAAAAAZkfAABWAgAAh8N26kb17j+qQob36+fsPwAAAD/kAQAAAAAAAAGaHwAAVgIAACulb5GC7+4/qkKG9+vn7D8AAAA/5AEAAAAAAAABmx8AAFYCAADNhmg4vunuP6pChvfr5+w/AAAAP/QBAAAAAAAAAZwfAABWAgAAb2hh3/nj7j90gWD7l9vsPwAAAD8DAgAAAAAAAAGdHwAAVgIAAA1/Llwpfes/qIZVhCHy5z8AAAA/AAAAAAAAAAABnh8AAFYCAADJuzwOsojrP3LFL4jN5ec/AAAAPwAAAAAAAAAAAZ8fAABWAgAAhfhKwDqU6z9ABAqMednnPwAAAD8PAAAAAAAAAAGgHwAAVgIAAJ9TYMuHpes/CkPkjyXN5z8AAAA/DwAAAAAAAAABoR8AAFYCAAAVzXwvmbzrPwpD5I8lzec/AAAAPx8AAAAAAAAAAaIfAABWAgAAMCiSOubN6z/Wgb6T0cDnPwAAAD8fAAAAAAAAAAGjHwAAVgIAAEmDp0Uz3+s/1oG+k9HA5z8AAAA/LwAAAAAAAAABpB8AAFYCAAAfG8sCCfzrP6TAmJd9tOc/AAAAPy8AAAAAAAAAAaUfAABWAgAAOXbgDVYN7D+kwJiXfbTnPwAAAD8+AAAAAAAAAAGmHwAAVgIAAPWy7r/eGOw/bv9ymymo5z8AAAA/PgAAAAAAAAABpx8AAFYCAABS0fUYox7sP27/cpspqOc/AAAAP04AAAAAAAAAAagfAABWAgAAW5BufRCx6z9EysZ4HRfoPwAAAD8AAAAAAAAAAAGpHwAAVgIAAPxxZyRMq+s/eIvsdHEj6D8AAAA/AAAAAAAAAAABqh8AAFYCAAD8cWckTKvrP6xMEnHFL+g/AAAAPwAAAAAAAAAAAasfAABWAgAA/HFnJEyr6z/gDThtGTzoPwAAAD8QAAAAAAAAAAGsHwAAVgIAAPxxZyRMq+s/Fs9daW1I6D8AAAA/HwAAAAAAAAABrR8AAFYCAACfU2DLh6XrP0qQg2XBVOg/AAAAPy8AAAAAAAAAAa4fAABWAgAAn1Ngy4el6z98UalhFWHoPwAAAD8vAAAAAAAAAAGvHwAAVgIAAJ9TYMuHpes/shLPXWlt6D8AAAA/SwAAAAAAAAABsB8AAFYCAACfU2DLh6XrP+TT9Fm9eeg/AAAAP1oAAAAAAAAAAbEfAABWAgAAn1Ngy4el6z8alRpWEYboPwAAAD9qAAAAAAAAAAGyHwAAVgIAAJ9TYMuHpes/TlZAUmWS6D8AAAA/agAAAAAAAAABsx8AAFYCAACfU2DLh6XrP4IXZk65nug/AAAAP5kAAAAAAAAAAbQfAABWAgAAn1Ngy4el6z+22ItKDavoPwAAAD+ZAAAAAAAAAAG1HwAAVgIAAFuQbn0Qses/ttiLSg2r6D8AAAA/uAAAAAAAAAABth8AAFYCAAAVzXwvmbzrP7bYi0oNq+g/AAAAP8gAAAAAAAAAAbcfAABWAgAA0gmL4SHI6z+22ItKDavoPwAAAD/IAAAAAAAAAAG4HwAAVgIAAI5GmZOq0+s/ghdmTrme6D8AAAA/yAAAAAAAAAABuR8AAFYCAABJg6dFM9/rP4IXZk65nug/AAAAP9cAAAAAAAAAAbofAABWAgAAqKGunvfk6z+CF2ZOuZ7oPwAAAD/XAAAAAAAAAAG7HwAAVgIAAAbAtfe76us/TlZAUmWS6D8AAAA/5wAAAAAAAAABvB8AAFYCAABj3rxQgPDrP05WQFJlkug/AAAAP+cAAAAAAAAAAb0fAABWAgAAwfzDqUT26z8alRpWEYboPwAAAD/2AAAAAAAAAAG+HwAAVgIAAB8bywIJ/Os/GpUaVhGG6D8AAAA/BgEAAAAAAAABvx8AAFYCAAAfG8sCCfzrP+TT9Fm9eeg/AAAAPwYBAAAAAAAAAcAfAABWAgAAfDnSW80B7D+yEs9daW3oPwAAAD8WAQAAAAAAAAHBHwAAVgIAANxX2bSRB+w/shLPXWlt6D8AAAA/JQEAAAAAAAABwh8AAFYCAACWlOdmGhPsP3xRqWEVYeg/AAAAPyUBAAAAAAAAAcMfAABWAgAA9bLuv94Y7D98UalhFWHoPwAAAD8lAQAAAAAAAAHEHwAAVgIAAK/v/HFnJOw/SpCDZcFU6D8AAAA/NQEAAAAAAAABxR8AAFYCAAAPDgTLKyrsP+ANOG0ZPOg/AAAAP0UBAAAAAAAAAcYfAABWAgAAykoSfbQ17D+sTBJxxS/oPwAAAD9FAQAAAAAAAAHHHwAAVgIAAChpGdZ4O+w/eIvsdHEj6D8AAAA/VAEAAAAAAAAByB8AAFYCAAAoaRnWeDvsP0TKxngdF+g/AAAAP1QBAAAAAAAAAckfAABWAgAAhYcgLz1B7D8QCaF8yQroPwAAAD9kAQAAAAAAAAHKHwAAVgIAAOOlJ4gBR+w/3Ed7gHX+5z8AAAA/ZAEAAAAAAAAByx8AAFYCAAD9AD2TTljsP/zwrck5FOc/AAAAPwAAAAAAAAAAAcwfAABWAgAAWx9E7BJe7D/88K3JORTnPwAAAD8AAAAAAAAAAAHNHwAAVgIAALk9S0XXY+w//PCtyTkU5z8AAAA/HwAAAAAAAAABzh8AAFYCAAC5PUtF12PsPzCy08WNIOc/AAAAPz8AAAAAAAAAAc8fAABWAgAAF1xSnptp7D9kc/nB4SznPwAAAD9OAAAAAAAAAAHQHwAAVgIAABdcUp6baew/mDQfvjU55z8AAAA/TgAAAAAAAAAB0R8AAFYCAAAXXFKem2nsPwC3arbdUec/AAAAP14AAAAAAAAAAdIfAABWAgAAF1xSnptp7D9qObauhWrnPwAAAD9uAAAAAAAAAAHTHwAAVgIAAHV6Wfdfb+w/0rsBpy2D5z8AAAA/bgAAAAAAAAAB1B8AAFYCAAB1eln3X2/sPzo+TZ/Vm+c/AAAAP30AAAAAAAAAAdUfAABWAgAAdXpZ919v7D+kwJiXfbTnPwAAAD99AAAAAAAAAAHWHwAAVgIAAHV6Wfdfb+w/CkPkjyXN5z8AAAA/jQAAAAAAAAAB1x8AAFYCAAB1eln3X2/sP3LFL4jN5ec/AAAAP40AAAAAAAAAAdgfAABWAgAAdXpZ919v7D/cR3uAdf7nPwAAAD+cAAAAAAAAAAHZHwAAVgIAAHV6Wfdfb+w/RMrGeB0X6D8AAAA/nAAAAAAAAAAB2h8AAFYCAAB1eln3X2/sP6xMEnHFL+g/AAAAP6wAAAAAAAAAAdsfAABWAgAAdXpZ919v7D8Wz11pbUjoPwAAAD+sAAAAAAAAAAHcHwAAVgIAAHV6Wfdfb+w/fFGpYRVh6D8AAAA/vAAAAAAAAAAB3R8AAFYCAAB1eln3X2/sP+TT9Fm9eeg/AAAAP7wAAAAAAAAAAd4fAABWAgAAdXpZ919v7D8alRpWEYboPwAAAD/LAAAAAAAAAAHfHwAAVgIAAHV6Wfdfb+w/TlZAUmWS6D8AAAA/2wAAAAAAAAAB4B8AAFYCAAB1eln3X2/sP4IXZk65nug/AAAAP9sAAAAAAAAAAeEfAABWAgAAdXpZ919v7D9OVkBSZZLoPwAAAD93AQAAAAAAAAHiHwAAVgIAAHV6Wfdfb+w/5NP0Wb156D8AAAA/dwEAAAAAAAAB4x8AAFYCAADTmGBQJHXsP9xHe4B1/uc/AAAAPwAAAAAAAAAAAeQfAABWAgAAMbdnqeh67D+ohlWEIfLnPwAAAD8AAAAAAAAAAAHlHwAAVgIAAI/VbgKtgOw/qIZVhCHy5z8AAAA/EAAAAAAAAAAB5h8AAFYCAADt83VbcYbsP6iGVYQh8uc/AAAAPyAAAAAAAAAAAecfAABWAgAA7fN1W3GG7D9yxS+IzeXnPwAAAD8vAAAAAAAAAAHoHwAAVgIAAEsSfbQ1jOw/csUviM3l5z8AAAA/LwAAAAAAAAAB6R8AAFYCAAAFT4tmvpfsP3LFL4jN5ec/AAAAP0gAAAAAAAAAAeofAABWAgAAY22Sv4Kd7D9ABAqMednnPwAAAD9IAAAAAAAAAAHrHwAAVgIAAB+qoHELqew/CkPkjyXN5z8AAAA/WAAAAAAAAAAB7B8AAFYCAAB9yKfKz67sPwpD5I8lzec/AAAAP1gAAAAAAAAAAe0fAABWAgAA3eauI5S07D8KQ+SPJc3nPwAAAD9oAAAAAAAAAAHuHwAAVgIAAN3mriOUtOw/1oG+k9HA5z8AAAA/aAAAAAAAAAAB7x8AAFYCAAA5BbZ8WLrsP9aBvpPRwOc/AAAAP3cAAAAAAAAAAfAfAABWAgAAlyO91RzA7D/Wgb6T0cDnPwAAAD/FAAAAAAAAAAHxHwAAVgIAADl24A1WDew/7JmxRmG36D8AAAA/AAAAAAAAAAAB8h8AAFYCAAA5duANVg3sPx5b10K1w+g/AAAAPxAAAAAAAAAAAfMfAABWAgAA3FfZtJEH7D8eW9dCtcPoPwAAAD8QAAAAAAAAAAH0HwAAVgIAANxX2bSRB+w/Uhz9PgnQ6D8AAAA/EAAAAAAAAAAB9R8AAFYCAADcV9m0kQfsP4jdIjtd3Og/AAAAPy8AAAAAAAAAAfYfAABWAgAA3FfZtJEH7D+8nkg3sejoPwAAAD8/AAAAAAAAAAH3HwAAVgIAANxX2bSRB+w/7l9uMwX16D8AAAA/PwAAAAAAAAAB+B8AAFYCAADcV9m0kQfsPyQhlC9ZAek/AAAAP04AAAAAAAAAAfkfAABWAgAA3FfZtJEH7D9Y4rkrrQ3pPwAAAD9eAAAAAAAAAAH6HwAAVgIAANxX2bSRB+w/jKPfJwEa6T8AAAA/cwAAAAAAAAAB+x8AAFYCAADcV9m0kQfsP8BkBSRVJuk/AAAAP4IAAAAAAAAAAfwfAABWAgAA3FfZtJEH7D/0JSsgqTLpPwAAAD+CAAAAAAAAAAH9HwAAVgIAANxX2bSRB+w/KOdQHP0+6T8AAAA/kgAAAAAAAAAB/h8AAFYCAAA5duANVg3sPyjnUBz9Puk/AAAAP7EAAAAAAAAAAf8fAABWAgAAOXbgDVYN7D9eqHYYUUvpPwAAAD+xAAAAAAAAAAEAIAAAVgIAAJaU52YaE+w/Xqh2GFFL6T8AAAA/0QAAAAAAAAABASAAAFYCAAD1su6/3hjsP16odhhRS+k/AAAAP/8AAAAAAAAAAQIgAABWAgAAUtH1GKMe7D9eqHYYUUvpPwAAAD//AAAAAAAAAAEDIAAAVgIAAK/v/HFnJOw/Xqh2GFFL6T8AAAA/DwEAAAAAAAABBCAAAFYCAABsLAsk8C/sP16odhhRS+k/AAAAPx8BAAAAAAAAAQUgAABWAgAAKGkZ1ng77D8o51Ac/T7pPwAAAD8fAQAAAAAAAAEGIAAAVgIAAOOlJ4gBR+w/KOdQHP0+6T8AAAA/LgEAAAAAAAABByAAAFYCAACg4jU6ilLsP8BkBSRVJuk/AAAAPy4BAAAAAAAAAQggAABWAgAA/QA9k05Y7D/AZAUkVSbpPwAAAD8+AQAAAAAAAAEJIAAAVgIAAFsfROwSXuw/wGQFJFUm6T8AAAA/PgEAAAAAAAABCiAAAFYCAAC5PUtF12PsP4yj3ycBGuk/AAAAP04BAAAAAAAAAQsgAABWAgAAF1xSnptp7D+Mo98nARrpPwAAAD9OAQAAAAAAAAEMIAAAVgIAAHV6Wfdfb+w/WOK5K60N6T8AAAA/XQEAAAAAAAABDSAAAFYCAAB1eln3X2/sPyQhlC9ZAek/AAAAP3wBAAAAAAAAAQ4gAABWAgAA05hgUCR17D8kIZQvWQHpPwAAAD+MAQAAAAAAAAEPIAAAVgIAANOYYFAkdew/7l9uMwX16D8AAAA/jAEAAAAAAAABECAAAFYCAADTmGBQJHXsP7yeSDex6Og/AAAAP5wBAAAAAAAAAREgAABWAgAAMbdnqeh67D+8nkg3sejoPwAAAD+cAQAAAAAAAAESIAAAVgIAAGu74JLy3Ow/mDQfvjU55z8AAAA/AAAAAAAAAAABEyAAAFYCAABru+CS8tzsP2Rz+cHhLOc/AAAAPwAAAAAAAAAAARQgAABWAgAAy9nn67bi7D9kc/nB4SznPwAAAD8fAAAAAAAAAAEVIAAAVgIAACn47kR76Ow/ZHP5weEs5z8AAAA/LwAAAAAAAAABFiAAAFYCAACHFvadP+7sP2Rz+cHhLOc/AAAAPy8AAAAAAAAAARcgAABWAgAA5TT99gP07D8wstPFjSDnPwAAAD8+AAAAAAAAAAEYIAAAVgIAAJ9xC6mM/+w/MLLTxY0g5z8AAAA/PgAAAAAAAAABGSAAAFYCAACfcQupjP/sP/zwrck5FOc/AAAAP04AAAAAAAAAARogAABWAgAAXa4ZWxUL7T/IL4jN5QfnPwAAAD9OAAAAAAAAAAEbIAAAVgIAALnMILTZEO0/yC+IzeUH5z8AAAA/XgAAAAAAAAABHCAAAFYCAAB3CS9mYhztP5RuYtGR++Y/AAAAP20AAAAAAAAAAR0gAABWAgAAMUY9GOsn7T+UbmLRkfvmPwAAAD9tAAAAAAAAAAEeIAAAVgIAAI9kRHGvLe0/Xq081T3v5j8AAAA/fQAAAAAAAAABHyAAAFYCAADtgkvKczPtP16tPNU97+Y/AAAAP30AAAAAAAAAASAgAABWAgAAS6FSIzg57T8q7BbZ6eLmPwAAAD+NAAAAAAAAAAEhIAAAVgIAAEuhUiM4Oe0/Xq081T3v5j8AAAA/GQEAAAAAAAABIiAAAFYCAABLoVIjODntP5RuYtGR++Y/AAAAPykBAAAAAAAAASMgAABWAgAAS6FSIzg57T/IL4jN5QfnPwAAAD8pAQAAAAAAAAEkIAAAVgIAAEuhUiM4Oe0//PCtyTkU5z8AAAA/OAEAAAAAAAABJSAAAFYCAABLoVIjODntPzCy08WNIOc/AAAAPzgBAAAAAAAAASYgAABWAgAAS6FSIzg57T9kc/nB4SznPwAAAD9IAQAAAAAAAAEnIAAAVgIAAEuhUiM4Oe0/mDQfvjU55z8AAAA/SAEAAAAAAAABKCAAAFYCAABLoVIjODntP8z1RLqJRec/AAAAP1gBAAAAAAAAASkgAABWAgAAS6FSIzg57T8At2q23VHnPwAAAD9YAQAAAAAAAAEqIAAAVgIAAEuhUiM4Oe0/NniQsjFe5z8AAAA/ZwEAAAAAAAABKyAAAFYCAABLoVIjODntP2o5tq6Fauc/AAAAP2cBAAAAAAAAASwgAABWAgAAS6FSIzg57T+e+tuq2XbnPwAAAD+HAQAAAAAAAAEtIAAAVgIAAO2CS8pzM+0/nvrbqtl25z8AAAA/hwEAAAAAAAABLiAAAFYCAACPZERxry3tP57626rZduc/AAAAP6YBAAAAAAAAAS8gAABWAgAAMUY9GOsn7T/SuwGnLYPnPwAAAD+mAQAAAAAAAAEwIAAAVgIAANMnNr8mIu0/0rsBpy2D5z8AAAA/tQEAAAAAAAABMSAAAFYCAAB3CS9mYhztP9K7Aactg+c/AAAAP8UBAAAAAAAAATIgAABWAgAAdwkvZmIc7T8GfSejgY/nPwAAAD/FAQAAAAAAAAEzIAAAVgIAABfrJw2eFu0/Bn0no4GP5z8AAAA/xQEAAAAAAAABNCAAAFYCAABdrhlbFQvtPzo+TZ/Vm+c/AAAAP9UBAAAAAAAAATUgAABWAgAA/Y8SAlEF7T9u/3KbKajnPwAAAD/kAQAAAAAAAAE2IAAAVgIAAJ9xC6mM/+w/bv9ymymo5z8AAAA/5AEAAAAAAAABNyAAAFYCAABDUwRQyPnsP6TAmJd9tOc/AAAAP1ICAAAAAAAAATggAABWAgAAQ1MEUMj57D/Wgb6T0cDnPwAAAD9hAgAAAAAAAAE5IAAAVgIAAENTBFDI+ew/CkPkjyXN5z8AAAA/cQIAAAAAAAABOiAAAFYCAABDUwRQyPnsP0AECox52ec/AAAAP3ECAAAAAAAAATsgAABWAgAAQ1MEUMj57D9yxS+IzeXnPwAAAD+BAgAAAAAAAAE8IAAAVgIAAENTBFDI+ew/3Ed7gHX+5z8AAAA/gQIAAAAAAAABPSAAAFYCAABDUwRQyPnsPxAJoXzJCug/AAAAP5ACAAAAAAAAAT4gAABWAgAAQ1MEUMj57D94i+x0cSPoPwAAAD+gAgAAAAAAAAE/IAAAVgIAAENTBFDI+ew/rEwSccUv6D8AAAA/oAIAAAAAAAABQCAAAFYCAABDUwRQyPnsP+ANOG0ZPOg/AAAAP68CAAAAAAAAAUEgAABWAgAAQ1MEUMj57D8Wz11pbUjoPwAAAD+/AgAAAAAAAAFCIAAAVgIAAENTBFDI+ew/SpCDZcFU6D8AAAA/vwIAAAAAAAABQyAAAFYCAACfcQupjP/sP0qQg2XBVOg/AAAAP1sDAAAAAAAAAUQgAABWAgAA/Y8SAlEF7T9KkINlwVToPwAAAD9bAwAAAAAAAAFFIAAAVgIAALnMILTZEO0/SpCDZcFU6D8AAAA/awMAAAAAAAABRiAAAFYCAAAX6ycNnhbtP0qQg2XBVOg/AAAAP2sDAAAAAAAAAUcgAABWAgAAdwkvZmIc7T9KkINlwVToPwAAAD97AwAAAAAAAAFIIAAAVgIAANMnNr8mIu0/SpCDZcFU6D8AAAA/ewMAAAAAAAABSSAAAFYCAAAxRj0Y6yftP0qQg2XBVOg/AAAAP4oDAAAAAAAAAUogAABWAgAAj2REca8t7T9KkINlwVToPwAAAD+KAwAAAAAAAAFLIAAAVgIAAO2CS8pzM+0/SpCDZcFU6D8AAAA/mgMAAAAAAAABTCAAAFYCAADtgkvKczPtPxbPXWltSOg/AAAAP7MDAAAAAAAAAU0gAABWAgAAS6FSIzg57T8Wz11pbUjoPwAAAD/DAwAAAAAAAAFOIAAAVgIAAEuhUiM4Oe0/4A04bRk86D8AAAA/0gMAAAAAAAABTyAAAFYCAABLoVIjODntP6xMEnHFL+g/AAAAP+IDAAAAAAAAAVAgAABWAgAAS6FSIzg57T94i+x0cSPoPwAAAD/yAwAAAAAAAAFRIAAAVgIAAKm/WXz8Pu0/eIvsdHEj6D8AAAA/8gMAAAAAAAABUiAAAFYCAACpv1l8/D7tP0TKxngdF+g/AAAAPwEEAAAAAAAAAVMgAABWAgAABd5g1cBE7T9EysZ4HRfoPwAAAD8BBAAAAAAAAAFUIAAAVgIAAGX8Zy6FSu0/EAmhfMkK6D8AAAA/EQQAAAAAAAABVSAAAFYCAAAfOXbgDVbtP8z1RLqJRec/AAAAPwAAAAAAAAAAAVYgAABWAgAAf1d9OdJb7T/M9US6iUXnPwAAAD8AAAAAAAAAAAFXIAAAVgIAAN11hJKWYe0/zPVEuolF5z8AAAA/HwAAAAAAAAABWCAAAFYCAAA5lIvrWmftP8z1RLqJRec/AAAAPy4AAAAAAAAAAVkgAABWAgAAl7KSRB9t7T/M9US6iUXnPwAAAD8uAAAAAAAAAAFaIAAAVgIAAPXQmZ3jcu0/zPVEuolF5z8AAAA/PgAAAAAAAAABWyAAAFYCAABT76D2p3jtP5g0H741Oec/AAAAPz4AAAAAAAAAAVwgAABWAgAAsQ2oT2x+7T+YNB++NTnnPwAAAD9OAAAAAAAAAAFdIAAAVgIAALENqE9sfu0/ZHP5weEs5z8AAAA/TgAAAAAAAAABXiAAAFYCAAARLK+oMITtP2Rz+cHhLOc/AAAAP10AAAAAAAAAAV8gAABWAgAAbUq2AfWJ7T9kc/nB4SznPwAAAD9dAAAAAAAAAAFgIAAAVgIAAMtovVq5j+0/MLLTxY0g5z8AAAA/bQAAAAAAAAABYSAAAFYCAAAph8SzfZXtPzCy08WNIOc/AAAAP4wAAAAAAAAAAWIgAABWAgAAwxpvh0lQ7T/Wgb6T0cDnPwAAAD8AAAAAAAAAAAFjIAAAVgIAAMMab4dJUO0/CkPkjyXN5z8AAAA/AAAAAAAAAAABZCAAAFYCAAAfOXbgDVbtPwpD5I8lzec/AAAAPwAAAAAAAAAAAWUgAABWAgAAHzl24A1W7T/Wgb6T0cDnPwAAAD99AAAAAAAAAAFmIAAAVgIAAH9XfTnSW+0/1oG+k9HA5z8AAAA/jQAAAAAAAAABZyAAAFYCAADddYSSlmHtP6TAmJd9tOc/AAAAP5wAAAAAAAAAAWggAABWAgAAOZSL61pn7T+kwJiXfbTnPwAAAD+cAAAAAAAAAAFpIAAAVgIAAJeykkQfbe0/bv9ymymo5z8AAAA/rAAAAAAAAAABaiAAAFYCAAD10Jmd43LtPzo+TZ/Vm+c/AAAAP6wAAAAAAAAAAWsgAABWAgAAU++g9qd47T86Pk2f1ZvnPwAAAD+7AAAAAAAAAAFsIAAAVgIAAFPvoPaneO0/Bn0no4GP5z8AAAA/uwAAAAAAAAABbSAAAFYCAACxDahPbH7tPwZ9J6OBj+c/AAAAP/oAAAAAAAAAAW4gAABWAgAAsQ2oT2x+7T/SuwGnLYPnPwAAAD/6AAAAAAAAAAFvIAAAVgIAABEsr6gwhO0/0rsBpy2D5z8AAAA/CgEAAAAAAAABcCAAAFYCAABtSrYB9YntP57626rZduc/AAAAPwoBAAAAAAAAAXEgAABWAgAAy2i9WrmP7T9qObauhWrnPwAAAD8ZAQAAAAAAAAFyIAAAVgIAACmHxLN9le0/ajm2roVq5z8AAAA/KQEAAAAAAAABcyAAAFYCAACHpcsMQpvtPzZ4kLIxXuc/AAAAPykBAAAAAAAAAXQgAABWAgAAh6XLDEKb7T8At2q23VHnPwAAAD84AQAAAAAAAAF1IAAAVgIAAOXD0mUGoe0/ALdqtt1R5z8AAAA/OAEAAAAAAAABdiAAAFYCAABD4tm+yqbtPwC3arbdUec/AAAAP0gBAAAAAAAAAXcgAABWAgAAnwDhF4+s7T8At2q23VHnPwAAAD9IAQAAAAAAAAF4IAAAVgIAAOXD0mUGoe0/ViHD+/Vz5j8AAAA/AAAAAAAAAAABeSAAAFYCAABD4tm+yqbtP1Yhw/v1c+Y/AAAAPxAAAAAAAAAAAXogAABWAgAAnwDhF4+s7T9WIcP79XPmPwAAAD8vAAAAAAAAAAF7IAAAVgIAAP8e6HBTsu0/ViHD+/Vz5j8AAAA/PgAAAAAAAAABfCAAAFYCAABdPe/JF7jtP1Yhw/v1c+Y/AAAAPz4AAAAAAAAAAX0gAABWAgAAuVv2Ity97T+K4uj3SYDmPwAAAD9OAAAAAAAAAAF+IAAAVgIAABl6/Xugw+0/vqMO9J2M5j8AAAA/XgAAAAAAAAABfyAAAFYCAAAZev17oMPtP/BkNPDxmOY/AAAAP14AAAAAAAAAAYAgAABWAgAAGXr9e6DD7T8mJlrsRaXmPwAAAD9tAAAAAAAAAAGBIAAAVgIAAHeYBNVkye0/Wud/6Jmx5j8AAAA/bQAAAAAAAAABgiAAAFYCAAB3mATVZMntP46opeTtveY/AAAAP30AAAAAAAAAAYMgAABWAgAAd5gE1WTJ7T/EacvgQcrmPwAAAD+NAAAAAAAAAAGEIAAAVgIAAHeYBNVkye0/+Crx3JXW5j8AAAA/jQAAAAAAAAABhSAAAFYCAAB3mATVZMntPyrsFtnp4uY/AAAAP5wAAAAAAAAAAYYgAABWAgAAd5gE1WTJ7T9erTzVPe/mPwAAAD+cAAAAAAAAAAGHIAAAVgIAAHeYBNVkye0/lG5i0ZH75j8AAAA/rAAAAAAAAAABiCAAAFYCAAB3mATVZMntP/zwrck5FOc/AAAAP7sAAAAAAAAAAYkgAABWAgAA07YLLinP7T8wstPFjSDnPwAAAD/LAAAAAAAAAAGKIAAAVgIAANO2Cy4pz+0/ZHP5weEs5z8AAAA/ywAAAAAAAAABiyAAAFYCAADTtgsuKc/tP5g0H741Oec/AAAAP9sAAAAAAAAAAYwgAABWAgAA07YLLinP7T/M9US6iUXnPwAAAD/bAAAAAAAAAAGNIAAAVgIAANO2Cy4pz+0/ALdqtt1R5z8AAAA/6gAAAAAAAAABjiAAAFYCAADTtgsuKc/tPzZ4kLIxXuc/AAAAP/oAAAAAAAAAAY8gAABWAgAA07YLLinP7T9qObauhWrnPwAAAD/6AAAAAAAAAAGQIAAAVgIAANO2Cy4pz+0/nvrbqtl25z8AAAA/CgEAAAAAAAABkSAAAFYCAADTtgsuKc/tP9K7Aactg+c/AAAAPw0BAAAAAAAAAZIgAABWAgAA07YLLinP7T8GfSejgY/nPwAAAD8cAQAAAAAAAAGTIAAAVgIAANO2Cy4pz+0/bv9ymymo5z8AAAA/LAEAAAAAAAABlCAAAFYCAADTtgsuKc/tP6TAmJd9tOc/AAAAPywBAAAAAAAAAZUgAABWAgAA07YLLinP7T8KQ+SPJc3nPwAAAD87AQAAAAAAAAGWIAAAVgIAANO2Cy4pz+0/QAQKjHnZ5z8AAAA/OwEAAAAAAAABlyAAAFYCAADTtgsuKc/tP3LFL4jN5ec/AAAAP0sBAAAAAAAAAZggAABWAgAA07YLLinP7T/cR3uAdf7nPwAAAD9LAQAAAAAAAAGZIAAAVgIAANO2Cy4pz+0/EAmhfMkK6D8AAAA/WwEAAAAAAAABmiAAAFYCAADTtgsuKc/tP0TKxngdF+g/AAAAP4oBAAAAAAAAAZsgAABWAgAAd5gE1WTJ7T94i+x0cSPoPwAAAD+KAQAAAAAAAAGcIAAAVgIAABl6/Xugw+0/rEwSccUv6D8AAAA/qQEAAAAAAAABnSAAAFYCAACxDahPbH7tP+ANOG0ZPOg/AAAAPwAAAAAAAAAAAZ4gAABWAgAAU++g9qd47T8Wz11pbUjoPwAAAD8AAAAAAAAAAAGfIAAAVgIAAFPvoPaneO0/SpCDZcFU6D8AAAA/AAAAAAAAAAABoCAAAFYCAABT76D2p3jtP3xRqWEVYeg/AAAAPx8AAAAAAAAAAaEgAABWAgAAsQ2oT2x+7T98UalhFWHoPwAAAD9OAAAAAAAAAAGiIAAAVgIAALENqE9sfu0/shLPXWlt6D8AAAA/TgAAAAAAAAABoyAAAFYCAACxDahPbH7tP+TT9Fm9eeg/AAAAP14AAAAAAAAAAaQgAABWAgAAESyvqDCE7T/k0/RZvXnoPwAAAD9eAAAAAAAAAAGlIAAAVgIAABEsr6gwhO0/GpUaVhGG6D8AAAA/bQAAAAAAAAABpiAAAFYCAABtSrYB9YntPxqVGlYRhug/AAAAP20AAAAAAAAAAacgAABWAgAAbUq2AfWJ7T9OVkBSZZLoPwAAAD99AAAAAAAAAAGoIAAAVgIAAMtovVq5j+0/TlZAUmWS6D8AAAA/fQAAAAAAAAABqSAAAFYCAADLaL1auY/tP4IXZk65nug/AAAAP40AAAAAAAAAAaogAABWAgAAKYfEs32V7T+CF2ZOuZ7oPwAAAD+NAAAAAAAAAAGrIAAAVgIAACmHxLN9le0/ttiLSg2r6D8AAAA/nAAAAAAAAAABrCAAAFYCAACHpcsMQpvtP7bYi0oNq+g/AAAAP+AAAAAAAAAAAa0gAABWAgAA5cPSZQah7T+22ItKDavoPwAAAD/gAAAAAAAAAAGuIAAAVgIAAEPi2b7Kpu0/ttiLSg2r6D8AAAA/8AAAAAAAAAABryAAAFYCAACfAOEXj6ztP7bYi0oNq+g/AAAAP/8AAAAAAAAAAbAgAABWAgAA/x7ocFOy7T+22ItKDavoPwAAAD//AAAAAAAAAAGxIAAAVgIAAF0978kXuO0/ghdmTrme6D8AAAA/DwEAAAAAAAABsiAAAFYCAAC5W/Yi3L3tP4IXZk65nug/AAAAPw8BAAAAAAAAAbMgAABWAgAAd5gE1WTJ7T9OVkBSZZLoPwAAAD8PAQAAAAAAAAG0IAAAVgIAANO2Cy4pz+0/GpUaVhGG6D8AAAA/HwEAAAAAAAABtSAAAFYCAAAx1RKH7dTtP7ISz11pbeg/AAAAPx8BAAAAAAAAAbYgAABWAgAA7REhOXbg7T98UalhFWHoPwAAAD8uAQAAAAAAAAG3IAAAVgIAAEswKJI65u0/SpCDZcFU6D8AAAA/PgEAAAAAAAABuCAAAFYCAACrTi/r/uvtPxbPXWltSOg/AAAAPz4BAAAAAAAAAbkgAABWAgAAB202RMPx7T/gDThtGTzoPwAAAD8+AQAAAAAAAAG6IAAAVgIAAGWLPZ2H9+0/rEwSccUv6D8AAAA/TgEAAAAAAAABuyAAAFYCAADFqUT2S/3tP3iL7HRxI+g/AAAAP20BAAAAAAAAAbwgAABWAgAAkYLvTrSH7j98UalhFWHoPwAAAD8AAAAAAAAAAAG9IAAAVgIAAO2g9qd4je4/fFGpYRVh6D8AAAA/AAAAAAAAAAABviAAAFYCAADtoPaneI3uP7ISz11pbeg/AAAAPz4AAAAAAAAAAb8gAABWAgAAkYLvTrSH7j+yEs9daW3oPwAAAD8+AAAAAAAAAAHAIAAAVgIAADNk6PXvge4/5NP0Wb156D8AAAA/TgAAAAAAAAABwSAAAFYCAAB3J9pDZ3buPxqVGlYRhug/AAAAP10AAAAAAAAAAcIgAABWAgAAu+rLkd5q7j8alRpWEYboPwAAAD9dAAAAAAAAAAHDIAAAVgIAAP+tvd9VX+4/TlZAUmWS6D8AAAA/XQAAAAAAAAABxCAAAFYCAADlUqjUCE7uP05WQFJlkug/AAAAP20AAAAAAAAAAcUgAABWAgAAy/eSybs87j+CF2ZOuZ7oPwAAAD9tAAAAAAAAAAHGIAAAVgIAAFN+dmWqJe4/ttiLSg2r6D8AAAA/fQAAAAAAAAABxyAAAFYCAAA5I2FaXRTuP7bYi0oNq+g/AAAAP4wAAAAAAAAAAcggAABWAgAAZYs9nYf37T/smbFGYbfoPwAAAD+MAAAAAAAAAAHJIAAAVgIAAO0RITl24O0/Uhz9PgnQ6D8AAAA/jAAAAAAAAAAByiAAAFYCAADTtgsuKc/tP1Ic/T4J0Og/AAAAP5wAAAAAAAAAAcsgAABWAgAA/x7ocFOy7T+I3SI7XdzoPwAAAD+sAAAAAAAAAAHMIAAAVgIAAOXD0mUGoe0/vJ5IN7Ho6D8AAAA/rAAAAAAAAAABzSAAAFYCAAAph8SzfZXtP+5fbjMF9eg/AAAAP7sAAAAAAAAAAc4gAABWAgAAsQ2oT2x+7T8kIZQvWQHpPwAAAD+7AAAAAAAAAAHPIAAAVgIAAPXQmZ3jcu0/WOK5K60N6T8AAAA/ywAAAAAAAAAB0CAAAFYCAAA5lIvrWmftP4yj3ycBGuk/AAAAP8sAAAAAAAAAAdEgAABWAgAAf1d9OdJb7T/AZAUkVSbpPwAAAD/LAAAAAAAAAAHSIAAAVgIAAMMab4dJUO0/9CUrIKky6T8AAAA/2gAAAAAAAAAB0yAAAFYCAACpv1l8/D7tPyjnUBz9Puk/AAAAP+oAAAAAAAAAAdQgAABWAgAA7YJLynMz7T8o51Ac/T7pPwAAAD/qAAAAAAAAAAHVIAAAVgIAADFGPRjrJ+0/KOdQHP0+6T8AAAA/+gAAAAAAAAAB1iAAAFYCAAAX6ycNnhbtP16odhhRS+k/AAAAP/oAAAAAAAAAAdcgAABWAgAA/Y8SAlEF7T9eqHYYUUvpPwAAAD8JAQAAAAAAAAHYIAAAVgIAAENTBFDI+ew/Xqh2GFFL6T8AAAA/CQEAAAAAAAAB2SAAAFYCAADL2efrtuLsP5JpnBSlV+k/AAAAPxkBAAAAAAAAAdogAABWAgAAD53ZOS7X7D+SaZwUpVfpPwAAAD8ZAQAAAAAAAAHbIAAAVgIAAPVBxC7hxew/xCrCEPlj6T8AAAA/KQEAAAAAAAAB3CAAAFYCAADd5q4jlLTsP8QqwhD5Y+k/AAAAPykBAAAAAAAAAd0gAABWAgAAw4uZGEej7D/EKsIQ+WPpPwAAAD84AQAAAAAAAAHeIAAAVgIAAKkwhA36kew/xCrCEPlj6T8AAAA/OAEAAAAAAAAB3yAAAFYCAADTmGBQJHXsPy6tDQmhfOk/AAAAP0gBAAAAAAAAAeAgAABWAgAAoOI1OopS7D8urQ0JoXzpPwAAAD9IAQAAAAAAAAHhIAAAVgIAAA8OBMsrKuw/Ym4zBfWI6T8AAAA/VwEAAAAAAAAB4iAAAFYCAAAfG8sCCfzrP2JuMwX1iOk/AAAAP1cBAAAAAAAAAeMgAABWAgAAMCiSOubN6z9ibjMF9YjpPwAAAD9nAQAAAAAAAAHkIAAAVgIAAIX4SsA6lOs/Ym4zBfWI6T8AAAA/ZwEAAAAAAAAB5SAAAFYCAADayANGj1rrP2JuMwX1iOk/AAAAP3cBAAAAAAAAAeYgAABWAgAAc1yuGVsV6z9ibjMF9YjpPwAAAD93AQAAAAAAAAHnIAAAVgIAAK7RUZRiyuo/mC9ZAUmV6T8AAAA/hgEAAAAAAAAB6CAAAFYCAAADogoat5DqP/6xpPnwrek/AAAAP4YBAAAAAAAAAekgAABWAgAA0OvfAx1u6j80c8r1RLrpPwAAAD+WAQAAAAAAAAHqIAAAVgIAAD8XrpS+Reo/ZjTw8ZjG6T8AAAA/lgEAAAAAAAAB6yAAAFYCAADHnZEwrS7qP9C2O+pA3+k/AAAAP6YBAAAAAAAAAewgAABWAgAAUCR1zJsX6j/QtjvqQN/pPwAAAD+mAQAAAAAAAAHtIAAAVgIAAJPnZhoTDOo/0LY76kDf6T8AAAA/tQEAAAAAAAAB7iAAAFYCAACT52YaEwzqPwR4YeaU6+k/AAAAP8UBAAAAAAAAAe8gAABWAgAANslfwU4G6j8EeGHmlOvpPwAAAD/PAQAAAAAAAAHwIAAAVgIAANmqWGiKAOo/BHhh5pTr6T8AAAA/3gEAAAAAAAAB8SAAAFYCAAAdbkq2AfXpPzg5h+Lo9+k/AAAAP94BAAAAAAAAAfIgAABWAgAAYDE8BHnp6T9s+qzePATqPwAAAD/uAQAAAAAAAAHzIAAAVgIAAEfWJvkr2Ok/orvS2pAQ6j8AAAA/7gEAAAAAAAAB9CAAAFYCAAByPgM8VrvpPwo+HtM4Keo/AAAAP/4BAAAAAAAAAfUgAABWAgAAWOPtMAmq6T8+/0PPjDXqPwAAAD8NAgAAAAAAAAH2IAAAVgIAAOBp0cz3kuk/cMBpy+BB6j8AAAA/DQIAAAAAAAAB9yAAAFYCAADGDrzBqoHpP6aBj8c0Tuo/AAAAPx0CAAAAAAAAAfggAABWAgAAC9KtDyJ26T/aQrXDiFrqPwAAAD8dAgAAAAAAAAH5IAAAVgIAAFCVn12Zauk/2kK1w4ha6j8AAAA/LQIAAAAAAAAB+iAAAFYCAADxdpgE1WTpP9pCtcOIWuo/AAAAPy0CAAAAAAAAAfsgAABWAgAAk1iRqxBf6T8OBNu/3GbqPwAAAD9bAgAAAAAAAAH8IAAAVgIAADU6ilJMWek/DgTbv9xm6j8AAAA/awIAAAAAAAAB/SAAAFYCAADYG4P5h1PpP0TFALwwc+o/AAAAP3sCAAAAAAAAAf4gAABWAgAAev17oMNN6T9ExQC8MHPqPwAAAD97AgAAAAAAAAH/IAAAVgIAABzfdEf/R+k/RMUAvDBz6j8AAAA/igIAAAAAAAABACEAAFYCAAC+wG3uOkLpP3aGJriEf+o/AAAAP5oCAAAAAAAAAQEhAABWAgAAX6JmlXY86T92hia4hH/qPwAAAD/JAgAAAAAAAAECIQAAVgIAAEsSfbQ1jOw/3gOs8z/07D8AAAA/AAAAAAAAAAABAyEAAFYCAACpMIQN+pHsP94DrPM/9Ow/AAAAPxAAAAAAAAAAAQQhAABWAgAABU+LZr6X7D/eA6zzP/TsPwAAAD+NAAAAAAAAAAEFIQAAVgIAAGNtkr+Cnew/3gOs8z/07D8AAAA/nQAAAAAAAAABBiEAAFYCAAAfqqBxC6nsP94DrPM/9Ow/AAAAP50AAAAAAAAAAQchAABWAgAA3eauI5S07D/eA6zzP/TsPwAAAD+sAAAAAAAAAAEIIQAAVgIAAJcjvdUcwOw/3gOs8z/07D8AAAA/rAAAAAAAAAABCSEAAFYCAAD1QcQu4cXsP94DrPM/9Ow/AAAAP7wAAAAAAAAAAQohAABWAgAAsX7S4GnR7D/eA6zzP/TsPwAAAD+8AAAAAAAAAAELIQAAVgIAAA+d2Tku1+w/qkKG9+vn7D8AAAA/zAAAAAAAAAABDCEAAFYCAABru+CS8tzsP6pChvfr5+w/AAAAP8wAAAAAAAAAAQ0hAABWAgAAy9nn67bi7D+qQob36+fsPwAAAD9JAQAAAAAAAAEOIQAAVgIAACn47kR76Ow/qkKG9+vn7D8AAAA/aAEAAAAAAAABDyEAAFYCAACHFvadP+7sP6pChvfr5+w/AAAAP3cBAAAAAAAAARAhAABWAgAA5TT99gP07D90gWD7l9vsPwAAAD+HAQAAAAAAAAERIQAAVgIAAENTBFDI+ew/dIFg+5fb7D8AAAA/hwEAAAAAAAABEiEAAFYCAACfcQupjP/sP3SBYPuX2+w/AAAAP4cBAAAAAAAAARMhAABWAgAA/Y8SAlEF7T90gWD7l9vsPwAAAD+XAQAAAAAAAAEUIQAAVgIAAF2uGVsVC+0/dIFg+5fb7D8AAAA/pgEAAAAAAAABFSEAAFYCAAC5zCC02RDtP3SBYPuX2+w/AAAAP6YBAAAAAAAAARYhAABWAgAAF+snDZ4W7T90gWD7l9vsPwAAAD+2AQAAAAAAAAEXIQAAVgIAAHcJL2ZiHO0/dIFg+5fb7D8AAAA/tgEAAAAAAAABGCEAAFYCAADTJza/JiLtP3SBYPuX2+w/AAAAP8YBAAAAAAAAARkhAABWAgAAMUY9GOsn7T90gWD7l9vsPwAAAD/VAQAAAAAAAAEaIQAAVgIAAI9kRHGvLe0/dIFg+5fb7D8AAAA/5QEAAAAAAAABGyEAAFYCAABLoVIjODntP3SBYPuX2+w/AAAAP+UBAAAAAAAAARwhAABWAgAAqb9ZfPw+7T90gWD7l9vsPwAAAD/0AQAAAAAAAAEdIQAAVgIAAGX8Zy6FSu0/dIFg+5fb7D8AAAA/9AEAAAAAAAABHiEAAFYCAADDGm+HSVDtP3SBYPuX2+w/AAAAPwQCAAAAAAAAAR8hAABWAgAAHzl24A1W7T90gWD7l9vsPwAAAD8EAgAAAAAAAAEgIQAAVgIAAH9XfTnSW+0/dIFg+5fb7D8AAAA/FAIAAAAAAAABISEAAFYCAAA5lIvrWmftP3SBYPuX2+w/AAAAPxQCAAAAAAAAASIhAABWAgAAl7KSRB9t7T+qQob36+fsPwAAAD8jAgAAAAAAAAEjIQAAVgIAAPXQmZ3jcu0/3gOs8z/07D8AAAA/IwIAAAAAAAABJCEAAFYCAACxDahPbH7tP94DrPM/9Ow/AAAAPzMCAAAAAAAAASUhAABWAgAAESyvqDCE7T8QxdHvkwDtPwAAAD8zAgAAAAAAAAEmIQAAVgIAAG1KtgH1ie0/Rob36+cM7T8AAAA/QwIAAAAAAAABJyEAAFYCAADLaL1auY/tP3pHHeg7Ge0/AAAAP1ICAAAAAAAAASghAABWAgAAKYfEs32V7T96Rx3oOxntPwAAAD+BAgAAAAAAAAEpIQAAVgIAAIelywxCm+0/ekcd6DsZ7T8AAAA/kQIAAAAAAAABKiEAAFYCAADlw9JlBqHtP3pHHeg7Ge0/AAAAP6ACAAAAAAAAASshAABWAgAAQ+LZvsqm7T96Rx3oOxntPwAAAD+wAgAAAAAAAAEsIQAAVgIAAP8e6HBTsu0/ekcd6DsZ7T8AAAA/sAIAAAAAAAABLSEAAFYCAAB3mATVZMntP3pHHeg7Ge0/AAAAP8ACAAAAAAAAAS4hAABWAgAAkfMZ4LHa7T96Rx3oOxntPwAAAD/PAgAAAAAAAAEvIQAAVgIAAKtOL+v+6+0/ekcd6DsZ7T8AAAA/zwIAAAAAAAABMCEAAFYCAADFqUT2S/3tPxDF0e+TAO0/AAAAP88CAAAAAAAAATEhAABWAgAAOSNhWl0U7j8QxdHvkwDtPwAAAD/fAgAAAAAAAAEyIQAAVgIAAPdfbwzmH+4/3gOs8z/07D8AAAA/3wIAAAAAAAABMyEAAFYCAACznH2+bivuP94DrPM/9Ow/AAAAP+4CAAAAAAAAATQhAABWAgAAEbuEFzMx7j/eA6zzP/TsPwAAAD/+AgAAAAAAAAE1IQAAVgIAAG3Zi3D3Nu4/3gOs8z/07D8AAAA//gIAAAAAAAABNiEAAFYCAADL95LJuzzuP94DrPM/9Ow/AAAAPw4DAAAAAAAAATchAABWAgAAKxaaIoBC7j/eA6zzP/TsPwAAAD8tAwAAAAAAAAE4IQAAVgIAAIc0oXtESO4/3gOs8z/07D8AAAA/LQMAAAAAAAABOSEAAFYCAADlUqjUCE7uP94DrPM/9Ow/AAAAPz0DAAAAAAAAATohAABWAgAARXGvLc1T7j/eA6zzP/TsPwAAAD89AwAAAAAAAAE7IQAAVgIAAP+tvd9VX+4/3gOs8z/07D8AAAA/TAMAAAAAAAABPCEAAFYCAAC76suR3mruP94DrPM/9Ow/AAAAP1wDAAAAAAAAAT0hAABWAgAAdyfaQ2d27j/eA6zzP/TsPwAAAD9cAwAAAAAAAAE+IQAAVgIAADNk6PXvge4/Rob36+cM7T8AAAA/awMAAAAAAAABPyEAAFYCAADtoPaneI3uP0aG9+vnDO0/AAAAP2sDAAAAAAAAAUAhAABWAgAAq90EWgGZ7j9Ghvfr5wztPwAAAD97AwAAAAAAAAFBIQAAVgIAAAf8C7PFnu4/Rob36+cM7T8AAAA/ewMAAAAAAAABQiEAAFYCAABnGhMMiqTuP0aG9+vnDO0/AAAAP8kDAAAAAAAAAUMhAABWAgAAxTgaZU6q7j9Ghvfr5wztPwAAAD/ZAwAAAAAAAAFEIQAAVgIAACFXIb4SsO4/Rob36+cM7T8AAAA/6AMAAAAAAAABRSEAAFYCAAB/dSgX17XuP0aG9+vnDO0/AAAAP/gDAAAAAAAAAUYhAABWAgAA35MvcJu77j9Ghvfr5wztPwAAAD/4AwAAAAAAAAFHIQAAVgIAADuyNslfwe4/Rob36+cM7T8AAAA/+AMAAAAAAAABSCEAAFYCAACZ0D0iJMfuP0aG9+vnDO0/AAAAP/gDAAAAAAAAAUkhAABWAgAA+e5Ee+jM7j9Ghvfr5wztPwAAAD8HBAAAAAAAAAFKIQAAVgIAAFUNTNSs0u4/Rob36+cM7T8AAAA/VQQAAAAAAAABSyEAAFYCAACzK1MtcdjuP0aG9+vnDO0/AAAAP1UEAAAAAAAAAUwhAABWAgAAEUpahjXe7j9Ghvfr5wztPwAAAD9lBAAAAAAAAAFNIQAAVgIAAG9oYd/54+4/Rob36+cM7T8AAAA/ZQQAAAAAAAABTiEAAFYCAADNhmg4vunuP0aG9+vnDO0/AAAAP3UEAAAAAAAAAU8hAABWAgAAK6VvkYLv7j9Ghvfr5wztPwAAAD91BAAAAAAAAAFQIQAAVgIAAIfDdupG9e4/Rob36+cM7T8AAAA/hAQAAAAAAAABUSEAAFYCAADl4X1DC/vuP0aG9+vnDO0/AAAAP7MEAAAAAAAAAVIhAABWAgAAQwCFnM8A7z9Ghvfr5wztPwAAAD/DBAAAAAAAAAFTIQAAVgIAAKEejPWTBu8/Rob36+cM7T8AAAA/wwQAAAAAAAABVCEAAFYCAAD/PJNOWAzvP0aG9+vnDO0/AAAAP9IEAAAAAAAAAVUhAABWAgAAXVuapxwS7z9Ghvfr5wztPwAAAD/SBAAAAAAAAAFWIQAAVgIAAFN+dmWqJe4/BLwwc8r15D8AAAA/AAAAAAAAAAABVyEAAFYCAACznH2+bivuPwS8MHPK9eQ/AAAAPx8AAAAAAAAAAVghAABWAgAAEbuEFzMx7j8EvDBzyvXkPwAAAD8uAAAAAAAAAAFZIQAAVgIAAG3Zi3D3Nu4/Nn1Wbx4C5T8AAAA/LgAAAAAAAAABWiEAAFYCAADL95LJuzzuPzZ9Vm8eAuU/AAAAPz4AAAAAAAAAAVshAABWAgAAy/eSybs87j9qPnxrcg7lPwAAAD8+AAAAAAAAAAFcIQAAVgIAACsWmiKAQu4/1MDHYxon5T8AAAA/TgAAAAAAAAABXSEAAFYCAACHNKF7REjuPzxDE1zCP+U/AAAAP04AAAAAAAAAAV4hAABWAgAAoY+2hpFZ7j+kxV5UaljlPwAAAD9dAAAAAAAAAAFfIQAAVgIAAP+tvd9VX+4/dsr1RLqJ5T8AAAA/XQAAAAAAAAABYCEAAFYCAAC76suR3mruPxIOZzm2ruU/AAAAP20AAAAAAAAAAWEhAABWAgAAGQnT6qJw7j+wUdgtstPlPwAAAD9tAAAAAAAAAAFiIQAAVgIAANNF4ZwrfO4/flZvHgIF5j8AAAA/fQAAAAAAAAABYyEAAFYCAAAzZOj174HuPxya4BL+KeY/AAAAP30AAAAAAAAAAWQhAABWAgAATb/9AD2T7j+EHCwLpkLmPwAAAD+MAAAAAAAAAAFlIQAAVgIAAKvdBFoBme4/ImCd/6Fn5j8AAAA/jAAAAAAAAAABZiEAAFYCAAAH/AuzxZ7uP4ri6PdJgOY/AAAAP5wAAAAAAAAAAWchAABWAgAAB/wLs8We7j++ow70nYzmPwAAAD+cAAAAAAAAAAFoIQAAVgIAAAf8C7PFnu4/8GQ08PGY5j8AAAA/qwAAAAAAAAABaSEAAFYCAAAH/AuzxZ7uPyYmWuxFpeY/AAAAP7sAAAAAAAAAAWohAABWAgAAZxoTDIqk7j++ow70nYzmPwAAAD8oAQAAAAAAAAFrIQAAVgIAAGcaEwyKpO4/ViHD+/Vz5j8AAAA/KAEAAAAAAAABbCEAAFYCAABnGhMMiqTuP+yedwNOW+Y/AAAAPzgBAAAAAAAAAW0hAABWAgAAIVchvhKw7j9QWwYPUjbmPwAAAD84AQAAAAAAAAFuIQAAVgIAAH91KBfXte4/6Ni6Fqod5j8AAAA/SAEAAAAAAAABbyEAAFYCAAB/dSgX17XuP0yVSSKu+OU/AAAAP0gBAAAAAAAAAXAhAABWAgAA35MvcJu77j/iEv4pBuDlPwAAAD9XAQAAAAAAAAFxIQAAVgIAAN+TL3Cbu+4/epCyMV7H5T8AAAA/VwEAAAAAAAABciEAAFYCAAA7sjbJX8HuP95MQT1iouU/AAAAP2cBAAAAAAAAAXMhAABWAgAAmdA9IiTH7j92yvVEuonlPwAAAD9nAQAAAAAAAAF0IQAAVgIAAPnuRHvozO4/pMVeVGpY5T8AAAA/dwEAAAAAAAABdSEAAFYCAABVDUzUrNLuPzxDE1zCP+U/AAAAP3cBAAAAAAAAAXYhAABWAgAAsytTLXHY7j+g/6FnxhrlPwAAAD+GAQAAAAAAAAF3IQAAVgIAABFKWoY13u4/BLwwc8r15D8AAAA/hgEAAAAAAAABeCEAAFYCAABvaGHf+ePuP5o55Xoi3eQ/AAAAP5YBAAAAAAAAAXkhAABWAgAAK6VvkYLv7j/KNE6K0qvkPwAAAD+WAQAAAAAAAAF6IQAAVgIAAIfDdupG9e4/LvHcldaG5D8AAAA/pQEAAAAAAAABeyEAAFYCAAChHoz1kwbvP5Cta6HaYeQ/AAAAP7UBAAAAAAAAAXwhAABWAgAAXVuapxwS7z/0afqs3jzkPwAAAD+1AQAAAAAAAAF9IQAAVgIAAF/qbxYfv+8/wGQFJFUm6T8AAAA/AAAAAAAAAAABfiEAAFYCAAD/y2i9WrnvP8BkBSRVJuk/AAAAPwAAAAAAAAAAAX8hAABWAgAAoa1hZJaz7z/AZAUkVSbpPwAAAD8QAAAAAAAAAAGAIQAAVgIAAKGtYWSWs+8/9CUrIKky6T8AAAA/HwAAAAAAAAABgSEAAFYCAAChrWFklrPvPyjnUBz9Puk/AAAAPy8AAAAAAAAAAYIhAABWAgAAoa1hZJaz7z9eqHYYUUvpPwAAAD9eAAAAAAAAAAGDIQAAVgIAAKGtYWSWs+8/kmmcFKVX6T8AAAA/fQAAAAAAAAABhCEAAFYCAAD/y2i9WrnvP5JpnBSlV+k/AAAAP30AAAAAAAAAAYUhAABWAgAAX+pvFh+/7z+SaZwUpVfpPwAAAD+NAAAAAAAAAAGGIQAAVgIAALsId2/jxO8/kmmcFKVX6T8AAAA/nAAAAAAAAAABhyEAAFYCAAAZJ37Ip8rvP5JpnBSlV+k/AAAAP7wAAAAAAAAAAYghAABWAgAAeUWFIWzQ7z+SaZwUpVfpPwAAAD/bAAAAAAAAAAGJIQAAVgIAAHlFhSFs0O8/Xqh2GFFL6T8AAAA/2wAAAAAAAAABiiEAAFYCAAB5RYUhbNDvPyjnUBz9Puk/AAAAP+sAAAAAAAAAAYshAABWAgAAeUWFIWzQ7z/0JSsgqTLpPwAAAD8JAQAAAAAAAAGMIQAAVgIAAHlFhSFs0O8/wGQFJFUm6T8AAAA/GQEAAAAAAAABjSEAAFYCAAB5RYUhbNDvP4yj3ycBGuk/AAAAPygBAAAAAAAAAY4hAABWAgAAeUWFIWzQ7z9Y4rkrrQ3pPwAAAD+GAQAAAAAAAAGPIQAAVgIAAE3dqN5B7e8//rGk+fCt6T8AAAA/AAAAAAAAAAABkCEAAFYCAADtvqGFfefvPzRzyvVEuuk/AAAAPwAAAAAAAAAAAZEhAABWAgAAkaCaLLnh7z80c8r1RLrpPwAAAD8PAAAAAAAAAAGSIQAAVgIAAJGgmiy54e8/ZjTw8ZjG6T8AAAA/DwAAAAAAAAABkyEAAFYCAACRoJosueHvP5r1Fe7s0uk/AAAAPx8AAAAAAAAAAZQhAABWAgAAM4KT0/Tb7z+a9RXu7NLpPwAAAD8vAAAAAAAAAAGVIQAAVgIAANVjjHow1u8/mvUV7uzS6T8AAAA/PgAAAAAAAAABliEAAFYCAAB5RYUhbNDvP5r1Fe7s0uk/AAAAP04AAAAAAAAAAZchAABWAgAAGSd+yKfK7z+a9RXu7NLpPwAAAD9dAAAAAAAAAAGYIQAAVgIAALsId2/jxO8/mvUV7uzS6T8AAAA/XQAAAAAAAAABmSEAAFYCAABf6m8WH7/vP5r1Fe7s0uk/AAAAP20AAAAAAAAAAZohAABWAgAA/8tovVq57z+a9RXu7NLpPwAAAD99AAAAAAAAAAGbIQAAVgIAAKGtYWSWs+8/mvUV7uzS6T8AAAA/jAAAAAAAAAABnCEAAFYCAABFj1oL0q3vP2Y08PGYxuk/AAAAP4wAAAAAAAAAAZ0hAABWAgAA5XBTsg2o7z9mNPDxmMbpPwAAAD+cAAAAAAAAAAGeIQAAVgIAAOVwU7INqO8/NHPK9US66T8AAAA/nAAAAAAAAAABnyEAAFYCAACHUkxZSaLvPzRzyvVEuuk/AAAAP6wAAAAAAAAAAaAhAABWAgAAh1JMWUmi7z/+saT58K3pPwAAAD+sAAAAAAAAAAGhIQAAVgIAAIdSTFlJou8/yvB+/Zyh6T8AAAA/uwAAAAAAAAABoiEAAFYCAAArNEUAhZzvP5gvWQFJlek/AAAAP7sAAAAAAAAAAaMhAABWAgAAKzRFAIWc7z9ibjMF9YjpPwAAAD/LAAAAAAAAAAGkIQAAVgIAACs0RQCFnO8/Lq0NCaF86T8AAAA/ywAAAAAAAAABpSEAAFYCAADNFT6nwJbvP8QqwhD5Y+k/AAAAP9oAAAAAAAAAAaYhAABWAgAAzRU+p8CW7z9eqHYYUUvpPwAAAD/qAAAAAAAAAAGnIQAAVgIAAM0VPqfAlu8/9CUrIKky6T8AAAA/6gAAAAAAAAABqCEAAFYCAADNFT6nwJbvP8BkBSRVJuk/AAAAP/oAAAAAAAAAAakhAABWAgAAzRU+p8CW7z9Y4rkrrQ3pPwAAAD/6AAAAAAAAAAGqIQAAVgIAAM0VPqfAlu8/JCGUL1kB6T8AAAA/CQEAAAAAAAABqyEAAFYCAADNFT6nwJbvP+5fbjMF9eg/AAAAPwkBAAAAAAAAAawhAABWAgAAzRU+p8CW7z+8nkg3sejoPwAAAD8ZAQAAAAAAAAGtIQAAVgIAAM0VPqfAlu8/iN0iO13c6D8AAAA/KQEAAAAAAAABriEAAFYCAADNFT6nwJbvP1Ic/T4J0Og/AAAAPzgBAAAAAAAAAa8hAABWAgAAzRU+p8CW7z8eW9dCtcPoPwAAAD84AQAAAAAAAAGwIQAAVgIAAM0VPqfAlu8/7JmxRmG36D8AAAA/SAEAAAAAAAABsSEAAFYCAAArNEUAhZzvP7bYi0oNq+g/AAAAP1cBAAAAAAAAAbIhAABWAgAAKzRFAIWc7z+CF2ZOuZ7oPwAAAD9XAQAAAAAAAAGzIQAAVgIAACs0RQCFnO8/TlZAUmWS6D8AAAA/dwEAAAAAAAABtCEAAFYCAACHUkxZSaLvP05WQFJlkug/AAAAP3cBAAAAAAAAAbUhAABWAgAA5XBTsg2o7z9OVkBSZZLoPwAAAD+GAQAAAAAAAAG2IQAAVgIAAOVwU7INqO8/GpUaVhGG6D8AAAA/hgEAAAAAAAABtyEAAFYCAABFj1oL0q3vPxqVGlYRhug/AAAAP5YBAAAAAAAAAbghAABWAgAAoa1hZJaz7z/k0/RZvXnoPwAAAD+WAQAAAAAAAAG5IQAAVgIAAKGtYWSWs+8/shLPXWlt6D8AAAA/pgEAAAAAAAABuiEAAFYCAAD/y2i9WrnvP7ISz11pbeg/AAAAP7UBAAAAAAAAAbshAABWAgAAX+pvFh+/7z+yEs9daW3oPwAAAD/0AQAAAAAAAAG8IQAAVgIAALsId2/jxO8/shLPXWlt6D8AAAA/IwIAAAAAAAABvSEAAFYCAAAZJ37Ip8rvP7ISz11pbeg/AAAAP0ICAAAAAAAAAb4hAABWAgAAeUWFIWzQ7z+yEs9daW3oPwAAAD9CAgAAAAAAAAG/IQAAVgIAANVjjHow1u8/shLPXWlt6D8AAAA/WgIAAAAAAAABwCEAAFYCAADVY4x6MNbvP+TT9Fm9eeg/AAAAP2oCAAAAAAAAAcEhAABWAgAA1WOMejDW7z8alRpWEYboPwAAAD95AgAAAAAAAAHCIQAAVgIAADOCk9P02+8/GpUaVhGG6D8AAAA/iQIAAAAAAAABwyEAAFYCAAAzgpPT9NvvP05WQFJlkug/AAAAP4kCAAAAAAAAAcQhAABWAgAAkaCaLLnh7z+CF2ZOuZ7oPwAAAD+ZAgAAAAAAAAHFIQAAVgIAAJGgmiy54e8/ttiLSg2r6D8AAAA/mQIAAAAAAAABxiEAAFYCAADtvqGFfefvP7bYi0oNq+g/AAAAP6gCAAAAAAAAAcchAABWAgAA7b6hhX3n7z/smbFGYbfoPwAAAD+oAgAAAAAAAAHIIQAAVgIAAE3dqN5B7e8/7JmxRmG36D8AAAA/uAIAAAAAAAABySEAAFYCAABN3ajeQe3vPx5b10K1w+g/AAAAP7gCAAAAAAAAAcohAABWAgAATd2o3kHt7z9SHP0+CdDoPwAAAD/HAgAAAAAAAAHLIQAAVgIAAE3dqN5B7e8/iN0iO13c6D8AAAA/5wIAAAAAAAABzCEAAFYCAACr+683BvPvP4jdIjtd3Og/AAAAP+cCAAAAAAAAAc0hAABWAgAAq/uvNwbz7z+8nkg3sejoPwAAAD/2AgAAAAAAAAHOIQAAVgIAAKv7rzcG8+8/7l9uMwX16D8AAAA/BgMAAAAAAAABzyEAAFYCAACr+683BvPvPyQhlC9ZAek/AAAAPxYDAAAAAAAAAdAhAABWAgAAq/uvNwbz7z9Y4rkrrQ3pPwAAAD8WAwAAAAAAAAHRIQAAVgIAAKv7rzcG8+8/jKPfJwEa6T8AAAA/JQMAAAAAAAAB0iEAAFYCAACr+683BvPvP8BkBSRVJuk/AAAAPyUDAAAAAAAAAdMhAABWAgAAq/uvNwbz7z/0JSsgqTLpPwAAAD81AwAAAAAAAAHUIQAAVgIAAKv7rzcG8+8/KOdQHP0+6T8AAAA/RAMAAAAAAAAB1SEAAFYCAACr+683BvPvP16odhhRS+k/AAAAP0QDAAAAAAAAAdYhAABWAgAAq/uvNwbz7z+SaZwUpVfpPwAAAD9UAwAAAAAAAAHXIQAAVgIAAKv7rzcG8+8/xCrCEPlj6T8AAAA/cwMAAAAAAAAB2CEAAFYCAACr+683BvPvP/rr5wxNcOk/AAAAP6IDAAAAAAAAAdkhAABWAgAAq/uvNwbz7z8urQ0JoXzpPwAAAD/BAwAAAAAAAAHaIQAAVgIAAKv7rzcG8+8/Ym4zBfWI6T8AAAA/0QMAAAAAAAAB2yEAAFYCAABN3ajeQe3vP5gvWQFJlek/AAAAP9EDAAAAAAAAAdwhAABWAgAAkaCaLLnh7z/K8H79nKHpPwAAAD/hAwAAAAAAAAHdIQAAVgIAANVjjHow1u8//rGk+fCt6T8AAAA/8AMAAAAAAAAB3iEAAFYCAABTfnZlqiXuP9D6Cnd26eQ/AAAAPwAAAAAAAAAAAd8hAABWAgAAU352Zaol7j8EvDBzyvXkPwAAAD8PAAAAAAAAAAHgIQAAVgIAALOcfb5uK+4/Nn1Wbx4C5T8AAAA/HwAAAAAAAAAB4SEAAFYCAACznH2+bivuP2o+fGtyDuU/AAAAPy4AAAAAAAAAAeIhAABWAgAAs5x9vm4r7j+g/6FnxhrlPwAAAD8uAAAAAAAAAAHjIQAAVgIAABG7hBczMe4/oP+hZ8Ya5T8AAAA/PgAAAAAAAAAB5CEAAFYCAAARu4QXMzHuP9TAx2MaJ+U/AAAAPz4AAAAAAAAAAeUhAABWAgAAbdmLcPc27j8Igu1fbjPlPwAAAD9dAAAAAAAAAAHmIQAAVgIAAG3Zi3D3Nu4/cAQ5WBZM5T8AAAA/XQAAAAAAAAAB5yEAAFYCAADL95LJuzzuP6TFXlRqWOU/AAAAP20AAAAAAAAAAeghAABWAgAAKxaaIoBC7j8MSKpMEnHlPwAAAD9tAAAAAAAAAAHpIQAAVgIAACsWmiKAQu4/dsr1RLqJ5T8AAAA/fQAAAAAAAAAB6iEAAFYCAAArFpoigELuP6qLG0EOluU/AAAAP30AAAAAAAAAAeshAABWAgAAhzShe0RI7j/eTEE9YqLlPwAAAD+MAAAAAAAAAAHsIQAAVgIAAIc0oXtESO4/Eg5nObau5T8AAAA/jAAAAAAAAAAB7SEAAFYCAADlUqjUCE7uP0bPjDUKu+U/AAAAP5wAAAAAAAAAAe4hAABWAgAA5VKo1AhO7j96kLIxXsflPwAAAD+rAAAAAAAAAAHvIQAAVgIAAOVSqNQITu4/sFHYLbLT5T8AAAA/qwAAAAAAAAAB8CEAAFYCAABFca8tzVPuP+IS/ikG4OU/AAAAP7sAAAAAAAAAAfEhAABWAgAARXGvLc1T7j8W1CMmWuzlPwAAAD+7AAAAAAAAAAHyIQAAVgIAAEVxry3NU+4/TJVJIq745T8AAAA/ywAAAAAAAAAB8yEAAFYCAABFca8tzVPuP35Wbx4CBeY/AAAAP9oAAAAAAAAAAfQhAABWAgAARXGvLc1T7j+0F5UaVhHmPwAAAD/aAAAAAAAAAAH1IQAAVgIAAEVxry3NU+4/6Ni6Fqod5j8AAAA/OAEAAAAAAAAB9iEAAFYCAABFca8tzVPuPxya4BL+KeY/AAAAP1EBAAAAAAAAAfchAABWAgAAoY+2hpFZ7j8cmuAS/inmPwAAAD+AAQAAAAAAAAH4IQAAVgIAAP+tvd9VX+4/HJrgEv4p5j8AAAA/gAEAAAAAAAAB+SEAAFYCAABfzMQ4GmXuPxya4BL+KeY/AAAAP58BAAAAAAAAAfohAABWAgAAu+rLkd5q7j8cmuAS/inmPwAAAD+vAQAAAAAAAAH7IQAAVgIAABkJ0+qicO4/HJrgEv4p5j8AAAA/vwEAAAAAAAAB/CEAAFYCAAB3J9pDZ3buP+jYuhaqHeY/AAAAP78BAAAAAAAAAf0hAABWAgAA00XhnCt87j+0F5UaVhHmPwAAAD/OAQAAAAAAAAH+IQAAVgIAADNk6PXvge4/flZvHgIF5j8AAAA/zgEAAAAAAAAB/yEAAFYCAACRgu9OtIfuP0yVSSKu+OU/AAAAP94BAAAAAAAAAQAiAABWAgAAkYLvTrSH7j8W1CMmWuzlPwAAAD/uAQAAAAAAAAEBIgAAVgIAAJGC7060h+4/4hL+KQbg5T8AAAA/7gEAAAAAAAABAiIAAFYCAADtoPaneI3uP7BR2C2y0+U/AAAAP/0BAAAAAAAAAQMiAABWAgAATb/9AD2T7j+wUdgtstPlPwAAAD8NAgAAAAAAAAEEIgAAVgIAAE2//QA9k+4/epCyMV7H5T8AAAA/DQIAAAAAAAABBSIAAFYCAABNv/0APZPuP0bPjDUKu+U/AAAAPxwCAAAAAAAAAQYiAABWAgAAq90EWgGZ7j9Gz4w1CrvlPwAAAD8cAgAAAAAAAAEHIgAAVgIAAKvdBFoBme4/Eg5nObau5T8AAAA/LAIAAAAAAAABCCIAAFYCAAAH/AuzxZ7uPxIOZzm2ruU/AAAAPywCAAAAAAAAAQkiAABWAgAAB/wLs8We7j/eTEE9YqLlPwAAAD88AgAAAAAAAAEKIgAAVgIAAGcaEwyKpO4/3kxBPWKi5T8AAAA/PAIAAAAAAAABCyIAAFYCAABnGhMMiqTuP6qLG0EOluU/AAAAP0sCAAAAAAAAAQwiAABWAgAAxTgaZU6q7j+qixtBDpblPwAAAD9bAgAAAAAAAAENIgAAVgIAAMU4GmVOqu4/dsr1RLqJ5T8AAAA/WwIAAAAAAAABDiIAAFYCAADFOBplTqruP0IJ0EhmfeU/AAAAP3oCAAAAAAAAAQ8iAABWAgAAxTgaZU6q7j8MSKpMEnHlPwAAAD96AgAAAAAAAAEQIgAAVgIAAMU4GmVOqu4/2IaEUL5k5T8AAAA/igIAAAAAAA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YyMzYuMCwgQ3VsdHVyZT1uZXV0cmFsLCBQdWJsaWNLZXlUb2tlbj0zMWJmMzg1NmFkMzY0ZTM1BQEAAAALSW5rTWF0dGVyVjEEAAAABVNjYWxlDUxpc3RgMStfaXRlbXMMTGlzdGAxK19zaXplD0xpc3RgMStfdmVyc2lvbgAEAAALF1NoYXJlZC5JbmtpbmcuSW5rQXRvbVtdAgAAAAgIAgAAAKrTZD8JAwAAAFYAAABaAAAABwMAAAAAAQAAAIAAAAAECUlua0F0b21WMQIAAAAJBAAAAAkFAAAACQYAAAAJBwAAAAkIAAAACQkAAAAJCgAAAAkLAAAACQwAAAAJDQAAAAkOAAAACQ8AAAAJEAAAAAkRAAAACRIAAAAJEwAAAAkUAAAACRUAAAAJFgAAAAkXAAAACRgAAAAJGQAAAAkaAAAACRsAAAAJHAAAAAkdAAAACR4AAAAJHwAAAAkgAAAACSEAAAAJIgAAAAkjAAAACSQAAAAJJQAAAAkmAAAACScAAAAJKAAAAAkpAAAACSoAAAAJKwAAAAksAAAACS0AAAAJLgAAAAkvAAAACTAAAAAJMQAAAAkyAAAACTMAAAAJNAAAAAk1AAAACTYAAAAJNwAAAAk4AAAACTkAAAAJOgAAAAk7AAAACTwAAAAJPQAAAAk+AAAACT8AAAAJQAAAAAlBAAAACUIAAAAJQwAAAAlEAAAACUUAAAAJRgAAAAlHAAAACUgAAAAJSQAAAAlKAAAACUsAAAAJTAAAAAlNAAAACU4AAAAJTwAAAAlQAAAACVEAAAAJUgAAAAlTAAAACVQAAAAJVQAAAAlWAAAACVcAAAAJWAAAAAlZAAAADSoFBAAAAAtQZW5TdHJva2VWMQQAAAAKQXR0cmlidXRlcwVUcmFjZQlTdGFydFRpbWUEVHlwZQQEAAQPUGVuQXR0cmlidXRlc1YxAgAAAApJbmtUcmFjZVYxAgAAABAMQWN0aW9uVHlwZVYxAgAAAAIAAAAJWgAAAAlbAAAAgJAAAAAAAAAFpP///wxBY3Rpb25UeXBlVjEBAAAAB3ZhbHVlX18ACAIAAAAAAAAAAQUAAAAEAAAACV0AAAAJXgAAADOXAAAAAAAAAaH///+k////AAAAAAEGAAAABAAAAAlgAAAACWEAAACQngAAAAAAAAGe////pP///wAAAAABBwAAAAQAAAAJYwAAAAlkAAAA9bAAAAAAAAABm////6T///8AAAAAAQgAAAAEAAAACWYAAAAJZwAAAEqzAAAAAAAAAZj///+k////AAAAAAEJAAAABAAAAAlpAAAACWoAAAACugAAAAAAAAGV////pP///wAAAAABCgAAAAQAAAAJbAAAAAltAAAAJb8AAAAAAAABkv///6T///8AAAAAAQsAAAAEAAAACW8AAAAJcAAAAPrKAAAAAAAAAY////+k////AAAAAAEMAAAABAAAAAlyAAAACXMAAACn1wAAAAAAAAGM////pP///wAAAAABDQAAAAQAAAAJdQAAAAl2AAAAAd4AAAAAAAABif///6T///8AAAAAAQ4AAAAEAAAACXgAAAAJeQAAAMoRAQAAAAAAAYb///+k////AAAAAAEPAAAABAAAAAl7AAAACXwAAACMFwEAAAAAAAGD////pP///wAAAAABEAAAAAQAAAAJfgAAAAl/AAAAGVIBAAAAAAABgP///6T///8AAAAAAREAAAAEAAAACYEAAAAJggAAAK9bAQAAAAAAAX3///+k////AAAAAAESAAAABAAAAAmEAAAACYUAAACsdAEAAAAAAAF6////pP///wAAAAABEwAAAAQAAAAJhwAAAAmIAAAAUJYBAAAAAAABd////6T///8AAAAAARQAAAAEAAAACYoAAAAJiwAAAL+cAQAAAAAAAXT///+k////AAAAAAEVAAAABAAAAAmNAAAACY4AAADMyQEAAAAAAAFx////pP///wAAAAABFgAAAAQAAAAJkAAAAAmRAAAA99gBAAAAAAABbv///6T///8AAAAAARcAAAAEAAAACZMAAAAJlAAAAP7dAQAAAAAAAWv///+k////AAAAAAEYAAAABAAAAAmWAAAACZcAAAAL4QEAAAAAAAFo////pP///wAAAAABGQAAAAQAAAAJmQAAAAmaAAAAJuMBAAAAAAABZf///6T///8AAAAAARoAAAAEAAAACZwAAAAJnQAAAPrlAQAAAAAAAWL///+k////AAAAAAEbAAAABAAAAAmfAAAACaAAAAAt6gEAAAAAAAFf////pP///wAAAAABHAAAAAQAAAAJogAAAAmjAAAA6OwBAAAAAAABXP///6T///8AAAAAAR0AAAAEAAAACaUAAAAJpgAAACvxAQAAAAAAAVn///+k////AAAAAAEeAAAABAAAAAmoAAAACakAAACs8wEAAAAAAAFW////pP///wAAAAABHwAAAAQAAAAJqwAAAAmsAAAAGfcBAAAAAAABU////6T///8AAAAAASAAAAAEAAAACa4AAAAJrwAAAPoSAgAAAAAAAVD///+k////AAAAAAEhAAAABAAAAAmxAAAACbIAAADrIgIAAAAAAAFN////pP///wAAAAABIgAAAAQAAAAJtAAAAAm1AAAA308CAAAAAAABSv///6T///8AAAAAASMAAAAEAAAACbcAAAAJuAAAAHNmAgAAAAAAAUf///+k////AAAAAAEkAAAABAAAAAm6AAAACbsAAAB3bQIAAAAAAAFE////pP///wAAAAABJQAAAAQAAAAJvQAAAAm+AAAANosCAAAAAAABQf///6T///8AAAAAASYAAAAEAAAACcAAAAAJwQAAANuRAgAAAAAAAT7///+k////AAAAAAEnAAAABAAAAAnDAAAACcQAAAC1oQIAAAAAAAE7////pP///wAAAAABKAAAAAQAAAAJxgAAAAnHAAAAZasCAAAAAAABOP///6T///8AAAAAASkAAAAEAAAACckAAAAJygAAAEyyAgAAAAAAATX///+k////AAAAAAEqAAAABAAAAAnMAAAACc0AAAC6tAIAAAAAAAEy////pP///wAAAAABKwAAAAQAAAAJzwAAAAnQAAAAG7cCAAAAAAABL////6T///8AAAAAASwAAAAEAAAACdIAAAAJ0wAAAMG/AgAAAAAAASz///+k////AAAAAAEtAAAABAAAAAnVAAAACdYAAAAcwwIAAAAAAAEp////pP///wAAAAABLgAAAAQAAAAJ2AAAAAnZAAAApMUCAAAAAAABJv///6T///8AAAAAAS8AAAAEAAAACdsAAAAJ3AAAADnJAgAAAAAAASP///+k////AAAAAAEwAAAABAAAAAneAAAACd8AAABoywIAAAAAAAEg////pP///wAAAAABMQAAAAQAAAAJ4QAAAAniAAAA3tECAAAAAAABHf///6T///8AAAAAATIAAAAEAAAACeQAAAAJ5QAAACDUAgAAAAAAARr///+k////AAAAAAEzAAAABAAAAAnnAAAACegAAACO1gIAAAAAAAEX////pP///wAAAAABNAAAAAQAAAAJ6gAAAAnrAAAACfgCAAAAAAABFP///6T///8AAAAAATUAAAAEAAAACe0AAAAJ7gAAAMz7AgAAAAAAARH///+k////AAAAAAE2AAAABAAAAAnwAAAACfEAAAAp/wIAAAAAAAEO////pP///wAAAAABNwAAAAQAAAAJ8wAAAAn0AAAAbg8DAAAAAAABC////6T///8AAAAAATgAAAAEAAAACfYAAAAJ9wAAAKxAAwAAAAAAAQj///+k////AAAAAAE5AAAABAAAAAn5AAAACfoAAAC9YQMAAAAAAAEF////pP///wAAAAABOgAAAAQAAAAJ/AAAAAn9AAAAPGcDAAAAAAABAv///6T///8AAAAAATsAAAAEAAAACf8AAAAJAAEAAAhtAwAAAAAAAf/+//+k////AAAAAAE8AAAABAAAAAkCAQAACQMBAAA4dQMAAAAAAAH8/v//pP///wAAAAABPQAAAAQAAAAJBQEAAAkGAQAA+XwDAAAAAAAB+f7//6T///8AAAAAAT4AAAAEAAAACQgBAAAJCQEAABudAwAAAAAAAfb+//+k////AAAAAAE/AAAABAAAAAkLAQAACQwBAAAMowMAAAAAAAHz/v//pP///wAAAAABQAAAAAQAAAAJDgEAAAkPAQAAda4DAAAAAAAB8P7//6T///8AAAAABUEAAAANQ2xlYXJDYW52YXNWMQIAAAAJU3RhcnRUaW1lBFR5cGUABBAMQWN0aW9uVHlwZVYxAgAAAAIAAAAzwAMAAAAAAAHv/v//pP///wAAAAABQgAAAAQAAAAJEgEAAAkTAQAATcUDAAAAAAAB7P7//6T///8AAAAAAUMAAAAEAAAACRUBAAAJFgEAANfKAwAAAAAAAen+//+k////AAAAAAFEAAAABAAAAAkYAQAACRkBAADWIQQAAAAAAAHm/v//pP///wAAAAABRQAAAAQAAAAJGwEAAAkcAQAAviMEAAAAAAAB4/7//6T///8AAAAAAUYAAAAEAAAACR4BAAAJHwEAABUmBAAAAAAAAeD+//+k////AAAAAAFHAAAABAAAAAkhAQAACSIBAAC2KAQAAAAAAAHd/v//pP///wAAAAABSAAAAAQAAAAJJAEAAAklAQAA6CoEAAAAAAAB2v7//6T///8AAAAAAUkAAAAEAAAACScBAAAJKAEAAI4tBAAAAAAAAdf+//+k////AAAAAAFKAAAABAAAAAkqAQAACSsBAAA1MQQAAAAAAAHU/v//pP///wAAAAABSwAAAAQAAAAJLQEAAAkuAQAA2TYEAAAAAAAB0f7//6T///8AAAAAAUwAAAAEAAAACTABAAAJMQEAAOI4BAAAAAAAAc7+//+k////AAAAAAFNAAAABAAAAAkzAQAACTQBAAD3PAQAAAAAAAHL/v//pP///wAAAAABTgAAAAQAAAAJNgEAAAk3AQAAhT8EAAAAAAAByP7//6T///8AAAAAAU8AAAAEAAAACTkBAAAJOgEAAC5CBAAAAAAAAcX+//+k////AAAAAAFQAAAABAAAAAk8AQAACT0BAAALUQQAAAAAAAHC/v//pP///wAAAAABUQAAAAQAAAAJPwEAAAlAAQAA8XUEAAAAAAABv/7//6T///8AAAAAAVIAAAAEAAAACUIBAAAJQwEAAC7EBAAAAAAAAbz+//+k////AAAAAAFTAAAABAAAAAlFAQAACUYBAADqygQAAAAAAAG5/v//pP///wAAAAABVAAAAAQAAAAJSAEAAAlJAQAASNEEAAAAAAABtv7//6T///8AAAAAAVUAAAAEAAAACUsBAAAJTAEAAB3WBAAAAAAAAbP+//+k////AAAAAAFWAAAABAAAAAlOAQAACU8BAADJ+QQAAAAAAAGw/v//pP///wAAAAABVwAAAAQAAAAJUQEAAAlSAQAAJP8EAAAAAAABrf7//6T///8AAAAAAVgAAAAEAAAACVQBAAAJVQEAAHL/BAAAAAAAAar+//+k////AAAAAAFZAAAAQQAAAAwmBQAAAAAAAan+//+k////AAAAAAVaAAAAD1BlbkF0dHJpYnV0ZXNWMQoAAAAHX2NvbG9yQQdfY29sb3JSB19jb2xvckcHX2NvbG9yQgpGaXRUb0N1cnZlBkhlaWdodA5JZ25vcmVQcmVzc3VyZQ1Jc0hpZ2hsaWdodGVyBVNoYXBlBVdpZHRoAAAAAAAAAAAEAAICAgIBBgEBDEJydXNoU2hhcGVWMQIAAAAGAgAAAP8AAAAAAAAAAAAACEAAAAWo/v//DEJydXNoU2hhcGVWMQEAAAAHdmFsdWVfXwAIAgAAAAEAAAAAAAAAAAAIQAVbAAAACklua1RyYWNlVjEDAAAADUxpc3RgMStfaXRlbXMMTGlzdGAxK19zaXplD0xpc3RgMStfdmVyc2lvbgQAABhTaGFyZWQuSW5raW5nLklua1BvaW50W10CAAAACAgCAAAACVkBAABUAAAAVAAAAAFdAAAAWgAAAP8AAAAAAAAAAAAACEAAAAGm/v//qP7//wEAAAAAAAAAAAAIQAFeAAAAWwAAAAlbAQAAOwAAADsAAAABYAAAAFoAAAD/AAAAAAAAAAAAAAhAAAABpP7//6j+//8BAAAAAAAAAAAACEABYQAAAFsAAAAJXQEAAN4AAADeAAAAAWMAAABaAAAA/wAAAAAAAAAAAAAIQAAAAaL+//+o/v//AQAAAAAAAAAAAAhAAWQAAABbAAAACV8BAAASAAAAEgAAAAFmAAAAWgAAAP8AAAAAAAAAAAAACEAAAAGg/v//qP7//wEAAAAAAAAAAAAIQAFnAAAAWwAAAAlhAQAATQAAAE0AAAABaQAAAFoAAAD/AAAAAAAAAAAAAAhAAAABnv7//6j+//8BAAAAAAAAAAAACEABagAAAFsAAAAJYwEAADsAAAA7AAAAAWwAAABaAAAA/wAAAAAAAAAAAAAIQAAAAZz+//+o/v//AQAAAAAAAAAAAAhAAW0AAABbAAAACWUBAAAYAAAAGAAAAAFvAAAAWgAAAP8AAAAAAAAAAAAACEAAAAGa/v//qP7//wEAAAAAAAAAAAAIQAFwAAAAWwAAAAlnAQAATAAAAEwAAAABcgAAAFoAAAD/AAAAAAAAAAAAAAhAAAABmP7//6j+//8BAAAAAAAAAAAACEABcwAAAFsAAAAJaQEAAFEAAABRAAAAAXUAAABaAAAA/wAAAAAAAAAAAAAIQAAAAZb+//+o/v//AQAAAAAAAAAAAAhAAXYAAABbAAAACWsBAACKAAAAigAAAAF4AAAAWgAAAP8AAAAAAAAAAAAACEAAAAGU/v//qP7//wEAAAAAAAAAAAAIQAF5AAAAWwAAAAltAQAAdgAAAHYAAAABewAAAFoAAAD/AAAAAAAAAAAAAAhAAAABkv7//6j+//8BAAAAAAAAAAAACEABfAAAAFsAAAAJbwEAAJAAAACQAAAAAX4AAABaAAAA/wAAAAAAAAAAAAAIQAAAAZD+//+o/v//AQAAAAAAAAAAAAhAAX8AAABbAAAACXEBAAAxAAAAMQAAAAGBAAAAWgAAAP8AAAAAAAAAAAAACEAAAAGO/v//qP7//wEAAAAAAAAAAAAIQAGCAAAAWwAAAAlzAQAAwAAAAMAAAAABhAAAAFoAAAD/AAAAAAAAAAAAAAhAAAABjP7//6j+//8BAAAAAAAAAAAACEABhQAAAFsAAAAJdQEAAIEAAACBAAAAAYcAAABaAAAA/wAAAAAAAAAAAAAIQAAAAYr+//+o/v//AQAAAAAAAAAAAAhAAYgAAABbAAAACXcBAACAAAAAgAAAAAGKAAAAWgAAAP8AAAAAAAAAAAAACEAAAAGI/v//qP7//wEAAAAAAAAAAAAIQAGLAAAAWwAAAAl5AQAARgAAAEYAAAABjQAAAFoAAAD/AAAAAAAAAAAAAAhAAAABhv7//6j+//8BAAAAAAAAAAAACEABjgAAAFsAAAAJewEAAEkAAABJAAAAAZAAAABaAAAA/wAAAAAAAAAAAAAIQAAAAYT+//+o/v//AQAAAAAAAAAAAAhAAZEAAABbAAAACX0BAAA+AAAAPgAAAAGTAAAAWgAAAP8AAAAAAAAAAAAACEAAAAGC/v//qP7//wEAAAAAAAAAAAAIQAGUAAAAWwAAAAl/AQAAFwAAABcAAAABlgAAAFoAAAD/AAAAAAAAAAAAAAhAAAABgP7//6j+//8BAAAAAAAAAAAACEABlwAAAFsAAAAJgQEAABcAAAAXAAAAAZkAAABaAAAA/wAAAAAAAAAAAAAIQAAAAX7+//+o/v//AQAAAAAAAAAAAAhAAZoAAABbAAAACYMBAAASAAAAEgAAAAGcAAAAWgAAAP8AAAAAAAAAAAAACEAAAAF8/v//qP7//wEAAAAAAAAAAAAIQAGdAAAAWwAAAAmFAQAAJAAAACQAAAABnwAAAFoAAAD/AAAAAAAAAAAAAAhAAAABev7//6j+//8BAAAAAAAAAAAACEABoAAAAFsAAAAJhwEAABcAAAAXAAAAAaIAAABaAAAA/wAAAAAAAAAAAAAIQAAAAXj+//+o/v//AQAAAAAAAAAAAAhAAaMAAABbAAAACYkBAAA8AAAAPAAAAAGlAAAAWgAAAP8AAAAAAAAAAAAACEAAAAF2/v//qP7//wEAAAAAAAAAAAAIQAGmAAAAWwAAAAmLAQAAKwAAACsAAAABqAAAAFoAAAD/AAAAAAAAAAAAAAhAAAABdP7//6j+//8BAAAAAAAAAAAACEABqQAAAFsAAAAJjQEAAA4AAAAOAAAAAasAAABaAAAA/wAAAAAAAAAAAAAIQAAAAXL+//+o/v//AQAAAAAAAAAAAAhAAawAAABbAAAACY8BAABUAAAAVAAAAAGuAAAAWgAAAP8AAAAAAAAAAAAACEAAAAFw/v//qP7//wEAAAAAAAAAAAAIQAGvAAAAWwAAAAmRAQAAMQAAADEAAAABsQAAAFoAAAD/AAAAAAAAAAAAAAhAAAABbv7//6j+//8BAAAAAAAAAAAACEABsgAAAFsAAAAJkwEAAMAAAADAAAAAAbQAAABaAAAA/wAAAAAAAAAAAAAIQAAAAWz+//+o/v//AQAAAAAAAAAAAAhAAbUAAABbAAAACZUBAABQAAAAUAAAAAG3AAAAWgAAAP8AAAAAAAAAAAAACEAAAAFq/v//qP7//wEAAAAAAAAAAAAIQAG4AAAAWwAAAAmXAQAAQgAAAEIAAAABugAAAFoAAAD/AAAAAAAAAAAAAAhAAAABaP7//6j+//8BAAAAAAAAAAAACEABuwAAAFsAAAAJmQEAACYBAAAmAQAAAb0AAABaAAAA/wAAAAAAAAAAAAAIQAAAAWb+//+o/v//AQAAAAAAAAAAAAhAAb4AAABbAAAACZsBAABaAAAAWgAAAAHAAAAAWgAAAP8AAAAAAAAAAAAACEAAAAFk/v//qP7//wEAAAAAAAAAAAAIQAHBAAAAWwAAAAmdAQAAiwAAAIsAAAABwwAAAFoAAAD/AAAAAAAAAAAAAAhAAAABYv7//6j+//8BAAAAAAAAAAAACEABxAAAAFsAAAAJnwEAAHAAAABwAAAAAcYAAABaAAAA/wAAAAAAAAAAAAAIQAAAAWD+//+o/v//AQAAAAAAAAAAAAhAAccAAABbAAAACaEBAACSAAAAkgAAAAHJAAAAWgAAAP8AAAAAAAAAAAAACEAAAAFe/v//qP7//wEAAAAAAAAAAAAIQAHKAAAAWwAAAAmjAQAAHQAAAB0AAAABzAAAAFoAAAD/AAAAAAAAAAAAAAhAAAABXP7//6j+//8BAAAAAAAAAAAACEABzQAAAFsAAAAJpQEAABUAAAAVAAAAAc8AAABaAAAA/wAAAAAAAAAAAAAIQAAAAVr+//+o/v//AQAAAAAAAAAAAAhAAdAAAABbAAAACacBAAAVAAAAFQAAAAHSAAAAWgAAAP8AAAAAAAAAAAAACEAAAAFY/v//qP7//wEAAAAAAAAAAAAIQAHTAAAAWwAAAAmpAQAAJgAAACYAAAAB1QAAAFoAAAD/AAAAAAAAAAAAAAhAAAABVv7//6j+//8BAAAAAAAAAAAACEAB1gAAAFsAAAAJqwEAAA0AAAANAAAAAdgAAABaAAAA/wAAAAAAAAAAAAAIQAAAAVT+//+o/v//AQAAAAAAAAAAAAhAAdkAAABbAAAACa0BAAAjAAAAIwAAAAHbAAAAWgAAAP8AAAAAAAAAAAAACEAAAAFS/v//qP7//wEAAAAAAAAAAAAIQAHcAAAAWwAAAAmvAQAADgAAAA4AAAAB3gAAAFoAAAD/AAAAAAAAAAAAAAhAAAABUP7//6j+//8BAAAAAAAAAAAACEAB3wAAAFsAAAAJsQEAAEkAAABJAAAAAeEAAABaAAAA/wAAAAAAAAAAAAAIQAAAAU7+//+o/v//AQAAAAAAAAAAAAhAAeIAAABbAAAACbMBAAARAAAAEQAAAAHkAAAAWgAAAP8AAAAAAAAAAAAACEAAAAFM/v//qP7//wEAAAAAAAAAAAAIQAHlAAAAWwAAAAm1AQAAHwAAAB8AAAAB5wAAAFoAAAD/AAAAAAAAAAAAAAhAAAABSv7//6j+//8BAAAAAAAAAAAACEAB6AAAAFsAAAAJtwEAAB0AAAAdAAAAAeoAAABaAAAA/wAAAAAAAAAAAAAIQAAAAUj+//+o/v//AQAAAAAAAAAAAAhAAesAAABbAAAACbkBAABDAAAAQwAAAAHtAAAAWgAAAP8AAAAAAAAAAAAACEAAAAFG/v//qP7//wEAAAAAAAAAAAAIQAHuAAAAWwAAAAm7AQAAJwAAACcAAAAB8AAAAFoAAAD/AAAAAAAAAAAAAAhAAAABRP7//6j+//8BAAAAAAAAAAAACEAB8QAAAFsAAAAJvQEAAHsAAAB7AAAAAfMAAABaAAAA/wAAAAAAAAAAAAAIQAAAAUL+//+o/v//AQAAAAAAAAAAAAhAAfQAAABbAAAACb8BAABRAAAAUQAAAAH2AAAAWgAAAP8AAAAAAAAAAAAACEAAAAFA/v//qP7//wEAAAAAAAAAAAAIQAH3AAAAWwAAAAnBAQAAMwAAADMAAAAB+QAAAFoAAAD/AAAAAAAAAAAAAAhAAAABPv7//6j+//8BAAAAAAAAAAAACEAB+gAAAFsAAAAJwwEAAFsAAABbAAAAAfwAAABaAAAA/wAAAAAAAAAAAAAIQAAAATz+//+o/v//AQAAAAAAAAAAAAhAAf0AAABbAAAACcUBAABoAAAAaAAAAAH/AAAAWgAAAP8AAAAAAAAAAAAACEAAAAE6/v//qP7//wEAAAAAAAAAAAAIQAEAAQAAWwAAAAnHAQAAdgAAAHYAAAABAgEAAFoAAAD/AAAAAAAAAAAAAAhAAAABOP7//6j+//8BAAAAAAAAAAAACEABAwEAAFsAAAAJyQEAAJgAAACYAAAAAQUBAABaAAAA/wAAAAAAAAAAAAAIQAAAATb+//+o/v//AQAAAAAAAAAAAAhAAQYBAABbAAAACcsBAAA4AAAAOAAAAAEIAQAAWgAAAP8AAAAAAAAAAAAACEAAAAE0/v//qP7//wEAAAAAAAAAAAAIQAEJAQAAWwAAAAnNAQAAdQAAAHUAAAABCwEAAFoAAAD/AAAAAAAAAAAAAAhAAAABMv7//6j+//8BAAAAAAAAAAAACEABDAEAAFsAAAAJzwEAABsAAAAbAAAAAQ4BAABaAAAA/wAAAAAAAAAAAAAIQAAAATD+//+o/v//AQAAAAAAAAAAAAhAAQ8BAABbAAAACdEBAAB2AAAAdgAAAAESAQAAWgAAAP8AAAAAAAAAAAAACEAAAAEu/v//qP7//wEAAAAAAAAAAAAIQAETAQAAWwAAAAnTAQAAdQAAAHUAAAABFQEAAFoAAAD/AAAAAAAAAAAAAAhAAAABLP7//6j+//8BAAAAAAAAAAAACEABFgEAAFsAAAAJ1QEAAEoAAABKAAAAARgBAABaAAAA/wAAAAAAAAAAAAAIQAAAASr+//+o/v//AQAAAAAAAAAAAAhAARkBAABbAAAACdcBAAAIAAAACAAAAAEbAQAAWgAAAP8AAAAAAAAAAAAACEAAAAEo/v//qP7//wEAAAAAAAAAAAAIQAEcAQAAWwAAAAnZAQAAHQAAAB0AAAABHgEAAFoAAAD/AAAAAAAAAAAAAAhAAAABJv7//6j+//8BAAAAAAAAAAAACEABHwEAAFsAAAAJ2wEAABcAAAAXAAAAASEBAABaAAAA/wAAAAAAAAAAAAAIQAAAAST+//+o/v//AQAAAAAAAAAAAAhAASIBAABbAAAACd0BAAAQAAAAEAAAAAEkAQAAWgAAAP8AAAAAAAAAAAAACEAAAAEi/v//qP7//wEAAAAAAAAAAAAIQAElAQAAWwAAAAnfAQAAGAAAABgAAAABJwEAAFoAAAD/AAAAAAAAAAAAAAhAAAABIP7//6j+//8BAAAAAAAAAAAACEABKAEAAFsAAAAJ4QEAADgAAAA4AAAAASoBAABaAAAA/wAAAAAAAAAAAAAIQAAAAR7+//+o/v//AQAAAAAAAAAAAAhAASsBAABbAAAACeMBAABMAAAATAAAAAEtAQAAWgAAAP8AAAAAAAAAAAAACEAAAAEc/v//qP7//wEAAAAAAAAAAAAIQAEuAQAAWwAAAAnlAQAAEwAAABMAAAABMAEAAFoAAAD/AAAAAAAAAAAAAAhAAAABGv7//6j+//8BAAAAAAAAAAAACEABMQEAAFsAAAAJ5wEAABAAAAAQAAAAATMBAABaAAAA/wAAAAAAAAAAAAAIQAAAARj+//+o/v//AQAAAAAAAAAAAAhAATQBAABbAAAACekBAAAUAAAAFAAAAAE2AQAAWgAAAP8AAAAAAAAAAAAACEAAAAEW/v//qP7//wEAAAAAAAAAAAAIQAE3AQAAWwAAAAnrAQAAJwAAACcAAAABOQEAAFoAAAD/AAAAAAAAAAAAAAhAAAABFP7//6j+//8BAAAAAAAAAAAACEABOgEAAFsAAAAJ7QEAAB8AAAAfAAAAATwBAABaAAAA/wAAAAAAAAAAAAAIQAAAARL+//+o/v//AQAAAAAAAAAAAAhAAT0BAABbAAAACe8BAAAqAAAAKgAAAAE/AQAAWgAAAP8AAAAAAAAAAAAACEAAAAEQ/v//qP7//wEAAAAAAAAAAAAIQAFAAQAAWwAAAAnxAQAAfQAAAH0AAAABQgEAAFoAAAD/AAAAAAAAAAAAAAhAAAABDv7//6j+//8BAAAAAAAAAAAACEABQwEAAFsAAAAJ8wEAAE4AAABOAAAAAUUBAABaAAAA/wAAAAAAAAAAAAAIQAAAAQz+//+o/v//AQAAAAAAAAAAAAhAAUYBAABbAAAACfUBAACEAAAAhAAAAAFIAQAAWgAAAP8AAAAAAAAAAAAACEAAAAEK/v//qP7//wEAAAAAAAAAAAAIQAFJAQAAWwAAAAn3AQAAOAAAADgAAAABSwEAAFoAAAD/AAAAAAAAAAAAAAhAAAABCP7//6j+//8BAAAAAAAAAAAACEABTAEAAFsAAAAJ+QEAAEIAAABCAAAAAU4BAABaAAAA/wAAAAAAAAAAAAAIQAAAAQb+//+o/v//AQAAAAAAAAAAAAhAAU8BAABbAAAACfsBAAB7AAAAewAAAAFRAQAAWgAAAP8AAAAAAAAAAAAACEAAAAEE/v//qP7//wEAAAAAAAAAAAAIQAFSAQAAWwAAAAn9AQAAAQAAAAEAAAABVAEAAFoAAAD/AAAAAAAAAAAAAAhAAAABAv7//6j+//8BAAAAAAAAAAAACEABVQEAAFsAAAAJ/wEAAEkAAABJAAAAB1kBAAAAAQAAAIAAAAAECklua1BvaW50VjECAAAACQACAAAJAQIAAAkCAgAACQMCAAAJBAIAAAkFAgAACQYCAAAJBwIAAAkIAgAACQkCAAAJCgIAAAkLAgAACQwCAAAJDQIAAAkOAgAACQ8CAAAJEAIAAAkRAgAACRICAAAJEwIAAAkUAgAACRUCAAAJFgIAAAkXAgAACRgCAAAJGQIAAAkaAgAACRsCAAAJHAIAAAkdAgAACR4CAAAJHwIAAAkgAgAACSECAAAJIgIAAAkjAgAACSQCAAAJJQIAAAkmAgAACScCAAAJKAIAAAkpAgAACSoCAAAJKwIAAAksAgAACS0CAAAJLgIAAAkvAgAACTACAAAJMQIAAAkyAgAACTMCAAAJNAIAAAk1AgAACTYCAAAJNwIAAAk4AgAACTkCAAAJOgIAAAk7AgAACTwCAAAJPQIAAAk+AgAACT8CAAAJQAIAAAlBAgAACUICAAAJQwIAAAlEAgAACUUCAAAJRgIAAAlHAgAACUgCAAAJSQIAAAlKAgAACUsCAAAJTAIAAAlNAgAACU4CAAAJTwIAAAlQAgAACVECAAAJUgIAAAlTAgAADSwHWwEAAAABAAAAQAAAAAQKSW5rUG9pbnRWMQIAAAAJVAIAAAlVAgAACVYCAAAJVwIAAAlYAgAACVkCAAAJWgIAAAlbAgAACVwCAAAJXQIAAAleAgAACV8CAAAJYAIAAAlhAgAACWICAAAJYwIAAAlkAgAACWUCAAAJZgIAAAlnAgAACWgCAAAJaQIAAAlqAgAACWsCAAAJbAIAAAltAgAACW4CAAAJbwIAAAlwAgAACXECAAAJcgIAAAlzAgAACXQCAAAJdQIAAAl2AgAACXcCAAAJeAIAAAl5AgAACXoCAAAJewIAAAl8AgAACX0CAAAJfgIAAAl/AgAACYACAAAJgQIAAAmCAgAACYMCAAAJhAIAAAmFAgAACYYCAAAJhwIAAAmIAgAACYkCAAAJigIAAAmLAgAACYwCAAAJjQIAAAmOAgAADQUHXQEAAAABAAAAAAEAAAQKSW5rUG9pbnRWMQIAAAAJjwIAAAmQAgAACZECAAAJkgIAAAmTAgAACZQCAAAJlQIAAAmWAgAACZcCAAAJmAIAAAmZAgAACZoCAAAJmwIAAAmcAgAACZ0CAAAJngIAAAmfAgAACaACAAAJoQIAAAmiAgAACaMCAAAJpAIAAAmlAgAACaYCAAAJpwIAAAmoAgAACakCAAAJqgIAAAmrAgAACawCAAAJrQIAAAmuAgAACa8CAAAJsAIAAAmxAgAACbICAAAJswIAAAm0AgAACbUCAAAJtgIAAAm3AgAACbgCAAAJuQIAAAm6AgAACbsCAAAJvAIAAAm9AgAACb4CAAAJvwIAAAnAAgAACcECAAAJwgIAAAnDAgAACcQCAAAJxQIAAAnGAgAACccCAAAJyAIAAAnJAgAACcoCAAAJywIAAAnMAgAACc0CAAAJzgIAAAnPAgAACdACAAAJ0QIAAAnSAgAACdMCAAAJ1AIAAAnVAgAACdYCAAAJ1wIAAAnYAgAACdkCAAAJ2gIAAAnbAgAACdwCAAAJ3QIAAAneAgAACd8CAAAJ4AIAAAnhAgAACeICAAAJ4wIAAAnkAgAACeUCAAAJ5gIAAAnnAgAACegCAAAJ6QIAAAnqAgAACesCAAAJ7AIAAAntAgAACe4CAAAJ7wIAAAnwAgAACfECAAAJ8gIAAAnzAgAACfQCAAAJ9QIAAAn2AgAACfcCAAAJ+AIAAAn5AgAACfoCAAAJ+wIAAAn8AgAACf0CAAAJ/gIAAAn/AgAACQADAAAJAQMAAAkCAwAACQMDAAAJBAMAAAkFAwAACQYDAAAJBwMAAAkIAwAACQkDAAAJCgMAAAkLAwAACQwDAAAJDQMAAAkOAwAACQ8DAAAJEAMAAAkRAwAACRIDAAAJEwMAAAkUAwAACRUDAAAJFgMAAAkXAwAACRgDAAAJGQMAAAkaAwAACRsDAAAJHAMAAAkdAwAACR4DAAAJHwMAAAkgAwAACSEDAAAJIgMAAAkjAwAACSQDAAAJJQMAAAkmAwAACScDAAAJKAMAAAkpAwAACSoDAAAJKwMAAAksAwAACS0DAAAJLgMAAAkvAwAACTADAAAJMQMAAAkyAwAACTMDAAAJNAMAAAk1AwAACTYDAAAJNwMAAAk4AwAACTkDAAAJOgMAAAk7AwAACTwDAAAJPQMAAAk+AwAACT8DAAAJQAMAAAlBAwAACUIDAAAJQwMAAAlEAwAACUUDAAAJRgMAAAlHAwAACUgDAAAJSQMAAAlKAwAACUsDAAAJTAMAAAlNAwAACU4DAAAJTwMAAAlQAwAACVEDAAAJUgMAAAlTAwAACVQDAAAJVQMAAAlWAwAACVcDAAAJWAMAAAlZAwAACVoDAAAJWwMAAAlcAwAACV0DAAAJXgMAAAlfAwAACWADAAAJYQMAAAliAwAACWMDAAAJZAMAAAllAwAACWYDAAAJZwMAAAloAwAACWkDAAAJagMAAAlrAwAACWwDAAANIgdfAQAAAAEAAAAgAAAABApJbmtQb2ludFYxAgAAAAltAwAACW4DAAAJbwMAAAlwAwAACXEDAAAJcgMAAAlzAwAACXQDAAAJdQMAAAl2AwAACXcDAAAJeAMAAAl5AwAACXoDAAAJewMAAAl8AwAACX0DAAAJfgMAAA0OB2EBAAAAAQAAAIAAAAAECklua1BvaW50VjECAAAACX8DAAAJgAMAAAmBAwAACYIDAAAJgwMAAAmEAwAACYUDAAAJhgMAAAmHAwAACYgDAAAJiQMAAAmKAwAACYsDAAAJjAMAAAmNAwAACY4DAAAJjwMAAAmQAwAACZEDAAAJkgMAAAmTAwAACZQDAAAJlQMAAAmWAwAACZcDAAAJmAMAAAmZAwAACZoDAAAJmwMAAAmcAwAACZ0DAAAJngMAAAmfAwAACaADAAAJoQMAAAmiAwAACaMDAAAJpAMAAAmlAwAACaYDAAAJpwMAAAmoAwAACakDAAAJqgMAAAmrAwAACawDAAAJrQMAAAmuAwAACa8DAAAJsAMAAAmxAwAACbIDAAAJswMAAAm0AwAACbUDAAAJtgMAAAm3AwAACbgDAAAJuQMAAAm6AwAACbsDAAAJvAMAAAm9AwAACb4DAAAJvwMAAAnAAwAACcEDAAAJwgMAAAnDAwAACcQDAAAJxQMAAAnGAwAACccDAAAJyAMAAAnJAwAACcoDAAAJywMAAA0zB2MBAAAAAQAAAEAAAAAECklua1BvaW50VjECAAAACcwDAAAJzQMAAAnOAwAACc8DAAAJ0AMAAAnRAwAACdIDAAAJ0wMAAAnUAwAACdUDAAAJ1gMAAAnXAwAACdgDAAAJ2QMAAAnaAwAACdsDAAAJ3AMAAAndAwAACd4DAAAJ3wMAAAngAwAACeEDAAAJ4gMAAAnjAwAACeQDAAAJ5QMAAAnmAwAACecDAAAJ6AMAAAnpAwAACeoDAAAJ6wMAAAnsAwAACe0DAAAJ7gMAAAnvAwAACfADAAAJ8QMAAAnyAwAACfMDAAAJ9AMAAAn1AwAACfYDAAAJ9wMAAAn4AwAACfkDAAAJ+gMAAAn7AwAACfwDAAAJ/QMAAAn+AwAACf8DAAAJAAQAAAkBBAAACQIEAAAJAwQAAAkEBAAACQUEAAAJBgQAAA0FB2UBAAAAAQAAACAAAAAECklua1BvaW50VjECAAAACQcEAAAJCAQAAAkJBAAACQoEAAAJCwQAAAkMBAAACQ0EAAAJDgQAAAkPBAAACRAEAAAJEQQAAAkSBAAACRMEAAAJFAQAAAkVBAAACRYEAAAJFwQAAAkYBAAACRkEAAAJGgQAAAkbBAAACRwEAAAJHQQAAAkeBAAADQgHZwEAAAABAAAAgAAAAAQKSW5rUG9pbnRWMQIAAAAJHwQAAAkgBAAACSEEAAAJIgQAAAkjBAAACSQEAAAJJQQAAAkmBAAACScEAAAJKAQAAAkpBAAACSoEAAAJKwQAAAksBAAACS0EAAAJLgQAAAkvBAAACTAEAAAJMQQAAAkyBAAACTMEAAAJNAQAAAk1BAAACTYEAAAJNwQAAAk4BAAACTkEAAAJOgQAAAk7BAAACTwEAAAJPQQAAAk+BAAACT8EAAAJQAQAAAlBBAAACUIEAAAJQwQAAAlEBAAACUUEAAAJRgQAAAlHBAAACUgEAAAJSQQAAAlKBAAACUsEAAAJTAQAAAlNBAAACU4EAAAJTwQAAAlQBAAACVEEAAAJUgQAAAlTBAAACVQEAAAJVQQAAAlWBAAACVcEAAAJWAQAAAlZBAAACVoEAAAJWwQAAAlcBAAACV0EAAAJXgQAAAlfBAAACWAEAAAJYQQAAAliBAAACWMEAAAJZAQAAAllBAAACWYEAAAJZwQAAAloBAAACWkEAAAJagQAAA00B2kBAAAAAQAAAIAAAAAECklua1BvaW50VjECAAAACWsEAAAJbAQAAAltBAAACW4EAAAJbwQAAAlwBAAACXEEAAAJcgQAAAlzBAAACXQEAAAJdQQAAAl2BAAACXcEAAAJeAQAAAl5BAAACXoEAAAJewQAAAl8BAAACX0EAAAJfgQAAAl/BAAACYAEAAAJgQQAAAmCBAAACYMEAAAJhAQAAAmFBAAACYYEAAAJhwQAAAmIBAAACYkEAAAJigQAAAmLBAAACYwEAAAJjQQAAAmOBAAACY8EAAAJkAQAAAmRBAAACZIEAAAJkwQAAAmUBAAACZUEAAAJlgQAAAmXBAAACZgEAAAJmQQAAAmaBAAACZsEAAAJnAQAAAmdBAAACZ4EAAAJnwQAAAmgBAAACaEEAAAJogQAAAmjBAAACaQEAAAJpQQAAAmmBAAACacEAAAJqAQAAAmpBAAACaoEAAAJqwQAAAmsBAAACa0EAAAJrgQAAAmvBAAACbAEAAAJsQQAAAmyBAAACbMEAAAJtAQAAAm1BAAACbYEAAAJtwQAAAm4BAAACbkEAAAJugQAAAm7BAAADS8HawEAAAABAAAAAAEAAAQKSW5rUG9pbnRWMQIAAAAJvAQAAAm9BAAACb4EAAAJvwQAAAnABAAACcEEAAAJwgQAAAnDBAAACcQEAAAJxQQAAAnGBAAACccEAAAJyAQAAAnJBAAACcoEAAAJywQAAAnMBAAACc0EAAAJzgQAAAnPBAAACdAEAAAJ0QQAAAnSBAAACdMEAAAJ1AQAAAnVBAAACdYEAAAJ1wQAAAnYBAAACdkEAAAJ2gQAAAnbBAAACdwEAAAJ3QQAAAneBAAACd8EAAAJ4AQAAAnhBAAACeIEAAAJ4wQAAAnkBAAACeUEAAAJ5gQAAAnnBAAACegEAAAJ6QQAAAnqBAAACesEAAAJ7AQAAAntBAAACe4EAAAJ7wQAAAnwBAAACfEEAAAJ8gQAAAnzBAAACfQEAAAJ9QQAAAn2BAAACfcEAAAJ+AQAAAn5BAAACfoEAAAJ+wQAAAn8BAAACf0EAAAJ/gQAAAn/BAAACQAFAAAJAQUAAAkCBQAACQMFAAAJBAUAAAkFBQAACQYFAAAJBwUAAAkIBQAACQkFAAAJCgUAAAkLBQAACQwFAAAJDQUAAAkOBQAACQ8FAAAJEAUAAAkRBQAACRIFAAAJEwUAAAkUBQAACRUFAAAJFgUAAAkXBQAACRgFAAAJGQUAAAkaBQAACRsFAAAJHAUAAAkdBQAACR4FAAAJHwUAAAkgBQAACSEFAAAJIgUAAAkjBQAACSQFAAAJJQUAAAkmBQAACScFAAAJKAUAAAkpBQAACSoFAAAJKwUAAAksBQAACS0FAAAJLgUAAAkvBQAACTAFAAAJMQUAAAkyBQAACTMFAAAJNAUAAAk1BQAACTYFAAAJNwUAAAk4BQAACTkFAAAJOgUAAAk7BQAACTwFAAAJPQUAAAk+BQAACT8FAAAJQAUAAAlBBQAACUIFAAAJQwUAAAlEBQAACUUFAAANdgdtAQAAAAEAAACAAAAABApJbmtQb2ludFYxAgAAAAlGBQAACUcFAAAJSAUAAAlJBQAACUoFAAAJSwUAAAlMBQAACU0FAAAJTgUAAAlPBQAACVAFAAAJUQUAAAlSBQAACVMFAAAJVAUAAAlVBQAACVYFAAAJVwUAAAlYBQAACVkFAAAJWgUAAAlbBQAACVwFAAAJXQUAAAleBQAACV8FAAAJYAUAAAlhBQAACWIFAAAJYwUAAAlkBQAACWUFAAAJZgUAAAlnBQAACWgFAAAJaQUAAAlqBQAACWsFAAAJbAUAAAltBQAACW4FAAAJbwUAAAlwBQAACXEFAAAJcgUAAAlzBQAACXQFAAAJdQUAAAl2BQAACXcFAAAJeAUAAAl5BQAACXoFAAAJewUAAAl8BQAACX0FAAAJfgUAAAl/BQAACYAFAAAJgQUAAAmCBQAACYMFAAAJhAUAAAmFBQAACYYFAAAJhwUAAAmIBQAACYkFAAAJigUAAAmLBQAACYwFAAAJjQUAAAmOBQAACY8FAAAJkAUAAAmRBQAACZIFAAAJkwUAAAmUBQAACZUFAAAJlgUAAAmXBQAACZgFAAAJmQUAAAmaBQAACZsFAAAJnAUAAAmdBQAACZ4FAAAJnwUAAAmgBQAACaEFAAAJogUAAAmjBQAACaQFAAAJpQUAAAmmBQAACacFAAAJqAUAAAmpBQAACaoFAAAJqwUAAAmsBQAACa0FAAAJrgUAAAmvBQAACbAFAAAJsQUAAAmyBQAACbMFAAAJtAUAAAm1BQAACbYFAAAJtwUAAAm4BQAACbkFAAAJugUAAAm7BQAADQoHbwEAAAABAAAAAAEAAAQKSW5rUG9pbnRWMQIAAAAJvAUAAAm9BQAACb4FAAAJvwUAAAnABQAACcEFAAAJwgUAAAnDBQAACcQFAAAJxQUAAAnGBQAACccFAAAJyAUAAAnJBQAACcoFAAAJywUAAAnMBQAACc0FAAAJzgUAAAnPBQAACdAFAAAJ0QUAAAnSBQAACdMFAAAJ1AUAAAnVBQAACdYFAAAJ1wUAAAnYBQAACdkFAAAJ2gUAAAnbBQAACdwFAAAJ3QUAAAneBQAACd8FAAAJ4AUAAAnhBQAACeIFAAAJ4wUAAAnkBQAACeUFAAAJ5gUAAAnnBQAACegFAAAJ6QUAAAnqBQAACesFAAAJ7AUAAAntBQAACe4FAAAJ7wUAAAnwBQAACfEFAAAJ8gUAAAnzBQAACfQFAAAJ9QUAAAn2BQAACfcFAAAJ+AUAAAn5BQAACfoFAAAJ+wUAAAn8BQAACf0FAAAJ/gUAAAn/BQAACQAGAAAJAQYAAAkCBgAACQMGAAAJBAYAAAkFBgAACQYGAAAJBwYAAAkIBgAACQkGAAAJCgYAAAkLBgAACQwGAAAJDQYAAAkOBgAACQ8GAAAJEAYAAAkRBgAACRIGAAAJEwYAAAkUBgAACRUGAAAJFgYAAAkXBgAACRgGAAAJGQYAAAkaBgAACRsGAAAJHAYAAAkdBgAACR4GAAAJHwYAAAkgBgAACSEGAAAJIgYAAAkjBgAACSQGAAAJJQYAAAkmBgAACScGAAAJKAYAAAkpBgAACSoGAAAJKwYAAAksBgAACS0GAAAJLgYAAAkvBgAACTAGAAAJMQYAAAkyBgAACTMGAAAJNAYAAAk1BgAACTYGAAAJNwYAAAk4BgAACTkGAAAJOgYAAAk7BgAACTwGAAAJPQYAAAk+BgAACT8GAAAJQAYAAAlBBgAACUIGAAAJQwYAAAlEBgAACUUGAAAJRgYAAAlHBgAACUgGAAAJSQYAAAlKBgAACUsGAAANcAdxAQAAAAEAAABAAAAABApJbmtQb2ludFYxAgAAAAlMBgAACU0GAAAJTgYAAAlPBgAACVAGAAAJUQYAAAlSBgAACVMGAAAJVAYAAAlVBgAACVYGAAAJVwYAAAlYBgAACVkGAAAJWgYAAAlbBgAACVwGAAAJXQYAAAleBgAACV8GAAAJYAYAAAlhBgAACWIGAAAJYwYAAAlkBgAACWUGAAAJZgYAAAlnBgAACWgGAAAJaQYAAAlqBgAACWsGAAAJbAYAAAltBgAACW4GAAAJbwYAAAlwBgAACXEGAAAJcgYAAAlzBgAACXQGAAAJdQYAAAl2BgAACXcGAAAJeAYAAAl5BgAACXoGAAAJewYAAAl8BgAADQ8HcwEAAAABAAAAAAEAAAQKSW5rUG9pbnRWMQIAAAAJfQYAAAl+BgAACX8GAAAJgAYAAAmBBgAACYIGAAAJgwYAAAmEBgAACYUGAAAJhgYAAAmHBgAACYgGAAAJiQYAAAmKBgAACYsGAAAJjAYAAAmNBgAACY4GAAAJjwYAAAmQBgAACZEGAAAJkgYAAAmTBgAACZQGAAAJlQYAAAmWBgAACZcGAAAJmAYAAAmZBgAACZoGAAAJmwYAAAmcBgAACZ0GAAAJngYAAAmfBgAACaAGAAAJoQYAAAmiBgAACaMGAAAJpAYAAAmlBgAACaYGAAAJpwYAAAmoBgAACakGAAAJqgYAAAmrBgAACawGAAAJrQYAAAmuBgAACa8GAAAJsAYAAAmxBgAACbIGAAAJswYAAAm0BgAACbUGAAAJtgYAAAm3BgAACbgGAAAJuQYAAAm6BgAACbsGAAAJvAYAAAm9BgAACb4GAAAJvwYAAAnABgAACcEGAAAJwgYAAAnDBgAACcQGAAAJxQYAAAnGBgAACccGAAAJyAYAAAnJBgAACcoGAAAJywYAAAnMBgAACc0GAAAJzgYAAAnPBgAACdAGAAAJ0QYAAAnSBgAACdMGAAAJ1AYAAAnVBgAACdYGAAAJ1wYAAAnYBgAACdkGAAAJ2gYAAAnbBgAACdwGAAAJ3QYAAAneBgAACd8GAAAJ4AYAAAnhBgAACeIGAAAJ4wYAAAnkBgAACeUGAAAJ5gYAAAnnBgAACegGAAAJ6QYAAAnqBgAACesGAAAJ7AYAAAntBgAACe4GAAAJ7wYAAAnwBgAACfEGAAAJ8gYAAAnzBgAACfQGAAAJ9QYAAAn2BgAACfcGAAAJ+AYAAAn5BgAACfoGAAAJ+wYAAAn8BgAACf0GAAAJ/gYAAAn/BgAACQAHAAAJAQcAAAkCBwAACQMHAAAJBAcAAAkFBwAACQYHAAAJBwcAAAkIBwAACQkHAAAJCgcAAAkLBwAACQwHAAAJDQcAAAkOBwAACQ8HAAAJEAcAAAkRBwAACRIHAAAJEwcAAAkUBwAACRUHAAAJFgcAAAkXBwAACRgHAAAJGQcAAAkaBwAACRsHAAAJHAcAAAkdBwAACR4HAAAJHwcAAAkgBwAACSEHAAAJIgcAAAkjBwAACSQHAAAJJQcAAAkmBwAACScHAAAJKAcAAAkpBwAACSoHAAAJKwcAAAksBwAACS0HAAAJLgcAAAkvBwAACTAHAAAJMQcAAAkyBwAACTMHAAAJNAcAAAk1BwAACTYHAAAJNwcAAAk4BwAACTkHAAAJOgcAAAk7BwAACTwHAAANQAd1AQAAAAEAAAAAAQAABApJbmtQb2ludFYxAgAAAAk9BwAACT4HAAAJPwcAAAlABwAACUEHAAAJQgcAAAlDBwAACUQHAAAJRQcAAAlGBwAACUcHAAAJSAcAAAlJBwAACUoHAAAJSwcAAAlMBwAACU0HAAAJTgcAAAlPBwAACVAHAAAJUQcAAAlSBwAACVMHAAAJVAcAAAlVBwAACVYHAAAJVwcAAAlYBwAACVkHAAAJWgcAAAlbBwAACVwHAAAJXQcAAAleBwAACV8HAAAJYAcAAAlhBwAACWIHAAAJYwcAAAlkBwAACWUHAAAJZgcAAAlnBwAACWgHAAAJaQcAAAlqBwAACWsHAAAJbAcAAAltBwAACW4HAAAJbwcAAAlwBwAACXEHAAAJcgcAAAlzBwAACXQHAAAJdQcAAAl2BwAACXcHAAAJeAcAAAl5BwAACXoHAAAJewcAAAl8BwAACX0HAAAJfgcAAAl/BwAACYAHAAAJgQcAAAmCBwAACYMHAAAJhAcAAAmFBwAACYYHAAAJhwcAAAmIBwAACYkHAAAJigcAAAmLBwAACYwHAAAJjQcAAAmOBwAACY8HAAAJkAcAAAmRBwAACZIHAAAJkwcAAAmUBwAACZUHAAAJlgcAAAmXBwAACZgHAAAJmQcAAAmaBwAACZsHAAAJnAcAAAmdBwAACZ4HAAAJnwcAAAmgBwAACaEHAAAJogcAAAmjBwAACaQHAAAJpQcAAAmmBwAACacHAAAJqAcAAAmpBwAACaoHAAAJqwcAAAmsBwAACa0HAAAJrgcAAAmvBwAACbAHAAAJsQcAAAmyBwAACbMHAAAJtAcAAAm1BwAACbYHAAAJtwcAAAm4BwAACbkHAAAJugcAAAm7BwAACbwHAAAJvQcAAA1/B3cBAAAAAQAAAIAAAAAECklua1BvaW50VjECAAAACb4HAAAJvwcAAAnABwAACcEHAAAJwgcAAAnDBwAACcQHAAAJxQcAAAnGBwAACccHAAAJyAcAAAnJBwAACcoHAAAJywcAAAnMBwAACc0HAAAJzgcAAAnPBwAACdAHAAAJ0QcAAAnSBwAACdMHAAAJ1AcAAAnVBwAACdYHAAAJ1wcAAAnYBwAACdkHAAAJ2gcAAAnbBwAACdwHAAAJ3QcAAAneBwAACd8HAAAJ4AcAAAnhBwAACeIHAAAJ4wcAAAnkBwAACeUHAAAJ5gcAAAnnBwAACegHAAAJ6QcAAAnqBwAACesHAAAJ7AcAAAntBwAACe4HAAAJ7wcAAAnwBwAACfEHAAAJ8gcAAAnzBwAACfQHAAAJ9QcAAAn2BwAACfcHAAAJ+AcAAAn5BwAACfoHAAAJ+wcAAAn8BwAACf0HAAAJ/gcAAAn/BwAACQAIAAAJAQgAAAkCCAAACQMIAAAJBAgAAAkFCAAACQYIAAAJBwgAAAkICAAACQkIAAAJCggAAAkLCAAACQwIAAAJDQgAAAkOCAAACQ8IAAAJEAgAAAkRCAAACRIIAAAJEwgAAAkUCAAACRUIAAAJFggAAAkXCAAACRgIAAAJGQgAAAkaCAAACRsIAAAJHAgAAAkdCAAACR4IAAAJHwgAAAkgCAAACSEIAAAJIggAAAkjCAAACSQIAAAJJQgAAAkmCAAACScIAAAJKAgAAAkpCAAACSoIAAAJKwgAAAksCAAACS0IAAAJLggAAAkvCAAACTAIAAAJMQgAAAkyCAAACTMIAAAJNAgAAAk1CAAACTYIAAAJNwgAAAk4CAAACTkIAAAJOggAAAk7CAAACTwIAAAJPQgAAAd5AQAAAAEAAACAAAAABApJbmtQb2ludFYxAgAAAAk+CAAACT8IAAAJQAgAAAlBCAAACUIIAAAJQwgAAAlECAAACUUIAAAJRggAAAlHCAAACUgIAAAJSQgAAAlKCAAACUsIAAAJTAgAAAlNCAAACU4IAAAJTwgAAAlQCAAACVEIAAAJUggAAAlTCAAACVQIAAAJVQgAAAlWCAAACVcIAAAJWAgAAAlZCAAACVoIAAAJWwgAAAlcCAAACV0IAAAJXggAAAlfCAAACWAIAAAJYQgAAAliCAAACWMIAAAJZAgAAAllCAAACWYIAAAJZwgAAAloCAAACWkIAAAJaggAAAlrCAAACWwIAAAJbQgAAAluCAAACW8IAAAJcAgAAAlxCAAACXIIAAAJcwgAAAl0CAAACXUIAAAJdggAAAl3CAAACXgIAAAJeQgAAAl6CAAACXsIAAAJfAgAAAl9CAAACX4IAAAJfwgAAAmACAAACYEIAAAJgggAAAmDCAAADToHewEAAAABAAAAgAAAAAQKSW5rUG9pbnRWMQIAAAAJhAgAAAmFCAAACYYIAAAJhwgAAAmICAAACYkIAAAJiggAAAmLCAAACYwIAAAJjQgAAAmOCAAACY8IAAAJkAgAAAmRCAAACZIIAAAJkwgAAAmUCAAACZUIAAAJlggAAAmXCAAACZgIAAAJmQgAAAmaCAAACZsIAAAJnAgAAAmdCAAACZ4IAAAJnwgAAAmgCAAACaEIAAAJoggAAAmjCAAACaQIAAAJpQgAAAmmCAAACacIAAAJqAgAAAmpCAAACaoIAAAJqwgAAAmsCAAACa0IAAAJrggAAAmvCAAACbAIAAAJsQgAAAmyCAAACbMIAAAJtAgAAAm1CAAACbYIAAAJtwgAAAm4CAAACbkIAAAJuggAAAm7CAAACbwIAAAJvQgAAAm+CAAACb8IAAAJwAgAAAnBCAAACcIIAAAJwwgAAAnECAAACcUIAAAJxggAAAnHCAAACcgIAAAJyQgAAAnKCAAACcsIAAAJzAgAAA03B30BAAAAAQAAAEAAAAAECklua1BvaW50VjECAAAACc0IAAAJzggAAAnPCAAACdAIAAAJ0QgAAAnSCAAACdMIAAAJ1AgAAAnVCAAACdYIAAAJ1wgAAAnYCAAACdkIAAAJ2ggAAAnbCAAACdwIAAAJ3QgAAAneCAAACd8IAAAJ4AgAAAnhCAAACeIIAAAJ4wgAAAnkCAAACeUIAAAJ5ggAAAnnCAAACegIAAAJ6QgAAAnqCAAACesIAAAJ7AgAAAntCAAACe4IAAAJ7wgAAAnwCAAACfEIAAAJ8ggAAAnzCAAACfQIAAAJ9QgAAAn2CAAACfcIAAAJ+AgAAAn5CAAACfoIAAAJ+wgAAAn8CAAACf0IAAAJ/ggAAAn/CAAACQAJAAAJAQkAAAkCCQAACQMJAAAJBAkAAAkFCQAACQYJAAAJBwkAAAkICQAACQkJAAAJCgkAAA0CB38BAAAAAQAAACAAAAAECklua1BvaW50VjECAAAACQsJAAAJDAkAAAkNCQAACQ4JAAAJDwkAAAkQCQAACREJAAAJEgkAAAkTCQAACRQJAAAJFQkAAAkWCQAACRcJAAAJGAkAAAkZCQAACRoJAAAJGwkAAAkcCQAACR0JAAAJHgkAAAkfCQAACSAJAAAJIQkAAA0JB4EBAAAAAQAAACAAAAAECklua1BvaW50VjECAAAACSIJAAAJIwkAAAkkCQAACSUJAAAJJgkAAAknCQAACSgJAAAJKQkAAAkqCQAACSsJAAAJLAkAAAktCQAACS4JAAAJLwkAAAkwCQAACTEJAAAJMgkAAAkzCQAACTQJAAAJNQkAAAk2CQAACTcJAAAJOAkAAA0JB4MBAAAAAQAAACAAAAAECklua1BvaW50VjECAAAACTkJAAAJOgkAAAk7CQAACTwJAAAJPQkAAAk+CQAACT8JAAAJQAkAAAlBCQAACUIJAAAJQwkAAAlECQAACUUJAAAJRgkAAAlHCQAACUgJAAAJSQkAAAlKCQAADQ4HhQEAAAABAAAAQAAAAAQKSW5rUG9pbnRWMQIAAAAJSwkAAAlMCQAACU0JAAAJTgkAAAlPCQAACVAJAAAJUQkAAAlSCQAACVMJAAAJVAkAAAlVCQAACVYJAAAJVwkAAAlYCQAACVkJAAAJWgkAAAlbCQAACVwJAAAJXQkAAAleCQAACV8JAAAJYAkAAAlhCQAACWIJAAAJYwkAAAlkCQAACWUJAAAJZgkAAAlnCQAACWgJAAAJaQkAAAlqCQAACWsJAAAJbAkAAAltCQAACW4JAAANHAeHAQAAAAEAAAAgAAAABApJbmtQb2ludFYxAgAAAAlvCQAACXAJAAAJcQkAAAlyCQAACXMJAAAJdAkAAAl1CQAACXYJAAAJdwkAAAl4CQAACXkJAAAJegkAAAl7CQAACXwJAAAJfQkAAAl+CQAACX8JAAAJgAkAAAmBCQAACYIJAAAJgwkAAAmECQAACYUJAAANCQeJAQAAAAEAAABAAAAABApJbmtQb2ludFYxAgAAAAmGCQAACYcJAAAJiAkAAAmJCQAACYoJAAAJiwkAAAmMCQAACY0JAAAJjgkAAAmPCQAACZAJAAAJkQkAAAmSCQAACZMJAAAJlAkAAAmVCQAACZYJAAAJlwkAAAmYCQAACZkJAAAJmgkAAAmbCQAACZwJAAAJnQkAAAmeCQAACZ8JAAAJoAkAAAmhCQAACaIJAAAJowkAAAmkCQAACaUJAAAJpgkAAAmnCQAACagJAAAJqQkAAAmqCQAACasJAAAJrAkAAAmtCQAACa4JAAAJrwkAAAmwCQAACbEJAAAJsgkAAAmzCQAACbQJAAAJtQkAAAm2CQAACbcJAAAJuAkAAAm5CQAACboJAAAJuwkAAAm8CQAACb0JAAAJvgkAAAm/CQAACcAJAAAJwQkAAA0EB4sBAAAAAQAAAEAAAAAECklua1BvaW50VjECAAAACcIJAAAJwwkAAAnECQAACcUJAAAJxgkAAAnHCQAACcgJAAAJyQkAAAnKCQAACcsJAAAJzAkAAAnNCQAACc4JAAAJzwkAAAnQCQAACdEJAAAJ0gkAAAnTCQAACdQJAAAJ1QkAAAnWCQAACdcJAAAJ2AkAAAnZCQAACdoJAAAJ2wkAAAncCQAACd0JAAAJ3gkAAAnfCQAACeAJAAAJ4QkAAAniCQAACeMJAAAJ5AkAAAnlCQAACeYJAAAJ5wkAAAnoCQAACekJAAAJ6gkAAAnrCQAACewJAAANFQeNAQAAAAEAAAAQAAAABApJbmtQb2ludFYxAgAAAAntCQAACe4JAAAJ7wkAAAnwCQAACfEJAAAJ8gkAAAnzCQAACfQJAAAJ9QkAAAn2CQAACfcJAAAJ+AkAAAn5CQAACfoJAAANAgePAQAAAAEAAACAAAAABApJbmtQb2ludFYxAgAAAAn7CQAACfwJAAAJ/QkAAAn+CQAACf8JAAAJAAoAAAkBCgAACQIKAAAJAwoAAAkECgAACQUKAAAJBgoAAAkHCgAACQgKAAAJCQoAAAkKCgAACQsKAAAJDAoAAAkNCgAACQ4KAAAJDwoAAAkQCgAACREKAAAJEgoAAAkTCgAACRQKAAAJFQoAAAkWCgAACRcKAAAJGAoAAAkZCgAACRoKAAAJGwoAAAkcCgAACR0KAAAJHgoAAAkfCgAACSAKAAAJIQoAAAkiCgAACSMKAAAJJAoAAAklCgAACSYKAAAJJwoAAAkoCgAACSkKAAAJKgoAAAkrCgAACSwKAAAJLQoAAAkuCgAACS8KAAAJMAoAAAkxCgAACTIKAAAJMwoAAAk0CgAACTUKAAAJNgoAAAk3CgAACTgKAAAJOQoAAAk6CgAACTsKAAAJPAoAAAk9CgAACT4KAAAJPwoAAAlACgAACUEKAAAJQgoAAAlDCgAACUQKAAAJRQoAAAlGCgAACUcKAAAJSAoAAAlJCgAACUoKAAAJSwoAAAlMCgAACU0KAAAJTgoAAA0sB5EBAAAAAQAAAEAAAAAECklua1BvaW50VjECAAAACU8KAAAJUAoAAAlRCgAACVIKAAAJUwoAAAlUCgAACVUKAAAJVgoAAAlXCgAACVgKAAAJWQoAAAlaCgAACVsKAAAJXAoAAAldCgAACV4KAAAJXwoAAAlgCgAACWEKAAAJYgoAAAljCgAACWQKAAAJZQoAAAlmCgAACWcKAAAJaAoAAAlpCgAACWoKAAAJawoAAAlsCgAACW0KAAAJbgoAAAlvCgAACXAKAAAJcQoAAAlyCgAACXMKAAAJdAoAAAl1CgAACXYKAAAJdwoAAAl4CgAACXkKAAAJegoAAAl7CgAACXwKAAAJfQoAAAl+CgAACX8KAAANDweTAQAAAAEAAAAAAQAABApJbmtQb2ludFYxAgAAAAmACgAACYEKAAAJggoAAAmDCgAACYQKAAAJhQoAAAmGCgAACYcKAAAJiAoAAAmJCgAACYoKAAAJiwoAAAmMCgAACY0KAAAJjgoAAAmPCgAACZAKAAAJkQoAAAmSCgAACZMKAAAJlAoAAAmVCgAACZYKAAAJlwoAAAmYCgAACZkKAAAJmgoAAAmbCgAACZwKAAAJnQoAAAmeCgAACZ8KAAAJoAoAAAmhCgAACaIKAAAJowoAAAmkCgAACaUKAAAJpgoAAAmnCgAACagKAAAJqQoAAAmqCgAACasKAAAJrAoAAAmtCgAACa4KAAAJrwoAAAmwCgAACbEKAAAJsgoAAAmzCgAACbQKAAAJtQoAAAm2CgAACbcKAAAJuAoAAAm5CgAACboKAAAJuwoAAAm8CgAACb0KAAAJvgoAAAm/CgAACcAKAAAJwQoAAAnCCgAACcMKAAAJxAoAAAnFCgAACcYKAAAJxwoAAAnICgAACckKAAAJygoAAAnLCgAACcwKAAAJzQoAAAnOCgAACc8KAAAJ0AoAAAnRCgAACdIKAAAJ0woAAAnUCgAACdUKAAAJ1goAAAnXCgAACdgKAAAJ2QoAAAnaCgAACdsKAAAJ3AoAAAndCgAACd4KAAAJ3woAAAngCgAACeEKAAAJ4goAAAnjCgAACeQKAAAJ5QoAAAnmCgAACecKAAAJ6AoAAAnpCgAACeoKAAAJ6woAAAnsCgAACe0KAAAJ7goAAAnvCgAACfAKAAAJ8QoAAAnyCgAACfMKAAAJ9AoAAAn1CgAACfYKAAAJ9woAAAn4CgAACfkKAAAJ+goAAAn7CgAACfwKAAAJ/QoAAAn+CgAACf8KAAAJAAsAAAkBCwAACQILAAAJAwsAAAkECwAACQULAAAJBgsAAAkHCwAACQgLAAAJCQsAAAkKCwAACQsLAAAJDAsAAAkNCwAACQ4LAAAJDwsAAAkQCwAACRELAAAJEgsAAAkTCwAACRQLAAAJFQsAAAkWCwAACRcLAAAJGAsAAAkZCwAACRoLAAAJGwsAAAkcCwAACR0LAAAJHgsAAAkfCwAACSALAAAJIQsAAAkiCwAACSMLAAAJJAsAAAklCwAACSYLAAAJJwsAAAkoCwAACSkLAAAJKgsAAAkrCwAACSwLAAAJLQsAAAkuCwAACS8LAAAJMAsAAAkxCwAACTILAAAJMwsAAAk0CwAACTULAAAJNgsAAAk3CwAACTgLAAAJOQsAAAk6CwAACTsLAAAJPAsAAAk9CwAACT4LAAAJPwsAAA1AB5UBAAAAAQAAAIAAAAAECklua1BvaW50VjECAAAACUALAAAJQQsAAAlCCwAACUMLAAAJRAsAAAlFCwAACUYLAAAJRwsAAAlICwAACUkLAAAJSgsAAAlLCwAACUwLAAAJTQsAAAlOCwAACU8LAAAJUAsAAAlRCwAACVILAAAJUwsAAAlUCwAACVULAAAJVgsAAAlXCwAACVgLAAAJWQsAAAlaCwAACVsLAAAJXAsAAAldCwAACV4LAAAJXwsAAAlgCwAACWELAAAJYgsAAAljCwAACWQLAAAJZQsAAAlmCwAACWcLAAAJaAsAAAlpCwAACWoLAAAJawsAAAlsCwAACW0LAAAJbgsAAAlvCwAACXALAAAJcQsAAAlyCwAACXMLAAAJdAsAAAl1CwAACXYLAAAJdwsAAAl4CwAACXkLAAAJegsAAAl7CwAACXwLAAAJfQsAAAl+CwAACX8LAAAJgAsAAAmBCwAACYILAAAJgwsAAAmECwAACYULAAAJhgsAAAmHCwAACYgLAAAJiQsAAAmKCwAACYsLAAAJjAsAAAmNCwAACY4LAAAJjwsAAA0wB5cBAAAAAQAAAIAAAAAECklua1BvaW50VjECAAAACZALAAAJkQsAAAmSCwAACZMLAAAJlAsAAAmVCwAACZYLAAAJlwsAAAmYCwAACZkLAAAJmgsAAAmbCwAACZwLAAAJnQsAAAmeCwAACZ8LAAAJoAsAAAmhCwAACaILAAAJowsAAAmkCwAACaULAAAJpgsAAAmnCwAACagLAAAJqQsAAAmqCwAACasLAAAJrAsAAAmtCwAACa4LAAAJrwsAAAmwCwAACbELAAAJsgsAAAmzCwAACbQLAAAJtQsAAAm2CwAACbcLAAAJuAsAAAm5CwAACboLAAAJuwsAAAm8CwAACb0LAAAJvgsAAAm/CwAACcALAAAJwQsAAAnCCwAACcMLAAAJxAsAAAnFCwAACcYLAAAJxwsAAAnICwAACckLAAAJygsAAAnLCwAACcwLAAAJzQsAAAnOCwAACc8LAAAJ0AsAAAnRCwAADT4HmQEAAAABAAAAAAIAAAQKSW5rUG9pbnRWMQIAAAAJ0gsAAAnTCwAACdQLAAAJ1QsAAAnWCwAACdcLAAAJ2AsAAAnZCwAACdoLAAAJ2wsAAAncCwAACd0LAAAJ3gsAAAnfCwAACeALAAAJ4QsAAAniCwAACeMLAAAJ5AsAAAnlCwAACeYLAAAJ5wsAAAnoCwAACekLAAAJ6gsAAAnrCwAACewLAAAJ7QsAAAnuCwAACe8LAAAJ8AsAAAnxCwAACfILAAAJ8wsAAAn0CwAACfULAAAJ9gsAAAn3CwAACfgLAAAJ+QsAAAn6CwAACfsLAAAJ/AsAAAn9CwAACf4LAAAJ/wsAAAkADAAACQEMAAAJAgwAAAkDDAAACQQMAAAJBQwAAAkGDAAACQcMAAAJCAwAAAkJDAAACQoMAAAJCwwAAAkMDAAACQ0MAAAJDgwAAAkPDAAACRAMAAAJEQwAAAkSDAAACRMMAAAJFAwAAAkVDAAACRYMAAAJFwwAAAkYDAAACRkMAAAJGgwAAAkbDAAACRwMAAAJHQwAAAkeDAAACR8MAAAJIAwAAAkhDAAACSIMAAAJIwwAAAkkDAAACSUMAAAJJgwAAAknDAAACSgMAAAJKQwAAAkqDAAACSsMAAAJLAwAAAktDAAACS4MAAAJLwwAAAkwDAAACTEMAAAJMgwAAAkzDAAACTQMAAAJNQwAAAk2DAAACTcMAAAJOAwAAAk5DAAACToMAAAJOwwAAAk8DAAACT0MAAAJPgwAAAk/DAAACUAMAAAJQQwAAAlCDAAACUMMAAAJRAwAAAlFDAAACUYMAAAJRwwAAAlIDAAACUkMAAAJSgwAAAlLDAAACUwMAAAJTQwAAAlODAAACU8MAAAJUAwAAAlRDAAACVIMAAAJUwwAAAlUDAAACVUMAAAJVgwAAAlXDAAACVgMAAAJWQwAAAlaDAAACVsMAAAJXAwAAAldDAAACV4MAAAJXwwAAAlgDAAACWEMAAAJYgwAAAljDAAACWQMAAAJZQwAAAlmDAAACWcMAAAJaAwAAAlpDAAACWoMAAAJawwAAAlsDAAACW0MAAAJbgwAAAlvDAAACXAMAAAJcQwAAAlyDAAACXMMAAAJdAwAAAl1DAAACXYMAAAJdwwAAAl4DAAACXkMAAAJegwAAAl7DAAACXwMAAAJfQwAAAl+DAAACX8MAAAJgAwAAAmBDAAACYIMAAAJgwwAAAmEDAAACYUMAAAJhgwAAAmHDAAACYgMAAAJiQwAAAmKDAAACYsMAAAJjAwAAAmNDAAACY4MAAAJjwwAAAmQDAAACZEMAAAJkgwAAAmTDAAACZQMAAAJlQwAAAmWDAAACZcMAAAJmAwAAAmZDAAACZoMAAAJmwwAAAmcDAAACZ0MAAAJngwAAAmfDAAACaAMAAAJoQwAAAmiDAAACaMMAAAJpAwAAAmlDAAACaYMAAAJpwwAAAmoDAAACakMAAAJqgwAAAmrDAAACawMAAAJrQwAAAmuDAAACa8MAAAJsAwAAAmxDAAACbIMAAAJswwAAAm0DAAACbUMAAAJtgwAAAm3DAAACbgMAAAJuQwAAAm6DAAACbsMAAAJvAwAAAm9DAAACb4MAAAJvwwAAAnADAAACcEMAAAJwgwAAAnDDAAACcQMAAAJxQwAAAnGDAAACccMAAAJyAwAAAnJDAAACcoMAAAJywwAAAnMDAAACc0MAAAJzgwAAAnPDAAACdAMAAAJ0QwAAAnSDAAACdMMAAAJ1AwAAAnVDAAACdYMAAAJ1wwAAAnYDAAACdkMAAAJ2gwAAAnbDAAACdwMAAAJ3QwAAAneDAAACd8MAAAJ4AwAAAnhDAAACeIMAAAJ4wwAAAnkDAAACeUMAAAJ5gwAAAnnDAAACegMAAAJ6QwAAAnqDAAACesMAAAJ7AwAAAntDAAACe4MAAAJ7wwAAAnwDAAACfEMAAAJ8gwAAAnzDAAACfQMAAAJ9QwAAAn2DAAACfcMAAAN2gebAQAAAAEAAACAAAAABApJbmtQb2ludFYxAgAAAAn4DAAACfkMAAAJ+gwAAAn7DAAACfwMAAAJ/QwAAAn+DAAACf8MAAAJAA0AAAkBDQAACQINAAAJAw0AAAkEDQAACQUNAAAJBg0AAAkHDQAACQgNAAAJCQ0AAAkKDQAACQsNAAAJDA0AAAkNDQAACQ4NAAAJDw0AAAkQDQAACRENAAAJEg0AAAkTDQAACRQNAAAJFQ0AAAkWDQAACRcNAAAJGA0AAAkZDQAACRoNAAAJGw0AAAkcDQAACR0NAAAJHg0AAAkfDQAACSANAAAJIQ0AAAkiDQAACSMNAAAJJA0AAAklDQAACSYNAAAJJw0AAAkoDQAACSkNAAAJKg0AAAkrDQAACSwNAAAJLQ0AAAkuDQAACS8NAAAJMA0AAAkxDQAACTINAAAJMw0AAAk0DQAACTUNAAAJNg0AAAk3DQAACTgNAAAJOQ0AAAk6DQAACTsNAAAJPA0AAAk9DQAACT4NAAAJPw0AAAlADQAACUENAAAJQg0AAAlDDQAACUQNAAAJRQ0AAAlGDQAACUcNAAAJSA0AAAlJDQAACUoNAAAJSw0AAAlMDQAACU0NAAAJTg0AAAlPDQAACVANAAAJUQ0AAA0mB50BAAAAAQAAAAABAAAECklua1BvaW50VjECAAAACVINAAAJUw0AAAlUDQAACVUNAAAJVg0AAAlXDQAACVgNAAAJWQ0AAAlaDQAACVsNAAAJXA0AAAldDQAACV4NAAAJXw0AAAlgDQAACWENAAAJYg0AAAljDQAACWQNAAAJZQ0AAAlmDQAACWcNAAAJaA0AAAlpDQAACWoNAAAJaw0AAAlsDQAACW0NAAAJbg0AAAlvDQAACXANAAAJcQ0AAAlyDQAACXMNAAAJdA0AAAl1DQAACXYNAAAJdw0AAAl4DQAACXkNAAAJeg0AAAl7DQAACXwNAAAJfQ0AAAl+DQAACX8NAAAJgA0AAAmBDQAACYINAAAJgw0AAAmEDQAACYUNAAAJhg0AAAmHDQAACYgNAAAJiQ0AAAmKDQAACYsNAAAJjA0AAAmNDQAACY4NAAAJjw0AAAmQDQAACZENAAAJkg0AAAmTDQAACZQNAAAJlQ0AAAmWDQAACZcNAAAJmA0AAAmZDQAACZoNAAAJmw0AAAmcDQAACZ0NAAAJng0AAAmfDQAACaANAAAJoQ0AAAmiDQAACaMNAAAJpA0AAAmlDQAACaYNAAAJpw0AAAmoDQAACakNAAAJqg0AAAmrDQAACawNAAAJrQ0AAAmuDQAACa8NAAAJsA0AAAmxDQAACbINAAAJsw0AAAm0DQAACbUNAAAJtg0AAAm3DQAACbgNAAAJuQ0AAAm6DQAACbsNAAAJvA0AAAm9DQAACb4NAAAJvw0AAAnADQAACcENAAAJwg0AAAnDDQAACcQNAAAJxQ0AAAnGDQAACccNAAAJyA0AAAnJDQAACcoNAAAJyw0AAAnMDQAACc0NAAAJzg0AAAnPDQAACdANAAAJ0Q0AAAnSDQAACdMNAAAJ1A0AAAnVDQAACdYNAAAJ1w0AAAnYDQAACdkNAAAJ2g0AAAnbDQAACdwNAAANdQefAQAAAAEAAACAAAAABApJbmtQb2ludFYxAgAAAAndDQAACd4NAAAJ3w0AAAngDQAACeENAAAJ4g0AAAnjDQAACeQNAAAJ5Q0AAAnmDQAACecNAAAJ6A0AAAnpDQAACeoNAAAJ6w0AAAnsDQAACe0NAAAJ7g0AAAnvDQAACfANAAAJ8Q0AAAnyDQAACfMNAAAJ9A0AAAn1DQAACfYNAAAJ9w0AAAn4DQAACfkNAAAJ+g0AAAn7DQAACfwNAAAJ/Q0AAAn+DQAACf8NAAAJAA4AAAkBDgAACQIOAAAJAw4AAAkEDgAACQUOAAAJBg4AAAkHDgAACQgOAAAJCQ4AAAkKDgAACQsOAAAJDA4AAAkNDgAACQ4OAAAJDw4AAAkQDgAACREOAAAJEg4AAAkTDgAACRQOAAAJFQ4AAAkWDgAACRcOAAAJGA4AAAkZDgAACRoOAAAJGw4AAAkcDgAACR0OAAAJHg4AAAkfDgAACSAOAAAJIQ4AAAkiDgAACSMOAAAJJA4AAAklDgAACSYOAAAJJw4AAAkoDgAACSkOAAAJKg4AAAkrDgAACSwOAAAJLQ4AAAkuDgAACS8OAAAJMA4AAAkxDgAACTIOAAAJMw4AAAk0DgAACTUOAAAJNg4AAAk3DgAACTgOAAAJOQ4AAAk6DgAACTsOAAAJPA4AAAk9DgAACT4OAAAJPw4AAAlADgAACUEOAAAJQg4AAAlDDgAACUQOAAAJRQ4AAAlGDgAACUcOAAAJSA4AAAlJDgAACUoOAAAJSw4AAAlMDgAADRAHoQEAAAABAAAAAAEAAAQKSW5rUG9pbnRWMQIAAAAJTQ4AAAlODgAACU8OAAAJUA4AAAlRDgAACVIOAAAJUw4AAAlUDgAACVUOAAAJVg4AAAlXDgAACVgOAAAJWQ4AAAlaDgAACVsOAAAJXA4AAAldDgAACV4OAAAJXw4AAAlgDgAACWEOAAAJYg4AAAljDgAACWQOAAAJZQ4AAAlmDgAACWcOAAAJaA4AAAlpDgAACWoOAAAJaw4AAAlsDgAACW0OAAAJbg4AAAlvDgAACXAOAAAJcQ4AAAlyDgAACXMOAAAJdA4AAAl1DgAACXYOAAAJdw4AAAl4DgAACXkOAAAJeg4AAAl7DgAACXwOAAAJfQ4AAAl+DgAACX8OAAAJgA4AAAmBDgAACYIOAAAJgw4AAAmEDgAACYUOAAAJhg4AAAmHDgAACYgOAAAJiQ4AAAmKDgAACYsOAAAJjA4AAAmNDgAACY4OAAAJjw4AAAmQDgAACZEOAAAJkg4AAAmTDgAACZQOAAAJlQ4AAAmWDgAACZcOAAAJmA4AAAmZDgAACZoOAAAJmw4AAAmcDgAACZ0OAAAJng4AAAmfDgAACaAOAAAJoQ4AAAmiDgAACaMOAAAJpA4AAAmlDgAACaYOAAAJpw4AAAmoDgAACakOAAAJqg4AAAmrDgAACawOAAAJrQ4AAAmuDgAACa8OAAAJsA4AAAmxDgAACbIOAAAJsw4AAAm0DgAACbUOAAAJtg4AAAm3DgAACbgOAAAJuQ4AAAm6DgAACbsOAAAJvA4AAAm9DgAACb4OAAAJvw4AAAnADgAACcEOAAAJwg4AAAnDDgAACcQOAAAJxQ4AAAnGDgAACccOAAAJyA4AAAnJDgAACcoOAAAJyw4AAAnMDgAACc0OAAAJzg4AAAnPDgAACdAOAAAJ0Q4AAAnSDgAACdMOAAAJ1A4AAAnVDgAACdYOAAAJ1w4AAAnYDgAACdkOAAAJ2g4AAAnbDgAACdwOAAAJ3Q4AAAneDgAADW4HowEAAAABAAAAIAAAAAQKSW5rUG9pbnRWMQIAAAAJ3w4AAAngDgAACeEOAAAJ4g4AAAnjDgAACeQOAAAJ5Q4AAAnmDgAACecOAAAJ6A4AAAnpDgAACeoOAAAJ6w4AAAnsDgAACe0OAAAJ7g4AAAnvDgAACfAOAAAJ8Q4AAAnyDgAACfMOAAAJ9A4AAAn1DgAACfYOAAAJ9w4AAAn4DgAACfkOAAAJ+g4AAAn7DgAADQMHpQEAAAABAAAAIAAAAAQKSW5rUG9pbnRWMQIAAAAJ/A4AAAn9DgAACf4OAAAJ/w4AAAkADwAACQEPAAAJAg8AAAkDDwAACQQPAAAJBQ8AAAkGDwAACQcPAAAJCA8AAAkJDwAACQoPAAAJCw8AAAkMDwAACQ0PAAAJDg8AAAkPDwAACRAPAAANCwenAQAAAAEAAAAgAAAABApJbmtQb2ludFYxAgAAAAkRDwAACRIPAAAJEw8AAAkUDwAACRUPAAAJFg8AAAkXDwAACRgPAAAJGQ8AAAkaDwAACRsPAAAJHA8AAAkdDwAACR4PAAAJHw8AAAkgDwAACSEPAAAJIg8AAAkjDwAACSQPAAAJJQ8AAA0LB6kBAAAAAQAAAEAAAAAECklua1BvaW50VjECAAAACSYPAAAJJw8AAAkoDwAACSkPAAAJKg8AAAkrDwAACSwPAAAJLQ8AAAkuDwAACS8PAAAJMA8AAAkxDwAACTIPAAAJMw8AAAk0DwAACTUPAAAJNg8AAAk3DwAACTgPAAAJOQ8AAAk6DwAACTsPAAAJPA8AAAk9DwAACT4PAAAJPw8AAAlADwAACUEPAAAJQg8AAAlDDwAACUQPAAAJRQ8AAAlGDwAACUcPAAAJSA8AAAlJDwAACUoPAAAJSw8AAA0aB6sBAAAAAQAAABAAAAAECklua1BvaW50VjECAAAACUwPAAAJTQ8AAAlODwAACU8PAAAJUA8AAAlRDwAACVIPAAAJUw8AAAlUDwAACVUPAAAJVg8AAAlXDwAACVgPAAANAwetAQAAAAEAAABAAAAABApJbmtQb2ludFYxAgAAAAlZDwAACVoPAAAJWw8AAAlcDwAACV0PAAAJXg8AAAlfDwAACWAPAAAJYQ8AAAliDwAACWMPAAAJZA8AAAllDwAACWYPAAAJZw8AAAloDwAACWkPAAAJag8AAAlrDwAACWwPAAAJbQ8AAAluDwAACW8PAAAJcA8AAAlxDwAACXIPAAAJcw8AAAl0DwAACXUPAAAJdg8AAAl3DwAACXgPAAAJeQ8AAAl6DwAACXsPAAANHQevAQAAAAEAAAAQAAAABApJbmtQb2ludFYxAgAAAAl8DwAACX0PAAAJfg8AAAl/DwAACYAPAAAJgQ8AAAmCDwAACYMPAAAJhA8AAAmFDwAACYYPAAAJhw8AAAmIDwAACYkPAAANAgexAQAAAAEAAACAAAAABApJbmtQb2ludFYxAgAAAAmKDwAACYsPAAAJjA8AAAmNDwAACY4PAAAJjw8AAAmQDwAACZEPAAAJkg8AAAmTDwAACZQPAAAJlQ8AAAmWDwAACZcPAAAJmA8AAAmZDwAACZoPAAAJmw8AAAmcDwAACZ0PAAAJng8AAAmfDwAACaAPAAAJoQ8AAAmiDwAACaMPAAAJpA8AAAmlDwAACaYPAAAJpw8AAAmoDwAACakPAAAJqg8AAAmrDwAACawPAAAJrQ8AAAmuDwAACa8PAAAJsA8AAAmxDwAACbIPAAAJsw8AAAm0DwAACbUPAAAJtg8AAAm3DwAACbgPAAAJuQ8AAAm6DwAACbsPAAAJvA8AAAm9DwAACb4PAAAJvw8AAAnADwAACcEPAAAJwg8AAAnDDwAACcQPAAAJxQ8AAAnGDwAACccPAAAJyA8AAAnJDwAACcoPAAAJyw8AAAnMDwAACc0PAAAJzg8AAAnPDwAACdAPAAAJ0Q8AAAnSDwAADTcHswEAAAABAAAAIAAAAAQKSW5rUG9pbnRWMQIAAAAJ0w8AAAnUDwAACdUPAAAJ1g8AAAnXDwAACdgPAAAJ2Q8AAAnaDwAACdsPAAAJ3A8AAAndDwAACd4PAAAJ3w8AAAngDwAACeEPAAAJ4g8AAAnjDwAADQ8HtQEAAAABAAAAIAAAAAQKSW5rUG9pbnRWMQIAAAAJ5A8AAAnlDwAACeYPAAAJ5w8AAAnoDwAACekPAAAJ6g8AAAnrDwAACewPAAAJ7Q8AAAnuDwAACe8PAAAJ8A8AAAnxDwAACfIPAAAJ8w8AAAn0DwAACfUPAAAJ9g8AAAn3DwAACfgPAAAJ+Q8AAAn6DwAACfsPAAAJ/A8AAAn9DwAACf4PAAAJ/w8AAAkAEAAACQEQAAAJAhAAAAoHtwEAAAABAAAAIAAAAAQKSW5rUG9pbnRWMQIAAAAJAxAAAAkEEAAACQUQAAAJBhAAAAkHEAAACQgQAAAJCRAAAAkKEAAACQsQAAAJDBAAAAkNEAAACQ4QAAAJDxAAAAkQEAAACREQAAAJEhAAAAkTEAAACRQQAAAJFRAAAAkWEAAACRcQAAAJGBAAAAkZEAAACRoQAAAJGxAAAAkcEAAACR0QAAAJHhAAAAkfEAAADQMHuQEAAAABAAAAgAAAAAQKSW5rUG9pbnRWMQIAAAAJIBAAAAkhEAAACSIQAAAJIxAAAAkkEAAACSUQAAAJJhAAAAknEAAACSgQAAAJKRAAAAkqEAAACSsQAAAJLBAAAAktEAAACS4QAAAJLxAAAAkwEAAACTEQAAAJMhAAAAkzEAAACTQQAAAJNRAAAAk2EAAACTcQAAAJOBAAAAk5EAAACToQAAAJOxAAAAk8EAAACT0QAAAJPhAAAAk/EAAACUAQAAAJQRAAAAlCEAAACUMQAAAJRBAAAAlFEAAACUYQAAAJRxAAAAlIEAAACUkQAAAJShAAAAlLEAAACUwQAAAJTRAAAAlOEAAACU8QAAAJUBAAAAlREAAACVIQAAAJUxAAAAlUEAAACVUQAAAJVhAAAAlXEAAACVgQAAAJWRAAAAlaEAAACVsQAAAJXBAAAAldEAAACV4QAAAJXxAAAAlgEAAACWEQAAAJYhAAAA09B7sBAAAAAQAAAEAAAAAECklua1BvaW50VjECAAAACWMQAAAJZBAAAAllEAAACWYQAAAJZxAAAAloEAAACWkQAAAJahAAAAlrEAAACWwQAAAJbRAAAAluEAAACW8QAAAJcBAAAAlxEAAACXIQAAAJcxAAAAl0EAAACXUQAAAJdhAAAAl3EAAACXgQAAAJeRAAAAl6EAAACXsQAAAJfBAAAAl9EAAACX4QAAAJfxAAAAmAEAAACYEQAAAJghAAAAmDEAAACYQQAAAJhRAAAAmGEAAACYcQAAAJiBAAAAmJEAAADRkHvQEAAAABAAAAgAAAAAQKSW5rUG9pbnRWMQIAAAAJihAAAAmLEAAACYwQAAAJjRAAAAmOEAAACY8QAAAJkBAAAAmREAAACZIQAAAJkxAAAAmUEAAACZUQAAAJlhAAAAmXEAAACZgQAAAJmRAAAAmaEAAACZsQAAAJnBAAAAmdEAAACZ4QAAAJnxAAAAmgEAAACaEQAAAJohAAAAmjEAAACaQQAAAJpRAAAAmmEAAACacQAAAJqBAAAAmpEAAACaoQAAAJqxAAAAmsEAAACa0QAAAJrhAAAAmvEAAACbAQAAAJsRAAAAmyEAAACbMQAAAJtBAAAAm1EAAACbYQAAAJtxAAAAm4EAAACbkQAAAJuhAAAAm7EAAACbwQAAAJvRAAAAm+EAAACb8QAAAJwBAAAAnBEAAACcIQAAAJwxAAAAnEEAAACcUQAAAJxhAAAAnHEAAACcgQAAAJyRAAAAnKEAAACcsQAAAJzBAAAAnNEAAACc4QAAAJzxAAAAnQEAAACdEQAAAJ0hAAAAnTEAAACdQQAAAJ1RAAAAnWEAAACdcQAAAJ2BAAAAnZEAAACdoQAAAJ2xAAAAncEAAACd0QAAAJ3hAAAAnfEAAACeAQAAAJ4RAAAAniEAAACeMQAAAJ5BAAAAnlEAAACeYQAAAJ5xAAAAnoEAAACekQAAAJ6hAAAAnrEAAACewQAAAJ7RAAAAnuEAAACe8QAAAJ8BAAAAnxEAAACfIQAAAJ8xAAAAn0EAAACfUQAAAJ9hAAAAn3EAAACfgQAAAJ+RAAAAn6EAAACfsQAAAJ/BAAAAn9EAAACf4QAAAJ/xAAAAkAEQAACQERAAAJAhEAAAkDEQAACQQRAAANBQe/AQAAAAEAAACAAAAABApJbmtQb2ludFYxAgAAAAkFEQAACQYRAAAJBxEAAAkIEQAACQkRAAAJChEAAAkLEQAACQwRAAAJDREAAAkOEQAACQ8RAAAJEBEAAAkREQAACRIRAAAJExEAAAkUEQAACRURAAAJFhEAAAkXEQAACRgRAAAJGREAAAkaEQAACRsRAAAJHBEAAAkdEQAACR4RAAAJHxEAAAkgEQAACSERAAAJIhEAAAkjEQAACSQRAAAJJREAAAkmEQAACScRAAAJKBEAAAkpEQAACSoRAAAJKxEAAAksEQAACS0RAAAJLhEAAAkvEQAACTARAAAJMREAAAkyEQAACTMRAAAJNBEAAAk1EQAACTYRAAAJNxEAAAk4EQAACTkRAAAJOhEAAAk7EQAACTwRAAAJPREAAAk+EQAACT8RAAAJQBEAAAlBEQAACUIRAAAJQxEAAAlEEQAACUURAAAJRhEAAAlHEQAACUgRAAAJSREAAAlKEQAACUsRAAAJTBEAAAlNEQAACU4RAAAJTxEAAAlQEQAACVERAAAJUhEAAAlTEQAACVQRAAAJVREAAA0vB8EBAAAAAQAAAEAAAAAECklua1BvaW50VjECAAAACVYRAAAJVxEAAAlYEQAACVkRAAAJWhEAAAlbEQAACVwRAAAJXREAAAleEQAACV8RAAAJYBEAAAlhEQAACWIRAAAJYxEAAAlkEQAACWURAAAJZhEAAAlnEQAACWgRAAAJaREAAAlqEQAACWsRAAAJbBEAAAltEQAACW4RAAAJbxEAAAlwEQAACXERAAAJchEAAAlzEQAACXQRAAAJdREAAAl2EQAACXcRAAAJeBEAAAl5EQAACXoRAAAJexEAAAl8EQAACX0RAAAJfhEAAAl/EQAACYARAAAJgREAAAmCEQAACYMRAAAJhBEAAAmFEQAACYYRAAAJhxEAAAmIEQAADQ0HwwEAAAABAAAAgAAAAAQKSW5rUG9pbnRWMQIAAAAJiREAAAmKEQAACYsRAAAJjBEAAAmNEQAACY4RAAAJjxEAAAmQEQAACZERAAAJkhEAAAmTEQAACZQRAAAJlREAAAmWEQAACZcRAAAJmBEAAAmZEQAACZoRAAAJmxEAAAmcEQAACZ0RAAAJnhEAAAmfEQAACaARAAAJoREAAAmiEQAACaMRAAAJpBEAAAmlEQAACaYRAAAJpxEAAAmoEQAACakRAAAJqhEAAAmrEQAACawRAAAJrREAAAmuEQAACa8RAAAJsBEAAAmxEQAACbIRAAAJsxEAAAm0EQAACbURAAAJthEAAAm3EQAACbgRAAAJuREAAAm6EQAACbsRAAAJvBEAAAm9EQAACb4RAAAJvxEAAAnAEQAACcERAAAJwhEAAAnDEQAACcQRAAAJxREAAAnGEQAACccRAAAJyBEAAAnJEQAACcoRAAAJyxEAAAnMEQAACc0RAAAJzhEAAAnPEQAACdARAAAJ0REAAAnSEQAACdMRAAAJ1BEAAAnVEQAACdYRAAAJ1xEAAAnYEQAACdkRAAAJ2hEAAAnbEQAACdwRAAAJ3REAAAneEQAACd8RAAAJ4BEAAAnhEQAACeIRAAAJ4xEAAA0lB8UBAAAAAQAAAIAAAAAECklua1BvaW50VjECAAAACeQRAAAJ5REAAAnmEQAACecRAAAJ6BEAAAnpEQAACeoRAAAJ6xEAAAnsEQAACe0RAAAJ7hEAAAnvEQAACfARAAAJ8REAAAnyEQAACfMRAAAJ9BEAAAn1EQAACfYRAAAJ9xEAAAn4EQAACfkRAAAJ+hEAAAn7EQAACfwRAAAJ/REAAAn+EQAACf8RAAAJABIAAAkBEgAACQISAAAJAxIAAAkEEgAACQUSAAAJBhIAAAkHEgAACQgSAAAJCRIAAAkKEgAACQsSAAAJDBIAAAkNEgAACQ4SAAAJDxIAAAkQEgAACRESAAAJEhIAAAkTEgAACRQSAAAJFRIAAAkWEgAACRcSAAAJGBIAAAkZEgAACRoSAAAJGxIAAAkcEgAACR0SAAAJHhIAAAkfEgAACSASAAAJIRIAAAkiEgAACSMSAAAJJBIAAAklEgAACSYSAAAJJxIAAAkoEgAACSkSAAAJKhIAAAkrEgAACSwSAAAJLRIAAAkuEgAACS8SAAAJMBIAAAkxEgAACTISAAAJMxIAAAk0EgAACTUSAAAJNhIAAAk3EgAACTgSAAAJORIAAAk6EgAACTsSAAAJPBIAAAk9EgAACT4SAAAJPxIAAAlAEgAACUESAAAJQhIAAAlDEgAACUQSAAAJRRIAAAlGEgAACUcSAAAJSBIAAAlJEgAACUoSAAAJSxIAAA0YB8cBAAAAAQAAAIAAAAAECklua1BvaW50VjECAAAACUwSAAAJTRIAAAlOEgAACU8SAAAJUBIAAAlREgAACVISAAAJUxIAAAlUEgAACVUSAAAJVhIAAAlXEgAACVgSAAAJWRIAAAlaEgAACVsSAAAJXBIAAAldEgAACV4SAAAJXxIAAAlgEgAACWESAAAJYhIAAAljEgAACWQSAAAJZRIAAAlmEgAACWcSAAAJaBIAAAlpEgAACWoSAAAJaxIAAAlsEgAACW0SAAAJbhIAAAlvEgAACXASAAAJcRIAAAlyEgAACXMSAAAJdBIAAAl1EgAACXYSAAAJdxIAAAl4EgAACXkSAAAJehIAAAl7EgAACXwSAAAJfRIAAAl+EgAACX8SAAAJgBIAAAmBEgAACYISAAAJgxIAAAmEEgAACYUSAAAJhhIAAAmHEgAACYgSAAAJiRIAAAmKEgAACYsSAAAJjBIAAAmNEgAACY4SAAAJjxIAAAmQEgAACZESAAAJkhIAAAmTEgAACZQSAAAJlRIAAAmWEgAACZcSAAAJmBIAAAmZEgAACZoSAAAJmxIAAAmcEgAACZ0SAAAJnhIAAAmfEgAACaASAAAJoRIAAAmiEgAACaMSAAAJpBIAAAmlEgAACaYSAAAJpxIAAAmoEgAACakSAAAJqhIAAAmrEgAACawSAAAJrRIAAAmuEgAACa8SAAAJsBIAAAmxEgAACbISAAAJsxIAAAm0EgAACbUSAAAJthIAAAm3EgAACbgSAAAJuRIAAAm6EgAACbsSAAAJvBIAAAm9EgAACb4SAAAJvxIAAAnAEgAACcESAAANCgfJAQAAAAEAAAAAAQAABApJbmtQb2ludFYxAgAAAAnCEgAACcMSAAAJxBIAAAnFEgAACcYSAAAJxxIAAAnIEgAACckSAAAJyhIAAAnLEgAACcwSAAAJzRIAAAnOEgAACc8SAAAJ0BIAAAnREgAACdISAAAJ0xIAAAnUEgAACdUSAAAJ1hIAAAnXEgAACdgSAAAJ2RIAAAnaEgAACdsSAAAJ3BIAAAndEgAACd4SAAAJ3xIAAAngEgAACeESAAAJ4hIAAAnjEgAACeQSAAAJ5RIAAAnmEgAACecSAAAJ6BIAAAnpEgAACeoSAAAJ6xIAAAnsEgAACe0SAAAJ7hIAAAnvEgAACfASAAAJ8RIAAAnyEgAACfMSAAAJ9BIAAAn1EgAACfYSAAAJ9xIAAAn4EgAACfkSAAAJ+hIAAAn7EgAACfwSAAAJ/RIAAAn+EgAACf8SAAAJABMAAAkBEwAACQITAAAJAxMAAAkEEwAACQUTAAAJBhMAAAkHEwAACQgTAAAJCRMAAAkKEwAACQsTAAAJDBMAAAkNEwAACQ4TAAAJDxMAAAkQEwAACRETAAAJEhMAAAkTEwAACRQTAAAJFRMAAAkWEwAACRcTAAAJGBMAAAkZEwAACRoTAAAJGxMAAAkcEwAACR0TAAAJHhMAAAkfEwAACSATAAAJIRMAAAkiEwAACSMTAAAJJBMAAAklEwAACSYTAAAJJxMAAAkoEwAACSkTAAAJKhMAAAkrEwAACSwTAAAJLRMAAAkuEwAACS8TAAAJMBMAAAkxEwAACTITAAAJMxMAAAk0EwAACTUTAAAJNhMAAAk3EwAACTgTAAAJORMAAAk6EwAACTsTAAAJPBMAAAk9EwAACT4TAAAJPxMAAAlAEwAACUETAAAJQhMAAAlDEwAACUQTAAAJRRMAAAlGEwAACUcTAAAJSBMAAAlJEwAACUoTAAAJSxMAAAlMEwAACU0TAAAJThMAAAlPEwAACVATAAAJURMAAAlSEwAACVMTAAAJVBMAAAlVEwAACVYTAAAJVxMAAAlYEwAACVkTAAANaAfLAQAAAAEAAABAAAAABApJbmtQb2ludFYxAgAAAAlaEwAACVsTAAAJXBMAAAldEwAACV4TAAAJXxMAAAlgEwAACWETAAAJYhMAAAljEwAACWQTAAAJZRMAAAlmEwAACWcTAAAJaBMAAAlpEwAACWoTAAAJaxMAAAlsEwAACW0TAAAJbhMAAAlvEwAACXATAAAJcRMAAAlyEwAACXMTAAAJdBMAAAl1EwAACXYTAAAJdxMAAAl4EwAACXkTAAAJehMAAAl7EwAACXwTAAAJfRMAAAl+EwAACX8TAAAJgBMAAAmBEwAACYITAAAJgxMAAAmEEwAACYUTAAAJhhMAAAmHEwAACYgTAAAJiRMAAAmKEwAACYsTAAAJjBMAAAmNEwAACY4TAAAJjxMAAAmQEwAACZETAAANCAfNAQAAAAEAAACAAAAABApJbmtQb2ludFYxAgAAAAmSEwAACZMTAAAJlBMAAAmVEwAACZYTAAAJlxMAAAmYEwAACZkTAAAJmhMAAAmbEwAACZwTAAAJnRMAAAmeEwAACZ8TAAAJoBMAAAmhEwAACaITAAAJoxMAAAmkEwAACaUTAAAJphMAAAmnEwAACagTAAAJqRMAAAmqEwAACasTAAAJrBMAAAmtEwAACa4TAAAJrxMAAAmwEwAACbETAAAJshMAAAmzEwAACbQTAAAJtRMAAAm2EwAACbcTAAAJuBMAAAm5EwAACboTAAAJuxMAAAm8EwAACb0TAAAJvhMAAAm/EwAACcATAAAJwRMAAAnCEwAACcMTAAAJxBMAAAnFEwAACcYTAAAJxxMAAAnIEwAACckTAAAJyhMAAAnLEwAACcwTAAAJzRMAAAnOEwAACc8TAAAJ0BMAAAnREwAACdITAAAJ0xMAAAnUEwAACdUTAAAJ1hMAAAnXEwAACdgTAAAJ2RMAAAnaEwAACdsTAAAJ3BMAAAndEwAACd4TAAAJ3xMAAAngEwAACeETAAAJ4hMAAAnjEwAACeQTAAAJ5RMAAAnmEwAACecTAAAJ6BMAAAnpEwAACeoTAAAJ6xMAAAnsEwAACe0TAAAJ7hMAAAnvEwAACfATAAAJ8RMAAAnyEwAACfMTAAAJ9BMAAAn1EwAACfYTAAAJ9xMAAAn4EwAACfkTAAAJ+hMAAAn7EwAACfwTAAAJ/RMAAAn+EwAACf8TAAAJABQAAAkBFAAACQIUAAAJAxQAAAkEFAAACQUUAAAJBhQAAA0LB88BAAAAAQAAACAAAAAECklua1BvaW50VjECAAAACQcUAAAJCBQAAAkJFAAACQoUAAAJCxQAAAkMFAAACQ0UAAAJDhQAAAkPFAAACRAUAAAJERQAAAkSFAAACRMUAAAJFBQAAAkVFAAACRYUAAAJFxQAAAkYFAAACRkUAAAJGhQAAAkbFAAACRwUAAAJHRQAAAkeFAAACR8UAAAJIBQAAAkhFAAADQUH0QEAAAABAAAAgAAAAAQKSW5rUG9pbnRWMQIAAAAJIhQAAAkjFAAACSQUAAAJJRQAAAkmFAAACScUAAAJKBQAAAkpFAAACSoUAAAJKxQAAAksFAAACS0UAAAJLhQAAAkvFAAACTAUAAAJMRQAAAkyFAAACTMUAAAJNBQAAAk1FAAACTYUAAAJNxQAAAk4FAAACTkUAAAJOhQAAAk7FAAACTwUAAAJPRQAAAk+FAAACT8UAAAJQBQAAAlBFAAACUIUAAAJQxQAAAlEFAAACUUUAAAJRhQAAAlHFAAACUgUAAAJSRQAAAlKFAAACUsUAAAJTBQAAAlNFAAACU4UAAAJTxQAAAlQFAAACVEUAAAJUhQAAAlTFAAACVQUAAAJVRQAAAlWFAAACVcUAAAJWBQAAAlZFAAACVoUAAAJWxQAAAlcFAAACV0UAAAJXhQAAAlfFAAACWAUAAAJYRQAAAliFAAACWMUAAAJZBQAAAllFAAACWYUAAAJZxQAAAloFAAACWkUAAAJahQAAAlrFAAACWwUAAAJbRQAAAluFAAACW8UAAAJcBQAAAlxFAAACXIUAAAJcxQAAAl0FAAACXUUAAAJdhQAAAl3FAAACXgUAAAJeRQAAAl6FAAACXsUAAAJfBQAAAl9FAAACX4UAAAJfxQAAAmAFAAACYEUAAAJghQAAAmDFAAACYQUAAAJhRQAAAmGFAAACYcUAAAJiBQAAAmJFAAACYoUAAAJixQAAAmMFAAACY0UAAAJjhQAAAmPFAAACZAUAAAJkRQAAAmSFAAACZMUAAAJlBQAAAmVFAAACZYUAAAJlxQAAA0KB9MBAAAAAQAAAIAAAAAECklua1BvaW50VjECAAAACZgUAAAJmRQAAAmaFAAACZsUAAAJnBQAAAmdFAAACZ4UAAAJnxQAAAmgFAAACaEUAAAJohQAAAmjFAAACaQUAAAJpRQAAAmmFAAACacUAAAJqBQAAAmpFAAACaoUAAAJqxQAAAmsFAAACa0UAAAJrhQAAAmvFAAACbAUAAAJsRQAAAmyFAAACbMUAAAJtBQAAAm1FAAACbYUAAAJtxQAAAm4FAAACbkUAAAJuhQAAAm7FAAACbwUAAAJvRQAAAm+FAAACb8UAAAJwBQAAAnBFAAACcIUAAAJwxQAAAnEFAAACcUUAAAJxhQAAAnHFAAACcgUAAAJyRQAAAnKFAAACcsUAAAJzBQAAAnNFAAACc4UAAAJzxQAAAnQFAAACdEUAAAJ0hQAAAnTFAAACdQUAAAJ1RQAAAnWFAAACdcUAAAJ2BQAAAnZFAAACdoUAAAJ2xQAAAncFAAACd0UAAAJ3hQAAAnfFAAACeAUAAAJ4RQAAAniFAAACeMUAAAJ5BQAAAnlFAAACeYUAAAJ5xQAAAnoFAAACekUAAAJ6hQAAAnrFAAACewUAAAJ7RQAAAnuFAAACe8UAAAJ8BQAAAnxFAAACfIUAAAJ8xQAAAn0FAAACfUUAAAJ9hQAAAn3FAAACfgUAAAJ+RQAAAn6FAAACfsUAAAJ/BQAAAn9FAAACf4UAAAJ/xQAAAkAFQAACQEVAAAJAhUAAAkDFQAACQQVAAAJBRUAAAkGFQAACQcVAAAJCBUAAAkJFQAACQoVAAAJCxUAAAkMFQAADQsH1QEAAAABAAAAgAAAAAQKSW5rUG9pbnRWMQIAAAAJDRUAAAkOFQAACQ8VAAAJEBUAAAkRFQAACRIVAAAJExUAAAkUFQAACRUVAAAJFhUAAAkXFQAACRgVAAAJGRUAAAkaFQAACRsVAAAJHBUAAAkdFQAACR4VAAAJHxUAAAkgFQAACSEVAAAJIhUAAAkjFQAACSQVAAAJJRUAAAkmFQAACScVAAAJKBUAAAkpFQAACSoVAAAJKxUAAAksFQAACS0VAAAJLhUAAAkvFQAACTAVAAAJMRUAAAkyFQAACTMVAAAJNBUAAAk1FQAACTYVAAAJNxUAAAk4FQAACTkVAAAJOhUAAAk7FQAACTwVAAAJPRUAAAk+FQAACT8VAAAJQBUAAAlBFQAACUIVAAAJQxUAAAlEFQAACUUVAAAJRhUAAAlHFQAACUgVAAAJSRUAAAlKFQAACUsVAAAJTBUAAAlNFQAACU4VAAAJTxUAAAlQFQAACVEVAAAJUhUAAAlTFQAACVQVAAAJVRUAAAlWFQAADTYH1wEAAAABAAAACAAAAAQKSW5rUG9pbnRWMQIAAAAJVxUAAAlYFQAACVkVAAAJWhUAAAlbFQAACVwVAAAJXRUAAAleFQAAB9kBAAAAAQAAACAAAAAECklua1BvaW50VjECAAAACV8VAAAJYBUAAAlhFQAACWIVAAAJYxUAAAlkFQAACWUVAAAJZhUAAAlnFQAACWgVAAAJaRUAAAlqFQAACWsVAAAJbBUAAAltFQAACW4VAAAJbxUAAAlwFQAACXEVAAAJchUAAAlzFQAACXQVAAAJdRUAAAl2FQAACXcVAAAJeBUAAAl5FQAACXoVAAAJexUAAA0DB9sBAAAAAQAAACAAAAAECklua1BvaW50VjECAAAACXwVAAAJfRUAAAl+FQAACX8VAAAJgBUAAAmBFQAACYIVAAAJgxUAAAmEFQAACYUVAAAJhhUAAAmHFQAACYgVAAAJiRUAAAmKFQAACYsVAAAJjBUAAAmNFQAACY4VAAAJjxUAAAmQFQAACZEVAAAJkhUAAA0JB90BAAAAAQAAABAAAAAECklua1BvaW50VjECAAAACZMVAAAJlBUAAAmVFQAACZYVAAAJlxUAAAmYFQAACZkVAAAJmhUAAAmbFQAACZwVAAAJnRUAAAmeFQAACZ8VAAAJoBUAAAmhFQAACaIVAAAH3wEAAAABAAAAIAAAAAQKSW5rUG9pbnRWMQIAAAAJoxUAAAmkFQAACaUVAAAJphUAAAmnFQAACagVAAAJqRUAAAmqFQAACasVAAAJrBUAAAmtFQAACa4VAAAJrxUAAAmwFQAACbEVAAAJshUAAAmzFQAACbQVAAAJtRUAAAm2FQAACbcVAAAJuBUAAAm5FQAACboVAAANCAfhAQAAAAEAAABAAAAABApJbmtQb2ludFYxAgAAAAm7FQAACbwVAAAJvRUAAAm+FQAACb8VAAAJwBUAAAnBFQAACcIVAAAJwxUAAAnEFQAACcUVAAAJxhUAAAnHFQAACcgVAAAJyRUAAAnKFQAACcsVAAAJzBUAAAnNFQAACc4VAAAJzxUAAAnQFQAACdEVAAAJ0hUAAAnTFQAACdQVAAAJ1RUAAAnWFQAACdcVAAAJ2BUAAAnZFQAACdoVAAAJ2xUAAAncFQAACd0VAAAJ3hUAAAnfFQAACeAVAAAJ4RUAAAniFQAACeMVAAAJ5BUAAAnlFQAACeYVAAAJ5xUAAAnoFQAACekVAAAJ6hUAAAnrFQAACewVAAAJ7RUAAAnuFQAACe8VAAAJ8BUAAAnxFQAACfIVAAANCAfjAQAAAAEAAACAAAAABApJbmtQb2ludFYxAgAAAAnzFQAACfQVAAAJ9RUAAAn2FQAACfcVAAAJ+BUAAAn5FQAACfoVAAAJ+xUAAAn8FQAACf0VAAAJ/hUAAAn/FQAACQAWAAAJARYAAAkCFgAACQMWAAAJBBYAAAkFFgAACQYWAAAJBxYAAAkIFgAACQkWAAAJChYAAAkLFgAACQwWAAAJDRYAAAkOFgAACQ8WAAAJEBYAAAkRFgAACRIWAAAJExYAAAkUFgAACRUWAAAJFhYAAAkXFgAACRgWAAAJGRYAAAkaFgAACRsWAAAJHBYAAAkdFgAACR4WAAAJHxYAAAkgFgAACSEWAAAJIhYAAAkjFgAACSQWAAAJJRYAAAkmFgAACScWAAAJKBYAAAkpFgAACSoWAAAJKxYAAAksFgAACS0WAAAJLhYAAAkvFgAACTAWAAAJMRYAAAkyFgAACTMWAAAJNBYAAAk1FgAACTYWAAAJNxYAAAk4FgAACTkWAAAJOhYAAAk7FgAACTwWAAAJPRYAAAk+FgAADTQH5QEAAAABAAAAIAAAAAQKSW5rUG9pbnRWMQIAAAAJPxYAAAlAFgAACUEWAAAJQhYAAAlDFgAACUQWAAAJRRYAAAlGFgAACUcWAAAJSBYAAAlJFgAACUoWAAAJSxYAAAlMFgAACU0WAAAJThYAAAlPFgAACVAWAAAJURYAAA0NB+cBAAAAAQAAABAAAAAECklua1BvaW50VjECAAAACVIWAAAJUxYAAAlUFgAACVUWAAAJVhYAAAlXFgAACVgWAAAJWRYAAAlaFgAACVsWAAAJXBYAAAldFgAACV4WAAAJXxYAAAlgFgAACWEWAAAH6QEAAAABAAAAIAAAAAQKSW5rUG9pbnRWMQIAAAAJYhYAAAljFgAACWQWAAAJZRYAAAlmFgAACWcWAAAJaBYAAAlpFgAACWoWAAAJaxYAAAlsFgAACW0WAAAJbhYAAAlvFgAACXAWAAAJcRYAAAlyFgAACXMWAAAJdBYAAAl1FgAADQwH6wEAAAABAAAAQAAAAAQKSW5rUG9pbnRWMQIAAAAJdhYAAAl3FgAACXgWAAAJeRYAAAl6FgAACXsWAAAJfBYAAAl9FgAACX4WAAAJfxYAAAmAFgAACYEWAAAJghYAAAmDFgAACYQWAAAJhRYAAAmGFgAACYcWAAAJiBYAAAmJFgAACYoWAAAJixYAAAmMFgAACY0WAAAJjhYAAAmPFgAACZAWAAAJkRYAAAmSFgAACZMWAAAJlBYAAAmVFgAACZYWAAAJlxYAAAmYFgAACZkWAAAJmhYAAAmbFgAACZwWAAANGQftAQAAAAEAAAAgAAAABApJbmtQb2ludFYxAgAAAAmdFgAACZ4WAAAJnxYAAAmgFgAACaEWAAAJohYAAAmjFgAACaQWAAAJpRYAAAmmFgAACacWAAAJqBYAAAmpFgAACaoWAAAJqxYAAAmsFgAACa0WAAAJrhYAAAmvFgAACbAWAAAJsRYAAAmyFgAACbMWAAAJtBYAAAm1FgAACbYWAAAJtxYAAAm4FgAACbkWAAAJuhYAAAm7FgAACgfvAQAAAAEAAABAAAAABApJbmtQb2ludFYxAgAAAAm8FgAACb0WAAAJvhYAAAm/FgAACcAWAAAJwRYAAAnCFgAACcMWAAAJxBYAAAnFFgAACcYWAAAJxxYAAAnIFgAACckWAAAJyhYAAAnLFgAACcwWAAAJzRYAAAnOFgAACc8WAAAJ0BYAAAnRFgAACdIWAAAJ0xYAAAnUFgAACdUWAAAJ1hYAAAnXFgAACdgWAAAJ2RYAAAnaFgAACdsWAAAJ3BYAAAndFgAACd4WAAAJ3xYAAAngFgAACeEWAAAJ4hYAAAnjFgAACeQWAAAJ5RYAAA0WB/EBAAAAAQAAAIAAAAAECklua1BvaW50VjECAAAACeYWAAAJ5xYAAAnoFgAACekWAAAJ6hYAAAnrFgAACewWAAAJ7RYAAAnuFgAACe8WAAAJ8BYAAAnxFgAACfIWAAAJ8xYAAAn0FgAACfUWAAAJ9hYAAAn3FgAACfgWAAAJ+RYAAAn6FgAACfsWAAAJ/BYAAAn9FgAACf4WAAAJ/xYAAAkAFwAACQEXAAAJAhcAAAkDFwAACQQXAAAJBRcAAAkGFwAACQcXAAAJCBcAAAkJFwAACQoXAAAJCxcAAAkMFwAACQ0XAAAJDhcAAAkPFwAACRAXAAAJERcAAAkSFwAACRMXAAAJFBcAAAkVFwAACRYXAAAJFxcAAAkYFwAACRkXAAAJGhcAAAkbFwAACRwXAAAJHRcAAAkeFwAACR8XAAAJIBcAAAkhFwAACSIXAAAJIxcAAAkkFwAACSUXAAAJJhcAAAknFwAACSgXAAAJKRcAAAkqFwAACSsXAAAJLBcAAAktFwAACS4XAAAJLxcAAAkwFwAACTEXAAAJMhcAAAkzFwAACTQXAAAJNRcAAAk2FwAACTcXAAAJOBcAAAk5FwAACToXAAAJOxcAAAk8FwAACT0XAAAJPhcAAAk/FwAACUAXAAAJQRcAAAlCFwAACUMXAAAJRBcAAAlFFwAACUYXAAAJRxcAAAlIFwAACUkXAAAJShcAAAlLFwAACUwXAAAJTRcAAAlOFwAACU8XAAAJUBcAAAlRFwAACVIXAAAJUxcAAAlUFwAACVUXAAAJVhcAAAlXFwAACVgXAAAJWRcAAAlaFwAACVsXAAAJXBcAAAldFwAACV4XAAAJXxcAAAlgFwAACWEXAAAJYhcAAA0DB/MBAAAAAQAAAIAAAAAECklua1BvaW50VjECAAAACWMXAAAJZBcAAAllFwAACWYXAAAJZxcAAAloFwAACWkXAAAJahcAAAlrFwAACWwXAAAJbRcAAAluFwAACW8XAAAJcBcAAAlxFwAACXIXAAAJcxcAAAl0FwAACXUXAAAJdhcAAAl3FwAACXgXAAAJeRcAAAl6FwAACXsXAAAJfBcAAAl9FwAACX4XAAAJfxcAAAmAFwAACYEXAAAJghcAAAmDFwAACYQXAAAJhRcAAAmGFwAACYcXAAAJiBcAAAmJFwAACYoXAAAJixcAAAmMFwAACY0XAAAJjhcAAAmPFwAACZAXAAAJkRcAAAmSFwAACZMXAAAJlBcAAAmVFwAACZYXAAAJlxcAAAmYFwAACZkXAAAJmhcAAAmbFwAACZwXAAAJnRcAAAmeFwAACZ8XAAAJoBcAAAmhFwAACaIXAAAJoxcAAAmkFwAACaUXAAAJphcAAAmnFwAACagXAAAJqRcAAAmqFwAACasXAAAJrBcAAAmtFwAACa4XAAAJrxcAAAmwFwAADTIH9QEAAAABAAAAAAEAAAQKSW5rUG9pbnRWMQIAAAAJsRcAAAmyFwAACbMXAAAJtBcAAAm1FwAACbYXAAAJtxcAAAm4FwAACbkXAAAJuhcAAAm7FwAACbwXAAAJvRcAAAm+FwAACb8XAAAJwBcAAAnBFwAACcIXAAAJwxcAAAnEFwAACcUXAAAJxhcAAAnHFwAACcgXAAAJyRcAAAnKFwAACcsXAAAJzBcAAAnNFwAACc4XAAAJzxcAAAnQFwAACdEXAAAJ0hcAAAnTFwAACdQXAAAJ1RcAAAnWFwAACdcXAAAJ2BcAAAnZFwAACdoXAAAJ2xcAAAncFwAACd0XAAAJ3hcAAAnfFwAACeAXAAAJ4RcAAAniFwAACeMXAAAJ5BcAAAnlFwAACeYXAAAJ5xcAAAnoFwAACekXAAAJ6hcAAAnrFwAACewXAAAJ7RcAAAnuFwAACe8XAAAJ8BcAAAnxFwAACfIXAAAJ8xcAAAn0FwAACfUXAAAJ9hcAAAn3FwAACfgXAAAJ+RcAAAn6FwAACfsXAAAJ/BcAAAn9FwAACf4XAAAJ/xcAAAkAGAAACQEYAAAJAhgAAAkDGAAACQQYAAAJBRgAAAkGGAAACQcYAAAJCBgAAAkJGAAACQoYAAAJCxgAAAkMGAAACQ0YAAAJDhgAAAkPGAAACRAYAAAJERgAAAkSGAAACRMYAAAJFBgAAAkVGAAACRYYAAAJFxgAAAkYGAAACRkYAAAJGhgAAAkbGAAACRwYAAAJHRgAAAkeGAAACR8YAAAJIBgAAAkhGAAACSIYAAAJIxgAAAkkGAAACSUYAAAJJhgAAAknGAAACSgYAAAJKRgAAAkqGAAACSsYAAAJLBgAAAktGAAACS4YAAAJLxgAAAkwGAAACTEYAAAJMhgAAAkzGAAACTQYAAANfAf3AQAAAAEAAABAAAAABApJbmtQb2ludFYxAgAAAAk1GAAACTYYAAAJNxgAAAk4GAAACTkYAAAJOhgAAAk7GAAACTwYAAAJPRgAAAk+GAAACT8YAAAJQBgAAAlBGAAACUIYAAAJQxgAAAlEGAAACUUYAAAJRhgAAAlHGAAACUgYAAAJSRgAAAlKGAAACUsYAAAJTBgAAAlNGAAACU4YAAAJTxgAAAlQGAAACVEYAAAJUhgAAAlTGAAACVQYAAAJVRgAAAlWGAAACVcYAAAJWBgAAAlZGAAACVoYAAAJWxgAAAlcGAAACV0YAAAJXhgAAAlfGAAACWAYAAAJYRgAAAliGAAACWMYAAAJZBgAAAllGAAACWYYAAAJZxgAAAloGAAACWkYAAAJahgAAAlrGAAACWwYAAANCAf5AQAAAAEAAACAAAAABApJbmtQb2ludFYxAgAAAAltGAAACW4YAAAJbxgAAAlwGAAACXEYAAAJchgAAAlzGAAACXQYAAAJdRgAAAl2GAAACXcYAAAJeBgAAAl5GAAACXoYAAAJexgAAAl8GAAACX0YAAAJfhgAAAl/GAAACYAYAAAJgRgAAAmCGAAACYMYAAAJhBgAAAmFGAAACYYYAAAJhxgAAAmIGAAACYkYAAAJihgAAAmLGAAACYwYAAAJjRgAAAmOGAAACY8YAAAJkBgAAAmRGAAACZIYAAAJkxgAAAmUGAAACZUYAAAJlhgAAAmXGAAACZgYAAAJmRgAAAmaGAAACZsYAAAJnBgAAAmdGAAACZ4YAAAJnxgAAAmgGAAACaEYAAAJohgAAAmjGAAACaQYAAAJpRgAAAmmGAAACacYAAAJqBgAAAmpGAAACaoYAAAJqxgAAAmsGAAACa0YAAAJrhgAAA0+B/sBAAAAAQAAAIAAAAAECklua1BvaW50VjECAAAACa8YAAAJsBgAAAmxGAAACbIYAAAJsxgAAAm0GAAACbUYAAAJthgAAAm3GAAACbgYAAAJuRgAAAm6GAAACbsYAAAJvBgAAAm9GAAACb4YAAAJvxgAAAnAGAAACcEYAAAJwhgAAAnDGAAACcQYAAAJxRgAAAnGGAAACccYAAAJyBgAAAnJGAAACcoYAAAJyxgAAAnMGAAACc0YAAAJzhgAAAnPGAAACdAYAAAJ0RgAAAnSGAAACdMYAAAJ1BgAAAnVGAAACdYYAAAJ1xgAAAnYGAAACdkYAAAJ2hgAAAnbGAAACdwYAAAJ3RgAAAneGAAACd8YAAAJ4BgAAAnhGAAACeIYAAAJ4xgAAAnkGAAACeUYAAAJ5hgAAAnnGAAACegYAAAJ6RgAAAnqGAAACesYAAAJ7BgAAAntGAAACe4YAAAJ7xgAAAnwGAAACfEYAAAJ8hgAAAnzGAAACfQYAAAJ9RgAAAn2GAAACfcYAAAJ+BgAAAn5GAAACfoYAAAJ+xgAAAn8GAAACf0YAAAJ/hgAAAn/GAAACQAZAAAJARkAAAkCGQAACQMZAAAJBBkAAAkFGQAACQYZAAAJBxkAAAkIGQAACQkZAAAJChkAAAkLGQAACQwZAAAJDRkAAAkOGQAACQ8ZAAAJEBkAAAkRGQAACRIZAAAJExkAAAkUGQAACRUZAAAJFhkAAAkXGQAACRgZAAAJGRkAAAkaGQAACRsZAAAJHBkAAAkdGQAACR4ZAAAJHxkAAAkgGQAACSEZAAAJIhkAAAkjGQAACSQZAAAJJRkAAAkmGQAACScZAAAJKBkAAAkpGQAADQUH/QEAAAABAAAABAAAAAQKSW5rUG9pbnRWMQIAAAAJKhkAAA0DB/8BAAAAAQAAAIAAAAAECklua1BvaW50VjECAAAACSsZAAAJLBkAAAktGQAACS4ZAAAJLxkAAAkwGQAACTEZAAAJMhkAAAkzGQAACTQZAAAJNRkAAAk2GQAACTcZAAAJOBkAAAk5GQAACToZAAAJOxkAAAk8GQAACT0ZAAAJPhkAAAk/GQAACUAZAAAJQRkAAAlCGQAACUMZAAAJRBkAAAlFGQAACUYZAAAJRxkAAAlIGQAACUkZAAAJShkAAAlLGQAACUwZAAAJTRkAAAlOGQAACU8ZAAAJUBkAAAlRGQAACVIZAAAJUxkAAAlUGQAACVUZAAAJVhkAAAlXGQAACVgZAAAJWRkAAAlaGQAACVsZAAAJXBkAAAldGQAACV4ZAAAJXxkAAAlgGQAACWEZAAAJYhkAAAljGQAACWQZAAAJZRkAAAlmGQAACWcZAAAJaBkAAAlpGQAACWoZAAAJaxkAAAlsGQAACW0ZAAAJbhkAAAlvGQAACXAZAAAJcRkAAAlyGQAACXMZAAANNwUAAgAACklua1BvaW50VjEEAAAAAVgBWQ5QcmVzc3VyZUZhY3RvcglUaW1lU3RhbXAAAAAABgYLEAIAAAAQMau7MxWhP1ZaSKqrQcU/AAAAPwAAAAAAAAAAAQECAAAAAgAAGPG6uUORoT9WWkiqq0HFPwAAAD8AAAAAAAAAAAECAgAAAAIAACCxyrdTDaI/VlpIqqtBxT8AAAA/IAAAAAAAAAABAwIAAAACAAAocdq1Y4miP1ZaSKqrQcU/AAAAPyAAAAAAAAAAAQQCAAAAAgAAKDHqs3MFoz9WWkiqq0HFPwAAAD8vAAAAAAAAAAEFAgAAAAIAADjx+bGDgaM/VlpIqqtBxT8AAAA/LwAAAAAAAAABBgIAAAACAABIsQmwk/2jP1ZaSKqrQcU/AAAAPz8AAAAAAAAAAQcCAAAAAgAAQHEZrqN5pD9WWkiqq0HFPwAAAD8/AAAAAAAAAAEIAgAAAAIAAFAxKayz9aQ/VlpIqqtBxT8AAAA/TwAAAAAAAAABCQIAAAACAABYsUio0+2lP1ZaSKqrQcU/AAAAP08AAAAAAAAAAQoCAAAAAgAAeDFopPPlpj9WWkiqq0HFPwAAAD9eAAAAAAAAAAELAgAAAAIAAICxh6AT3qc/VlpIqqtBxT8AAAA/XgAAAAAAAAABDAIAAAACAACIMaecM9aoP1ZaSKqrQcU/AAAAP24AAAAAAAAAAQ0CAAAAAgAAmPG2mkNSqT9WWkiqq0HFPwAAAD9uAAAAAAAAAAEOAgAAAAIAAKCxxphTzqk/VlpIqqtBxT8AAAA/fQAAAAAAAAABDwIAAAACAACoMeaUc8aqP05pIamuBsU/AAAAP30AAAAAAAAAARACAAAAAgAAuLEFkZO+qz9OaSGprgbFPwAAAD+dAAAAAAAAAAERAgAAAAIAANAxJY2ztqw/Tnj6p7HLxD8AAAA/nQAAAAAAAAABEgIAAAACAADYsUSJ066tP054+qexy8Q/AAAAP50AAAAAAAAAARMCAAAAAgAA6DFkhfOmrj9OePqnscvEPwAAAD+sAAAAAAAAAAEUAgAAAAIAAACyg4ETn68/Tnj6p7HLxD8AAAA/rAAAAAAAAAABFQIAAAACAAAImdG+mUuwP054+qexy8Q/AAAAP7wAAAAAAAAAARYCAAAAAgAADFnhvKnHsD9OePqnscvEPwAAAD+8AAAAAAAAAAEXAgAAAAIAABQZ8bq5Q7E/Tnj6p7HLxD8AAAA/zAAAAAAAAAABGAIAAAACAAAc2QC5yb+xP0KH06a0kMQ/AAAAP9sAAAAAAAAAARkCAAAAAgAAKHkYtuF5sj9Ch9OmtJDEPwAAAD/bAAAAAAAAAAEaAgAAAAIAACw5KLTx9bI/QofTprSQxD8AAAA/6wAAAAAAAAABGwIAAAACAAA4+TeyAXKzP0KH06a0kMQ/AAAAP+sAAAAAAAAAARwCAAAAAgAAQLlHsBHusz9Ch9OmtJDEPwAAAD/6AAAAAAAAAAEdAgAAAAIAAER5V64harQ/QofTprSQxD8AAAA/+gAAAAAAAAABHgIAAAACAABQOWesMea0P0KH06a0kMQ/AAAAPwoBAAAAAAAAAR8CAAAAAgAAUBlvqzkktT9Ch9OmtJDEPwAAAD9YAQAAAAAAAAEgAgAAAAIAAFT5dqpBYrU/QofTprSQxD8AAAA/aAEAAAAAAAABIQIAAAACAABcuYaoUd61P0KH06a0kMQ/AAAAP2gBAAAAAAAAASICAAAAAgAAaHmWpmFatj86pYWkuhrEPwAAAD93AQAAAAAAAAEjAgAAAAIAAGw5pqRx1rY/OqWFpLoaxD8AAAA/dwEAAAAAAAABJAIAAAACAAB0+bWigVK3PzqlhaS6GsQ/AAAAP4cBAAAAAAAAASUCAAAAAgAAgLnFoJHOtz86pYWkuhrEPwAAAD+XAQAAAAAAAAEmAgAAAAIAAICZzZ+ZDLg/OqWFpLoaxD8AAAA/lwEAAAAAAAABJwIAAAACAACEedWeoUq4PzqlhaS6GsQ/AAAAP5cBAAAAAAAAASgCAAAAAgAAjFndnamIuD86pYWkuhrEPwAAAD+mAQAAAAAAAAEpAgAAAAIAAIw55Zyxxrg/OqWFpLoaxD8AAAA/5QEAAAAAAAABKgIAAAACAACQGe2buQS5PzqlhaS6GsQ/AAAAP+UBAAAAAAAAASsCAAAAAgAAlPn0msFCuT86pYWkuhrEPwAAAD/0AQAAAAAAAAEsAgAAAAIAAJy5BJnRvrk/OqWFpLoaxD8AAAA/EQIAAAAAAAABLQIAAAACAACgeRSX4Tq6PzqlhaS6GsQ/AAAAPxECAAAAAAAAAS4CAAAAAgAApFkclul4uj86pYWkuhrEPwAAAD8RAgAAAAAAAAEvAgAAAAIAAKwZLJT59Lo/OqWFpLoaxD8AAAA/IQIAAAAAAAABMAIAAAACAAC0+TOTATO7PzqlhaS6GsQ/AAAAPzACAAAAAAAAATECAAAAAgAAuLlDkRGvuz86pYWkuhrEPwAAAD8wAgAAAAAAAAEyAgAAAAIAAMR5U48hK7w/OqWFpLoaxD8AAAA/QAIAAAAAAAABMwIAAAACAADIOWONMae8PzqlhaS6GsQ/AAAAP0ACAAAAAAAAATQCAAAAAgAA1Plyi0EjvT86pYWkuhrEPwAAAD9QAgAAAAAAAAE1AgAAAAIAANTZeopJYb0/OqWFpLoaxD8AAAA/UAIAAAAAAAABNgIAAAACAADcuYKJUZ+9PzqlhaS6GsQ/AAAAP18CAAAAAAAAATcCAAAAAgAA4JmKiFndvT86pYWkuhrEPwAAAD9vAgAAAAAAAAE4AgAAAAIAAOB5kodhG74/OqWFpLoaxD8AAAA/bwIAAAAAAAABOQIAAAACAADoWZqGaVm+PzqlhaS6GsQ/AAAAP34CAAAAAAAAAToCAAAAAgAA6DmihXGXvj86pYWkuhrEPwAAAD+OAgAAAAAAAAE7AgAAAAIAAOwZqoR51b4/OqWFpLoaxD8AAAA/jgIAAAAAAAABPAIAAAACAAD4+bGDgRO/PzqlhaS6GsQ/AAAAP54CAAAAAAAAAT0CAAAAAgAA9Nm5golRvz86pYWkuhrEPwAAAD+tAgAAAAAAAAE+AgAAAAIAAASayYCZzb8/OqWFpLoaxD8AAAA/rQIAAAAAAAABPwIAAAACAAAAvei/0AXAPzqlhaS6GsQ/AAAAP70CAAAAAAAAAUACAAAAAgAABp3wvthDwD86pYWkuhrEPwAAAD+9AgAAAAAAAAFBAgAAAAIAAAaNdL7cYsA/OqWFpLoaxD8AAAA/zQIAAAAAAAABQgIAAAACAAAGffi94IHAPzqlhaS6GsQ/AAAAP80CAAAAAAAAAUMCAAAAAgAADG18veSgwD86pYWkuhrEPwAAAD/cAgAAAAAAAAFEAgAAAAIAAA5dAL3ov8A/OqWFpLoaxD8AAAA/3AIAAAAAAAABRQIAAAACAAAMTYS87N7APzqlhaS6GsQ/AAAAP+wCAAAAAAAAAUYCAAAAAgAAED0IvPD9wD86pYWkuhrEPwAAAD/sAgAAAAAAAAFHAgAAAAIAABItjLv0HME/OqWFpLoaxD8AAAA/OgMAAAAAAAABSAIAAAACAAASHRC7+DvBPzqlhaS6GsQ/AAAAP0oDAAAAAAAAAUkCAAAAAgAAFg2UuvxawT86pYWkuhrEPwAAAD9ZAwAAAAAAAAFKAgAAAAIAABj9F7oAesE/OqWFpLoaxD8AAAA/aQMAAAAAAAABSwIAAAACAAAY7Zu5BJnBPzqlhaS6GsQ/AAAAP2kDAAAAAAAAAUwCAAAAAgAAHN0fuQi4wT86pYWkuhrEPwAAAD9pAwAAAAAAAAFNAgAAAAIAAB7No7gM18E/OqWFpLoaxD8AAAA/eAMAAAAAAAABTgIAAAACAAAcvSe4EPbBPzqlhaS6GsQ/AAAAP3gDAAAAAAAAAU8CAAAAAgAAJK2rtxQVwj86pYWkuhrEPwAAAD+IAwAAAAAAAAFQAgAAAAIAACKNs7YcU8I/OqWFpLoaxD8AAAA/mAMAAAAAAAABUQIAAAACAAAqfTe2IHLCPzqlhaS6GsQ/AAAAP5gDAAAAAAAAAVICAAAAAgAAKm27tSSRwj86pYWkuhrEPwAAAD+nAwAAAAAAAAFTAgAAAAIAAChdP7UosMI/OqWFpLoaxD8AAAA/pwMAAAAAAAABVAIAAAACAAB4X+wh6ITXP/jKiWb1gaQ/AAAAPwAAAAAAAAAAAVUCAAAAAgAAeGcqImZ11z/4yolm9YGkPwAAAD8AAAAAAAAAAAFWAgAAAAIAAHhnKiJmddc/GI8la+ltpT8AAAA/PwAAAAAAAAABVwIAAAACAAB4ZyoiZnXXPzBTwW/dWaY/AAAAPz8AAAAAAAAAAVgCAAAAAgAAeGcqImZ11z9AF1100UWnPwAAAD9OAAAAAAAAAAFZAgAAAAIAAHhf7CHohNc/QBdddNFFpz8AAAA/TgAAAAAAAAABWgIAAAACAAB6V64hapTXP4CflH25Hak/AAAAP14AAAAAAAAAAVsCAAAAAgAAek9wIeyj1z+IYzCCrQmqPwAAAD9uAAAAAAAAAAFcAgAAAAIAAHw/9CDwwtc/yOtni5Xhqz8AAAA/bgAAAAAAAAABXQIAAAACAAB8P/Qg8MLXP8ivA5CJzaw/AAAAP24AAAAAAAAAAV4CAAAAAgAAfje2IHLS1z8AODuZcaWuPwAAAD99AAAAAAAAAAFfAgAAAAIAAHwveCD04dc/GGA50aw+sD8AAAA/fQAAAAAAAAABYAIAAAACAACAJzogdvHXPyhCh9OmtLA/AAAAP40AAAAAAAAAAWECAAAAAgAAgB/8H/gA2D84BiPYmqCxPwAAAD+NAAAAAAAAAAFiAgAAAAIAAIAXvh96ENg/TOhw2pQWsj8AAAA/nAAAAAAAAAABYwIAAAACAACCD4Af/B/YP1DKvtyOjLI/AAAAP5wAAAAAAAAAAWQCAAAAAgAAhAdCH34v2D9crAzfiAKzPwAAAD+sAAAAAAAAAAFlAgAAAAIAAIQHQh9+L9g/aI5a4YJ4sz8AAAA/vAAAAAAAAAABZgIAAAACAACEB0Iffi/YP2xwqON87rM/AAAAP7wAAAAAAAAAAWcCAAAAAgAAgv8DHwA/2D+EUvbldmS0PwAAAD/LAAAAAAAAAAFoAgAAAAIAAIL/Ax8AP9g/jDRE6HDatD8AAAA/ywAAAAAAAAABaQIAAAACAACG98Uegk7YP5QWkupqULU/AAAAP9sAAAAAAAAAAWoCAAAAAgAAhvfFHoJO2D+c+N/sZMa1PwAAAD/rAAAAAAAAAAFrAgAAAAIAAIb3xR6CTtg/tNot7148tj8AAAA/6wAAAAAAAAABbAIAAAACAACG98Uegk7YP7y8e/FYsrY/AAAAP/oAAAAAAAAAAW0CAAAAAgAAhvfFHoJO2D/EnsnzUii3PwAAAD8KAQAAAAAAAAFuAgAAAAIAAIb3xR6CTtg/1IAX9kyetz8AAAA/GQEAAAAAAAABbwIAAAACAACG74ceBF7YP9SAF/ZMnrc/AAAAP3wBAAAAAAAAAXACAAAAAgAAhudJHoZt2D/UgBf2TJ63PwAAAD+MAQAAAAAAAAFxAgAAAAIAAIjfCx4Ifdg/1IAX9kyetz8AAAA/mwEAAAAAAAABcgIAAAACAACI180diozYP9SAF/ZMnrc/AAAAP5sBAAAAAAAAAXMCAAAAAgAAiM+PHQyc2D/EnsnzUii3PwAAAD+rAQAAAAAAAAF0AgAAAAIAAIzHUR2Oq9g/vLx78Viytj8AAAA/qwEAAAAAAAABdQIAAAACAACMx1EdjqvYP7TaLe9ePLY/AAAAP7sBAAAAAAAAAXYCAAAAAgAAjL8THRC72D+c+N/sZMa1PwAAAD/KAQAAAAAAAAF3AgAAAAIAAIy/Ex0Qu9g/lBaS6mpQtT8AAAA/ygEAAAAAAAABeAIAAAACAACMt9UcksrYP5QWkupqULU/AAAAP8oBAAAAAAAAAXkCAAAAAgAAkK+XHBTa2D+EUvbldmS0PwAAAD/aAQAAAAAAAAF6AgAAAAIAAI6nWRyW6dg/bHCo43zusz8AAAA/6gEAAAAAAAABewIAAAACAACOnxscGPnYP2iOWuGCeLM/AAAAP+oBAAAAAAAAAXwCAAAAAgAAjp8bHBj52D9crAzfiAKzPwAAAD/qAQAAAAAAAAF9AgAAAAIAAJKX3RuaCNk/TOhw2pQWsj8AAAA/+QEAAAAAAAABfgIAAAACAACSj58bHBjZPzgGI9iaoLE/AAAAP/kBAAAAAAAAAX8CAAAAAgAAkIdhG54n2T8sJNXVoCqxPwAAAD8JAgAAAAAAAAGAAgAAAAIAAJCHYRueJ9k/KEKH06a0sD8AAAA/GAIAAAAAAAABgQIAAAACAACUfyMbIDfZPxhgOdGsPrA/AAAAPxgCAAAAAAAAAYICAAAAAgAAlHflGqJG2T8AODuZcaWuPwAAAD8oAgAAAAAAAAGDAgAAAAIAAJRvpxokVtk/6HOflH25rT8AAAA/KAIAAAAAAAABhAIAAAACAACYZ2kapmXZP8ivA5CJzaw/AAAAPzgCAAAAAAAAAYUCAAAAAgAAmF8rGih12T/I62eLleGrPwAAAD84AgAAAAAAAAGGAgAAAAIAAJZX7RmqhNk/oCfMhqH1qj8AAAA/RwIAAAAAAAABhwIAAAACAACWV+0ZqoTZP4hjMIKtCao/AAAAP2cCAAAAAAAAAYgCAAAAAgAAllftGaqE2T+An5R9uR2pPwAAAD9nAgAAAAAAAAGJAgAAAAIAAJZX7RmqhNk/WNv4eMUxqD8AAAA/hgIAAAAAAAABigIAAAACAACWV+0ZqoTZP0AXXXTRRac/AAAAP5UCAAAAAAAAAYsCAAAAAgAAmk+vGSyU2T9AF1100UWnPwAAAD+lAgAAAAAAAAGMAgAAAAIAAJpPrxkslNk/MFPBb91Zpj8AAAA/tQIAAAAAAAABjQIAAAACAACaR3EZrqPZPxiPJWvpbaU/AAAAP8QCAAAAAAAAAY4CAAAAAgAAmj8zGTCz2T/4yolm9YGkPwAAAD/UAgAAAAAAAAGPAgAAAAIAAGAvOSi08dU/bh7krp8txj8AAAA/AAAAAAAAAAABkAIAAAACAABeN3coMuLVP24e5K6fLcY/AAAAPwAAAAAAAAAAAZECAAAAAgAAXD+1KLDS1T9uHuSuny3GPwAAAD8PAAAAAAAAAAGSAgAAAAIAAFw/tSiw0tU/Zi29raLyxT8AAAA/DwAAAAAAAAABkwIAAAACAABeR/MoLsPVP2Ytva2i8sU/AAAAPx8AAAAAAAAAAZQCAAAAAgAAWk8xKayz1T9mLb2tovLFPwAAAD8fAAAAAAAAAAGVAgAAAAIAAFpXbykqpNU/Zi29raLyxT8AAAA/LwAAAAAAAAABlgIAAAACAABaV28pKqTVP148lqylt8U/AAAAPy8AAAAAAAAAAZcCAAAAAgAAWGfrKSaF1T9ePJaspbfFPwAAAD8+AAAAAAAAAAGYAgAAAAIAAFZvKSqkddU/XjyWrKW3xT8AAAA/TgAAAAAAAAABmQIAAAACAABYd2cqImbVP148lqylt8U/AAAAP04AAAAAAAAAAZoCAAAAAgAAVIfjKh5H1T9ePJaspbfFPwAAAD9eAAAAAAAAAAGbAgAAAAIAAFSPISucN9U/Xktvq6h8xT8AAAA/XgAAAAAAAAABnAIAAAACAABSl18rGijVP15Lb6uofMU/AAAAP20AAAAAAAAAAZ0CAAAAAgAAUp+dK5gY1T9eS2+rqHzFPwAAAD9tAAAAAAAAAAGeAgAAAAIAAFCvGSyU+dQ/Xktvq6h8xT8AAAA/fQAAAAAAAAABnwIAAAACAABOv5UskNrUP15Lb6uofMU/AAAAP30AAAAAAAAAAaACAAAAAgAATM8RLYy71D9eS2+rqHzFPwAAAD+MAAAAAAAAAAGhAgAAAAIAAEjfjS2InNQ/Xktvq6h8xT8AAAA/jAAAAAAAAAABogIAAAACAABK7wkuhH3UP15Lb6uofMU/AAAAP5wAAAAAAAAAAaMCAAAAAgAARv+FLoBe1D9eS2+rqHzFPwAAAD+cAAAAAAAAAAGkAgAAAAIAAEIPAi98P9Q/Xktvq6h8xT8AAAA/rAAAAAAAAAABpQIAAAACAABEH34veCDUP15Lb6uofMU/AAAAP6wAAAAAAAAAAaYCAAAAAgAAQCe8L/YQ1D9eS2+rqHzFPwAAAD+7AAAAAAAAAAGnAgAAAAIAAEA3ODDy8dM/Xktvq6h8xT8AAAA/uwAAAAAAAAABqAIAAAACAAA8P3YwcOLTP15Lb6uofMU/AAAAP8sAAAAAAAAAAakCAAAAAgAAPke0MO7S0z9eS2+rqHzFPwAAAD/bAAAAAAAAAAGqAgAAAAIAADpXMDHqs9M/Xktvq6h8xT8AAAA/2wAAAAAAAAABqwIAAAACAAA6X24xaKTTP15Lb6uofMU/AAAAP9sAAAAAAAAAAawCAAAAAgAANm/qMWSF0z9eS2+rqHzFPwAAAD/qAAAAAAAAAAGtAgAAAAIAADh/ZjJgZtM/Xktvq6h8xT8AAAA/+gAAAAAAAAABrgIAAAACAAA0j+IyXEfTP15Lb6uofMU/AAAAPwkBAAAAAAAAAa8CAAAAAgAAMqecM9YY0z9eS2+rqHzFPwAAAD8JAQAAAAAAAAGwAgAAAAIAAC7HlDTO2tI/Xktvq6h8xT8AAAA/GQEAAAAAAAABsQIAAAACAAAs3041SKzSP15Lb6uofMU/AAAAPxkBAAAAAAAAAbICAAAAAgAAKPcINsJ90j9eS2+rqHzFPwAAAD8pAQAAAAAAAAGzAgAAAAIAACYPwzY8T9I/Xktvq6h8xT8AAAA/KQEAAAAAAAABtAIAAAACAAAiJ303tiDSP15Lb6uofMU/AAAAPzgBAAAAAAAAAbUCAAAAAgAAHkd1OK7i0T9eS2+rqHzFPwAAAD84AQAAAAAAAAG2AgAAAAIAABpfLzkotNE/Xktvq6h8xT8AAAA/SAEAAAAAAAABtwIAAAACAAAYd+k5ooXRP15Lb6uofMU/AAAAP0gBAAAAAAAAAbgCAAAAAgAAFI+jOhxX0T9eS2+rqHzFPwAAAD9YAQAAAAAAAAG5AgAAAAIAABKnXTuWKNE/Xktvq6h8xT8AAAA/WAEAAAAAAAABugIAAAACAAAOx1U8jurQP15Lb6uofMU/AAAAP2cBAAAAAAAAAbsCAAAAAgAADN8PPQi80D9eS2+rqHzFPwAAAD9nAQAAAAAAAAG8AgAAAAIAAAj3yT2CjdA/Xktvq6h8xT8AAAA/dwEAAAAAAAABvQIAAAACAAAGD4Q+/F7QP15Lb6uofMU/AAAAP3cBAAAAAAAAAb4CAAAAAgAAAic+P3Yw0D9eS2+rqHzFPwAAAD+GAQAAAAAAAAG/AgAAAAIAAACObIDc5M8/Xktvq6h8xT8AAAA/hgEAAAAAAAABwAIAAAACAAD6rWSB1KbPP15Lb6uofMU/AAAAP5YBAAAAAAAAAcECAAAAAgAA/L3ggdCHzz9eS2+rqHzFPwAAAD+WAQAAAAAAAAHCAgAAAAIAAPTd2ILISc8/Xktvq6h8xT8AAAA/pgEAAAAAAAABwwIAAAACAADu/dCDwAvPP1ZaSKqrQcU/AAAAP6YBAAAAAAAAAcQCAAAAAgAA7g1NhLzszj9WWkiqq0HFPwAAAD+1AQAAAAAAAAHFAgAAAAIAAOgtRYW0rs4/VlpIqqtBxT8AAAA/tQEAAAAAAAABxgIAAAACAADoPcGFsI/OP05pIamuBsU/AAAAP8UBAAAAAAAAAccCAAAAAgAA4l25hqhRzj9OaSGprgbFPwAAAD/FAQAAAAAAAAHIAgAAAAIAAOR9sYegE84/Tmkhqa4GxT8AAAA/1QEAAAAAAAAByQIAAAACAADenamImNXNP05pIamuBsU/AAAAP9UBAAAAAAAAAcoCAAAAAgAA3q0liZS2zT9OaSGprgbFPwAAAD/kAQAAAAAAAAHLAgAAAAIAANjNHYqMeM0/Tmkhqa4GxT8AAAA/5AEAAAAAAAABzAIAAAACAADQ7RWLhDrNP05pIamuBsU/AAAAPxECAAAAAAAAAc0CAAAAAgAA1A0OjHz8zD9OaSGprgbFPwAAAD8RAgAAAAAAAAHOAgAAAAIAAMwtBo10vsw/Tmkhqa4GxT8AAAA/IAIAAAAAAAABzwIAAAACAADGXXqOaGHMP05pIamuBsU/AAAAPyACAAAAAAAAAdACAAAAAgAAwH1yj2AjzD9OaSGprgbFPwAAAD8wAgAAAAAAAAHRAgAAAAIAAL6dapBY5cs/Tmkhqa4GxT8AAAA/MAIAAAAAAAAB0gIAAAACAAC6reaQVMbLP05pIamuBsU/AAAAP0ACAAAAAAAAAdMCAAAAAgAAus3ekUyIyz9OaSGprgbFPwAAAD9PAgAAAAAAAAHUAgAAAAIAALbt1pJESss/Tnj6p7HLxD8AAAA/TwIAAAAAAAAB1QIAAAACAACuDc+TPAzLP054+qexy8Q/AAAAP18CAAAAAAAAAdYCAAAAAgAAri3HlDTOyj9OePqnscvEPwAAAD9fAgAAAAAAAAHXAgAAAAIAAKpNv5UskMo/QofTprSQxD8AAAA/bwIAAAAAAAAB2AIAAAACAACkfTOXIDPKP0KH06a0kMQ/AAAAP28CAAAAAAAAAdkCAAAAAgAAnq2nmBTWyT8+lqylt1XEPwAAAD9+AgAAAAAAAAHaAgAAAAIAAJjtl5oEWsk/PpaspbdVxD8AAAA/fgIAAAAAAAAB2wIAAAACAACSHQyc+PzIPzqlhaS6GsQ/AAAAP44CAAAAAAAAAdwCAAAAAgAAjj0EnfC+yD86pYWkuhrEPwAAAD+OAgAAAAAAAAHdAgAAAAIAAIZd/J3ogMg/OqWFpLoaxD8AAAA/nQIAAAAAAAAB3gIAAAACAACGffSe4ELIPzqlhaS6GsQ/AAAAP50CAAAAAAAAAd8CAAAAAgAAgJ3sn9gEyD8ytF6jvd/DPwAAAD+tAgAAAAAAAAHgAgAAAAIAAHy95KDQxsc/MrReo73fwz8AAAA/rQIAAAAAAAAB4QIAAAACAAB6zWChzKfHPzK0XqO938M/AAAAP70CAAAAAAAAAeICAAAAAgAAet3cociIxz8ytF6jvd/DPwAAAD/MAgAAAAAAAAHjAgAAAAIAAHbtWKLEacc/MrReo73fwz8AAAA/KgMAAAAAAAAB5AIAAAACAAB0/dSiwErHPyrDN6LApMM/AAAAPyoDAAAAAAAAAeUCAAAAAgAAdA1Ro7wrxz8qwzeiwKTDPwAAAD86AwAAAAAAAAHmAgAAAAIAAHQNUaO8K8c/KtIQocNpwz8AAAA/SQMAAAAAAAAB5wIAAAACAABwHc2juAzHPyrSEKHDacM/AAAAP1kDAAAAAAAAAegCAAAAAgAAcB3No7gMxz8i4emfxi7DPwAAAD9ZAwAAAAAAAAHpAgAAAAIAAHAdzaO4DMc/GvDCnsnzwj8AAAA/eAMAAAAAAAAB6gIAAAACAABwHc2juAzHPxb/m53MuMI/AAAAP3gDAAAAAAAAAesCAAAAAgAAcB3No7gMxz8KHU6b0kLCPwAAAD+IAwAAAAAAAAHsAgAAAAIAAG4tSaS07cY/BiwnmtUHwj8AAAA/iAMAAAAAAAAB7QIAAAACAABuLUmktO3GP/ZJ2ZfbkcE/AAAAP5cDAAAAAAAAAe4CAAAAAgAAbi1JpLTtxj/uZ4uV4RvBPwAAAD+XAwAAAAAAAAHvAgAAAAIAAG4tSaS07cY/5nZklOTgwD8AAAA/pwMAAAAAAAAB8AIAAAACAABuLUmktO3GP96UFpLqasA/AAAAP7cDAAAAAAAAAfECAAAAAgAAbi1JpLTtxj+kZZEf4em/PwAAAD+3AwAAAAAAAAHyAgAAAAIAAG4tSaS07cY/hKH1Gu39vj8AAAA/xgMAAAAAAAAB8wIAAAACAABuLUmktO3GP3TdWRb5Eb4/AAAAP8YDAAAAAAAAAfQCAAAAAgAAbi1JpLTtxj9cGb4RBSa9PwAAAD/WAwAAAAAAAAH1AgAAAAIAAG4tSaS07cY/VDdwDwuwvD8AAAA/1gMAAAAAAAAB9gIAAAACAABuLUmktO3GPzxz1AoXxLs/AAAAP+YDAAAAAAAAAfcCAAAAAgAAbi1JpLTtxj8crzgGI9i6PwAAAD/mAwAAAAAAAAH4AgAAAAIAAG4tSaS07cY/BOucAS/suT8AAAA/9QMAAAAAAAAB+QIAAAACAABwHc2juAzHP/wIT/80drk/AAAAP/UDAAAAAAAAAfoCAAAAAgAAdA1Ro7wrxz/0JgH9OgC5PwAAAD8FBAAAAAAAAAH7AgAAAAIAAHT91KLASsc/1GJl+EYUuD8AAAA/BQQAAAAAAAAB/AIAAAACAAB27ViixGnHP7y8e/FYsrY/AAAAPxQEAAAAAAAAAf0CAAAAAgAAes1gocynxz+02i3vXjy2PwAAAD8UBAAAAAAAAAH+AgAAAAIAAHy95KDQxsc/lBaS6mpQtT8AAAA/JAQAAAAAAAAB/wIAAAACAACArWig1OXHP4RS9uV2ZLQ/AAAAPyQEAAAAAAAAAQADAAAAAgAAgI1wn9wjyD9scKjjfO6zPwAAAD80BAAAAAAAAAEBAwAAAAIAAIZ99J7gQsg/aI5a4YJ4sz8AAAA/NAQAAAAAAAABAgMAAAACAACEbXie5GHIP2iOWuGCeLM/AAAAP0MEAAAAAAAAAQMDAAAAAgAAhl38neiAyD9crAzfiAKzPwAAAD9DBAAAAAAAAAEEAwAAAAIAAIxNgJ3sn8g/TOhw2pQWsj8AAAA/UwQAAAAAAAABBQMAAAACAACOPQSd8L7IPzgGI9iaoLE/AAAAP1MEAAAAAAAAAQYDAAAAAgAAkh0MnPj8yD8sJNXVoCqxPwAAAD9jBAAAAAAAAAEHAwAAAAIAAJQNkJv8G8k/KEKH06a0sD8AAAA/YwQAAAAAAAABCAMAAAACAACS/RObADvJPxhgOdGsPrA/AAAAP3IEAAAAAAAAAQkDAAAAAgAAmO2XmgRayT8YYDnRrD6wPwAAAD9yBAAAAAAAAAEKAwAAAAIAAJjdG5oIeck/EPzWnWWRrz8AAAA/ggQAAAAAAAABCwMAAAACAACYzZ+ZDJjJPwA4O5lxpa4/AAAAP5EEAAAAAAAAAQwDAAAAAgAAnL0jmRC3yT8AODuZcaWuPwAAAD+RBAAAAAAAAAENAwAAAAIAAJ6dK5gY9ck/6HOflH25rT8AAAA/oQQAAAAAAAABDgMAAAACAACkfTOXIDPKP+hzn5R9ua0/AAAAP6EEAAAAAAAAAQ8DAAAAAgAAqF07lihxyj/IrwOQic2sPwAAAD+xBAAAAAAAAAEQAwAAAAIAAK4tx5Q0zso/yK8DkInNrD8AAAA/sQQAAAAAAAABEQMAAAACAAC0/VKTQCvLP8ivA5CJzaw/AAAAP8AEAAAAAAAAARIDAAAAAgAAvL1ikVCnyz/I62eLleGrPwAAAD/QBAAAAAAAAAETAwAAAAIAAMCN7o9cBMw/yOtni5Xhqz8AAAA/0AQAAAAAAAABFAMAAAACAADGXXqOaGHMP8jrZ4uV4as/AAAAP9AEAAAAAAAAARUDAAAAAgAAzC0GjXS+zD/I62eLleGrPwAAAD/gBAAAAAAAAAEWAwAAAAIAANDtFYuEOs0/oCfMhqH1qj8AAAA/4AQAAAAAAAABFwMAAAACAADWvaGJkJfNP6AnzIah9ao/AAAAP+8EAAAAAAAAARgDAAAAAgAA3p2piJjVzT+gJ8yGofWqPwAAAD/vBAAAAAAAAAEZAwAAAAIAAOR9sYegE84/oCfMhqH1qj8AAAA//wQAAAAAAAABGgMAAAACAADiXbmGqFHOP6AnzIah9ao/AAAAP/8EAAAAAAAAARsDAAAAAgAA6D3BhbCPzj+gJ8yGofWqPwAAAD8eBQAAAAAAAAEcAwAAAAIAAOgtRYW0rs4/oCfMhqH1qj8AAAA/HgUAAAAAAAABHQMAAAACAADwHcmEuM3OP6AnzIah9ao/AAAAPy4FAAAAAAAAAR4DAAAAAgAA7v3Qg8ALzz+gJ8yGofWqPwAAAD8uBQAAAAAAAAEfAwAAAAIAAPTd2ILISc8/oCfMhqH1qj8AAAA/PQUAAAAAAAABIAMAAAACAAD8veCB0IfPP6AnzIah9ao/AAAAPz0FAAAAAAAAASEDAAAAAgAA+q1kgdSmzz+gJ8yGofWqPwAAAD9NBQAAAAAAAAEiAwAAAAIAAAA3uj9yEdA/oCfMhqH1qj8AAAA/TQUAAAAAAAABIwMAAAACAAACJz4/djDQP6AnzIah9ao/AAAAP10FAAAAAAAAASQDAAAAAgAABg+EPvxe0D+gJ8yGofWqPwAAAD9dBQAAAAAAAAElAwAAAAIAAAj/Bz4AftA/oCfMhqH1qj8AAAA/bAUAAAAAAAABJgMAAAACAAAM5009hqzQP6AnzIah9ao/AAAAP2wFAAAAAAAAAScDAAAAAgAADNfRPIrL0D+gJ8yGofWqPwAAAD98BQAAAAAAAAEoAwAAAAIAAA6/FzwQ+tA/oCfMhqH1qj8AAAA/fAUAAAAAAAABKQMAAAACAAAQr5s7FBnRP6AnzIah9ao/AAAAP4sFAAAAAAAAASoDAAAAAgAAFJ8fOxg40T+gJ8yGofWqPwAAAD+LBQAAAAAAAAErAwAAAAIAABSPozocV9E/oCfMhqH1qj8AAAA/mwUAAAAAAAABLAMAAAACAAAYfyc6IHbRP6AnzIah9ao/AAAAP5sFAAAAAAAAAS0DAAAAAgAAGm+rOSSV0T+gJ8yGofWqPwAAAD+rBQAAAAAAAAEuAwAAAAIAABpfLzkotNE/oCfMhqH1qj8AAAA/qwUAAAAAAAABLwMAAAACAAAcV/E4qsPRP6AnzIah9ao/AAAAP7oFAAAAAAAAATADAAAAAgAAHkd1OK7i0T+gJ8yGofWqPwAAAD+6BQAAAAAAAAExAwAAAAIAACInfTe2INI/oCfMhqH1qj8AAAA/ygUAAAAAAAABMgMAAAACAAAmD8M2PE/SP8jrZ4uV4as/AAAAP8oFAAAAAAAAATMDAAAAAgAAKPcINsJ90j/I62eLleGrPwAAAD/aBQAAAAAAAAE0AwAAAAIAACzfTjVIrNI/6HOflH25rT8AAAA/2gUAAAAAAAABNQMAAAACAAAuv1Y0UOrSP+hzn5R9ua0/AAAAP+kFAAAAAAAAATYDAAAAAgAAMp9eM1go0z8AODuZcaWuPwAAAD/pBQAAAAAAAAE3AwAAAAIAADh3KDLiddM/EPzWnWWRrz8AAAA/+QUAAAAAAAABOAMAAAACAAA+T/IwbMPTPxhgOdGsPrA/AAAAP/kFAAAAAAAAATkDAAAAAgAAQC/6L3QB1D8oQofTprSwPwAAAD8IBgAAAAAAAAE6AwAAAAIAAEYHxC7+TtQ/LCTV1aAqsT8AAAA/CAYAAAAAAAABOwMAAAACAABI58stBo3UPywk1dWgKrE/AAAAPxgGAAAAAAAAATwDAAAAAgAATr+VLJDa1D84BiPYmqCxPwAAAD8YBgAAAAAAAAE9AwAAAAIAAFKn2ysWCdU/UMq+3I6Msj8AAAA/IQYAAAAAAAABPgMAAAACAABUjyErnDfVP1DKvtyOjLI/AAAAPyEGAAAAAAAAAT8DAAAAAgAAVH+lKqBW1T9crAzfiAKzPwAAAD8wBgAAAAAAAAFAAwAAAAIAAFh3ZyoiZtU/XKwM34gCsz8AAAA/QAYAAAAAAAABQQMAAAACAABWbykqpHXVP1ysDN+IArM/AAAAP1AGAAAAAAAAAUIDAAAAAgAAWGfrKSaF1T9crAzfiAKzPwAAAD9fBgAAAAAAAAFDAwAAAAIAAFhn6ykmhdU/aI5a4YJ4sz8AAAA/XwYAAAAAAAABRAMAAAACAABYZ+spJoXVP2xwqON87rM/AAAAP28GAAAAAAAAAUUDAAAAAgAAWl+tKaiU1T9scKjjfO6zPwAAAD9vBgAAAAAAAAFGAwAAAAIAAFpfrSmolNU/hFL25XZktD8AAAA/fgYAAAAAAAABRwMAAAACAABaV28pKqTVP4w0ROhw2rQ/AAAAP34GAAAAAAAAAUgDAAAAAgAAWldvKSqk1T+UFpLqalC1PwAAAD+OBgAAAAAAAAFJAwAAAAIAAFpPMSmss9U/nPjf7GTGtT8AAAA/jgYAAAAAAAABSgMAAAACAABaTzEprLPVP7TaLe9ePLY/AAAAP54GAAAAAAAAAUsDAAAAAgAAWk8xKayz1T+8vHvxWLK2PwAAAD+tBgAAAAAAAAFMAwAAAAIAAFpPMSmss9U/xJ7J81Iotz8AAAA/rQYAAAAAAAABTQMAAAACAABeR/MoLsPVP9RiZfhGFLg/AAAAP70GAAAAAAAAAU4DAAAAAgAAXkfzKC7D1T/sRLP6QIq4PwAAAD+9BgAAAAAAAAFPAwAAAAIAAF5H8yguw9U/9CYB/ToAuT8AAAA/zQYAAAAAAAABUAMAAAACAABcP7UosNLVP/QmAf06ALk/AAAAP80GAAAAAAAAAVEDAAAAAgAAXD+1KLDS1T/8CE//NHa5PwAAAD/cBgAAAAAAAAFSAwAAAAIAAFw/tSiw0tU/BOucAS/suT8AAAA/3AYAAAAAAAABUwMAAAACAABcP7UosNLVPxyvOAYj2Lo/AAAAP+wGAAAAAAAAAVQDAAAAAgAAXD+1KLDS1T8skYYIHU67PwAAAD/sBgAAAAAAAAFVAwAAAAIAAF43dygy4tU/PHPUChfEuz8AAAA/+wYAAAAAAAABVgMAAAACAABeN3coMuLVPzxVIg0ROrw/AAAAP/sGAAAAAAAAAVcDAAAAAgAAXjd3KDLi1T9UN3APC7C8PwAAAD8LBwAAAAAAAAFYAwAAAAIAAF43dygy4tU/XBm+EQUmvT8AAAA/CwcAAAAAAAABWQMAAAACAABeN3coMuLVP3TdWRb5Eb4/AAAAPxsHAAAAAAAAAVoDAAAAAgAAXjd3KDLi1T+Ev6cY84e+PwAAAD8bBwAAAAAAAAFbAwAAAAIAAF43dygy4tU/lINDHedzvz8AAAA/KgcAAAAAAAABXAMAAAACAABeN3coMuLVP9Kj75DtL8A/AAAAPyoHAAAAAAAAAV0DAAAAAgAAXjd3KDLi1T/elBaS6mrAPwAAAD86BwAAAAAAAAFeAwAAAAIAAF43dygy4tU/5nZklOTgwD8AAAA/OgcAAAAAAAABXwMAAAACAABeN3coMuLVP+5ni5XhG8E/AAAAP0oHAAAAAAAAAWADAAAAAgAAXjd3KDLi1T/2SdmX25HBPwAAAD9KBwAAAAAAAAFhAwAAAAIAAF43dygy4tU/BiwnmtUHwj8AAAA/WQcAAAAAAAABYgMAAAACAABeN3coMuLVPw4OdZzPfcI/AAAAP1kHAAAAAAAAAWMDAAAAAgAAXjd3KDLi1T8a8MKeyfPCPwAAAD9pBwAAAAAAAAFkAwAAAAIAAF43dygy4tU/IuHpn8Yuwz8AAAA/aQcAAAAAAAABZQMAAAACAABeN3coMuLVPyrDN6LApMM/AAAAP3gHAAAAAAAAAWYDAAAAAgAAXjd3KDLi1T8ytF6jvd/DPwAAAD+IBwAAAAAAAAFnAwAAAAIAAF43dygy4tU/OqWFpLoaxD8AAAA/mAcAAAAAAAABaAMAAAACAABeN3coMuLVPz6WrKW3VcQ/AAAAP5gHAAAAAAAAAWkDAAAAAgAAXjd3KDLi1T9Ch9OmtJDEPwAAAD+nBwAAAAAAAAFqAwAAAAIAAF43dygy4tU/Tnj6p7HLxD8AAAA/pwcAAAAAAAABawMAAAACAABeN3coMuLVP05pIamuBsU/AAAAP8cHAAAAAAAAAWwDAAAAAgAAXjd3KDLi1T9WWkiqq0HFPwAAAD8FCAAAAAAAAAFtAwAAAAIAAOi/0AXQi94/xJ7J81Iotz8AAAA/AAAAAAAAAAABbgMAAAACAADov9AF0IveP7y8e/FYsrY/AAAAPwAAAAAAAAAAAW8DAAAAAgAA6LeSBVKb3j+8vHvxWLK2PwAAAD8vAAAAAAAAAAFwAwAAAAIAAOynFgVWut4/tNot7148tj8AAAA/PwAAAAAAAAABcQMAAAACAADul5oEWtneP5z43+xkxrU/AAAAPz8AAAAAAAAAAXIDAAAAAgAA8n/gA+AH3z+UFpLqalC1PwAAAD9OAAAAAAAAAAFzAwAAAAIAAPJvZAPkJt8/lBaS6mpQtT8AAAA/TgAAAAAAAAABdAMAAAACAAD0V6oCalXfP4w0ROhw2rQ/AAAAP14AAAAAAAAAAXUDAAAAAgAA9kcuAm503z+MNETocNq0PwAAAD9eAAAAAAAAAAF2AwAAAAIAAPo3sgFyk98/hFL25XZktD8AAAA/bgAAAAAAAAABdwMAAAACAAD6L3QB9KLfP4RS9uV2ZLQ/AAAAP6wAAAAAAAAAAXgDAAAAAgAA+ic2AXay3z9scKjjfO6zPwAAAD+8AAAAAAAAAAF5AwAAAAIAAPwf+AD4wd8/bHCo43zusz8AAAA/ywAAAAAAAAABegMAAAACAAD8H/gA+MHfP2iOWuGCeLM/AAAAP9sAAAAAAAAAAXsDAAAAAgAA/Be6AHrR3z9ojlrhgnizPwAAAD/bAAAAAAAAAAF8AwAAAAIAAPwXugB60d8/XKwM34gCsz8AAAA/6wAAAAAAAAABfQMAAAACAAD+D3wA/ODfP1ysDN+IArM/AAAAP/oAAAAAAAAAAX4DAAAAAgAA/g98APzg3z9Qyr7cjoyyPwAAAD8KAQAAAAAAAAF/AwAAAAIAAOyvVAXUqt4/xJ7J81Iotz8AAAA/AAAAAAAAAAABgAMAAAACAADot5IFUpveP9SAF/ZMnrc/AAAAPwAAAAAAAAAAAYEDAAAAAgAA6LeSBVKb3j/UYmX4RhS4PwAAAD8+AAAAAAAAAAGCAwAAAAIAAOi3kgVSm94/7ESz+kCKuD8AAAA/XQAAAAAAAAABgwMAAAACAADot5IFUpveP/QmAf06ALk/AAAAP20AAAAAAAAAAYQDAAAAAgAA6LeSBVKb3j/8CE//NHa5PwAAAD9tAAAAAAAAAAGFAwAAAAIAAOi3kgVSm94/BOucAS/suT8AAAA/fQAAAAAAAAABhgMAAAACAADot5IFUpvePxzN6gMpYro/AAAAP30AAAAAAAAAAYcDAAAAAgAA6LeSBVKb3j8crzgGI9i6PwAAAD+MAAAAAAAAAAGIAwAAAAIAAOi3kgVSm94/LJGGCB1Ouz8AAAA/nAAAAAAAAAABiQMAAAACAADot5IFUpvePzxz1AoXxLs/AAAAP5wAAAAAAAAAAYoDAAAAAgAA6LeSBVKb3j88VSINETq8PwAAAD+sAAAAAAAAAAGLAwAAAAIAAOi3kgVSm94/VDdwDwuwvD8AAAA/uwAAAAAAAAABjAMAAAACAADsr1QF1KreP1wZvhEFJr0/AAAAP/oAAAAAAAAAAY0DAAAAAgAA7KcWBVa63j9cGb4RBSa9PwAAAD8JAQAAAAAAAAGOAwAAAAIAAOqf2ATYyd4/XBm+EQUmvT8AAAA/CQEAAAAAAAABjwMAAAACAADul5oEWtneP1wZvhEFJr0/AAAAPwkBAAAAAAAAAZADAAAAAgAA7o9cBNzo3j9cGb4RBSa9PwAAAD8ZAQAAAAAAAAGRAwAAAAIAAPJ/4APgB98/XBm+EQUmvT8AAAA/KQEAAAAAAAABkgMAAAACAADyb2QD5CbfP1wZvhEFJr0/AAAAPykBAAAAAAAAAZMDAAAAAgAA9F/oAuhF3z9cGb4RBSa9PwAAAD84AQAAAAAAAAGUAwAAAAIAAPhPbALsZN8/VDdwDwuwvD8AAAA/OAEAAAAAAAABlQMAAAACAAD2Ry4CbnTfP1Q3cA8LsLw/AAAAP0gBAAAAAAAAAZYDAAAAAgAA+D/wAfCD3z9UN3APC7C8PwAAAD9IAQAAAAAAAAGXAwAAAAIAAPo3sgFyk98/VDdwDwuwvD8AAAA/lgEAAAAAAAABmAMAAAACAAD4P/AB8IPfP1Q3cA8LsLw/AAAAPwYCAAAAAAAAAZkDAAAAAgAA9kcuAm503z9cGb4RBSa9PwAAAD8GAgAAAAAAAAGaAwAAAAIAAPZHLgJudN8/ZPsLFP+bvT8AAAA/FQIAAAAAAAABmwMAAAACAAD4T2wC7GTfP3TdWRb5Eb4/AAAAPxUCAAAAAAAAAZwDAAAAAgAA9FeqAmpV3z+Ev6cY84e+PwAAAD8lAgAAAAAAAAGdAwAAAAIAAPRf6ALoRd8/hKH1Gu39vj8AAAA/JQIAAAAAAAABngMAAAACAAD0ZyYDZjbfP5SDQx3nc78/AAAAPzUCAAAAAAAAAZ8DAAAAAgAA9GcmA2Y23z+kZZEf4em/PwAAAD9EAgAAAAAAAAGgAwAAAAIAAPJvZAPkJt8/0qPvkO0vwD8AAAA/RAIAAAAAAAABoQMAAAACAADyd6IDYhffP96UFpLqasA/AAAAP1QCAAAAAAAAAaIDAAAAAgAA8neiA2IX3z/ihT2T56XAPwAAAD9UAgAAAAAAAAGjAwAAAAIAAPJ/4APgB98/4oU9k+elwD8AAAA/YwIAAAAAAAABpAMAAAACAADuhx4EXvjeP+Z2ZJTk4MA/AAAAP3MCAAAAAAAAAaUDAAAAAgAA7o9cBNzo3j/mdmSU5ODAPwAAAD9zAgAAAAAAAAGmAwAAAAIAAO6XmgRa2d4/7meLleEbwT8AAAA/cwIAAAAAAAABpwMAAAACAADqn9gE2MneP+5ni5XhG8E/AAAAP4MCAAAAAAAAAagDAAAAAgAA7KcWBVa63j/2WLKW3lbBPwAAAD+SAgAAAAAAAAGpAwAAAAIAAOyvVAXUqt4/9knZl9uRwT8AAAA/ogIAAAAAAAABqgMAAAACAADot5IFUpveP/ZJ2ZfbkcE/AAAAP7ICAAAAAAAAAasDAAAAAgAA6L/QBdCL3j/+OgCZ2MzBPwAAAD+yAgAAAAAAAAGsAwAAAAIAAOrHDgZOfN4//joAmdjMwT8AAAA/wQIAAAAAAAABrQMAAAACAADmz0wGzGzeP/46AJnYzME/AAAAP8ECAAAAAAAAAa4DAAAAAgAA5teKBkpd3j8GLCea1QfCPwAAAD/RAgAAAAAAAAGvAwAAAAIAAObfyAbITd4/BiwnmtUHwj8AAAA/XQMAAAAAAAABsAMAAAACAADm38gGyE3eP/46AJnYzME/AAAAP30DAAAAAAAAAbEDAAAAAgAA5t/IBshN3j/2SdmX25HBPwAAAD+MAwAAAAAAAAGyAwAAAAIAAObXigZKXd4/9knZl9uRwT8AAAA/nAMAAAAAAAABswMAAAACAADmz0wGzGzeP/ZJ2ZfbkcE/AAAAP5wDAAAAAAAAAbQDAAAAAgAA6scOBk583j/2SdmX25HBPwAAAD+sAwAAAAAAAAG1AwAAAAIAAOi/0AXQi94/9knZl9uRwT8AAAA/rAMAAAAAAAABtgMAAAACAADot5IFUpveP/ZJ2ZfbkcE/AAAAP7sDAAAAAAAAAbcDAAAAAgAA7K9UBdSq3j/2SdmX25HBPwAAAD/LAwAAAAAAAAG4AwAAAAIAAOynFgVWut4/9knZl9uRwT8AAAA/2gMAAAAAAAABuQMAAAACAADqn9gE2MneP/ZJ2ZfbkcE/AAAAP9oDAAAAAAAAAboDAAAAAgAA7peaBFrZ3j/2SdmX25HBPwAAAD/qAwAAAAAAAAG7AwAAAAIAAO6PXATc6N4/9knZl9uRwT8AAAA/+gMAAAAAAAABvAMAAAACAADuhx4EXvjeP/ZJ2ZfbkcE/AAAAPwkEAAAAAAAAAb0DAAAAAgAA8n/gA+AH3z/2SdmX25HBPwAAAD8ZBAAAAAAAAAG+AwAAAAIAAPJ3ogNiF98/9knZl9uRwT8AAAA/KQQAAAAAAAABvwMAAAACAADyb2QD5CbfP/ZJ2ZfbkcE/AAAAPykEAAAAAAAAAcADAAAAAgAA9GcmA2Y23z/2SdmX25HBPwAAAD84BAAAAAAAAAHBAwAAAAIAAPRf6ALoRd8/9knZl9uRwT8AAAA/OAQAAAAAAAABwgMAAAACAAD4T2wC7GTfP/ZJ2ZfbkcE/AAAAP0gEAAAAAAAAAcMDAAAAAgAA+D/wAfCD3z/2SdmX25HBPwAAAD9IBAAAAAAAAAHEAwAAAAIAAPovdAH0ot8//joAmdjMwT8AAAA/VwQAAAAAAAABxQMAAAACAAD8H/gA+MHfP/46AJnYzME/AAAAP1cEAAAAAAAAAcYDAAAAAgAA/g98APzg3z8GLCea1QfCPwAAAD9nBAAAAAAAAAHHAwAAAAIAAAAIPgB+8N8/BiwnmtUHwj8AAAA/ZwQAAAAAAAAByAMAAAACAAAA/OD/wAfgPwYsJ5rVB8I/AAAAP3cEAAAAAAAAAckDAAAAAgAAAfjB/4EP4D8KHU6b0kLCPwAAAD93BAAAAAAAAAHKAwAAAAIAAAH0ov9CF+A/Ch1Om9JCwj8AAAA/hgQAAAAAAAABywMAAAACAAAC8IP/Ax/gPwodTpvSQsI/AAAAP0IFAAAAAAAAAcwDAAAAAgAACLSy/VKT4D9ojlrhgnizPwAAAD8AAAAAAAAAAAHNAwAAAAIAAAi0sv1Sk+A/XKwM34gCsz8AAAA/AAAAAAAAAAABzgMAAAACAAAItLL9UpPgP1DKvtyOjLI/AAAAPxAAAAAAAAAAAc8DAAAAAgAACLSy/VKT4D9M6HDalBayPwAAAD8gAAAAAAAAAAHQAwAAAAIAAAuwk/0Tm+A/OAYj2JqgsT8AAAA/PwAAAAAAAAAB0QMAAAACAAALsJP9E5vgPywk1dWgKrE/AAAAPz8AAAAAAAAAAdIDAAAAAgAACqx0/dSi4D8sJNXVoCqxPwAAAD9PAAAAAAAAAAHTAwAAAAIAAAqsdP3UouA/KEKH06a0sD8AAAA/TwAAAAAAAAAB1AMAAAACAAAKqFX9largPyhCh9OmtLA/AAAAP14AAAAAAAAAAdUDAAAAAgAAC6Q2/Vay4D8oQofTprSwPwAAAD9eAAAAAAAAAAHWAwAAAAIAAAugF/0XuuA/KEKH06a0sD8AAAA/bgAAAAAAAAAB1wMAAAACAAALnPj82MHgPyhCh9OmtLA/AAAAP30AAAAAAAAAAdgDAAAAAgAADpjZ/JnJ4D8oQofTprSwPwAAAD+NAAAAAAAAAAHZAwAAAAIAAA2Uuvxa0eA/KEKH06a0sD8AAAA/nQAAAAAAAAAB2gMAAAACAAANkJv8G9ngPyhCh9OmtLA/AAAAP6wAAAAAAAAAAdsDAAAAAgAADox8/Nzg4D8oQofTprSwPwAAAD+sAAAAAAAAAAHcAwAAAAIAAA6IXfyd6OA/KEKH06a0sD8AAAA/zAAAAAAAAAAB3QMAAAACAAAPhD78XvDgPyhCh9OmtLA/AAAAP8wAAAAAAAAAAd4DAAAAAgAAEIAf/B/44D8oQofTprSwPwAAAD/bAAAAAAAAAAHfAwAAAAIAABCAH/wf+OA/LCTV1aAqsT8AAAA/HwEAAAAAAAAB4AMAAAACAAAQgB/8H/jgPzgGI9iaoLE/AAAAPy4BAAAAAAAAAeEDAAAAAgAAEIAf/B/44D9M6HDalBayPwAAAD8uAQAAAAAAAAHiAwAAAAIAABCAH/wf+OA/XKwM34gCsz8AAAA/PgEAAAAAAAAB4wMAAAACAAAQgB/8H/jgP2iOWuGCeLM/AAAAPz4BAAAAAAAAAeQDAAAAAgAAEIAf/B/44D9scKjjfO6zPwAAAD9OAQAAAAAAAAHlAwAAAAIAABCAH/wf+OA/hFL25XZktD8AAAA/TgEAAAAAAAAB5gMAAAACAAAQgB/8H/jgP4w0ROhw2rQ/AAAAP10BAAAAAAAAAecDAAAAAgAAEIAf/B/44D+c+N/sZMa1PwAAAD9dAQAAAAAAAAHoAwAAAAIAABCAH/wf+OA/tNot7148tj8AAAA/bQEAAAAAAAAB6QMAAAACAAAQgB/8H/jgP7y8e/FYsrY/AAAAP20BAAAAAAAAAeoDAAAAAgAAD4Q+/F7w4D/EnsnzUii3PwAAAD98AQAAAAAAAAHrAwAAAAIAAA6IXfyd6OA/1IAX9kyetz8AAAA/jAEAAAAAAAAB7AMAAAACAAANkJv8G9ngP9RiZfhGFLg/AAAAP4wBAAAAAAAAAe0DAAAAAgAADZS6/FrR4D/sRLP6QIq4PwAAAD+cAQAAAAAAAAHuAwAAAAIAAAuc+PzYweA/9CYB/ToAuT8AAAA/nAEAAAAAAAAB7wMAAAACAAALnPj82MHgP/wIT/80drk/AAAAP6sBAAAAAAAAAfADAAAAAgAAC6AX/Re64D8E65wBL+y5PwAAAD+rAQAAAAAAAAHxAwAAAAIAAAukNv1WsuA/BOucAS/suT8AAAA/uwEAAAAAAAAB8gMAAAACAAAKqFX9largPwTrnAEv7Lk/AAAAP7sBAAAAAAAAAfMDAAAAAgAAC7CT/ROb4D8czeoDKWK6PwAAAD/LAQAAAAAAAAH0AwAAAAIAAAi0sv1Sk+A/HM3qAyliuj8AAAA/ywEAAAAAAAAB9QMAAAACAAALsJP9E5vgPxzN6gMpYro/AAAAP4YCAAAAAAAAAfYDAAAAAgAACqx0/dSi4D8czeoDKWK6PwAAAD+GAgAAAAAAAAH3AwAAAAIAAAqoVf2VquA/HM3qAyliuj8AAAA/lgIAAAAAAAAB+AMAAAACAAALoBf9F7rgPxzN6gMpYro/AAAAP6UCAAAAAAAAAfkDAAAAAgAADpjZ/JnJ4D8E65wBL+y5PwAAAD+lAgAAAAAAAAH6AwAAAAIAAA2Qm/wb2eA/BOucAS/suT8AAAA/tQIAAAAAAAAB+wMAAAACAAAPhD78XvDgPwTrnAEv7Lk/AAAAP7UCAAAAAAAAAfwDAAAAAgAAEHwA/OD/4D8E65wBL+y5PwAAAD/FAgAAAAAAAAH9AwAAAAIAABJshPvkHuE/BOucAS/suT8AAAA/xQIAAAAAAAAB/gMAAAACAAATZEb7Zi7hPwTrnAEv7Lk/AAAAP9QCAAAAAAAAAf8DAAAAAgAAE2An+yc24T8E65wBL+y5PwAAAD/UAgAAAAAAAAEABAAAAAIAABRcCPvoPeE/BOucAS/suT8AAAA/5AIAAAAAAAABAQQAAAACAAAUWOn6qUXhPwTrnAEv7Lk/AAAAPyIDAAAAAAAAAQIEAAAAAgAAFVTK+mpN4T8E65wBL+y5PwAAAD8/AwAAAAAAAAEDBAAAAAIAABZQq/orVeE/BOucAS/suT8AAAA/TwMAAAAAAAABBAQAAAACAAAWTIz67FzhPwTrnAEv7Lk/AAAAP9sDAAAAAAAAAQUEAAAAAgAAFUht+q1k4T8E65wBL+y5PwAAAD/rAwAAAAAAAAEGBAAAAAIAABdETvpubOE/BOucAS/suT8AAAA/+gMAAAAAAAABBwQAAAACAAANkJv8G9ngPzxz1AoXxLs/AAAAPwAAAAAAAAAAAQgEAAAAAgAADZCb/BvZ4D88VSINETq8PwAAAD8AAAAAAAAAAAEJBAAAAAIAAA2Qm/wb2eA/VDdwDwuwvD8AAAA/OwAAAAAAAAABCgQAAAACAAANkJv8G9ngP1wZvhEFJr0/AAAAPzsAAAAAAAAAAQsEAAAAAgAADZCb/BvZ4D9k+wsU/5u9PwAAAD9KAAAAAAAAAAEMBAAAAAIAAA2Qm/wb2eA/dN1ZFvkRvj8AAAA/WgAAAAAAAAABDQQAAAACAAANkJv8G9ngP4S/pxjzh74/AAAAP2oAAAAAAAAAAQ4EAAAAAgAADZCb/BvZ4D+EofUa7f2+PwAAAD9qAAAAAAAAAAEPBAAAAAIAAA2Qm/wb2eA/lINDHedzvz8AAAA/eQAAAAAAAAABEAQAAAACAAANkJv8G9ngP6RlkR/h6b8/AAAAP4kAAAAAAAAAAREEAAAAAgAADZCb/BvZ4D/So++Q7S/APwAAAD+JAAAAAAAAAAESBAAAAAIAAA2Qm/wb2eA/3pQWkupqwD8AAAA/mQAAAAAAAAABEwQAAAACAAANkJv8G9ngP+KFPZPnpcA/AAAAP6gAAAAAAAAAARQEAAAAAgAADZCb/BvZ4D/mdmSU5ODAPwAAAD+4AAAAAAAAAAEVBAAAAAIAAA2Qm/wb2eA/7meLleEbwT8AAAA/uAAAAAAAAAABFgQAAAACAAANkJv8G9ngP/ZYspbeVsE/AAAAP7gAAAAAAAAAARcEAAAAAgAADZCb/BvZ4D/2SdmX25HBPwAAAD/HAAAAAAAAAAEYBAAAAAIAAA2Qm/wb2eA//joAmdjMwT8AAAA/1wAAAAAAAAABGQQAAAACAAANkJv8G9ngPwYsJ5rVB8I/AAAAP+cAAAAAAAAAARoEAAAAAgAADZCb/BvZ4D8KHU6b0kLCPwAAAD/nAAAAAAAAAAEbBAAAAAIAAA2Qm/wb2eA/Dg51nM99wj8AAAA/5wAAAAAAAAABHAQAAAACAAANkJv8G9ngPxb/m53MuMI/AAAAP/YAAAAAAAAAAR0EAAAAAgAADZCb/BvZ4D8a8MKeyfPCPwAAAD/2AAAAAAAAAAEeBAAAAAIAAA2Qm/wb2eA/IuHpn8Yuwz8AAAA/BgEAAAAAAAABHwQAAAACAACm54gWxl3aP0rlq9ot784/AAAAPwAAAAAAAAAAASAEAAAAAgAApueIFsZd2j9C9ITZMLTOPwAAAD8AAAAAAAAAAAEhBAAAAAIAAKbniBbGXdo/PgNe2DN5zj8AAAA/HwAAAAAAAAABIgQAAAACAACm54gWxl3aPzYSN9c2Ps4/AAAAPy4AAAAAAAAAASMEAAAAAgAAqNcMFsp82j8uIRDWOQPOPwAAAD8+AAAAAAAAAAEkBAAAAAIAAKrHkBXOm9o/LjDp1DzIzT8AAAA/TgAAAAAAAAABJQQAAAACAACstxQV0rraPy4w6dQ8yM0/AAAAP04AAAAAAAAAASYEAAAAAgAArqeYFNbZ2j8uMOnUPMjNPwAAAD9dAAAAAAAAAAEnBAAAAAIAAK6fWhRY6do/LjDp1DzIzT8AAAA/XQAAAAAAAAABKAQAAAACAACulxwU2vjaPy4w6dQ8yM0/AAAAP20AAAAAAAAAASkEAAAAAgAAso/eE1wI2z8uMOnUPMjNPwAAAD9tAAAAAAAAAAEqBAAAAAIAALCHoBPeF9s/LjDp1DzIzT8AAAA/fQAAAAAAAAABKwQAAAACAACyf2ITYCfbPy4w6dQ8yM0/AAAAP4wAAAAAAAAAASwEAAAAAgAAtHckE+I22z8uMOnUPMjNPwAAAD+MAAAAAAAAAAEtBAAAAAIAALRv5hJkRts/LjDp1DzIzT8AAAA/qwAAAAAAAAABLgQAAAACAAC0Z6gS5lXbPy4w6dQ8yM0/AAAAP6sAAAAAAAAAAS8EAAAAAgAAuF9qEmhl2z8uMOnUPMjNPwAAAD/HAAAAAAAAAAEwBAAAAAIAALZXLBLqdNs/LjDp1DzIzT8AAAA/1gAAAAAAAAABMQQAAAACAAC4T+4RbITbPy4w6dQ8yM0/AAAAP/YAAAAAAAAAATIEAAAAAgAAukewEe6T2z8uMOnUPMjNPwAAAD8FAQAAAAAAAAEzBAAAAAIAALo/chFwo9s/LjDp1DzIzT8AAAA/BQEAAAAAAAABNAQAAAACAAC8L/YQdMLbPy4w6dQ8yM0/AAAAPxUBAAAAAAAAATUEAAAAAgAAvie4EPbR2z8uIRDWOQPOPwAAAD8VAQAAAAAAAAE2BAAAAAIAAL4fehB44ds/LiEQ1jkDzj8AAAA/JAEAAAAAAAABNwQAAAACAADAFzwQ+vDbPzYSN9c2Ps4/AAAAPyQBAAAAAAAAATgEAAAAAgAAwA/+D3wA3D8+A17YM3nOPwAAAD80AQAAAAAAAAE5BAAAAAIAAMAHwA/+D9w/PgNe2DN5zj8AAAA/NAEAAAAAAAABOgQAAAACAADC/4EPgB/cP0L0hNkwtM4/AAAAP0QBAAAAAAAAATsEAAAAAgAAxPdDDwIv3D9C9ITZMLTOPwAAAD9EAQAAAAAAAAE8BAAAAAIAAMLvBQ+EPtw/QvSE2TC0zj8AAAA/cwEAAAAAAAABPQQAAAACAADG58cOBk7cP0L0hNkwtM4/AAAAP6EBAAAAAAAAAT4EAAAAAgAAxt+JDohd3D9C9ITZMLTOPwAAAD/BAQAAAAAAAAE/BAAAAAIAAMbXSw4Kbdw/QvSE2TC0zj8AAAA/wQEAAAAAAAABQAQAAAACAADIzw0OjHzcP0L0hNkwtM4/AAAAP9ABAAAAAAAAAUEEAAAAAgAAyL+RDZCb3D9C9ITZMLTOPwAAAD/QAQAAAAAAAAFCBAAAAAIAAMyvFQ2Uutw/QvSE2TC0zj8AAAA/4AEAAAAAAAABQwQAAAACAADOn5kMmNncP0L0hNkwtM4/AAAAP+ABAAAAAAAAAUQEAAAAAgAAzpdbDBrp3D9C9ITZMLTOPwAAAD/wAQAAAAAAAAFFBAAAAAIAAM6PHQyc+Nw/QvSE2TC0zj8AAAA/8AEAAAAAAAABRgQAAAACAADQh98LHgjdP0L0hNkwtM4/AAAAP/8BAAAAAAAAAUcEAAAAAgAA0n+hC6AX3T9C9ITZMLTOPwAAAD//AQAAAAAAAAFIBAAAAAIAANJ3YwsiJ90/QvSE2TC0zj8AAAA/TQIAAAAAAAABSQQAAAACAADUbyULpDbdP0L0hNkwtM4/AAAAP20CAAAAAAAAAUoEAAAAAgAA1GfnCiZG3T9C9ITZMLTOPwAAAD9tAgAAAAAAAAFLBAAAAAIAANRfqQqoVd0/QvSE2TC0zj8AAAA/fAIAAAAAAAABTAQAAAACAADWV2sKKmXdP0L0hNkwtM4/AAAAP4wCAAAAAAAAAU0EAAAAAgAA2E8tCqx03T9C9ITZMLTOPwAAAD+MAgAAAAAAAAFOBAAAAAIAANZH7wkuhN0/QvSE2TC0zj8AAAA/mwIAAAAAAAABTwQAAAACAADaN3MJMqPdP0L0hNkwtM4/AAAAP5sCAAAAAAAAAVAEAAAAAgAA2i81CbSy3T9C9ITZMLTOPwAAAD+rAgAAAAAAAAFRBAAAAAIAAN4n9wg2wt0/QvSE2TC0zj8AAAA/qwIAAAAAAAABUgQAAAACAADeH7kIuNHdP0rlq9ot784/AAAAP7sCAAAAAAAAAVMEAAAAAgAA3Bd7CDrh3T9O1tLbKirPPwAAAD+7AgAAAAAAAAFUBAAAAAIAAOAH/wc+AN4/TtbS2yoqzz8AAAA/ygIAAAAAAAABVQQAAAACAADg/8AHwA/eP1LH+dwnZc8/AAAAP8oCAAAAAAAAAVYEAAAAAgAA5PeCB0If3j9Sx/ncJ2XPPwAAAD/aAgAAAAAAAAFXBAAAAAIAAOLvRAfELt4/Usf53Cdlzz8AAAA/6gIAAAAAAAABWAQAAAACAADi5wYHRj7eP1LH+dwnZc8/AAAAP+oCAAAAAAAAAVkEAAAAAgAA5t/IBshN3j9Sx/ncJ2XPPwAAAD/5AgAAAAAAAAFaBAAAAAIAAObXigZKXd4/Usf53Cdlzz8AAAA/+QIAAAAAAAABWwQAAAACAADmz0wGzGzeP1LH+dwnZc8/AAAAPwkDAAAAAAAAAVwEAAAAAgAA6scOBk583j9Sx/ncJ2XPPwAAAD8JAwAAAAAAAAFdBAAAAAIAAOi/0AXQi94/Usf53Cdlzz8AAAA/GAMAAAAAAAABXgQAAAACAADot5IFUpveP1LH+dwnZc8/AAAAPygDAAAAAAAAAV8EAAAAAgAA7K9UBdSq3j9Sx/ncJ2XPPwAAAD8oAwAAAAAAAAFgBAAAAAIAAOynFgVWut4/Usf53Cdlzz8AAAA/OAMAAAAAAAABYQQAAAACAADqn9gE2MneP1LH+dwnZc8/AAAAP0cDAAAAAAAAAWIEAAAAAgAA7peaBFrZ3j9Sx/ncJ2XPPwAAAD9HAwAAAAAAAAFjBAAAAAIAAO6PXATc6N4/Usf53Cdlzz8AAAA/VwMAAAAAAAABZAQAAAACAADuhx4EXvjeP1LH+dwnZc8/AAAAP2cDAAAAAAAAAWUEAAAAAgAA8n/gA+AH3z9Sx/ncJ2XPPwAAAD92AwAAAAAAAAFmBAAAAAIAAPJ3ogNiF98/Usf53Cdlzz8AAAA/hgMAAAAAAAABZwQAAAACAADyb2QD5CbfP1LH+dwnZc8/AAAAP5UDAAAAAAAAAWgEAAAAAgAA9GcmA2Y23z9Sx/ncJ2XPPwAAAD+VAwAAAAAAAAFpBAAAAAIAAPRf6ALoRd8/Usf53Cdlzz8AAAA/QQQAAAAAAAABagQAAAACAAD0V6oCalXfP1LH+dwnZc8/AAAAP1EEAAAAAAAAAWsEAAAAAgAAxHlTjyErvD+5I6MkB4faPwAAAD8AAAAAAAAAAAFsBAAAAAIAAMRZW44pabw/uSOjJAeH2j8AAAA/AAAAAAAAAAABbQQAAAACAADIOWONMae8P7kjoyQHh9o/AAAAPx8AAAAAAAAAAW4EAAAAAgAA0BlrjDnlvD+5I6MkB4faPwAAAD8fAAAAAAAAAAFvBAAAAAIAANT5cotBI70/uSOjJAeH2j8AAAA/LgAAAAAAAAABcAQAAAACAADU2XqKSWG9P7kjoyQHh9o/AAAAPz4AAAAAAAAAAXEEAAAAAgAA3LmCiVGfvT81qw+kiGnaPwAAAD9OAAAAAAAAAAFyBAAAAAIAAOCZiohZ3b0/NasPpIhp2j8AAAA/TgAAAAAAAAABcwQAAAACAADgeZKHYRu+PzWrD6SIado/AAAAP10AAAAAAAAAAXQEAAAAAgAA6FmahmlZvj81qw+kiGnaPwAAAD9dAAAAAAAAAAF1BAAAAAIAAOg5ooVxl74/NasPpIhp2j8AAAA/bQAAAAAAAAABdgQAAAACAAD4+bGDgRO/PzWrD6SIado/AAAAP20AAAAAAAAAAXcEAAAAAgAA9Nm5golRvz81qw+kiGnaPwAAAD99AAAAAAAAAAF4BAAAAAIAAASayYCZzb8/NasPpIhp2j8AAAA/fQAAAAAAAAABeQQAAAACAAAArWy/1CTAPzWrD6SIado/AAAAP4wAAAAAAAAAAXoEAAAAAgAABo10vtxiwD81qw+kiGnaPwAAAD+MAAAAAAAAAAF7BAAAAAIAAA5dAL3ov8A/NasPpIhp2j8AAAA/nAAAAAAAAAABfAQAAAACAAASHRC7+DvBPzWrD6SIado/AAAAP5wAAAAAAAAAAX0EAAAAAgAAGO2buQSZwT81qw+kiGnaPwAAAD+rAAAAAAAAAAF+BAAAAAIAACStq7cUFcI/NasPpIhp2j8AAAA/qwAAAAAAAAABfwQAAAACAAAqbbu1JJHCPzWrD6SIado/AAAAP7sAAAAAAAAAAYAEAAAAAgAALi3LszQNwz81qw+kiGnaPwAAAD+7AAAAAAAAAAGBBAAAAAIAADT9VrJAasM/NasPpIhp2j8AAAA/ywAAAAAAAAABggQAAAACAAA6zeKwTMfDPzWrD6SIado/AAAAP8sAAAAAAAAAAYMEAAAAAgAASI3yrlxDxD81qw+kiGnaPwAAAD/aAAAAAAAAAAGEBAAAAAIAAERt+q1kgcQ/NasPpIhp2j8AAAA/2gAAAAAAAAABhQQAAAACAABMXX6taKDEPzWrD6SIado/AAAAP+oAAAAAAAAAAYYEAAAAAgAATj2GrHDexD81qw+kiGnaPwAAAD/qAAAAAAAAAAGHBAAAAAIAAFItCqx0/cQ/NasPpIhp2j8AAAA/+gAAAAAAAAABiAQAAAACAABSHY6reBzFPzWrD6SIado/AAAAP/oAAAAAAAAAAYkEAAAAAgAAVA0Sq3w7xT81qw+kiGnaPwAAAD8JAQAAAAAAAAGKBAAAAAIAAFj9laqAWsU/NasPpIhp2j8AAAA/CQEAAAAAAAABiwQAAAACAABa3Z2piJjFPzWrD6SIado/AAAAPxkBAAAAAAAAAYwEAAAAAgAAXL2lqJDWxT81qw+kiGnaPwAAAD8ZAQAAAAAAAAGNBAAAAAIAAF6tKaiU9cU/NasPpIhp2j8AAAA/KAEAAAAAAAABjgQAAAACAABijTGnnDPGPzWrD6SIado/AAAAPygBAAAAAAAAAY8EAAAAAgAAak1Bpayvxj81qw+kiGnaPwAAAD84AQAAAAAAAAGQBAAAAAIAAG4tSaS07cY/NasPpIhp2j8AAAA/OAEAAAAAAAABkQQAAAACAAB0/dSiwErHPzWrD6SIado/AAAAP0gBAAAAAAAAAZIEAAAAAgAAes1gocynxz81qw+kiGnaPwAAAD9IAQAAAAAAAAGTBAAAAAIAAICd7J/YBMg/NasPpIhp2j8AAAA/VwEAAAAAAAABlAQAAAACAACEbXie5GHIPzWrD6SIado/AAAAP1cBAAAAAAAAAZUEAAAAAgAAjC2InPTdyD81qw+kiGnaPwAAAD9nAQAAAAAAAAGWBAAAAAIAAJL9E5sAO8k/NasPpIhp2j8AAAA/dwEAAAAAAAABlwQAAAACAACYzZ+ZDJjJPzWrD6SIado/AAAAP3cBAAAAAAAAAZgEAAAAAgAAnp0rmBj1yT81qw+kiGnaPwAAAD+GAQAAAAAAAAGZBAAAAAIAAKRtt5YkUso/NasPpIhp2j8AAAA/hgEAAAAAAAABmgQAAAACAACqTb+VLJDKPzWrD6SIado/AAAAP5YBAAAAAAAAAZsEAAAAAgAAri3HlDTOyj81qw+kiGnaPwAAAD+WAQAAAAAAAAGcBAAAAAIAAK4Nz5M8DMs/NasPpIhp2j8AAAA/pQEAAAAAAAABnQQAAAACAAC27daSRErLPzWrD6SIado/AAAAP6UBAAAAAAAAAZ4EAAAAAgAAus3ekUyIyz81qw+kiGnaPwAAAD+1AQAAAAAAAAGfBAAAAAIAALy9YpFQp8s/NasPpIhp2j8AAAA/9AEAAAAAAAABoAQAAAACAAC6reaQVMbLPzWrD6SIado/AAAAPwMCAAAAAAAAAaEEAAAAAgAAvp1qkFjlyz81qw+kiGnaPwAAAD8DAgAAAAAAAAGiBAAAAAIAAMCN7o9cBMw/NasPpIhp2j8AAAA/AwIAAAAAAAABowQAAAACAADGTf6NbIDMPzWrD6SIado/AAAAPxMCAAAAAAAAAaQEAAAAAgAAzB2KjHjdzD81qw+kiGnaPwAAAD8TAgAAAAAAAAGlBAAAAAIAANDtFYuEOs0/NasPpIhp2j8AAAA/IgIAAAAAAAABpgQAAAACAADWvaGJkJfNPzWrD6SIado/AAAAPyICAAAAAAAAAacEAAAAAgAA5H2xh6ATzj+5I6MkB4faPwAAAD8yAgAAAAAAAAGoBAAAAAIAAOpNPYascM4/uSOjJAeH2j8AAAA/MgIAAAAAAAABqQQAAAACAADwHcmEuM3OP7kjoyQHh9o/AAAAP0ICAAAAAAAAAaoEAAAAAgAA9u1Ug8Qqzz+5I6MkB4faPwAAAD9CAgAAAAAAAAGrBAAAAAIAAPbNXILMaM8/uSOjJAeH2j8AAAA/UQIAAAAAAAABrAQAAAACAAD6rWSB1KbPPz+cNqWFpNo/AAAAP1ECAAAAAAAAAa0EAAAAAgAAAI5sgNzkzz8/nDalhaTaPwAAAD9hAgAAAAAAAAGuBAAAAAIAAAA3uj9yEdA/P5w2pYWk2j8AAAA/YQIAAAAAAAABrwQAAAACAAAEL3w/9CDQPz+cNqWFpNo/AAAAP3ECAAAAAAAAAbAEAAAAAgAAAic+P3Yw0D8/nDalhaTaPwAAAD+/AgAAAAAAAAGxBAAAAAIAAAQfAD/4P9A/P5w2pYWk2j8AAAA/zgIAAAAAAAABsgQAAAACAAAGF8I+ek/QPz+cNqWFpNo/AAAAP94CAAAAAAAAAbMEAAAAAgAABg+EPvxe0D8/nDalhaTaPwAAAD/eAgAAAAAAAAG0BAAAAAIAAAYHRj5+btA/P5w2pYWk2j8AAAA/7gIAAAAAAAABtQQAAAACAAAI/wc+AH7QPz+cNqWFpNo/AAAAP+4CAAAAAAAAAbYEAAAAAgAACPfJPYKN0D8/nDalhaTaPwAAAD/9AgAAAAAAAAG3BAAAAAIAAArviz0EndA/P5w2pYWk2j8AAAA/DQMAAAAAAAABuAQAAAACAAAM5009hqzQPz+cNqWFpNo/AAAAPw0DAAAAAAAAAbkEAAAAAgAADN8PPQi80D8/nDalhaTaPwAAAD88AwAAAAAAAAG6BAAAAAIAAAzX0TyKy9A/P5w2pYWk2j8AAAA/SwMAAAAAAAABuwQAAAACAAAOz5M8DNvQPz+cNqWFpNo/AAAAP2sDAAAAAAAAAbwEAAAAAgAAko+fGxwY2T+dbuAeFmDZPwAAAD8AAAAAAAAAAAG9BAAAAAIAAJKPnxscGNk/Iedzn5R92T8AAAA/AAAAAAAAAAABvgQAAAACAACSl90bmgjZPyHnc5+Ufdk/AAAAPw8AAAAAAAAAAb8EAAAAAgAAjp8bHBj52D+jXwcgE5vZPwAAAD8fAAAAAAAAAAHABAAAAAIAAI6nWRyW6dg/o18HIBOb2T8AAAA/LgAAAAAAAAABwQQAAAACAACQr5ccFNrYPyPYmqCRuNk/AAAAPy4AAAAAAAAAAcIEAAAAAgAAjLfVHJLK2D8j2JqgkbjZPwAAAD8+AAAAAAAAAAHDBAAAAAIAAIy/Ex0Qu9g/qVAuIRDW2T8AAAA/TgAAAAAAAAABxAQAAAACAACIz48dDJzYP6lQLiEQ1tk/AAAAP10AAAAAAAAAAcUEAAAAAgAAiN8LHgh92D+pUC4hENbZPwAAAD9dAAAAAAAAAAHGBAAAAAIAAIbnSR6Gbdg/LcnBoY7z2T8AAAA/bQAAAAAAAAABxwQAAAACAACG74ceBF7YPy3JwaGO89k/AAAAP20AAAAAAAAAAcgEAAAAAgAAgv8DHwA/2D8tycGhjvPZPwAAAD99AAAAAAAAAAHJBAAAAAIAAIIPgB/8H9g/LcnBoY7z2T8AAAA/fQAAAAAAAAABygQAAAACAAB8L3gg9OHXP61BVSINEdo/AAAAP4wAAAAAAAAAAcsEAAAAAgAAfje2IHLS1z+tQVUiDRHaPwAAAD+MAAAAAAAAAAHMBAAAAAIAAHpHMiFus9c/rUFVIg0R2j8AAAA/nAAAAAAAAAABzQQAAAACAAB6V64hapTXP61BVSINEdo/AAAAP5wAAAAAAAAAAc4EAAAAAgAAeF/sIeiE1z+tQVUiDRHaPwAAAD+rAAAAAAAAAAHPBAAAAAIAAHhnKiJmddc/rUFVIg0R2j8AAAA/qwAAAAAAAAAB0AQAAAACAAB2b2gi5GXXP61BVSINEdo/AAAAP9oAAAAAAAAAAdEEAAAAAgAAdHemImJW1z+tQVUiDRHaPwAAAD/aAAAAAAAAAAHSBAAAAAIAAHR/5CLgRtc/rUFVIg0R2j8AAAA/6gAAAAAAAAAB0wQAAAACAAB0f+Qi4EbXPzO66KKLLto/AAAAP+oAAAAAAAAAAdQEAAAAAgAAco9gI9wn1z8zuuiiiy7aPwAAAD/6AAAAAAAAAAHVBAAAAAIAAHKf3CPYCNc/tTJ8IwpM2j8AAAA/+gAAAAAAAAAB1gQAAAACAABsv9Qk0MrWP7UyfCMKTNo/AAAAPwkBAAAAAAAAAdcEAAAAAgAAaNeOJUqc1j+1MnwjCkzaPwAAAD8JAQAAAAAAAAHYBAAAAAIAAGjnCiZGfdY/NasPpIhp2j8AAAA/GQEAAAAAAAAB2QQAAAACAABm/8QmwE7WPzWrD6SIado/AAAAPxkBAAAAAAAAAdoEAAAAAgAAYhd/Jzog1j81qw+kiGnaPwAAAD8oAQAAAAAAAAHbBAAAAAIAAGAvOSi08dU/NasPpIhp2j8AAAA/KAEAAAAAAAAB3AQAAAACAABcP7UosNLVPzWrD6SIado/AAAAPzgBAAAAAAAAAd0EAAAAAgAAWl+tKaiU1T81qw+kiGnaPwAAAD84AQAAAAAAAAHeBAAAAAIAAFhn6ykmhdU/NasPpIhp2j8AAAA/SAEAAAAAAAAB3wQAAAACAABYd2cqImbVPzWrD6SIado/AAAAP0gBAAAAAAAAAeAEAAAAAgAAVIfjKh5H1T81qw+kiGnaPwAAAD9XAQAAAAAAAAHhBAAAAAIAAFSPISucN9U/NasPpIhp2j8AAAA/VwEAAAAAAAAB4gQAAAACAABSn50rmBjVPzWrD6SIado/AAAAP2cBAAAAAAAAAeMEAAAAAgAAUK8ZLJT51D81qw+kiGnaPwAAAD9nAQAAAAAAAAHkBAAAAAIAAEzH0ywOy9Q/NasPpIhp2j8AAAA/dwEAAAAAAAAB5QQAAAACAABM108tCqzUPzWrD6SIado/AAAAP4YBAAAAAAAAAeYEAAAAAgAASu8JLoR91D81qw+kiGnaPwAAAD+GAQAAAAAAAAHnBAAAAAIAAEYHxC7+TtQ/NasPpIhp2j8AAAA/lgEAAAAAAAAB6AQAAAACAABAJ7wv9hDUPzWrD6SIado/AAAAP5YBAAAAAAAAAekEAAAAAgAAQDc4MPLx0z81qw+kiGnaPwAAAD+lAQAAAAAAAAHqBAAAAAIAAD5HtDDu0tM/NasPpIhp2j8AAAA/pQEAAAAAAAAB6wQAAAACAAA6VzAx6rPTP7UyfCMKTNo/AAAAP7UBAAAAAAAAAewEAAAAAgAAOl9uMWik0z+1MnwjCkzaPwAAAD/0AQAAAAAAAAHtBAAAAAIAADpnrDHmlNM/M7rooosu2j8AAAA/9AEAAAAAAAAB7gQAAAACAAA6Z6wx5pTTP61BVSINEdo/AAAAPwMCAAAAAAAAAe8EAAAAAgAANm/qMWSF0z8tycGhjvPZPwAAAD8DAgAAAAAAAAHwBAAAAAIAADZv6jFkhdM/qVAuIRDW2T8AAAA/EwIAAAAAAAAB8QQAAAACAAA4dygy4nXTPyPYmqCRuNk/AAAAPxMCAAAAAAAAAfIEAAAAAgAAOHcoMuJ10z+jXwcgE5vZPwAAAD8iAgAAAAAAAAHzBAAAAAIAADh/ZjJgZtM/Iedzn5R92T8AAAA/IgIAAAAAAAAB9AQAAAACAAA0h6Qy3lbTP51u4B4WYNk/AAAAPzICAAAAAAAAAfUEAAAAAgAANIekMt5W0z+XfbkdGSXZPwAAAD8yAgAAAAAAAAH2BAAAAAIAADSHpDLeVtM/EwUmnZoH2T8AAAA/QgIAAAAAAAAB9wQAAAACAAA0h6Qy3lbTP5OMkhwc6tg/AAAAP0ICAAAAAAAAAfgEAAAAAgAANIekMt5W0z8NFP+bnczYPwAAAD9RAgAAAAAAAAH5BAAAAAIAADSHpDLeVtM/i5trGx+v2D8AAAA/UQIAAAAAAAAB+gQAAAACAAA0h6Qy3lbTP4eqRBoidNg/AAAAP2ECAAAAAAAAAfsEAAAAAgAANIekMt5W0z+BuR0ZJTnYPwAAAD9xAgAAAAAAAAH8BAAAAAIAADSHpDLeVtM/ecj2Fyj+1z8AAAA/cQIAAAAAAAAB/QQAAAACAAA0h6Qy3lbTP3PXzxYrw9c/AAAAP4ACAAAAAAAAAf4EAAAAAgAAOH9mMmBm0z9v5qgVLojXPwAAAD+AAgAAAAAAAAH/BAAAAAIAADh3KDLiddM/Z/WBFDFN1z8AAAA/kAIAAAAAAAABAAUAAAACAAA2b+oxZIXTP2MEWxM0Etc/AAAAP5ACAAAAAAAAAQEFAAAAAgAAOmesMeaU0z/fi8eStfTWPwAAAD+fAgAAAAAAAAECBQAAAAIAADpXMDHqs9M/XxM0EjfX1j8AAAA/nwIAAAAAAAABAwUAAAACAAA+T/IwbMPTP1ciDRE6nNY/AAAAP68CAAAAAAAAAQQFAAAAAgAAPD92MHDi0z/VqXmQu37WPwAAAD+vAgAAAAAAAAEFBQAAAAIAAEA3ODDy8dM/UTHmDz1h1j8AAAA/vwIAAAAAAAABBgUAAAACAABAJ7wv9hDUP824Uo++Q9Y/AAAAP84CAAAAAAAAAQcFAAAAAgAAQhdAL/ov1D9NQL8OQCbWPwAAAD/OAgAAAAAAAAEIBQAAAAIAAEIPAi98P9Q/yccrjsEI1j8AAAA/3gIAAAAAAAABCQUAAAACAABG/4UugF7UP8XWBI3EzdU/AAAAP94CAAAAAAAAAQoFAAAAAgAASu8JLoR91D9BXnEMRrDVPwAAAD/uAgAAAAAAAAELBQAAAAIAAEjfjS2InNQ/veXdi8eS1T8AAAA/7gIAAAAAAAABDAUAAAACAABMzxEtjLvUPzttSgtJddU/AAAAP/0CAAAAAAAAAQ0FAAAAAgAATr+VLJDa1D+39LaKylfVPwAAAD/9AgAAAAAAAAEOBQAAAAIAAFCvGSyU+dQ/t/S2ispX1T8AAAA/DQMAAAAAAAABDwUAAAACAABSn50rmBjVP7f0torKV9U/AAAAPw0DAAAAAAAAARAFAAAAAgAAVI8hK5w31T8zfCMKTDrVPwAAAD8cAwAAAAAAAAERBQAAAAIAAFSH4yoeR9U/M3wjCkw61T8AAAA/HAMAAAAAAAABEgUAAAACAABUf6UqoFbVPzN8IwpMOtU/AAAAPywDAAAAAAAAARMFAAAAAgAAVm8pKqR11T+zA5CJzRzVPwAAAD8sAwAAAAAAAAEUBQAAAAIAAFhn6ykmhdU/swOQic0c1T8AAAA/PAMAAAAAAAABFQUAAAACAABaV28pKqTVP7MDkInNHNU/AAAAP0sDAAAAAAAAARYFAAAAAgAAXkfzKC7D1T+zA5CJzRzVPwAAAD9LAwAAAAAAAAEXBQAAAAIAAF43dygy4tU/swOQic0c1T8AAAA/WwMAAAAAAAABGAUAAAACAABgJ/snNgHWP7MDkInNHNU/AAAAP1sDAAAAAAAAARkFAAAAAgAAYhd/Jzog1j+zA5CJzRzVPwAAAD9rAwAAAAAAAAEaBQAAAAIAAGb/xCbATtY/swOQic0c1T8AAAA/awMAAAAAAAABGwUAAAACAABm70gmxG3WP7MDkInNHNU/AAAAP3oDAAAAAAAAARwFAAAAAgAAaNeOJUqc1j+zA5CJzRzVPwAAAD96AwAAAAAAAAEdBQAAAAIAAGzHEiVOu9Y/swOQic0c1T8AAAA/igMAAAAAAAABHgUAAAACAABut5YkUtrWP7MDkInNHNU/AAAAP4oDAAAAAAAAAR8FAAAAAgAAbqcaJFb51j+zA5CJzRzVPwAAAD+ZAwAAAAAAAAEgBQAAAAIAAHKXniNaGNc/swOQic0c1T8AAAA/mQMAAAAAAAABIQUAAAACAAB0hyIjXjfXP7MDkInNHNU/AAAAP6kDAAAAAAAAASIFAAAAAgAAdHemImJW1z+zA5CJzRzVPwAAAD+pAwAAAAAAAAEjBQAAAAIAAHhnKiJmddc/M3wjCkw61T8AAAA/uQMAAAAAAAABJAUAAAACAAB4X+wh6ITXPzN8IwpMOtU/AAAAP7kDAAAAAAAAASUFAAAAAgAAeleuIWqU1z+39LaKylfVPwAAAD/oAwAAAAAAAAEmBQAAAAIAAHpPcCHso9c/t/S2ispX1T8AAAA/6AMAAAAAAAABJwUAAAACAAB6T3Ah7KPXPzttSgtJddU/AAAAP+gDAAAAAAAAASgFAAAAAgAAekcyIW6z1z87bUoLSXXVPwAAAD/3AwAAAAAAAAEpBQAAAAIAAHpHMiFus9c/veXdi8eS1T8AAAA/BwQAAAAAAAABKgUAAAACAAB8P/Qg8MLXP0FecQxGsNU/AAAAPwcEAAAAAAAAASsFAAAAAgAAfje2IHLS1z/F1gSNxM3VPwAAAD8WBAAAAAAAAAEsBQAAAAIAAHwveCD04dc/xdYEjcTN1T8AAAA/FgQAAAAAAAABLQUAAAACAAB8L3gg9OHXP0VPmA1D69U/AAAAPyYEAAAAAAAAAS4FAAAAAgAAgCc6IHbx1z/JxyuOwQjWPwAAAD8mBAAAAAAAAAEvBQAAAAIAAIAXvh96ENg/zbhSj75D1j8AAAA/JgQAAAAAAAABMAUAAAACAACCD4Af/B/YP1Ex5g89YdY/AAAAPzAEAAAAAAAAATEFAAAAAgAAhAdCH34v2D9XIg0ROpzWPwAAAD8/BAAAAAAAAAEyBQAAAAIAAIL/Ax8AP9g/25qgkbi51j8AAAA/PwQAAAAAAAABMwUAAAACAACG98Uegk7YP9uaoJG4udY/AAAAP08EAAAAAAAAATQFAAAAAgAAhu+HHgRe2D9fEzQSN9fWPwAAAD9PBAAAAAAAAAE1BQAAAAIAAIbvhx4EXtg/34vHkrX01j8AAAA/XwQAAAAAAAABNgUAAAACAACG74ceBF7YP2MEWxM0Etc/AAAAP18EAAAAAAAAATcFAAAAAgAAhudJHoZt2D/nfO6Tsi/XPwAAAD9uBAAAAAAAAAE4BQAAAAIAAIbnSR6Gbdg/Z/WBFDFN1z8AAAA/bgQAAAAAAAABOQUAAAACAACI3wseCH3YP+1tFZWvatc/AAAAP34EAAAAAAAAAToFAAAAAgAAiNfNHYqM2D9v5qgVLojXPwAAAD+NBAAAAAAAAAE7BQAAAAIAAIjXzR2KjNg/8V48lqyl1z8AAAA/jQQAAAAAAAABPAUAAAACAACI180diozYP3PXzxYrw9c/AAAAP50EAAAAAAAAAT0FAAAAAgAAiM+PHQyc2D/5T2OXqeDXPwAAAD+dBAAAAAAAAAE+BQAAAAIAAIjPjx0MnNg/ecj2Fyj+1z8AAAA/rQQAAAAAAAABPwUAAAACAACIz48dDJzYP/1AipimG9g/AAAAP60EAAAAAAAAAUAFAAAAAgAAiM+PHQyc2D8BMrGZo1bYPwAAAD+8BAAAAAAAAAFBBQAAAAIAAIzHUR2Oq9g/h6pEGiJ02D8AAAA/zAQAAAAAAAABQgUAAAACAACMx1EdjqvYPwkj2Jqgkdg/AAAAP8wEAAAAAAAAAUMFAAAAAgAAjMdRHY6r2D+Lm2sbH6/YPwAAAD/cBAAAAAAAAAFEBQAAAAIAAIzHUR2Oq9g/DRT/m53M2D8AAAA/3AQAAAAAAAABRQUAAAACAACMx1EdjqvYP5OMkhwc6tg/AAAAP+sEAAAAAAAAAUYFAAAAAgAAlH8jGyA32T8Zx2AEWxPUPwAAAD8AAAAAAAAAAAFHBQAAAAIAAJRvpxokVtk/GcdgBFsT1D8AAAA/TgAAAAAAAAABSAUAAAACAACYXysaKHXZPxnHYARbE9Q/AAAAP10AAAAAAAAAAUkFAAAAAgAAmk+vGSyU2T8Zx2AEWxPUPwAAAD9dAAAAAAAAAAFKBQAAAAIAAJo/Mxkws9k/GcdgBFsT1D8AAAA/bQAAAAAAAAABSwUAAAACAACcJ3kYtuHZPxnHYARbE9Q/AAAAP30AAAAAAAAAAUwFAAAAAgAAoA+/FzwQ2j8Zx2AEWxPUPwAAAD99AAAAAAAAAAFNBQAAAAIAAKbvxhZETto/GcdgBFsT1D8AAAA/jAAAAAAAAAABTgUAAAACAACm30oWSG3aPxnHYARbE9Q/AAAAP4wAAAAAAAAAAU8FAAAAAgAAqNcMFsp82j8Zx2AEWxPUPwAAAD+cAAAAAAAAAAFQBQAAAAIAAKrHkBXOm9o/GcdgBFsT1D8AAAA/nAAAAAAAAAABUQUAAAACAACstxQV0rraPxnHYARbE9Q/AAAAP6sAAAAAAAAAAVIFAAAAAgAArK/WFFTK2j8Zx2AEWxPUPwAAAD+rAAAAAAAAAAFTBQAAAAIAAK6nmBTW2do/GcdgBFsT1D8AAAA/ywAAAAAAAAABVAUAAAACAACun1oUWOnaPxnHYARbE9Q/AAAAP9oAAAAAAAAAAVUFAAAAAgAArpccFNr42j8Zx2AEWxPUPwAAAD/qAAAAAAAAAAFWBQAAAAIAALKP3hNcCNs/GcdgBFsT1D8AAAA/CQEAAAAAAAABVwUAAAACAACwh6AT3hfbPxnHYARbE9Q/AAAAPxkBAAAAAAAAAVgFAAAAAgAAsn9iE2An2z8Zx2AEWxPUPwAAAD8oAQAAAAAAAAFZBQAAAAIAALR3JBPiNts/GcdgBFsT1D8AAAA/KAEAAAAAAAABWgUAAAACAAC0b+YSZEbbPxnHYARbE9Q/AAAAPzgBAAAAAAAAAVsFAAAAAgAAuF9qEmhl2z8Zx2AEWxPUPwAAAD84AQAAAAAAAAFcBQAAAAIAALhP7hFshNs/GcdgBFsT1D8AAAA/SAEAAAAAAAABXQUAAAACAAC6R7AR7pPbPxnHYARbE9Q/AAAAP0gBAAAAAAAAAV4FAAAAAgAAujc0EfKy2z8Zx2AEWxPUPwAAAD9XAQAAAAAAAAFfBQAAAAIAAL4nuBD20ds/GcdgBFsT1D8AAAA/VwEAAAAAAAABYAUAAAACAADAFzwQ+vDbPxnHYARbE9Q/AAAAP2cBAAAAAAAAAWEFAAAAAgAAwAfAD/4P3D8Zx2AEWxPUPwAAAD9nAQAAAAAAAAFiBQAAAAIAAMT3Qw8CL9w/GcdgBFsT1D8AAAA/dwEAAAAAAAABYwUAAAACAADG58cOBk7cPxnHYARbE9Q/AAAAP3cBAAAAAAAAAWQFAAAAAgAAxtdLDgpt3D8Zx2AEWxPUPwAAAD+GAQAAAAAAAAFlBQAAAAIAAMjPDQ6MfNw/GcdgBFsT1D8AAAA/lgEAAAAAAAABZgUAAAACAADKx88NDozcP5s/9ITZMNQ/AAAAP5YBAAAAAAAAAWcFAAAAAgAAyL+RDZCb3D+bP/SE2TDUPwAAAD+lAQAAAAAAAAFoBQAAAAIAAMq3Uw0Sq9w/mz/0hNkw1D8AAAA/tQEAAAAAAAABaQUAAAACAADMrxUNlLrcP5s/9ITZMNQ/AAAAP7UBAAAAAAAAAWoFAAAAAgAAzp+ZDJjZ3D+bP/SE2TDUPwAAAD/FAQAAAAAAAAFrBQAAAAIAAM6XWwwa6dw/mz/0hNkw1D8AAAA/xQEAAAAAAAABbAUAAAACAADQh98LHgjdP5s/9ITZMNQ/AAAAP8UBAAAAAAAAAW0FAAAAAgAA0n+hC6AX3T+bP/SE2TDUPwAAAD/UAQAAAAAAAAFuBQAAAAIAANRvJQukNt0/mz/0hNkw1D8AAAA/5AEAAAAAAAABbwUAAAACAADUX6kKqFXdP5s/9ITZMNQ/AAAAP+QBAAAAAAAAAXAFAAAAAgAA2E8tCqx03T+bP/SE2TDUPwAAAD/0AQAAAAAAAAFxBQAAAAIAANo/sQmwk90/mz/0hNkw1D8AAAA/9AEAAAAAAAABcgUAAAACAADaLzUJtLLdP5s/9ITZMNQ/AAAAPwMCAAAAAAAAAXMFAAAAAgAA3h+5CLjR3T+bP/SE2TDUPwAAAD8DAgAAAAAAAAF0BQAAAAIAAOAPPQi88N0/mz/0hNkw1D8AAAA/EwIAAAAAAAABdQUAAAACAADg/8AHwA/eP5s/9ITZMNQ/AAAAPxMCAAAAAAAAAXYFAAAAAgAA4u9EB8Qu3j+bP/SE2TDUPwAAAD8iAgAAAAAAAAF3BQAAAAIAAObfyAbITd4/mz/0hNkw1D8AAAA/IgIAAAAAAAABeAUAAAACAADmz0wGzGzeP5s/9ITZMNQ/AAAAPzICAAAAAAAAAXkFAAAAAgAA5s9MBsxs3j8duIcFWE7UPwAAAD8yAgAAAAAAAAF6BQAAAAIAAOrHDgZOfN4/HbiHBVhO1D8AAAA/QgIAAAAAAAABewUAAAACAADov9AF0IvePx24hwVYTtQ/AAAAP0ICAAAAAAAAAXwFAAAAAgAA6LeSBVKb3j8duIcFWE7UPwAAAD9RAgAAAAAAAAF9BQAAAAIAAOyvVAXUqt4/HbiHBVhO1D8AAAA/UQIAAAAAAAABfgUAAAACAADspxYFVrrePx24hwVYTtQ/AAAAP2ECAAAAAAAAAX8FAAAAAgAA6p/YBNjJ3j8duIcFWE7UPwAAAD9hAgAAAAAAAAGABQAAAAIAAO6HHgRe+N4/oTAbhtZr1D8AAAA/cQIAAAAAAAABgQUAAAACAADyb2QD5CbfP6EwG4bWa9Q/AAAAP3ECAAAAAAAAAYIFAAAAAgAA9FeqAmpV3z+hMBuG1mvUPwAAAD+AAgAAAAAAAAGDBQAAAAIAAPg/8AHwg98/IamuBlWJ1D8AAAA/gAIAAAAAAAABhAUAAAACAAD6JzYBdrLfPyGprgZVidQ/AAAAP5ACAAAAAAAAAYUFAAAAAgAAAAg+AH7w3z8hqa4GVYnUPwAAAD+QAgAAAAAAAAGGBQAAAAIAAAH4wf+BD+A/IamuBlWJ1D8AAAA/nwIAAAAAAAABhwUAAAACAAAD7GT/xCbgP6chQofTptQ/AAAAP58CAAAAAAAAAYgFAAAAAgAABOAH/wc+4D+nIUKH06bUPwAAAD+vAgAAAAAAAAGJBQAAAAIAAATYyf6JTeA/pyFCh9Om1D8AAAA/vwIAAAAAAAABigUAAAACAAAG1Kr+SlXgPyma1QdSxNQ/AAAAP78CAAAAAAAAAYsFAAAAAgAABdCL/gtd4D8pmtUHUsTUPwAAAD+/AgAAAAAAAAGMBQAAAAIAAAXMbP7MZOA/KZrVB1LE1D8AAAA/zgIAAAAAAAABjQUAAAACAAAIxC7+TnTgPyma1QdSxNQ/AAAAP84CAAAAAAAAAY4FAAAAAgAACLzw/dCD4D8pmtUHUsTUPwAAAD/eAgAAAAAAAAGPBQAAAAIAAAi40f2Ri+A/KZrVB1LE1D8AAAA/3gIAAAAAAAABkAUAAAACAAALsJP9E5vgPyma1QdSxNQ/AAAAP+4CAAAAAAAAAZEFAAAAAgAACqhV/ZWq4D8pmtUHUsTUPwAAAD/uAgAAAAAAAAGSBQAAAAIAAA6Y2fyZyeA/KZrVB1LE1D8AAAA//QIAAAAAAAABkwUAAAACAAAOjHz83ODgPyma1QdSxNQ/AAAAP/0CAAAAAAAAAZQFAAAAAgAAEIAf/B/44D8pmtUHUsTUPwAAAD8NAwAAAAAAAAGVBQAAAAIAABF0wvtiD+E/KZrVB1LE1D8AAAA/DQMAAAAAAAABlgUAAAACAAATaGX7pSbhPyma1QdSxNQ/AAAAPxwDAAAAAAAAAZcFAAAAAgAAFVTK+mpN4T8pmtUHUsTUPwAAAD8sAwAAAAAAAAGYBQAAAAIAABVIbfqtZOE/qxJpiNDh1D8AAAA/LAMAAAAAAAABmQUAAAACAAAYPBD68HvhP6sSaYjQ4dQ/AAAAPzwDAAAAAAAAAZoFAAAAAgAAGiyU+fSa4T+rEmmI0OHUPwAAAD88AwAAAAAAAAGbBQAAAAIAABwgN/k3suE/qxJpiNDh1D8AAAA/SwMAAAAAAAABnAUAAAACAAAcFNr4esnhP6sSaYjQ4dQ/AAAAP0sDAAAAAAAAAZ0FAAAAAgAAHwh9+L3g4T8vi/wIT//UPwAAAD9bAwAAAAAAAAGeBQAAAAIAAB/8H/gA+OE/L4v8CE//1D8AAAA/WwMAAAAAAAABnwUAAAACAAAg9OH3ggfiPy+L/AhP/9Q/AAAAP2sDAAAAAAAAAaAFAAAAAgAAIuRl94Ym4j8vi/wIT//UPwAAAD9rAwAAAAAAAAGhBQAAAAIAACPgRvdHLuI/L4v8CE//1D8AAAA/egMAAAAAAAABogUAAAACAAAk1On2ikXiP7MDkInNHNU/AAAAP3oDAAAAAAAAAaMFAAAAAgAAJsiM9s1c4j+zA5CJzRzVPwAAAD+KAwAAAAAAAAGkBQAAAAIAACfATvZPbOI/swOQic0c1T8AAAA/igMAAAAAAAABpQUAAAACAAAotPH1koPiP7MDkInNHNU/AAAAP5kDAAAAAAAAAaYFAAAAAgAAKayz9RST4j+zA5CJzRzVPwAAAD+ZAwAAAAAAAAGnBQAAAAIAACqkdfWWouI/swOQic0c1T8AAAA/qQMAAAAAAAABqAUAAAACAAAsmBj12bniP7MDkInNHNU/AAAAP6kDAAAAAAAAAakFAAAAAgAALZDa9FvJ4j+zA5CJzRzVPwAAAD+5AwAAAAAAAAGqBQAAAAIAAC2Mu/Qc0eI/swOQic0c1T8AAAA/uQMAAAAAAAABqwUAAAACAAAsiJz03djiP7MDkInNHNU/AAAAP8gDAAAAAAAAAawFAAAAAgAAL4R99J7g4j+zA5CJzRzVPwAAAD/YAwAAAAAAAAGtBQAAAAIAAC+AXvRf6OI/swOQic0c1T8AAAA/9wMAAAAAAAABrgUAAAACAAAufD/0IPDiP7MDkInNHNU/AAAAPwcEAAAAAAAAAa8FAAAAAgAAMHgg9OH34j+zA5CJzRzVPwAAAD8WBAAAAAAAAAGwBQAAAAIAAC90AfSi/+I/swOQic0c1T8AAAA/JgQAAAAAAAABsQUAAAACAAAvcOLzYwfjP7MDkInNHNU/AAAAPzYEAAAAAAAAAbIFAAAAAgAAMmzD8yQP4z+zA5CJzRzVPwAAAD82BAAAAAAAAAGzBQAAAAIAADJopPPlFuM/swOQic0c1T8AAAA/RQQAAAAAAAABtAUAAAACAAAzYGbzZybjP7MDkInNHNU/AAAAP0UEAAAAAAAAAbUFAAAAAgAAMlgo8+k14z+zA5CJzRzVPwAAAD9VBAAAAAAAAAG2BQAAAAIAADVUCfOqPeM/swOQic0c1T8AAAA/ZQQAAAAAAAABtwUAAAACAAA0UOrya0XjP7MDkInNHNU/AAAAP2UEAAAAAAAAAbgFAAAAAgAANEzL8ixN4z+zA5CJzRzVPwAAAD90BAAAAAAAAAG5BQAAAAIAADVEjfKuXOM/swOQic0c1T8AAAA/dAQAAAAAAAABugUAAAACAAA1QG7yb2TjP7MDkInNHNU/AAAAP4QEAAAAAAAAAbsFAAAAAgAAODxP8jBs4z+zA5CJzRzVPwAAAD+EBAAAAAAAAAG8BQAAAAIAAD0EnfC+2OM/M3wjCkw61T8AAAA/AAAAAAAAAAABvQUAAAACAAA9CLzw/dDjPzN8IwpMOtU/AAAAPwAAAAAAAAAAAb4FAAAAAgAAPQzb8DzJ4z8zfCMKTDrVPwAAAD8QAAAAAAAAAAG/BQAAAAIAADwQ+vB7weM/M3wjCkw61T8AAAA/HwAAAAAAAAABwAUAAAACAAA7FBnxurnjPzN8IwpMOtU/AAAAPx8AAAAAAAAAAcEFAAAAAgAAOxg48fmx4z8zfCMKTDrVPwAAAD8vAAAAAAAAAAHCBQAAAAIAADogdvF3ouM/M3wjCkw61T8AAAA/PgAAAAAAAAABwwUAAAACAAA5KLTx9ZLjPzN8IwpMOtU/AAAAP04AAAAAAAAAAcQFAAAAAgAAODDy8XOD4z+39LaKylfVPwAAAD9OAAAAAAAAAAHFBQAAAAIAADc4MPLxc+M/t/S2ispX1T8AAAA/XgAAAAAAAAABxgUAAAACAAA1RI3yrlzjP7f0torKV9U/AAAAP14AAAAAAAAAAccFAAAAAgAAMlgo8+k14z+39LaKylfVPwAAAD9tAAAAAAAAAAHIBQAAAAIAADFkhfOmHuM/t/S2ispX1T8AAAA/bQAAAAAAAAAByQUAAAACAAAvcOLzYwfjPzttSgtJddU/AAAAP30AAAAAAAAAAcoFAAAAAgAAL4R99J7g4j87bUoLSXXVPwAAAD99AAAAAAAAAAHLBQAAAAIAAC2Q2vRbyeI/O21KC0l11T8AAAA/jQAAAAAAAAABzAUAAAACAAAsmBj12bniPzttSgtJddU/AAAAP40AAAAAAAAAAc0FAAAAAgAAKaBW9Veq4j87bUoLSXXVPwAAAD+cAAAAAAAAAAHOBQAAAAIAACqolPXVmuI/O21KC0l11T8AAAA/nAAAAAAAAAABzwUAAAACAAAprLP1FJPiPzttSgtJddU/AAAAP6wAAAAAAAAAAdAFAAAAAgAAKbDS9VOL4j87bUoLSXXVPwAAAD+sAAAAAAAAAAHRBQAAAAIAACi08fWSg+I/O21KC0l11T8AAAA/6gAAAAAAAAAB0gUAAAACAAAnuBD20XviPzttSgtJddU/AAAAP+oAAAAAAAAAAdMFAAAAAgAAJ7wv9hB04j87bUoLSXXVPwAAAD/6AAAAAAAAAAHUBQAAAAIAACfATvZPbOI/O21KC0l11T8AAAA/CgEAAAAAAAAB1QUAAAACAAAmxG32jmTiPzttSgtJddU/AAAAPwoBAAAAAAAAAdYFAAAAAgAAJsiM9s1c4j87bUoLSXXVPwAAAD8ZAQAAAAAAAAHXBQAAAAIAACbIjPbNXOI/t/S2ispX1T8AAAA/KQEAAAAAAAAB2AUAAAACAAAlzKv2DFXiP7f0torKV9U/AAAAPykBAAAAAAAAAdkFAAAAAgAAJNDK9ktN4j+39LaKylfVPwAAAD8pAQAAAAAAAAHaBQAAAAIAACTU6faKReI/M3wjCkw61T8AAAA/OAEAAAAAAAAB2wUAAAACAAAk2Aj3yT3iP7MDkInNHNU/AAAAP0gBAAAAAAAAAdwFAAAAAgAAI9wn9wg24j8vi/wIT//UPwAAAD9IAQAAAAAAAAHdBQAAAAIAACPgRvdHLuI/qxJpiNDh1D8AAAA/VQEAAAAAAAAB3gUAAAACAAAi5GX3hibiPyma1QdSxNQ/AAAAP2QBAAAAAAAAAd8FAAAAAgAAIeiE98Ue4j8pmtUHUsTUPwAAAD90AQAAAAAAAAHgBQAAAAIAACHohPfFHuI/pyFCh9Om1D8AAAA/dAEAAAAAAAAB4QUAAAACAAAh7KP3BBfiP6chQofTptQ/AAAAP4QBAAAAAAAAAeIFAAAAAgAAIeyj9wQX4j8hqa4GVYnUPwAAAD+TAQAAAAAAAAHjBQAAAAIAACHso/cEF+I/oTAbhtZr1D8AAAA/kwEAAAAAAAAB5AUAAAACAAAh8ML3Qw/iP5s/9ITZMNQ/AAAAP6MBAAAAAAAAAeUFAAAAAgAAIfDC90MP4j8Zx2AEWxPUPwAAAD+jAQAAAAAAAAHmBQAAAAIAACD04feCB+I/lU7Ng9z10z8AAAA/sgEAAAAAAAAB5wUAAAACAAAg9OH3ggfiP49dpoLfutM/AAAAP7IBAAAAAAAAAegFAAAAAgAAIPTh94IH4j8N5RICYZ3TPwAAAD/CAQAAAAAAAAHpBQAAAAIAACH4APjB/+E/h2x/geJ/0z8AAAA/0gEAAAAAAAAB6gUAAAACAAAh+AD4wf/hPwf06wBkYtM/AAAAP9IBAAAAAAAAAesFAAAAAgAAIfgA+MH/4T+De1iA5UTTPwAAAD/hAQAAAAAAAAHsBQAAAAIAACH4APjB/+E/AQPF/2Yn0z8AAAA/8QEAAAAAAAAB7QUAAAACAAAh+AD4wf/hP3+KMX/oCdM/AAAAPwECAAAAAAAAAe4FAAAAAgAAIfgA+MH/4T/7EZ7+aezSPwAAAD8QAgAAAAAAAAHvBQAAAAIAACH4APjB/+E/d5kKfuvO0j8AAAA/EAIAAAAAAAAB8AUAAAACAAAh+AD4wf/hP/Ugd/1ssdI/AAAAPyACAAAAAAAAAfEFAAAAAgAAIfgA+MH/4T9zqON87pPSPwAAAD8gAgAAAAAAAAHyBQAAAAIAACD04feCB+I/7S9Q/G920j8AAAA/LwIAAAAAAAAB8wUAAAACAAAh8ML3Qw/iP+0vUPxvdtI/AAAAPz8CAAAAAAAAAfQFAAAAAgAAIfDC90MP4j9vt7x78VjSPwAAAD8/AgAAAAAAAAH1BQAAAAIAACHso/cEF+I/6T4p+3I70j8AAAA/PwIAAAAAAAAB9gUAAAACAAAh6IT3xR7iP2fGlXr0HdI/AAAAP08CAAAAAAAAAfcFAAAAAgAAIeiE98Ue4j/lTQL6dQDSPwAAAD9PAgAAAAAAAAH4BQAAAAIAACLkZfeGJuI/5U0C+nUA0j8AAAA/XgIAAAAAAAAB+QUAAAACAAAi5GX3hibiP2HVbnn34tE/AAAAP24CAAAAAAAAAfoFAAAAAgAAI+BG90cu4j/dXNv4eMXRPwAAAD9uAgAAAAAAAAH7BQAAAAIAACPcJ/cINuI/3Vzb+HjF0T8AAAA/bgIAAAAAAAAB/AUAAAACAAAk2Aj3yT3iP91c2/h4xdE/AAAAP34CAAAAAAAAAf0FAAAAAgAAJNTp9opF4j9b5Ed4+qfRPwAAAD+NAgAAAAAAAAH+BQAAAAIAACXMq/YMVeI/W+RHePqn0T8AAAA/jQIAAAAAAAAB/wUAAAACAAAmxG32jmTiP9lrtPd7itE/AAAAP50CAAAAAAAAAQAGAAAAAgAAJ8BO9k9s4j/Za7T3e4rRPwAAAD+dAgAAAAAAAAEBBgAAAAIAACfATvZPbOI/U/Mgd/1s0T8AAAA/rAIAAAAAAAABAgYAAAACAAAnuBD20XviP1PzIHf9bNE/AAAAP6wCAAAAAAAAAQMGAAAAAgAAKLTx9ZKD4j9T8yB3/WzRPwAAAD+8AgAAAAAAAAEEBgAAAAIAACmw0vVTi+I/03qN9n5P0T8AAAA/vAIAAAAAAAABBQYAAAACAAAprLP1FJPiP9N6jfZ+T9E/AAAAP8wCAAAAAAAAAQYGAAAAAgAAKqR19Zai4j/Teo32fk/RPwAAAD/MAgAAAAAAAAEHBgAAAAIAACucN/UYsuI/03qN9n5P0T8AAAA/2wIAAAAAAAABCAYAAAACAAAsmBj12bniP9N6jfZ+T9E/AAAAP9sCAAAAAAAAAQkGAAAAAgAALZDa9FvJ4j/Teo32fk/RPwAAAD/rAgAAAAAAAAEKBgAAAAIAAC+AXvRf6OI/03qN9n5P0T8AAAA/6wIAAAAAAAABCwYAAAACAAAvdAH0ov/iP9N6jfZ+T9E/AAAAP/sCAAAAAAAAAQwGAAAAAgAAMmik8+UW4z/Teo32fk/RPwAAAD/7AgAAAAAAAAENBgAAAAIAADNgZvNnJuM/03qN9n5P0T8AAAA/CgMAAAAAAAABDgYAAAACAAAyWCjz6TXjP9N6jfZ+T9E/AAAAPwoDAAAAAAAAAQ8GAAAAAgAANFDq8mtF4z/Teo32fk/RPwAAAD8aAwAAAAAAAAEQBgAAAAIAADVIrPLtVOM/03qN9n5P0T8AAAA/GgMAAAAAAAABEQYAAAACAAA1RI3yrlzjP9N6jfZ+T9E/AAAAPykDAAAAAAAAARIGAAAAAgAANUBu8m9k4z/Teo32fk/RPwAAAD85AwAAAAAAAAETBgAAAAIAADg8T/IwbOM/03qN9n5P0T8AAAA/OQMAAAAAAAABFAYAAAACAAA3ODDy8XPjP9N6jfZ+T9E/AAAAP0kDAAAAAAAAARUGAAAAAgAANzQR8rJ74z/Teo32fk/RPwAAAD9JAwAAAAAAAAEWBgAAAAIAADgw8vFzg+M/03qN9n5P0T8AAAA/WAMAAAAAAAABFwYAAAACAAA5KLTx9ZLjP9N6jfZ+T9E/AAAAP3UDAAAAAAAAARgGAAAAAgAAOiSV8baa4z/Teo32fk/RPwAAAD91AwAAAAAAAAEZBgAAAAIAADogdvF3ouM/03qN9n5P0T8AAAA/hQMAAAAAAAABGgYAAAACAAA7GDjx+bHjP9N6jfZ+T9E/AAAAP5QDAAAAAAAAARsGAAAAAgAAOxQZ8bq54z/Teo32fk/RPwAAAD+UAwAAAAAAAAEcBgAAAAIAADwQ+vB7weM/U/Mgd/1s0T8AAAA/lAMAAAAAAAABHQYAAAACAAA9DNvwPMnjP1PzIHf9bNE/AAAAP6QDAAAAAAAAAR4GAAAAAgAAPQi88P3Q4z9T8yB3/WzRPwAAAD+kAwAAAAAAAAEfBgAAAAIAAD0EnfC+2OM/2Wu093uK0T8AAAA/swMAAAAAAAABIAYAAAACAAA+/F7wQOjjP9lrtPd7itE/AAAAP8MDAAAAAAAAASEGAAAAAgAAP/g/8AHw4z/Za7T3e4rRPwAAAD/DAwAAAAAAAAEiBgAAAAIAAED0IPDC9+M/2Wu093uK0T8AAAA/wwMAAAAAAAABIwYAAAACAABA9CDwwvfjP1vkR3j6p9E/AAAAP9MDAAAAAAAAASQGAAAAAgAAQPAB8IP/4z9b5Ed4+qfRPwAAAD/iAwAAAAAAAAElBgAAAAIAAEDs4u9EB+Q/3Vzb+HjF0T8AAAA/4gMAAAAAAAABJgYAAAACAABB6MPvBQ/kP91c2/h4xdE/AAAAP/IDAAAAAAAAAScGAAAAAgAAQejD7wUP5D9h1W559+LRPwAAAD/yAwAAAAAAAAEoBgAAAAIAAEHkpO/GFuQ/YdVueffi0T8AAAA/AgQAAAAAAAABKQYAAAACAABB5KTvxhbkP+VNAvp1ANI/AAAAPwIEAAAAAAAAASoGAAAAAgAAQeSk78YW5D9nxpV69B3SPwAAAD8RBAAAAAAAAAErBgAAAAIAAELghe+HHuQ/Z8aVevQd0j8AAAA/EQQAAAAAAAABLAYAAAACAABC4IXvhx7kP+k+KftyO9I/AAAAPyEEAAAAAAAAAS0GAAAAAgAAQ9xm70gm5D/pPin7cjvSPwAAAD8hBAAAAAAAAAEuBgAAAAIAAEPcZu9IJuQ/b7e8e/FY0j8AAAA/QAQAAAAAAAABLwYAAAACAABD3GbvSCbkP+0vUPxvdtI/AAAAP1AEAAAAAAAAATAGAAAAAgAAQ9xm70gm5D9zqON87pPSPwAAAD9QBAAAAAAAAAExBgAAAAIAAEPcZu9IJuQ/9SB3/Wyx0j8AAAA/XwQAAAAAAAABMgYAAAACAABD3GbvSCbkP3eZCn7rztI/AAAAP28EAAAAAAAAATMGAAAAAgAAQ9xm70gm5D/7EZ7+aezSPwAAAD9vBAAAAAAAAAE0BgAAAAIAAEPcZu9IJuQ/f4oxf+gJ0z8AAAA/fwQAAAAAAAABNQYAAAACAABD3GbvSCbkPwEDxf9mJ9M/AAAAP44EAAAAAAAAATYGAAAAAgAAQ9xm70gm5D+De1iA5UTTPwAAAD+OBAAAAAAAAAE3BgAAAAIAAEPcZu9IJuQ/B/TrAGRi0z8AAAA/ngQAAAAAAAABOAYAAAACAABC4IXvhx7kP4dsf4Hif9M/AAAAP54EAAAAAAAAATkGAAAAAgAAQuCF74ce5D8N5RICYZ3TPwAAAD+tBAAAAAAAAAE6BgAAAAIAAEHkpO/GFuQ/DeUSAmGd0z8AAAA/rQQAAAAAAAABOwYAAAACAABB6MPvBQ/kP49dpoLfutM/AAAAP70EAAAAAAAAATwGAAAAAgAAQOzi70QH5D8R1jkDXtjTPwAAAD+9BAAAAAAAAAE9BgAAAAIAAEDwAfCD/+M/lU7Ng9z10z8AAAA/zQQAAAAAAAABPgYAAAACAABA8AHwg//jPxnHYARbE9Q/AAAAP9wEAAAAAAAAAT8GAAAAAgAAQPQg8ML34z+bP/SE2TDUPwAAAD/cBAAAAAAAAAFABgAAAAIAAD78XvBA6OM/HbiHBVhO1D8AAAA/3AQAAAAAAAABQQYAAAACAAA+AH7wf+DjPx24hwVYTtQ/AAAAP+wEAAAAAAAAAUIGAAAAAgAAPQi88P3Q4z+hMBuG1mvUPwAAAD/sBAAAAAAAAAFDBgAAAAIAADwQ+vB7weM/IamuBlWJ1D8AAAA//AQAAAAAAAABRAYAAAACAAA7FBnxurnjP6chQofTptQ/AAAAP/wEAAAAAAAAAUUGAAAAAgAAOxg48fmx4z8pmtUHUsTUPwAAAD8LBQAAAAAAAAFGBgAAAAIAADsYOPH5seM/qxJpiNDh1D8AAAA/GwUAAAAAAAABRwYAAAACAAA6IHbxd6LjP6sSaYjQ4dQ/AAAAPxsFAAAAAAAAAUgGAAAAAgAAOiSV8baa4z8vi/wIT//UPwAAAD8bBQAAAAAAAAFJBgAAAAIAADkotPH1kuM/L4v8CE//1D8AAAA/KgUAAAAAAAABSgYAAAACAAA4LNPxNIvjP7MDkInNHNU/AAAAPzoFAAAAAAAAAUsGAAAAAgAAODDy8XOD4z+zA5CJzRzVPwAAAD9KBQAAAAAAAAFMBgAAAAIAAODBwInPj40/WNv4eMUxqD8AAAA/AAAAAAAAAAABTQYAAAACAADAwYGRj5+LP1jb+HjFMag/AAAAPwAAAAAAAAAAAU4GAAAAAgAA4MHAic+PjT+An5R9uR2pPwAAAD8+AAAAAAAAAAFPBgAAAAIAAADC/4EPgI8/iGMwgq0Jqj8AAAA/bQAAAAAAAAABUAYAAAACAAAQYR+9J7iQP6AnzIah9ao/AAAAP20AAAAAAAAAAVEGAAAAAgAAEGEfvSe4kD/IrwOQic2sPwAAAD99AAAAAAAAAAFSBgAAAAIAABDhPrlHsJE/6HOflH25rT8AAAA/fQAAAAAAAAABUwYAAAACAAAgYV61Z6iSP+hzn5R9ua0/AAAAP40AAAAAAAAAAVQGAAAAAgAAIGFetWeokj8Q/NadZZGvPwAAAD+NAAAAAAAAAAFVBgAAAAIAACBhXrVnqJI/GGA50aw+sD8AAAA/nAAAAAAAAAABVgYAAAACAABA4X2xh6CTPyhCh9OmtLA/AAAAP5wAAAAAAAAAAVcGAAAAAgAAQOF9sYegkz84BiPYmqCxPwAAAD+sAAAAAAAAAAFYBgAAAAIAAEBhna2nmJQ/TOhw2pQWsj8AAAA/rAAAAAAAAAABWQYAAAACAABQ4bypx5CVP1DKvtyOjLI/AAAAP7sAAAAAAAAAAVoGAAAAAgAAUOG8qceQlT9crAzfiAKzPwAAAD/LAAAAAAAAAAFbBgAAAAIAAFDhvKnHkJU/aI5a4YJ4sz8AAAA/ywAAAAAAAAABXAYAAAACAABwYdyl54iWP2iOWuGCeLM/AAAAP9sAAAAAAAAAAV0GAAAAAgAAcOH7oQeBlz9scKjjfO6zPwAAAD/bAAAAAAAAAAFeBgAAAAIAAHDh+6EHgZc/hFL25XZktD8AAAA/6gAAAAAAAAABXwYAAAACAABw4fuhB4GXP4w0ROhw2rQ/AAAAP+oAAAAAAAAAAWAGAAAAAgAAkGEbnid5mD+MNETocNq0PwAAAD/6AAAAAAAAAAFhBgAAAAIAAKDhOppHcZk/jDRE6HDatD8AAAA/CgEAAAAAAAABYgYAAAACAACg4TqaR3GZP5QWkupqULU/AAAAPwoBAAAAAAAAAWMGAAAAAgAAoGFalmdpmj+UFpLqalC1PwAAAD+XAQAAAAAAAAFkBgAAAAIAAMDheZKHYZs/lBaS6mpQtT8AAAA/tgEAAAAAAAABZQYAAAACAADQYZmOp1mcP5QWkupqULU/AAAAP7YBAAAAAAAAAWYGAAAAAgAA0OG4isdRnT+UFpLqalC1PwAAAD/FAQAAAAAAAAFnBgAAAAIAAPBh2IbnSZ4/jDRE6HDatD8AAAA/xQEAAAAAAAABaAYAAAACAAAAsYu/Ex2gP2xwqON87rM/AAAAP9UBAAAAAAAAAWkGAAAAAgAAEDGruzMVoT9crAzfiAKzPwAAAD/VAQAAAAAAAAFqBgAAAAIAABjxurlDkaE/TOhw2pQWsj8AAAA/5QEAAAAAAAABawYAAAACAAAocdq1Y4miPywk1dWgKrE/AAAAP+UBAAAAAAAAAWwGAAAAAgAAKDHqs3MFoz8YYDnRrD6wPwAAAD/0AQAAAAAAAAFtBgAAAAIAADjx+bGDgaM/EPzWnWWRrz8AAAA/9AEAAAAAAAABbgYAAAACAABIsQmwk/2jP+hzn5R9ua0/AAAAPwQCAAAAAAAAAW8GAAAAAgAAQHEZrqN5pD/I62eLleGrPwAAAD8EAgAAAAAAAAFwBgAAAAIAAFAxKayz9aQ/oCfMhqH1qj8AAAA/FAIAAAAAAAABcQYAAAACAABQMSmss/WkP4hjMIKtCao/AAAAPyMCAAAAAAAAAXIGAAAAAgAAYPE4qsNxpT+An5R9uR2pPwAAAD8zAgAAAAAAAAFzBgAAAAIAAFixSKjT7aU/WNv4eMUxqD8AAAA/MwIAAAAAAAABdAYAAAACAABYsUio0+2lP0AXXXTRRac/AAAAPzMCAAAAAAAAAXUGAAAAAgAAWLFIqNPtpT8wU8Fv3VmmPwAAAD9CAgAAAAAAAAF2BgAAAAIAAGhxWKbjaaY/GI8la+ltpT8AAAA/UgIAAAAAAAABdwYAAAACAAB4MWik8+WmP/jKiWb1gaQ/AAAAP1ICAAAAAAAAAXgGAAAAAgAAeDFopPPlpj/4Bu5hAZajPwAAAD9iAgAAAAAAAAF5BgAAAAIAAHgxaKTz5aY/0EJSXQ2qoj8AAAA/YgIAAAAAAAABegYAAAACAAB4MWik8+WmP7h+tlgZvqE/AAAAP3ECAAAAAAAAAXsGAAAAAgAAcPF3ogNipz+wuhpUJdKgPwAAAD+BAgAAAAAAAAF8BgAAAAIAAHDxd6IDYqc/EO39nmLMnz8AAAA/oAIAAAAAAAABfQYAAAACAAAaLJT59JrhP24e5K6fLcY/AAAAPwAAAAAAAAAAAX4GAAAAAgAAGDCz+TOT4T9uHuSuny3GPwAAAD8AAAAAAAAAAAF/BgAAAAIAABk00vlyi+E/bh7krp8txj8AAAA/LwAAAAAAAAABgAYAAAACAAAZOPH5sYPhP24e5K6fLcY/AAAAPz8AAAAAAAAAAYEGAAAAAgAAGDwQ+vB74T9uHuSuny3GPwAAAD8/AAAAAAAAAAGCBgAAAAIAABdETvpubOE/bh7krp8txj8AAAA/TwAAAAAAAAABgwYAAAACAAAWTIz67FzhP24e5K6fLcY/AAAAP14AAAAAAAAAAYQGAAAAAgAAFFjp+qlF4T9uHuSuny3GPwAAAD9eAAAAAAAAAAGFBgAAAAIAABNkRvtmLuE/bh7krp8txj8AAAA/bgAAAAAAAAABhgYAAAACAAARcKP7IxfhP24e5K6fLcY/AAAAP30AAAAAAAAAAYcGAAAAAgAAEHwA/OD/4D9uHuSuny3GPwAAAD99AAAAAAAAAAGIBgAAAAIAAA6MfPzc4OA/bh7krp8txj8AAAA/fQAAAAAAAAABiQYAAAACAAANlLr8WtHgP24e5K6fLcY/AAAAP40AAAAAAAAAAYoGAAAAAgAAC6AX/Re64D9uHuSuny3GPwAAAD+NAAAAAAAAAAGLBgAAAAIAAAqsdP3UouA/bh7krp8txj8AAAA/nQAAAAAAAAABjAYAAAACAAAItLL9UpPgP24e5K6fLcY/AAAAP50AAAAAAAAAAY0GAAAAAgAACLzw/dCD4D9uHuSuny3GPwAAAD+sAAAAAAAAAAGOBgAAAAIAAAjELv5OdOA/bh7krp8txj8AAAA/vAAAAAAAAAABjwYAAAACAAAF0Iv+C13gP24e5K6fLcY/AAAAP7wAAAAAAAAAAZAGAAAAAgAABNjJ/olN4D9uHuSuny3GPwAAAD/MAAAAAAAAAAGRBgAAAAIAAAPsZP/EJuA/bh7krp8txj8AAAA/2wAAAAAAAAABkgYAAAACAAAB9KL/QhfgP24e5K6fLcY/AAAAP9sAAAAAAAAAAZMGAAAAAgAAAPzg/8AH4D9uHuSuny3GPwAAAD/bAAAAAAAAAAGUBgAAAAIAAP4PfAD84N8/bh7krp8txj8AAAA/6wAAAAAAAAABlQYAAAACAAD8H/gA+MHfP24e5K6fLcY/AAAAP/oAAAAAAAAAAZYGAAAAAgAA+i90AfSi3z9uHuSuny3GPwAAAD/6AAAAAAAAAAGXBgAAAAIAAPg/8AHwg98/bh7krp8txj8AAAA/CgEAAAAAAAABmAYAAAACAAD0V6oCalXfP24e5K6fLcY/AAAAPwoBAAAAAAAAAZkGAAAAAgAA9GcmA2Y23z9uHuSuny3GPwAAAD8aAQAAAAAAAAGaBgAAAAIAAPJ3ogNiF98/bh7krp8txj8AAAA/GgEAAAAAAAABmwYAAAACAADuhx4EXvjeP24e5K6fLcY/AAAAPykBAAAAAAAAAZwGAAAAAgAA7peaBFrZ3j9uHuSuny3GPwAAAD8pAQAAAAAAAAGdBgAAAAIAAOqf2ATYyd4/Zi29raLyxT8AAAA/OQEAAAAAAAABngYAAAACAADspxYFVrreP2Ytva2i8sU/AAAAPzkBAAAAAAAAAZ8GAAAAAgAA6LeSBVKb3j9mLb2tovLFPwAAAD9JAQAAAAAAAAGgBgAAAAIAAObXigZKXd4/Zi29raLyxT8AAAA/SQEAAAAAAAABoQYAAAACAADi70QHxC7eP2Ytva2i8sU/AAAAP1gBAAAAAAAAAaIGAAAAAgAA4A89CLzw3T9ePJaspbfFPwAAAD9YAQAAAAAAAAGjBgAAAAIAANo3cwkyo90/XjyWrKW3xT8AAAA/aAEAAAAAAAABpAYAAAACAADYTy0KrHTdP15Lb6uofMU/AAAAP2gBAAAAAAAAAaUGAAAAAgAA1GfnCiZG3T9WWkiqq0HFPwAAAD93AQAAAAAAAAGmBgAAAAIAANCH3wseCN0/VlpIqqtBxT8AAAA/dwEAAAAAAAABpwYAAAACAADOn5kMmNncP1ZaSKqrQcU/AAAAP4cBAAAAAAAAAagGAAAAAgAAyrdTDRKr3D9OePqnscvEPwAAAD+HAQAAAAAAAAGpBgAAAAIAAMrHzw0OjNw/Tnj6p7HLxD8AAAA/lwEAAAAAAAABqgYAAAACAADIzw0OjHzcP054+qexy8Q/AAAAP5cBAAAAAAAAAasGAAAAAgAAxtdLDgpt3D9Ch9OmtJDEPwAAAD+mAQAAAAAAAAGsBgAAAAIAAMbfiQ6IXdw/QofTprSQxD8AAAA/pgEAAAAAAAABrQYAAAACAADG58cOBk7cPz6WrKW3VcQ/AAAAP7YBAAAAAAAAAa4GAAAAAgAAxufHDgZO3D86pYWkuhrEPwAAAD+2AQAAAAAAAAGvBgAAAAIAAMbnxw4GTtw/MrReo73fwz8AAAA/xgEAAAAAAAABsAYAAAACAADC7wUPhD7cPzK0XqO938M/AAAAP8YBAAAAAAAAAbEGAAAAAgAAwu8FD4Q+3D8qwzeiwKTDPwAAAD/VAQAAAAAAAAGyBgAAAAIAAMT3Qw8CL9w/KsM3osCkwz8AAAA/1QEAAAAAAAABswYAAAACAADC/4EPgB/cPyrSEKHDacM/AAAAP+UBAAAAAAAAAbQGAAAAAgAAwAfAD/4P3D8i4emfxi7DPwAAAD/lAQAAAAAAAAG1BgAAAAIAAMAHwA/+D9w/GvDCnsnzwj8AAAA/5QEAAAAAAAABtgYAAAACAADAD/4PfADcPxb/m53MuMI/AAAAP/UBAAAAAAAAAbcGAAAAAgAAwA/+D3wA3D8ODnWcz33CPwAAAD/1AQAAAAAAAAG4BgAAAAIAAMAP/g98ANw/Ch1Om9JCwj8AAAA/BQIAAAAAAAABuQYAAAACAADAFzwQ+vDbPwYsJ5rVB8I/AAAAPxQCAAAAAAAAAboGAAAAAgAAwBc8EPrw2z/2SdmX25HBPwAAAD8UAgAAAAAAAAG7BgAAAAIAAL4fehB44ds/7meLleEbwT8AAAA/FAIAAAAAAAABvAYAAAACAAC+H3oQeOHbP+Z2ZJTk4MA/AAAAPyQCAAAAAAAAAb0GAAAAAgAAvh96EHjh2z/elBaS6mrAPwAAAD80AgAAAAAAAAG+BgAAAAIAAL4fehB44ds/0qPvkO0vwD8AAAA/NAIAAAAAAAABvwYAAAACAAC+H3oQeOHbP5SDQx3nc78/AAAAP0MCAAAAAAAAAcAGAAAAAgAAvh96EHjh2z+EofUa7f2+PwAAAD9DAgAAAAAAAAHBBgAAAAIAAL4fehB44ds/hL+nGPOHvj8AAAA/UwIAAAAAAAABwgYAAAACAAC+H3oQeOHbP2T7CxT/m70/AAAAP1MCAAAAAAAAAcMGAAAAAgAAvh96EHjh2z9UN3APC7C8PwAAAD9iAgAAAAAAAAHEBgAAAAIAAL4fehB44ds/PHPUChfEuz8AAAA/YgIAAAAAAAABxQYAAAACAAC+H3oQeOHbPyyRhggdTrs/AAAAP3ICAAAAAAAAAcYGAAAAAgAAvh96EHjh2z8czeoDKWK6PwAAAD9yAgAAAAAAAAHHBgAAAAIAAL4fehB44ds//AhP/zR2uT8AAAA/ggIAAAAAAAAByAYAAAACAADAFzwQ+vDbP+xEs/pAirg/AAAAP4ICAAAAAAAAAckGAAAAAgAAwA/+D3wA3D/UgBf2TJ63PwAAAD+RAgAAAAAAAAHKBgAAAAIAAMAHwA/+D9w/vLx78Viytj8AAAA/kQIAAAAAAAABywYAAAACAADC/4EPgB/cP5z43+xkxrU/AAAAP6ECAAAAAAAAAcwGAAAAAgAAxPdDDwIv3D+MNETocNq0PwAAAD+hAgAAAAAAAAHNBgAAAAIAAMLvBQ+EPtw/aI5a4YJ4sz8AAAA/sQIAAAAAAAABzgYAAAACAADG58cOBk7cP0zocNqUFrI/AAAAP7ECAAAAAAAAAc8GAAAAAgAAxt+JDohd3D8sJNXVoCqxPwAAAD/AAgAAAAAAAAHQBgAAAAIAAMbXSw4Kbdw/GGA50aw+sD8AAAA/wAIAAAAAAAAB0QYAAAACAADKx88NDozcPwA4O5lxpa4/AAAAP9ACAAAAAAAAAdIGAAAAAgAAyL+RDZCb3D/IrwOQic2sPwAAAD/QAgAAAAAAAAHTBgAAAAIAAMyvFQ2Uutw/yOtni5Xhqz8AAAA/3wIAAAAAAAAB1AYAAAACAADMp9cMFsrcP4hjMIKtCao/AAAAP98CAAAAAAAAAdUGAAAAAgAAzp+ZDJjZ3D9Y2/h4xTGoPwAAAD/vAgAAAAAAAAHWBgAAAAIAAM6PHQyc+Nw/QBdddNFFpz8AAAA/7wIAAAAAAAAB1wYAAAACAADQh98LHgjdPxiPJWvpbaU/AAAAP/8CAAAAAAAAAdgGAAAAAgAA0n+hC6AX3T/4yolm9YGkPwAAAD//AgAAAAAAAAHZBgAAAAIAANJ3YwsiJ90/0EJSXQ2qoj8AAAA/DgMAAAAAAAAB2gYAAAACAADUbyULpDbdP7h+tlgZvqE/AAAAPx4DAAAAAAAAAdsGAAAAAgAA1GfnCiZG3T+4frZYGb6hPwAAAD8eAwAAAAAAAAHcBgAAAAIAANRfqQqoVd0/sLoaVCXSoD8AAAA/HgMAAAAAAAAB3QYAAAACAADUX6kKqFXdPxDt/Z5izJ8/AAAAPy4DAAAAAAAAAd4GAAAAAgAA1ldrCipl3T/gZMaVevSdPwAAAD8uAwAAAAAAAAHfBgAAAAIAANhPLQqsdN0/0NyOjJIcnD8AAAA/PQMAAAAAAAAB4AYAAAACAADaP7EJsJPdP6BUV4OqRJo/AAAAPz0DAAAAAAAAAeEGAAAAAgAA2jdzCTKj3T9QzB96wmyYPwAAAD9NAwAAAAAAAAHiBgAAAAIAAN4n9wg2wt0/METocNqUlj8AAAA/XAMAAAAAAAAB4wYAAAACAADeH7kIuNHdPzBE6HDalJY/AAAAP1wDAAAAAAAAAeQGAAAAAgAA3Bd7CDrh3T8AvLBn8ryUPwAAAD9sAwAAAAAAAAHlBgAAAAIAAOD/wAfAD94/0DN5Xgrlkj8AAAA/bAMAAAAAAAAB5gYAAAACAADi70QHxC7eP8CrQVUiDZE/AAAAP3wDAAAAAAAAAecGAAAAAgAA5t/IBshN3j/gRhSYdGqOPwAAAD+LAwAAAAAAAAHoBgAAAAIAAObPTAbMbN4/4EYUmHRqjj8AAAA/iwMAAAAAAAAB6QYAAAACAADov9AF0IveP4A2pYWkuoo/AAAAP5sDAAAAAAAAAeoGAAAAAgAA7K9UBdSq3j+ANqWFpLqKPwAAAD+bAwAAAAAAAAHrBgAAAAIAAOqf2ATYyd4/YCY2c9QKhz8AAAA/qwMAAAAAAAAB7AYAAAACAADuhx4EXvjeP2AmNnPUCoc/AAAAP6sDAAAAAAAAAe0GAAAAAgAA9GcmA2Y23z/ACrCcaFZ/PwAAAD+6AwAAAAAAAAHuBgAAAAIAAPhPbALsZN8/wAqwnGhWfz8AAAA/ugMAAAAAAAAB7wYAAAACAAD4P/AB8IPfP4Dq0XfI9nc/AAAAP8oDAAAAAAAAAfAGAAAAAgAA+ic2AXay3z+A6tF3yPZ3PwAAAD/KAwAAAAAAAAHxBgAAAAIAAPwXugB60d8/gOrRd8j2dz8AAAA/2QMAAAAAAAAB8gYAAAACAAAAAAAAAADgP4DJ81Iol3A/AAAAP9kDAAAAAAAAAfMGAAAAAgAAAfjB/4EP4D+AyfNSKJdwPwAAAD/pAwAAAAAAAAH0BgAAAAIAAALwg/8DH+A/gMnzUiiXcD8AAAA/6QMAAAAAAAAB9QYAAAACAAAC6EX/hS7gP4DJ81Iol3A/AAAAP/kDAAAAAAAAAfYGAAAAAgAABOAH/wc+4D+AyfNSKJdwPwAAAD8CBAAAAAAAAAH3BgAAAAIAAATc6P7IReA/gMnzUiiXcD8AAAA/EQQAAAAAAAAB+AYAAAACAAAG1Kr+SlXgP4DJ81Iol3A/AAAAPxEEAAAAAAAAAfkGAAAAAgAABdCL/gtd4D+AyfNSKJdwPwAAAD8hBAAAAAAAAAH6BgAAAAIAAAXMbP7MZOA/gMnzUiiXcD8AAAA/IQQAAAAAAAAB+wYAAAACAAAIxC7+TnTgP4DJ81Iol3A/AAAAPzEEAAAAAAAAAfwGAAAAAgAACLzw/dCD4D+AyfNSKJdwPwAAAD8xBAAAAAAAAAH9BgAAAAIAAAqsdP3UouA/gMnzUiiXcD8AAAA/QAQAAAAAAAAB/gYAAAACAAALoBf9F7rgP4Dq0XfI9nc/AAAAP0AEAAAAAAAAAf8GAAAAAgAADZS6/FrR4D8AFsdgBFuDPwAAAD9QBAAAAAAAAAEABwAAAAIAAA6IXfyd6OA/ABbHYARbgz8AAAA/UAQAAAAAAAABAQcAAAACAAARdML7Yg/hP2AmNnPUCoc/AAAAP18EAAAAAAAAAQIHAAAAAgAAE2An+yc24T+ANqWFpLqKPwAAAD9fBAAAAAAAAAEDBwAAAAIAABZQq/orVeE/4EYUmHRqjj8AAAA/bwQAAAAAAAABBAcAAAACAAAYPBD68HvhP+BGFJh0ao4/AAAAP28EAAAAAAAAAQUHAAAAAgAAGiyU+fSa4T/Aq0FVIg2RPwAAAD9/BAAAAAAAAAEGBwAAAAIAABscGPn4ueE/0DN5Xgrlkj8AAAA/fwQAAAAAAAABBwcAAAACAAAcFNr4esnhPwC8sGfyvJQ/AAAAP44EAAAAAAAAAQgHAAAAAgAAHQyc+PzY4T8wROhw2pSWPwAAAD+OBAAAAAAAAAEJBwAAAAIAAB4EXvh+6OE/METocNqUlj8AAAA/ngQAAAAAAAABCgcAAAACAAAeAD/4P/DhP1DMH3rCbJg/AAAAP64EAAAAAAAAAQsHAAAAAgAAHgA/+D/w4T+gVFeDqkSaPwAAAD+9BAAAAAAAAAEMBwAAAAIAAB4AP/g/8OE/0NyOjJIcnD8AAAA/vQQAAAAAAAABDQcAAAACAAAf/B/4APjhP9DcjoySHJw/AAAAP80EAAAAAAAAAQ4HAAAAAgAAH/wf+AD44T/gZMaVevSdPwAAAD/NBAAAAAAAAAEPBwAAAAIAACH4APjB/+E/EO39nmLMnz8AAAA/3AQAAAAAAAABEAcAAAACAAAh+AD4wf/hP7C6GlQl0qA/AAAAP+wEAAAAAAAAAREHAAAAAgAAIfgA+MH/4T+4frZYGb6hPwAAAD/sBAAAAAAAAAESBwAAAAIAACD04feCB+I/0EJSXQ2qoj8AAAA//AQAAAAAAAABEwcAAAACAAAg9OH3ggfiP/gG7mEBlqM/AAAAP/wEAAAAAAAAARQHAAAAAgAAIPTh94IH4j8YjyVr6W2lPwAAAD8LBQAAAAAAAAEVBwAAAAIAACD04feCB+I/QBdddNFFpz8AAAA/CwUAAAAAAAABFgcAAAACAAAg9OH3ggfiP4CflH25Hak/AAAAPxsFAAAAAAAAARcHAAAAAgAAIPTh94IH4j+IYzCCrQmqPwAAAD8bBQAAAAAAAAEYBwAAAAIAACD04feCB+I/yOtni5Xhqz8AAAA/KwUAAAAAAAABGQcAAAACAAAg9OH3ggfiP+hzn5R9ua0/AAAAPysFAAAAAAAAARoHAAAAAgAAIPTh94IH4j8Q/NadZZGvPwAAAD86BQAAAAAAAAEbBwAAAAIAACD04feCB+I/KEKH06a0sD8AAAA/OgUAAAAAAAABHAcAAAACAAAg9OH3ggfiPzgGI9iaoLE/AAAAP0oFAAAAAAAAAR0HAAAAAgAAIPTh94IH4j9Qyr7cjoyyPwAAAD9KBQAAAAAAAAEeBwAAAAIAACD04feCB+I/aI5a4YJ4sz8AAAA/WQUAAAAAAAABHwcAAAACAAAg9OH3ggfiP4RS9uV2ZLQ/AAAAP1kFAAAAAAAAASAHAAAAAgAAIfgA+MH/4T+UFpLqalC1PwAAAD9pBQAAAAAAAAEhBwAAAAIAACH4APjB/+E/tNot7148tj8AAAA/aQUAAAAAAAABIgcAAAACAAAf/B/4APjhP8SeyfNSKLc/AAAAP3kFAAAAAAAAASMHAAAAAgAAHgA/+D/w4T/UYmX4RhS4PwAAAD95BQAAAAAAAAEkBwAAAAIAAB4EXvh+6OE/9CYB/ToAuT8AAAA/iAUAAAAAAAABJQcAAAACAAAfCH34veDhPwTrnAEv7Lk/AAAAP4gFAAAAAAAAASYHAAAAAgAAHQyc+PzY4T8crzgGI9i6PwAAAD+YBQAAAAAAAAEnBwAAAAIAAB4Qu/g70eE/LJGGCB1Ouz8AAAA/mAUAAAAAAAABKAcAAAACAAAcFNr4esnhPzxVIg0ROrw/AAAAP6gFAAAAAAAAASkHAAAAAgAAGxj5+LnB4T9cGb4RBSa9PwAAAD+oBQAAAAAAAAEqBwAAAAIAABscGPn4ueE/ZPsLFP+bvT8AAAA/twUAAAAAAAABKwcAAAACAAAcIDf5N7LhP4S/pxjzh74/AAAAP7cFAAAAAAAAASwHAAAAAgAAGyRW+Xaq4T+Ug0Md53O/PwAAAD/HBQAAAAAAAAEtBwAAAAIAABkodfm1ouE/pGWRH+Hpvz8AAAA/1gUAAAAAAAABLgcAAAACAAAaLJT59JrhP9Kj75DtL8A/AAAAP9YFAAAAAAAAAS8HAAAAAgAAGDCz+TOT4T/elBaS6mrAPwAAAD/WBQAAAAAAAAEwBwAAAAIAABgws/kzk+E/4oU9k+elwD8AAAA/5gUAAAAAAAABMQcAAAACAAAYMLP5M5PhP+Z2ZJTk4MA/AAAAP+YFAAAAAAAAATIHAAAAAgAAGDCz+TOT4T/uZ4uV4RvBPwAAAD/2BQAAAAAAAAEzBwAAAAIAABgws/kzk+E/9liylt5WwT8AAAA/9gUAAAAAAAABNAcAAAACAAAZNNL5covhP/ZJ2ZfbkcE/AAAAP/0FAAAAAAAAATUHAAAAAgAAGTTS+XKL4T/+OgCZ2MzBPwAAAD/9BQAAAAAAAAE2BwAAAAIAABk48fmxg+E/BiwnmtUHwj8AAAA/DQYAAAAAAAABNwcAAAACAAAZOPH5sYPhPwodTpvSQsI/AAAAPx0GAAAAAAAAATgHAAAAAgAAGDwQ+vB74T8ODnWcz33CPwAAAD8dBgAAAAAAAAE5BwAAAAIAABg8EPrwe+E/Fv+bncy4wj8AAAA/LAYAAAAAAAABOgcAAAACAAAWQC/6L3ThPxrwwp7J88I/AAAAPywGAAAAAAAAATsHAAAAAgAAFkAv+i904T8i4emfxi7DPwAAAD88BgAAAAAAAAE8BwAAAAIAABdETvpubOE/KtIQocNpwz8AAAA/SwYAAAAAAAABPQcAAAACAAAbGPn4ucHhP0L0hNkwtM4/AAAAPwAAAAAAAAAAAT4HAAAAAgAAHBTa+HrJ4T9C9ITZMLTOPwAAAD+cAAAAAAAAAAE/BwAAAAIAAB4Qu/g70eE/QvSE2TC0zj8AAAA/rAAAAAAAAAABQAcAAAACAAAdDJz4/NjhP0L0hNkwtM4/AAAAP6wAAAAAAAAAAUEHAAAAAgAAHwh9+L3g4T9C9ITZMLTOPwAAAD+7AAAAAAAAAAFCBwAAAAIAAB4AP/g/8OE/QvSE2TC0zj8AAAA/ywAAAAAAAAABQwcAAAACAAAh+AD4wf/hP0L0hNkwtM4/AAAAP8sAAAAAAAAAAUQHAAAAAgAAIfDC90MP4j9C9ITZMLTOPwAAAD/aAAAAAAAAAAFFBwAAAAIAACHohPfFHuI/QvSE2TC0zj8AAAA/2gAAAAAAAAABRgcAAAACAAAi5GX3hibiP0L0hNkwtM4/AAAAP+oAAAAAAAAAAUcHAAAAAgAAI+BG90cu4j9C9ITZMLTOPwAAAD/qAAAAAAAAAAFIBwAAAAIAACPcJ/cINuI/QvSE2TC0zj8AAAA/+gAAAAAAAAABSQcAAAACAAAk2Aj3yT3iP0L0hNkwtM4/AAAAPzQBAAAAAAAAAUoHAAAAAgAAJNTp9opF4j9C9ITZMLTOPwAAAD9EAQAAAAAAAAFLBwAAAAIAACTQyvZLTeI/QvSE2TC0zj8AAAA/RAEAAAAAAAABTAcAAAACAAAlzKv2DFXiP0L0hNkwtM4/AAAAP1MBAAAAAAAAAU0HAAAAAgAAJsiM9s1c4j9C9ITZMLTOPwAAAD9jAQAAAAAAAAFOBwAAAAIAACbEbfaOZOI/QvSE2TC0zj8AAAA/YwEAAAAAAAABTwcAAAACAAAnwE72T2ziP0L0hNkwtM4/AAAAP3MBAAAAAAAAAVAHAAAAAgAAJ7wv9hB04j9C9ITZMLTOPwAAAD+CAQAAAAAAAAFRBwAAAAIAACe4EPbRe+I/SuWr2i3vzj8AAAA/ggEAAAAAAAABUgcAAAACAAAotPH1koPiP0rlq9ot784/AAAAP5IBAAAAAAAAAVMHAAAAAgAAKayz9RST4j9K5avaLe/OPwAAAD+SAQAAAAAAAAFUBwAAAAIAACqolPXVmuI/TtbS2yoqzz8AAAA/ogEAAAAAAAABVQcAAAACAAAqpHX1lqLiP07W0tsqKs8/AAAAP7EBAAAAAAAAAVYHAAAAAgAAKaBW9Veq4j9O1tLbKirPPwAAAD+xAQAAAAAAAAFXBwAAAAIAACucN/UYsuI/TtbS2yoqzz8AAAA/8AEAAAAAAAABWAcAAAACAAAsmBj12bniP07W0tsqKs8/AAAAP/8BAAAAAAAAAVkHAAAAAgAALJT59JrB4j9O1tLbKirPPwAAAD8fAgAAAAAAAAFaBwAAAAIAAC2Q2vRbyeI/TtbS2yoqzz8AAAA/HwIAAAAAAAABWwcAAAACAAAtjLv0HNHiP07W0tsqKs8/AAAAPy4CAAAAAAAAAVwHAAAAAgAALIic9N3Y4j9O1tLbKirPPwAAAD8uAgAAAAAAAAFdBwAAAAIAAC+EffSe4OI/TtbS2yoqzz8AAAA/PgIAAAAAAAABXgcAAAACAAAvgF70X+jiP07W0tsqKs8/AAAAPz4CAAAAAAAAAV8HAAAAAgAALnw/9CDw4j9O1tLbKirPPwAAAD9NAgAAAAAAAAFgBwAAAAIAADB4IPTh9+I/TtbS2yoqzz8AAAA/XQIAAAAAAAABYQcAAAACAAAweCD04ffiP0rlq9ot784/AAAAP20CAAAAAAAAAWIHAAAAAgAAL3QB9KL/4j9K5avaLe/OPwAAAD9tAgAAAAAAAAFjBwAAAAIAAC9w4vNjB+M/SuWr2i3vzj8AAAA/ggYAAAAAAAABZAcAAAACAAAvcOLzYwfjP0L0hNkwtM4/AAAAP6EGAAAAAAAAAWUHAAAAAgAAMmzD8yQP4z9C9ITZMLTOPwAAAD8uCAAAAAAAAAFmBwAAAAIAADJsw/MkD+M/PgNe2DN5zj8AAAA/TggAAAAAAAABZwcAAAACAAAyaKTz5RbjPz4DXtgzec4/AAAAP04IAAAAAAAAAWgHAAAAAgAAMWSF86Ye4z8+A17YM3nOPwAAAD9dCAAAAAAAAAFpBwAAAAIAADNgZvNnJuM/PgNe2DN5zj8AAAA/XQgAAAAAAAABagcAAAACAAAyXEfzKC7jPz4DXtgzec4/AAAAP20IAAAAAAAAAWsHAAAAAgAAMlgo8+k14z8+A17YM3nOPwAAAD9tCAAAAAAAAAFsBwAAAAIAADVUCfOqPeM/PgNe2DN5zj8AAAA/fQgAAAAAAAABbQcAAAACAAA1VAnzqj3jPzYSN9c2Ps4/AAAAP4wIAAAAAAAAAW4HAAAAAgAANFDq8mtF4z82EjfXNj7OPwAAAD+cCAAAAAAAAAFvBwAAAAIAADRMy/IsTeM/NhI31zY+zj8AAAA/qwgAAAAAAAABcAcAAAACAAA1SKzy7VTjPzYSN9c2Ps4/AAAAP6sIAAAAAAAAAXEHAAAAAgAANUSN8q5c4z82EjfXNj7OPwAAAD+7CAAAAAAAAAFyBwAAAAIAADVAbvJvZOM/NhI31zY+zj8AAAA/ywgAAAAAAAABcwcAAAACAAA4PE/yMGzjPzYSN9c2Ps4/AAAAP8sIAAAAAAAAAXQHAAAAAgAANzgw8vFz4z82EjfXNj7OPwAAAD/qCAAAAAAAAAF1BwAAAAIAADc0EfKye+M/NhI31zY+zj8AAAA/CQkAAAAAAAABdgcAAAACAAA4MPLxc4PjPzYSN9c2Ps4/AAAAPxkJAAAAAAAAAXcHAAAAAgAAOCzT8TSL4z82EjfXNj7OPwAAAD8gCQAAAAAAAAF4BwAAAAIAADkotPH1kuM/NhI31zY+zj8AAAA/IAkAAAAAAAABeQcAAAACAAA6JJXxtprjPzYSN9c2Ps4/AAAAPzAJAAAAAAAAAXoHAAAAAgAAOiB28Xei4z82EjfXNj7OPwAAAD9ACQAAAAAAAAF7BwAAAAIAADocV/E4quM/NhI31zY+zj8AAAA/TwkAAAAAAAABfAcAAAACAAA7GDjx+bHjPzYSN9c2Ps4/AAAAP08JAAAAAAAAAX0HAAAAAgAAOxQZ8bq54z82EjfXNj7OPwAAAD9PCQAAAAAAAAF+BwAAAAIAADwQ+vB7weM/NhI31zY+zj8AAAA/XwkAAAAAAAABfwcAAAACAAA9DNvwPMnjPzYSN9c2Ps4/AAAAP28JAAAAAAAAAYAHAAAAAgAAPQi88P3Q4z82EjfXNj7OPwAAAD9vCQAAAAAAAAGBBwAAAAIAAD0EnfC+2OM/NhI31zY+zj8AAAA/bwkAAAAAAAABggcAAAACAAA+/F7wQOjjPzYSN9c2Ps4/AAAAP34JAAAAAAAAAYMHAAAAAgAAP/g/8AHw4z82EjfXNj7OPwAAAD9+CQAAAAAAAAGEBwAAAAIAAED0IPDC9+M/NhI31zY+zj8AAAA/jgkAAAAAAAABhQcAAAACAABA8AHwg//jPzYSN9c2Ps4/AAAAP50JAAAAAAAAAYYHAAAAAgAAQOzi70QH5D82EjfXNj7OPwAAAD+tCQAAAAAAAAGHBwAAAAIAAEHow+8FD+Q/NhI31zY+zj8AAAA/rQkAAAAAAAABiAcAAAACAABB5KTvxhbkPzYSN9c2Ps4/AAAAP70JAAAAAAAAAYkHAAAAAgAAQuCF74ce5D82EjfXNj7OPwAAAD+9CQAAAAAAAAGKBwAAAAIAAEPcZu9IJuQ/NhI31zY+zj8AAAA/zAkAAAAAAAABiwcAAAACAABD2EfvCS7kPzYSN9c2Ps4/AAAAP+wJAAAAAAAAAYwHAAAAAgAAQtQo78o15D82EjfXNj7OPwAAAD8LCgAAAAAAAAGNBwAAAAIAAETQCe+LPeQ/NhI31zY+zj8AAAA/GgoAAAAAAAABjgcAAAACAABDzOruTEXkPzYSN9c2Ps4/AAAAPzoKAAAAAAAAAY8HAAAAAgAARcjL7g1N5D82EjfXNj7OPwAAAD9ZCgAAAAAAAAGQBwAAAAIAAEbErO7OVOQ/NhI31zY+zj8AAAA/WQoAAAAAAAABkQcAAAACAABGwI3uj1zkPzYSN9c2Ps4/AAAAP2kKAAAAAAAAAZIHAAAAAgAARbxu7lBk5D82EjfXNj7OPwAAAD94CgAAAAAAAAGTBwAAAAIAAEe4T+4RbOQ/NhI31zY+zj8AAAA/eAoAAAAAAAABlAcAAAACAABItDDu0nPkPzYSN9c2Ps4/AAAAP4gKAAAAAAAAAZUHAAAAAgAASazy7VSD5D8uIRDWOQPOPwAAAD+ICgAAAAAAAAGWBwAAAAIAAEiktO3WkuQ/LiEQ1jkDzj8AAAA/lwoAAAAAAAABlwcAAAACAABLnHbtWKLkPy4hENY5A84/AAAAP5cKAAAAAAAAAZgHAAAAAgAATJQ47dqx5D8uMOnUPMjNPwAAAD+nCgAAAAAAAAGZBwAAAAIAAEuQGe2bueQ/LjDp1DzIzT8AAAA/twoAAAAAAAABmgcAAAACAABMiNvsHcnkPy4w6dQ8yM0/AAAAP8YKAAAAAAAAAZsHAAAAAgAATYS87N7Q5D8uMOnUPMjNPwAAAD/GCgAAAAAAAAGcBwAAAAIAAE2Aneyf2OQ/LjDp1DzIzT8AAAA/HgsAAAAAAAABnQcAAAACAABOfH7sYODkPy4w6dQ8yM0/AAAAP00LAAAAAAAAAZ4HAAAAAgAATnhf7CHo5D8uMOnUPMjNPwAAAD9dCwAAAAAAAAGfBwAAAAIAAE50QOzi7+Q/LjDp1DzIzT8AAAA/bAsAAAAAAAABoAcAAAACAABPcCHso/fkPy4w6dQ8yM0/AAAAP3wLAAAAAAAAAaEHAAAAAgAAUGwC7GT/5D8uMOnUPMjNPwAAAD+LCwAAAAAAAAGiBwAAAAIAAFBo4+slB+U/LjDp1DzIzT8AAAA/iwsAAAAAAAABowcAAAACAABRZMTr5g7lPy4w6dQ8yM0/AAAAP5sLAAAAAAAAAaQHAAAAAgAAUVyG62ge5T8uMOnUPMjNPwAAAD+rCwAAAAAAAAGlBwAAAAIAAFJYZ+spJuU/LjDp1DzIzT8AAAA/qwsAAAAAAAABpgcAAAACAABTUCnrqzXlPy4w6dQ8yM0/AAAAP7oLAAAAAAAAAacHAAAAAgAAVEjr6i1F5T8uMOnUPMjNPwAAAD+6CwAAAAAAAAGoBwAAAAIAAFZAreqvVOU/LjDp1DzIzT8AAAA/ygsAAAAAAAABqQcAAAACAABWPI7qcFzlPy4w6dQ8yM0/AAAAP8oLAAAAAAAAAaoHAAAAAgAAVjhv6jFk5T8uMOnUPMjNPwAAAD/aCwAAAAAAAAGrBwAAAAIAAFc0UOrya+U/LjDp1DzIzT8AAAA/2gsAAAAAAAABrAcAAAACAABXMDHqs3PlPy4w6dQ8yM0/AAAAP+kLAAAAAAAAAa0HAAAAAgAAViwS6nR75T8uMOnUPMjNPwAAAD8IDAAAAAAAAAGuBwAAAAIAAFko8+k1g+U/LjDp1DzIzT8AAAA/KAwAAAAAAAABrwcAAAACAABZJNTp9orlPy4w6dQ8yM0/AAAAPygMAAAAAAAAAbAHAAAAAgAAWSC16beS5T8uMOnUPMjNPwAAAD83DAAAAAAAAAGxBwAAAAIAAFoclul4muU/LjDp1DzIzT8AAAA/RwwAAAAAAAABsgcAAAACAABaGHfpOaLlPy4w6dQ8yM0/AAAAP1cMAAAAAAAAAbMHAAAAAgAAWRRY6fqp5T8uMOnUPMjNPwAAAD9XDAAAAAAAAAG0BwAAAAIAAFwQOem7seU/LjDp1DzIzT8AAAA/ZgwAAAAAAAABtQcAAAACAABcDBrpfLnlPy4w6dQ8yM0/AAAAP2YMAAAAAAAAAbYHAAAAAgAAWwj76D3B5T8uMOnUPMjNPwAAAD+0DAAAAAAAAAG3BwAAAAIAAF0E3Oj+yOU/LjDp1DzIzT8AAAA/1AwAAAAAAAABuAcAAAACAABcAL3ov9DlPy4w6dQ8yM0/AAAAP9QMAAAAAAAAAbkHAAAAAgAAXPyd6IDY5T8uMOnUPMjNPwAAAD/jDAAAAAAAAAG6BwAAAAIAAF/4fuhB4OU/LjDp1DzIzT8AAAA/8wwAAAAAAAABuwcAAAACAABf9F/oAujlPy4w6dQ8yM0/AAAAP/MMAAAAAAAAAbwHAAAAAgAAXvBA6MPv5T8uMOnUPMjNPwAAAD8SDQAAAAAAAAG9BwAAAAIAAGDsIeiE9+U/LjDp1DzIzT8AAAA/8A0AAAAAAAABvgcAAAACAACRTIjb7B3pP4Sh9Rrt/b4/AAAAPwAAAAAAAAAAAb8HAAAAAgAAkUyI2+wd6T+Ev6cY84e+PwAAAD8AAAAAAAAAAAHABwAAAAIAAJNIadutJek/hL+nGPOHvj8AAAA/TgAAAAAAAAABwQcAAAACAACRRErbbi3pP4S/pxjzh74/AAAAP20AAAAAAAAAAcIHAAAAAgAAlTwM2/A86T+Ev6cY84e+PwAAAD+NAAAAAAAAAAHDBwAAAAIAAJM0ztpyTOk/hKH1Gu39vj8AAAA/jQAAAAAAAAABxAcAAAACAACVMK/aM1TpP5SDQx3nc78/AAAAP5wAAAAAAAAAAcUHAAAAAgAAlShx2rVj6T+kZZEf4em/PwAAAD+cAAAAAAAAAAHGBwAAAAIAAJcgM9o3c+k/0qPvkO0vwD8AAAA/rAAAAAAAAAABxwcAAAACAACXGPXZuYLpP96UFpLqasA/AAAAP7wAAAAAAAAAAcgHAAAAAgAAmRTW2XqK6T/ihT2T56XAPwAAAD+8AAAAAAAAAAHJBwAAAAIAAJsMmNn8mek/5nZklOTgwD8AAAA/vAAAAAAAAAABygcAAAACAACZCHnZvaHpP+5ni5XhG8E/AAAAP8sAAAAAAAAAAcsHAAAAAgAAmQRa2X6p6T/2WLKW3lbBPwAAAD/bAAAAAAAAAAHMBwAAAAIAAJkEWtl+qek/9knZl9uRwT8AAAA/2wAAAAAAAAABzQcAAAACAACbADvZP7HpP/46AJnYzME/AAAAP+oAAAAAAAAAAc4HAAAAAgAAm/wb2QC56T/+OgCZ2MzBPwAAAD/qAAAAAAAAAAHPBwAAAAIAAJv8G9kAuek/BiwnmtUHwj8AAAA/+gAAAAAAAAAB0AcAAAACAACb+PzYwcDpPwYsJ5rVB8I/AAAAP/oAAAAAAAAAAdEHAAAAAgAAm/j82MHA6T8KHU6b0kLCPwAAAD8KAQAAAAAAAAHSBwAAAAIAAJ303diCyOk/Ch1Om9JCwj8AAAA/CgEAAAAAAAAB0wcAAAACAACd9N3YgsjpPw4OdZzPfcI/AAAAPxkBAAAAAAAAAdQHAAAAAgAAnfC+2EPQ6T8W/5udzLjCPwAAAD8ZAQAAAAAAAAHVBwAAAAIAAJ3sn9gE2Ok/GvDCnsnzwj8AAAA/KQEAAAAAAAAB1gcAAAACAACd7J/YBNjpPyLh6Z/GLsM/AAAAPykBAAAAAAAAAdcHAAAAAgAAneiA2MXf6T8q0hChw2nDPwAAAD85AQAAAAAAAAHYBwAAAAIAAJ/kYdiG5+k/KsM3osCkwz8AAAA/SAEAAAAAAAAB2QcAAAACAACf5GHYhufpPzK0XqO938M/AAAAP0gBAAAAAAAAAdoHAAAAAgAAn+BC2Efv6T86pYWkuhrEPwAAAD9YAQAAAAAAAAHbBwAAAAIAAJ/gQthH7+k/QofTprSQxD8AAAA/WAEAAAAAAAAB3AcAAAACAACf3CPYCPfpP0KH06a0kMQ/AAAAP2cBAAAAAAAAAd0HAAAAAgAAn9wj2Aj36T9OePqnscvEPwAAAD9nAQAAAAAAAAHeBwAAAAIAAJ/YBNjJ/uk/Tmkhqa4GxT8AAAA/dwEAAAAAAAAB3wcAAAACAACf2ATYyf7pP1ZaSKqrQcU/AAAAP3cBAAAAAAAAAeAHAAAAAgAAn9gE2Mn+6T9eS2+rqHzFPwAAAD+HAQAAAAAAAAHhBwAAAAIAAJ/YBNjJ/uk/XjyWrKW3xT8AAAA/hwEAAAAAAAAB4gcAAAACAACf2ATYyf7pP2Ytva2i8sU/AAAAP5YBAAAAAAAAAeMHAAAAAgAAn9Tl14oG6j9uHuSuny3GPwAAAD+mAQAAAAAAAAHkBwAAAAIAAJ/U5deKBuo/cg8LsJxoxj8AAAA/tgEAAAAAAAAB5QcAAAACAACf1OXXigbqP3YAMrGZo8Y/AAAAP7YBAAAAAAAAAeYHAAAAAgAAn9Tl14oG6j+C4n+zkxnHPwAAAD/FAQAAAAAAAAHnBwAAAAIAAJ/U5deKBuo/itOmtJBUxz8AAAA/1QEAAAAAAAAB6AcAAAACAACf1OXXigbqP47EzbWNj8c/AAAAP9UBAAAAAAAAAekHAAAAAgAAn9Tl14oG6j+StfS2isrHPwAAAD/hAQAAAAAAAAHqBwAAAAIAAJ/U5deKBuo/opdCuYRAyD8AAAA/4QEAAAAAAAAB6wcAAAACAACf1OXXigbqP6aIabqBe8g/AAAAP+EBAAAAAAAAAewHAAAAAgAAodDG10sO6j+2are8e/HIPwAAAD/xAQAAAAAAAAHtBwAAAAIAAKHQxtdLDuo/tlvevXgsyT8AAAA/AQIAAAAAAAAB7gcAAAACAACh0MbXSw7qP8I9LMByosk/AAAAPwECAAAAAAAAAe8HAAAAAgAAodDG10sO6j/OH3rCbBjKPwAAAD8QAgAAAAAAAAHwBwAAAAIAAKHQxtdLDuo/1hChw2lTyj8AAAA/IAIAAAAAAAAB8QcAAAACAACh0MbXSw7qP9oByMRmjso/AAAAPyACAAAAAAAAAfIHAAAAAgAAodDG10sO6j/e8u7FY8nKPwAAAD8wAgAAAAAAAAHzBwAAAAIAAKHQxtdLDuo/6uMVx2AEyz8AAAA/MAIAAAAAAAAB9AcAAAACAACh0MbXSw7qP/LFY8laess/AAAAPz8CAAAAAAAAAfUHAAAAAgAAodDG10sO6j/6torKV7XLPwAAAD9PAgAAAAAAAAH2BwAAAAIAAKHQxtdLDuo/+qexy1Twyz8AAAA/TwIAAAAAAAAB9wcAAAACAACh0MbXSw7qPwqK/81OZsw/AAAAP14CAAAAAAAAAfgHAAAAAgAAodDG10sO6j8OeybPS6HMPwAAAD9eAgAAAAAAAAH5BwAAAAIAAKHQxtdLDuo/EmxN0EjczD8AAAA/bgIAAAAAAAAB+gcAAAACAACh0MbXSw7qPx5ddNFFF80/AAAAP24CAAAAAAAAAfsHAAAAAgAAodDG10sO6j8eTpvSQlLNPwAAAD9+AgAAAAAAAAH8BwAAAAIAAKHQxtdLDuo/Jj/C0z+NzT8AAAA/fgIAAAAAAAAB/QcAAAACAACh0MbXSw7qPy4w6dQ8yM0/AAAAP40CAAAAAAAAAf4HAAAAAgAAodDG10sO6j8uIRDWOQPOPwAAAD+NAgAAAAAAAAH/BwAAAAIAAJ/U5deKBuo/NhI31zY+zj8AAAA/nQIAAAAAAAABAAgAAAACAACf1OXXigbqPz4DXtgzec4/AAAAP60CAAAAAAAAAQEIAAAAAgAAn9gE2Mn+6T9C9ITZMLTOPwAAAD+tAgAAAAAAAAECCAAAAAIAAJ/YBNjJ/uk/SuWr2i3vzj8AAAA/vAIAAAAAAAABAwgAAAACAACf2ATYyf7pP07W0tsqKs8/AAAAP7wCAAAAAAAAAQQIAAAAAgAAn9wj2Aj36T9Sx/ncJ2XPPwAAAD/MAgAAAAAAAAEFCAAAAAIAAJ/cI9gI9+k/YqlH3yHbzz8AAAA/zAIAAAAAAAABBggAAAACAACf4ELYR+/pP2KpR98h288/AAAAP9sCAAAAAAAAAQcIAAAAAgAAn+BC2Efv6T8xTTdwDwvQPwAAAD/bAgAAAAAAAAEICAAAAAIAAJ/kYdiG5+k/tcXK8I0o0D8AAAA/6wIAAAAAAAABCQgAAAACAACf5GHYhufpP7u28fGKY9A/AAAAP+sCAAAAAAAAAQoIAAAAAgAAn+Rh2Ibn6T8/L4VyCYHQPwAAAD/7AgAAAAAAAAELCAAAAAIAAJ3ogNjF3+k/wacY84ee0D8AAAA/+wIAAAAAAAABDAgAAAACAACd6IDYxd/pP0MgrHMGvNA/AAAAPwoDAAAAAAAAAQ0IAAAAAgAAneiA2MXf6T/HmD/0hNnQPwAAAD8aAwAAAAAAAAEOCAAAAAIAAJ3ogNjF3+k/SxHTdAP30D8AAAA/GgMAAAAAAAABDwgAAAACAACd6IDYxd/pP82JZvWBFNE/AAAAPyoDAAAAAAAAARAIAAAAAgAAneiA2MXf6T9PAvp1ADLRPwAAAD8qAwAAAAAAAAERCAAAAAIAAJ3sn9gE2Ok/03qN9n5P0T8AAAA/OQMAAAAAAAABEggAAAACAACd7J/YBNjpP1PzIHf9bNE/AAAAP0kDAAAAAAAAARMIAAAAAgAAneyf2ATY6T/Za7T3e4rRPwAAAD9JAwAAAAAAAAEUCAAAAAIAAJ3wvthD0Ok/W+RHePqn0T8AAAA/WAMAAAAAAAABFQgAAAACAACd8L7YQ9DpP91c2/h4xdE/AAAAP2gDAAAAAAAAARYIAAAAAgAAnfC+2EPQ6T9h1W559+LRPwAAAD9oAwAAAAAAAAEXCAAAAAIAAJ3wvthD0Ok/5U0C+nUA0j8AAAA/eAMAAAAAAAABGAgAAAACAACd8L7YQ9DpP2fGlXr0HdI/AAAAP4cDAAAAAAAAARkIAAAAAgAAnfC+2EPQ6T/pPin7cjvSPwAAAD+HAwAAAAAAAAEaCAAAAAIAAJ303diCyOk/6T4p+3I70j8AAAA/lwMAAAAAAAABGwgAAAACAACd9N3YgsjpP2+3vHvxWNI/AAAAP5cDAAAAAAAAARwIAAAAAgAAnfTd2ILI6T/tL1D8b3bSPwAAAD+nAwAAAAAAAAEdCAAAAAIAAJ303diCyOk/c6jjfO6T0j8AAAA/pwMAAAAAAAABHggAAAACAACb+PzYwcDpP/Ugd/1ssdI/AAAAP7YDAAAAAAAAAR8IAAAAAgAAm/wb2QC56T93mQp+687SPwAAAD/GAwAAAAAAAAEgCAAAAAIAAJv8G9kAuek/+xGe/mns0j8AAAA/xgMAAAAAAAABIQgAAAACAACbADvZP7HpP3+KMX/oCdM/AAAAP9UDAAAAAAAAASIIAAAAAgAAmwA72T+x6T8BA8X/ZifTPwAAAD/VAwAAAAAAAAEjCAAAAAIAAJsAO9k/sek/g3tYgOVE0z8AAAA/5QMAAAAAAAABJAgAAAACAACbADvZP7HpPwf06wBkYtM/AAAAP/UDAAAAAAAAASUIAAAAAgAAmQRa2X6p6T8N5RICYZ3TPwAAAD/1AwAAAAAAAAEmCAAAAAIAAJkEWtl+qek/j12mgt+60z8AAAA/BAQAAAAAAAABJwgAAAACAACZBFrZfqnpPxHWOQNe2NM/AAAAPwQEAAAAAAAAASgIAAAAAgAAmQh52b2h6T+VTs2D3PXTPwAAAD8UBAAAAAAAAAEpCAAAAAIAAJkIedm9oek/GcdgBFsT1D8AAAA/FAQAAAAAAAABKggAAAACAACbDJjZ/JnpP5s/9ITZMNQ/AAAAPyQEAAAAAAAAASsIAAAAAgAAmwyY2fyZ6T8duIcFWE7UPwAAAD8zBAAAAAAAAAEsCAAAAAIAAJsMmNn8mek/oTAbhtZr1D8AAAA/MwQAAAAAAAABLQgAAAACAACbDJjZ/JnpPyGprgZVidQ/AAAAP0MEAAAAAAAAAS4IAAAAAgAAmwyY2fyZ6T+nIUKH06bUPwAAAD9DBAAAAAAAAAEvCAAAAAIAAJkQt9k7kuk/KZrVB1LE1D8AAAA/UgQAAAAAAAABMAgAAAACAACZFNbZeorpP6sSaYjQ4dQ/AAAAP2IEAAAAAAAAATEIAAAAAgAAmRTW2XqK6T+zA5CJzRzVPwAAAD9iBAAAAAAAAAEyCAAAAAIAAJcY9dm5guk/M3wjCkw61T8AAAA/cgQAAAAAAAABMwgAAAACAACXHBTa+HrpPzttSgtJddU/AAAAP3IEAAAAAAAAATQIAAAAAgAAlxwU2vh66T+95d2Lx5LVPwAAAD+BBAAAAAAAAAE1CAAAAAIAAJccFNr4euk/QV5xDEaw1T8AAAA/gQQAAAAAAAABNggAAAACAACXIDPaN3PpP8XWBI3EzdU/AAAAP6EEAAAAAAAAATcIAAAAAgAAlyAz2jdz6T9FT5gNQ+vVPwAAAD+hBAAAAAAAAAE4CAAAAAIAAJckUtp2a+k/yccrjsEI1j8AAAA/oQQAAAAAAAABOQgAAAACAACVKHHatWPpP8nHK47BCNY/AAAAP+8EAAAAAAAAAToIAAAAAgAAlSyQ2vRb6T/JxyuOwQjWPwAAAD/+BAAAAAAAAAE7CAAAAAIAAJUskNr0W+k/xdYEjcTN1T8AAAA/DgUAAAAAAAABPAgAAAACAACVLJDa9FvpP73l3YvHktU/AAAAPw4FAAAAAAAAAT0IAAAAAgAAlSyQ2vRb6T+39LaKylfVPwAAAD8eBQAAAAAAAAE+CAAAAAIAAKeYFNbZeuo/tlvevXgsyT8AAAA/AAAAAAAAAAABPwgAAAACAACplPXVmoLqP7Zqt7x78cg/AAAAPwAAAAAAAAAAAUAIAAAAAgAAqZDW1VuK6j+2are8e/HIPwAAAD9OAAAAAAAAAAFBCAAAAAIAAKeMt9Uckuo/tmq3vHvxyD8AAAA/XQAAAAAAAAABQggAAAACAACriJjV3ZnqP7Zqt7x78cg/AAAAP20AAAAAAAAAAUMIAAAAAgAAq4R51Z6h6j+2W969eCzJPwAAAD9tAAAAAAAAAAFECAAAAAIAAKmAWtVfqeo/wj0swHKiyT8AAAA/jAAAAAAAAAABRQgAAAACAACrfDvVILHqP8YuU8Fv3ck/AAAAP4wAAAAAAAAAAUYIAAAAAgAAq3T91KLA6j/WEKHDaVPKPwAAAD+cAAAAAAAAAAFHCAAAAAIAAK1w3tRjyOo/2gHIxGaOyj8AAAA/rAAAAAAAAAABSAgAAAACAACtbL/UJNDqP97y7sVjyco/AAAAP6wAAAAAAAAAAUkIAAAAAgAArWig1OXX6j/q4xXHYATLPwAAAD+sAAAAAAAAAAFKCAAAAAIAAK9kgdSm3+o/6uMVx2AEyz8AAAA/uwAAAAAAAAABSwgAAAACAACvZIHUpt/qP+rUPMhdP8s/AAAAP7sAAAAAAAAAAUwIAAAAAgAAr2SB1Kbf6j/yxWPJWnrLPwAAAD/LAAAAAAAAAAFNCAAAAAIAAK1gYtRn5+o/8sVjyVp6yz8AAAA/2gAAAAAAAAABTggAAAACAACtYGLUZ+fqP/q2ispXtcs/AAAAP+oAAAAAAAAAAU8IAAAAAgAArVxD1Cjv6j/6torKV7XLPwAAAD/qAAAAAAAAAAFQCAAAAAIAAK1cQ9Qo7+o/+qexy1Twyz8AAAA/+gAAAAAAAAABUQgAAAACAACxWCTU6fbqP/qnsctU8Ms/AAAAPwkBAAAAAAAAAVIIAAAAAgAAsVgk1On26j8CmdjMUSvMPwAAAD8ZAQAAAAAAAAFTCAAAAAIAAK9UBdSq/uo/ApnYzFErzD8AAAA/GQEAAAAAAAABVAgAAAACAACvVAXUqv7qPwqK/81OZsw/AAAAPykBAAAAAAAAAVUIAAAAAgAAr1Dm02sG6z8Kiv/NTmbMPwAAAD8pAQAAAAAAAAFWCAAAAAIAAK9Q5tNrBus/Dnsmz0uhzD8AAAA/OAEAAAAAAAABVwgAAAACAACvUObTawbrPxJsTdBI3Mw/AAAAP0gBAAAAAAAAAVgIAAAAAgAAr1Dm02sG6z8eXXTRRRfNPwAAAD9XAQAAAAAAAAFZCAAAAAIAALFMx9MsDus/Hl100UUXzT8AAAA/VwEAAAAAAAABWggAAAACAACxTMfTLA7rPx5Om9JCUs0/AAAAP2cBAAAAAAAAAVsIAAAAAgAAsUzH0ywO6z8mP8LTP43NPwAAAD93AQAAAAAAAAFcCAAAAAIAALFIqNPtFes/Jj/C0z+NzT8AAAA/hgEAAAAAAAABXQgAAAACAACxRInTrh3rPx5Om9JCUs0/AAAAPxACAAAAAAAAAV4IAAAAAgAAs0Bq028l6z8eXXTRRRfNPwAAAD8QAgAAAAAAAAFfCAAAAAIAALM8S9MwLes/EmxN0EjczD8AAAA/IAIAAAAAAAABYAgAAAACAACzOCzT8TTrPwqK/81OZsw/AAAAPyACAAAAAAAAAWEIAAAAAgAAszQN07I86z/6p7HLVPDLPwAAAD8vAgAAAAAAAAFiCAAAAAIAALM0DdOyPOs/8sVjyVp6yz8AAAA/LwIAAAAAAAABYwgAAAACAACzMO7Sc0TrP/LFY8laess/AAAAPz8CAAAAAAAAAWQIAAAAAgAAtSzP0jRM6z/q4xXHYATLPwAAAD9OAgAAAAAAAAFlCAAAAAIAALUosNL1U+s/2gHIxGaOyj8AAAA/TgIAAAAAAAABZggAAAACAAC1JJHStlvrP84fesJsGMo/AAAAP14CAAAAAAAAAWcIAAAAAgAAtSBy0ndj6z/CPSzAcqLJPwAAAD9eAgAAAAAAAAFoCAAAAAIAALUgctJ3Y+s/vkwFv3VnyT8AAAA/bgIAAAAAAAABaQgAAAACAAC3HFPSOGvrP7Zqt7x78cg/AAAAP24CAAAAAAAAAWoIAAAAAgAAtxxT0jhr6z+qeZC7frbIPwAAAD99AgAAAAAAAAFrCAAAAAIAALccU9I4a+s/opdCuYRAyD8AAAA/fQIAAAAAAAABbAgAAAACAAC3GDTS+XLrP56mG7iHBcg/AAAAP40CAAAAAAAAAW0IAAAAAgAAtxQV0rp66z+OxM21jY/HPwAAAD+NAgAAAAAAAAFuCAAAAAIAALkQ9tF7gus/guJ/s5MZxz8AAAA/nQIAAAAAAAABbwgAAAACAAC5EPbRe4LrP4LxWLKW3sY/AAAAP6wCAAAAAAAAAXAIAAAAAgAAuQzX0TyK6z92ADKxmaPGPwAAAD+sAgAAAAAAAAFxCAAAAAIAALkM19E8ius/cg8LsJxoxj8AAAA/vAIAAAAAAAABcggAAAACAAC5DNfRPIrrP24e5K6fLcY/AAAAP7wCAAAAAAAAAXMIAAAAAgAAuQi40f2R6z9ePJaspbfFPwAAAD/LAgAAAAAAAAF0CAAAAAIAALkIuNH9kes/Xktvq6h8xT8AAAA/2wIAAAAAAAABdQgAAAACAAC5BJnRvpnrP1ZaSKqrQcU/AAAAP9sCAAAAAAAAAXYIAAAAAgAAuQSZ0b6Z6z9OaSGprgbFPwAAAD/rAgAAAAAAAAF3CAAAAAIAALkEmdG+mes/Tnj6p7HLxD8AAAA/6wIAAAAAAAABeAgAAAACAAC5BJnRvpnrP0KH06a0kMQ/AAAAP/oCAAAAAAAAAXkIAAAAAgAAuQSZ0b6Z6z8+lqylt1XEPwAAAD/6AgAAAAAAAAF6CAAAAAIAALkEmdG+mes/OqWFpLoaxD8AAAA/GgMAAAAAAAABewgAAAACAAC5AHrRf6HrPzK0XqO938M/AAAAPxoDAAAAAAAAAXwIAAAAAgAAuQB60X+h6z8qwzeiwKTDPwAAAD8aAwAAAAAAAAF9CAAAAAIAALkAetF/oes/KtIQocNpwz8AAAA/KQMAAAAAAAABfggAAAACAAC5AHrRf6HrPyLh6Z/GLsM/AAAAPzkDAAAAAAAAAX8IAAAAAgAAuQB60X+h6z8a8MKeyfPCPwAAAD85AwAAAAAAAAGACAAAAAIAALv8WtFAqes/GvDCnsnzwj8AAAA/SAMAAAAAAAABgQgAAAACAAC7+DvRAbHrPxrwwp7J88I/AAAAP0gDAAAAAAAAAYIIAAAAAgAAu/Qc0cK46z8W/5udzLjCPwAAAD9YAwAAAAAAAAGDCAAAAAIAALvw/dCDwOs/Fv+bncy4wj8AAAA/aAMAAAAAAAABhAgAAAACAABEmU+vGSy0P47EzbWNj8c/AAAAPwAAAAAAAAAAAYUIAAAAAgAARJlPrxkstD+StfS2isrHPwAAAD8AAAAAAAAAAAGGCAAAAAIAAEC5R7AR7rM/krX0torKxz8AAAA/DwAAAAAAAAABhwgAAAACAAA42T+xCbCzP5K19LaKysc/AAAAPw8AAAAAAAAAAYgIAAAAAgAAOPk3sgFysz+ephu4hwXIPwAAAD8uAAAAAAAAAAGJCAAAAAIAACw5KLTx9bI/opdCuYRAyD8AAAA/LgAAAAAAAAABiggAAAACAAAoeRi24XmyP6aIabqBe8g/AAAAPz4AAAAAAAAAAYsIAAAAAgAAILkIuNH9sT+qeZC7frbIPwAAAD8+AAAAAAAAAAGMCAAAAAIAABj5+LnBgbE/tmq3vHvxyD8AAAA/TgAAAAAAAAABjQgAAAACAAAUGfG6uUOxP7Zb3r14LMk/AAAAP04AAAAAAAAAAY4IAAAAAgAADFnhvKnHsD++TAW/dWfJPwAAAD9dAAAAAAAAAAGPCAAAAAIAAAh52b2hibA/wj0swHKiyT8AAAA/XQAAAAAAAAABkAgAAAACAAAImdG+mUuwP84fesJsGMo/AAAAP20AAAAAAAAAAZEIAAAAAgAAALnJv5ENsD/WEKHDaVPKPwAAAD9tAAAAAAAAAAGSCAAAAAIAAACyg4ETn68/2gHIxGaOyj8AAAA/fQAAAAAAAAABkwgAAAACAADw8XODAyOvP+rUPMhdP8s/AAAAP30AAAAAAAAAAZQIAAAAAgAA6HFUh+Mqrj/6torKV7XLPwAAAD+MAAAAAAAAAAGVCAAAAAIAANixRInTrq0/ApnYzFErzD8AAAA/jAAAAAAAAAABlggAAAACAADQMSWNs7asPw57Js9Locw/AAAAP5wAAAAAAAAAAZcIAAAAAgAAwHEVj6M6rD8eXXTRRRfNPwAAAD+cAAAAAAAAAAGYCAAAAAIAALixBZGTvqs/Jj/C0z+NzT8AAAA/qwAAAAAAAAABmQgAAAACAAC48fWSg0KrPy4hENY5A84/AAAAP6sAAAAAAAAAAZoIAAAAAgAAqDHmlHPGqj8+A17YM3nOPwAAAD+7AAAAAAAAAAGbCAAAAAIAAKBx1pZjSqo/SuWr2i3vzj8AAAA/uwAAAAAAAAABnAgAAAACAACgscaYU86pP1q4IN4koM8/AAAAP8sAAAAAAAAAAZ0IAAAAAgAAmPG2mkNSqT8xTTdwDwvQPwAAAD/LAAAAAAAAAAGeCAAAAAIAAIgxp5wz1qg/OT5ecQxG0D8AAAA/2gAAAAAAAAABnwgAAAACAACIcZeeI1qoP8GnGPOHntA/AAAAP9oAAAAAAAAAAaAIAAAAAgAAiHGXniNaqD9DIKxzBrzQPwAAAD/qAAAAAAAAAAGhCAAAAAIAAIhxl54jWqg/SxHTdAP30D8AAAA/6gAAAAAAAAABoggAAAACAACIcZeeI1qoP08C+nUAMtE/AAAAP/oAAAAAAAAAAaMIAAAAAgAAiHGXniNaqD9T8yB3/WzRPwAAAD/6AAAAAAAAAAGkCAAAAAIAAIhxl54jWqg/W+RHePqn0T8AAAA/CQEAAAAAAAABpQgAAAACAACIcZeeI1qoP91c2/h4xdE/AAAAPwkBAAAAAAAAAaYIAAAAAgAAiHGXniNaqD/lTQL6dQDSPwAAAD8ZAQAAAAAAAAGnCAAAAAIAAIhxl54jWqg/Z8aVevQd0j8AAAA/KAEAAAAAAAABqAgAAAACAACIcZeeI1qoP+k+KftyO9I/AAAAPygBAAAAAAAAAakIAAAAAgAAiHGXniNaqD9vt7x78VjSPwAAAD8oAQAAAAAAAAGqCAAAAAIAAIhxl54jWqg/c6jjfO6T0j8AAAA/OAEAAAAAAAABqwgAAAACAACIMaecM9aoP3eZCn7rztI/AAAAPzgBAAAAAAAAAawIAAAAAgAAmPG2mkNSqT9/ijF/6AnTPwAAAD9IAQAAAAAAAAGtCAAAAAIAAJjxtppDUqk/g3tYgOVE0z8AAAA/VwEAAAAAAAABrggAAAACAACgscaYU86pP4dsf4Hif9M/AAAAP1cBAAAAAAAAAa8IAAAAAgAAoHHWlmNKqj+PXaaC37rTPwAAAD9nAQAAAAAAAAGwCAAAAAIAAKgx5pRzxqo/mz/0hNkw1D8AAAA/ZwEAAAAAAAABsQgAAAACAAC48fWSg0KrPyGprgZVidQ/AAAAP2cBAAAAAAAAAbIIAAAAAgAAuLEFkZO+qz+rEmmI0OHUPwAAAD93AQAAAAAAAAGzCAAAAAIAAMBxFY+jOqw/M3wjCkw61T8AAAA/hgEAAAAAAAABtAgAAAACAADQMSWNs7asPzttSgtJddU/AAAAP4YBAAAAAAAAAbUIAAAAAgAA0DEljbO2rD9FT5gNQ+vVPwAAAD+WAQAAAAAAAAG2CAAAAAIAANDxNIvDMq0/TUC/DkAm1j8AAAA/lgEAAAAAAAABtwgAAAACAADYsUSJ066tP1Ex5g89YdY/AAAAP6UBAAAAAAAAAbgIAAAAAgAA6HFUh+Mqrj9XIg0ROpzWPwAAAD+lAQAAAAAAAAG5CAAAAAIAAOgxZIXzpq4/XxM0EjfX1j8AAAA/tQEAAAAAAAABuggAAAACAADoMWSF86auP9+Lx5K19NY/AAAAP7UBAAAAAAAAAbsIAAAAAgAA8PFzgwMjrz9jBFsTNBLXPwAAAD/FAQAAAAAAAAG8CAAAAAIAAACyg4ETn68/53zuk7Iv1z8AAAA/1AEAAAAAAAABvQgAAAACAAAAucm/kQ2wP2f1gRQxTdc/AAAAP9QBAAAAAAAAAb4IAAAAAgAACJnRvplLsD/tbRWVr2rXPwAAAD/kAQAAAAAAAAG/CAAAAAIAAAiZ0b6ZS7A/b+aoFS6I1z8AAAA/5AEAAAAAAAABwAgAAAACAAAIedm9oYmwP/FePJaspdc/AAAAP/QBAAAAAAAAAcEIAAAAAgAACHnZvaGJsD9z188WK8PXPwAAAD/0AQAAAAAAAAHCCAAAAAIAAAxZ4bypx7A/c9fPFivD1z8AAAA/AwIAAAAAAAABwwgAAAACAAAMWeG8qcewP/lPY5ep4Nc/AAAAPxMCAAAAAAAAAcQIAAAAAgAAEDnpu7EFsT/5T2OXqeDXPwAAAD8TAgAAAAAAAAHFCAAAAAIAABQZ8bq5Q7E/+U9jl6ng1z8AAAA/MgIAAAAAAAABxggAAAACAAAUGfG6uUOxP3nI9hco/tc/AAAAPzICAAAAAAAAAccIAAAAAgAAGPn4ucGBsT95yPYXKP7XPwAAAD9CAgAAAAAAAAHICAAAAAIAABj5+LnBgbE//UCKmKYb2D8AAAA/UQIAAAAAAAAByQgAAAACAAAc2QC5yb+xP/1AipimG9g/AAAAP1ECAAAAAAAAAcoIAAAAAgAAILkIuNH9sT/9QIqYphvYPwAAAD9hAgAAAAAAAAHLCAAAAAIAACCZELfZO7I//UCKmKYb2D8AAAA/zgIAAAAAAAABzAgAAAACAAAoeRi24XmyP/1AipimG9g/AAAAP94CAAAAAAAAAc0IAAAAAgAADZCb/BvZ4D8TBSadmgfZPwAAAD8AAAAAAAAAAAHOCAAAAAIAAA2Qm/wb2eA/l325HRkl2T8AAAA/AAAAAAAAAAABzwgAAAACAAANkJv8G9ngPxv2TJ6XQtk/AAAAPxAAAAAAAAAAAdAIAAAAAgAADox8/Nzg4D8b9kyel0LZPwAAAD9/AAAAAAAAAAHRCAAAAAIAAA+EPvxe8OA/G/ZMnpdC2T8AAAA/ngAAAAAAAAAB0ggAAAACAAAQfAD84P/gP5d9uR0ZJdk/AAAAP54AAAAAAAAAAdMIAAAAAgAAEXTC+2IP4T8TBSadmgfZPwAAAD+tAAAAAAAAAAHUCAAAAAIAABFwo/sjF+E/k4ySHBzq2D8AAAA/rQAAAAAAAAAB1QgAAAACAAASbIT75B7hPw0U/5udzNg/AAAAP70AAAAAAAAAAdYIAAAAAgAAE2hl+6Um4T+Lm2sbH6/YPwAAAD+9AAAAAAAAAAHXCAAAAAIAABNkRvtmLuE/i5trGx+v2D8AAAA/zQAAAAAAAAAB2AgAAAACAAATZEb7Zi7hPwkj2Jqgkdg/AAAAP80AAAAAAAAAAdkIAAAAAgAAE2RG+2Yu4T+HqkQaInTYPwAAAD/cAAAAAAAAAAHaCAAAAAIAABNkRvtmLuE/ATKxmaNW2D8AAAA/7AAAAAAAAAAB2wgAAAACAAATZEb7Zi7hP4G5HRklOdg/AAAAP+wAAAAAAAAAAdwIAAAAAgAAE2RG+2Yu4T/9QIqYphvYPwAAAD/8AAAAAAAAAAHdCAAAAAIAABNkRvtmLuE/ecj2Fyj+1z8AAAA//AAAAAAAAAAB3ggAAAACAAATaGX7pSbhP/lPY5ep4Nc/AAAAPwsBAAAAAAAAAd8IAAAAAgAAEmyE++Qe4T/5T2OXqeDXPwAAAD8LAQAAAAAAAAHgCAAAAAIAABFwo/sjF+E/c9fPFivD1z8AAAA/GwEAAAAAAAAB4QgAAAACAAARdML7Yg/hP3PXzxYrw9c/AAAAPyoBAAAAAAAAAeIIAAAAAgAAEHwA/OD/4D9z188WK8PXPwAAAD8qAQAAAAAAAAHjCAAAAAIAAA+EPvxe8OA/c9fPFivD1z8AAAA/OgEAAAAAAAAB5AgAAAACAAAOjHz83ODgP/FePJaspdc/AAAAPzoBAAAAAAAAAeUIAAAAAgAADZS6/FrR4D/xXjyWrKXXPwAAAD9KAQAAAAAAAAHmCAAAAAIAAAuc+PzYweA/b+aoFS6I1z8AAAA/SgEAAAAAAAAB5wgAAAACAAALpDb9VrLgP2/mqBUuiNc/AAAAP1kBAAAAAAAAAegIAAAAAgAACqx0/dSi4D/tbRWVr2rXPwAAAD9ZAQAAAAAAAAHpCAAAAAIAAAi0sv1Sk+A/Z/WBFDFN1z8AAAA/aQEAAAAAAAAB6ggAAAACAAAIvPD90IPgP2f1gRQxTdc/AAAAP2kBAAAAAAAAAesIAAAAAgAACMQu/k504D9n9YEUMU3XPwAAAD95AQAAAAAAAAHsCAAAAAIAAAXMbP7MZOA/53zuk7Iv1z8AAAA/eQEAAAAAAAAB7QgAAAACAAAF0Iv+C13gP+d87pOyL9c/AAAAP4gBAAAAAAAAAe4IAAAAAgAABtSq/kpV4D/nfO6Tsi/XPwAAAD+IAQAAAAAAAAHvCAAAAAIAAATYyf6JTeA/53zuk7Iv1z8AAAA/mAEAAAAAAAAB8AgAAAACAAAE3Oj+yEXgP+d87pOyL9c/AAAAP6cBAAAAAAAAAfEIAAAAAgAABOAH/wc+4D/nfO6Tsi/XPwAAAD+3AQAAAAAAAAHyCAAAAAIAAAPkJv9GNuA/53zuk7Iv1z8AAAA/twEAAAAAAAAB8wgAAAACAAAD5Cb/RjbgP+1tFZWvatc/AAAAP9YBAAAAAAAAAfQIAAAAAgAAA+Qm/0Y24D9v5qgVLojXPwAAAD/mAQAAAAAAAAH1CAAAAAIAAAPkJv9GNuA/8V48lqyl1z8AAAA/5gEAAAAAAAAB9ggAAAACAAAD5Cb/RjbgP/lPY5ep4Nc/AAAAP/YBAAAAAAAAAfcIAAAAAgAAA+Qm/0Y24D95yPYXKP7XPwAAAD8FAgAAAAAAAAH4CAAAAAIAAAPkJv9GNuA//UCKmKYb2D8AAAA/BQIAAAAAAAAB+QgAAAACAAAD5Cb/RjbgP4G5HRklOdg/AAAAP0QCAAAAAAAAAfoIAAAAAgAABOAH/wc+4D+BuR0ZJTnYPwAAAD9jAgAAAAAAAAH7CAAAAAIAAATgB/8HPuA/ATKxmaNW2D8AAAA/iQIAAAAAAAAB/AgAAAACAAAE4Af/Bz7gP4eqRBoidNg/AAAAP4kCAAAAAAAAAf0IAAAAAgAABNzo/shF4D8JI9iaoJHYPwAAAD+ZAgAAAAAAAAH+CAAAAAIAAATc6P7IReA/i5trGx+v2D8AAAA/qAIAAAAAAAAB/wgAAAACAAAE3Oj+yEXgPw0U/5udzNg/AAAAP7gCAAAAAAAAAQAJAAAAAgAABNzo/shF4D+TjJIcHOrYPwAAAD+4AgAAAAAAAAEBCQAAAAIAAATYyf6JTeA/l325HRkl2T8AAAA/yAIAAAAAAAABAgkAAAACAAAE2Mn+iU3gP51u4B4WYNk/AAAAP8gCAAAAAAAAAQMJAAAAAgAABNjJ/olN4D+jXwcgE5vZPwAAAD/XAgAAAAAAAAEECQAAAAIAAAbUqv5KVeA/qVAuIRDW2T8AAAA/1wIAAAAAAAABBQkAAAACAAAG1Kr+SlXgP61BVSINEdo/AAAAP+cCAAAAAAAAAQYJAAAAAgAABtSq/kpV4D+1MnwjCkzaPwAAAD/nAgAAAAAAAAEHCQAAAAIAAAbUqv5KVeA/NasPpIhp2j8AAAA/9wIAAAAAAAABCAkAAAACAAAG1Kr+SlXgPz+cNqWFpNo/AAAAP/cCAAAAAAAAAQkJAAAAAgAABtSq/kpV4D+/FMolBMLaPwAAAD8GAwAAAAAAAAEKCQAAAAIAAAbUqv5KVeA/QY1dpoLf2j8AAAA/BgMAAAAAAAABCwkAAAACAAAOjHz83ODgPxv2TJ6XQtk/AAAAPwAAAAAAAAAAAQwJAAAAAgAADZCb/BvZ4D8b9kyel0LZPwAAAD8PAAAAAAAAAAENCQAAAAIAAA2Uuvxa0eA/G/ZMnpdC2T8AAAA/LwAAAAAAAAABDgkAAAACAAAOmNn8mcngPxv2TJ6XQtk/AAAAP04AAAAAAAAAAQ8JAAAAAgAAC5z4/NjB4D8b9kyel0LZPwAAAD9eAAAAAAAAAAEQCQAAAAIAAAugF/0XuuA/G/ZMnpdC2T8AAAA/bQAAAAAAAAABEQkAAAACAAALpDb9VrLgPxv2TJ6XQtk/AAAAP30AAAAAAAAAARIJAAAAAgAACqhV/ZWq4D8b9kyel0LZPwAAAD+MAAAAAAAAAAETCQAAAAIAAAqsdP3UouA/G/ZMnpdC2T8AAAA/+gAAAAAAAAABFAkAAAACAAALsJP9E5vgPxv2TJ6XQtk/AAAAP/oAAAAAAAAAARUJAAAAAgAACLSy/VKT4D8b9kyel0LZPwAAAD8JAQAAAAAAAAEWCQAAAAIAAAi0sv1Sk+A/l325HRkl2T8AAAA/OAEAAAAAAAABFwkAAAACAAAIuNH9kYvgPxMFJp2aB9k/AAAAP1gBAAAAAAAAARgJAAAAAgAACLzw/dCD4D8TBSadmgfZPwAAAD9nAQAAAAAAAAEZCQAAAAIAAAfAD/4PfOA/k4ySHBzq2D8AAAA/ZwEAAAAAAAABGgkAAAACAAAIxC7+TnTgPw0U/5udzNg/AAAAP3cBAAAAAAAAARsJAAAAAgAACMhN/o1s4D8NFP+bnczYPwAAAD93AQAAAAAAAAEcCQAAAAIAAAXMbP7MZOA/DRT/m53M2D8AAAA/hgEAAAAAAAABHQkAAAACAAAFzGz+zGTgP4ubaxsfr9g/AAAAP4YBAAAAAAAAAR4JAAAAAgAABcxs/sxk4D8JI9iaoJHYPwAAAD+WAQAAAAAAAAEfCQAAAAIAAAXMbP7MZOA/h6pEGiJ02D8AAAA/xQEAAAAAAAABIAkAAAACAAAIyE3+jWzgP4eqRBoidNg/AAAAP9UBAAAAAAAAASEJAAAAAgAACMQu/k504D+HqkQaInTYPwAAAD/VAQAAAAAAAAEiCQAAAAIAAAukNv1WsuA/nW7gHhZg2T8AAAA/AAAAAAAAAAABIwkAAAACAAALpDb9VrLgPyHnc5+Ufdk/AAAAPwAAAAAAAAAAASQJAAAAAgAAC6Q2/Vay4D+jXwcgE5vZPwAAAD8vAAAAAAAAAAElCQAAAAIAAAukNv1WsuA/I9iaoJG42T8AAAA/PwAAAAAAAAABJgkAAAACAAALpDb9VrLgP6lQLiEQ1tk/AAAAPz8AAAAAAAAAAScJAAAAAgAAC6Q2/Vay4D8tycGhjvPZPwAAAD9WAAAAAAAAAAEoCQAAAAIAAAqoVf2VquA/LcnBoY7z2T8AAAA/ZQAAAAAAAAABKQkAAAACAAAKqFX9largP61BVSINEdo/AAAAP4UAAAAAAAAAASoJAAAAAgAACqhV/ZWq4D8zuuiiiy7aPwAAAD+FAAAAAAAAAAErCQAAAAIAAAqoVf2VquA/tTJ8IwpM2j8AAAA/lAAAAAAAAAABLAkAAAACAAAKqFX9largPzWrD6SIado/AAAAP5QAAAAAAAAAAS0JAAAAAgAACqhV/ZWq4D+5I6MkB4faPwAAAD+kAAAAAAAAAAEuCQAAAAIAAAqsdP3UouA/uSOjJAeH2j8AAAA/pAAAAAAAAAABLwkAAAACAAAKrHT91KLgPz+cNqWFpNo/AAAAP7QAAAAAAAAAATAJAAAAAgAAC7CT/ROb4D8/nDalhaTaPwAAAD/DAAAAAAAAAAExCQAAAAIAAAi0sv1Sk+A/vxTKJQTC2j8AAAA/0wAAAAAAAAABMgkAAAACAAAItLL9UpPgP0GNXaaC39o/AAAAP9MAAAAAAAAAATMJAAAAAgAACLSy/VKT4D/FBfEmAf3aPwAAAD/iAAAAAAAAAAE0CQAAAAIAAAi40f2Ri+A/xQXxJgH92j8AAAA/4gAAAAAAAAABNQkAAAACAAAIvPD90IPgP0d+hKd/Gts/AAAAP/IAAAAAAAAAATYJAAAAAgAAB8AP/g984D9HfoSnfxrbPwAAAD/yAAAAAAAAAAE3CQAAAAIAAAjELv5OdOA/y/YXKP432z8AAAA/AgEAAAAAAAABOAkAAAACAAAIyE3+jWzgP8v2Fyj+N9s/AAAAPxEBAAAAAAAAATkJAAAAAgAA9F/oAuhF3z9Nb6uofFXbPwAAAD8AAAAAAAAAAAE6CQAAAAIAAPRXqgJqVd8/TW+rqHxV2z8AAAA/EAAAAAAAAAABOwkAAAACAAD2Ry4CbnTfP01vq6h8Vds/AAAAP2sAAAAAAAAAATwJAAAAAgAA+i90AfSi3z9Nb6uofFXbPwAAAD96AAAAAAAAAAE9CQAAAAIAAP4PfAD84N8/TW+rqHxV2z8AAAA/egAAAAAAAAABPgkAAAACAAAB9KL/QhfgP01vq6h8Vds/AAAAP4oAAAAAAAAAAT8JAAAAAgAAA+Qm/0Y24D9Nb6uofFXbPwAAAD+KAAAAAAAAAAFACQAAAAIAAAXMbP7MZOA/TW+rqHxV2z8AAAA/mgAAAAAAAAABQQkAAAACAAAItLL9UpPgP01vq6h8Vds/AAAAP6kAAAAAAAAAAUIJAAAAAgAADpjZ/JnJ4D9Nb6uofFXbPwAAAD+pAAAAAAAAAAFDCQAAAAIAAA6IXfyd6OA/TW+rqHxV2z8AAAA/uQAAAAAAAAABRAkAAAACAAARdML7Yg/hP01vq6h8Vds/AAAAP7kAAAAAAAAAAUUJAAAAAgAAE2hl+6Um4T9Nb6uofFXbPwAAAD/IAAAAAAAAAAFGCQAAAAIAABRcCPvoPeE/TW+rqHxV2z8AAAA/yAAAAAAAAAABRwkAAAACAAAVVMr6ak3hP01vq6h8Vds/AAAAP8gAAAAAAAAAAUgJAAAAAgAAFlCr+itV4T9Nb6uofFXbPwAAAD/YAAAAAAAAAAFJCQAAAAIAABZMjPrsXOE/TW+rqHxV2z8AAAA/6AAAAAAAAAABSgkAAAACAAAVSG36rWThP01vq6h8Vds/AAAAP1UBAAAAAAAAAUsJAAAAAgAABNzo/shF4D//b3Yy40rdPwAAAD8AAAAAAAAAAAFMCQAAAAIAAATYyf6JTeA//292MuNK3T8AAAA/AAAAAAAAAAABTQkAAAACAAAG1Kr+SlXgP/9vdjLjSt0/AAAAP24AAAAAAAAAAU4JAAAAAgAABcxs/sxk4D//b3Yy40rdPwAAAD99AAAAAAAAAAFPCQAAAAIAAAjELv5OdOA//292MuNK3T8AAAA/fQAAAAAAAAABUAkAAAACAAAIuNH9kYvgP/9vdjLjSt0/AAAAP30AAAAAAAAAAVEJAAAAAgAAC7CT/ROb4D979+KxZC3dPwAAAD+NAAAAAAAAAAFSCQAAAAIAAAqoVf2VquA/e/fisWQt3T8AAAA/nQAAAAAAAAABUwkAAAACAAALoBf9F7rgP/t+TzHmD90/AAAAP50AAAAAAAAAAVQJAAAAAgAADpjZ/JnJ4D/7fk8x5g/dPwAAAD+sAAAAAAAAAAFVCQAAAAIAAA2Qm/wb2eA/+35PMeYP3T8AAAA/rAAAAAAAAAABVgkAAAACAAAOjHz83ODgP/t+TzHmD90/AAAAP+sAAAAAAAAAAVcJAAAAAgAADohd/J3o4D/7fk8x5g/dPwAAAD/6AAAAAAAAAAFYCQAAAAIAAA6IXfyd6OA/e/fisWQt3T8AAAA/GgEAAAAAAAABWQkAAAACAAAOiF38nejgP/9vdjLjSt0/AAAAPykBAAAAAAAAAVoJAAAAAgAADohd/J3o4D+B6AmzYWjdPwAAAD8pAQAAAAAAAAFbCQAAAAIAAA6IXfyd6OA/BWGdM+CF3T8AAAA/OQEAAAAAAAABXAkAAAACAAAOiF38nejgP4fZMLReo90/AAAAP0gBAAAAAAAAAV0JAAAAAgAADohd/J3o4D8LUsQ03cDdPwAAAD9IAQAAAAAAAAFeCQAAAAIAAA6IXfyd6OA/jcpXtVve3T8AAAA/WAEAAAAAAAABXwkAAAACAAAOiF38nejgP5O7frZYGd4/AAAAP1gBAAAAAAAAAWAJAAAAAgAADohd/J3o4D+brKW3VVTePwAAAD9oAQAAAAAAAAFhCQAAAAIAAA6IXfyd6OA/nZ3MuFKP3j8AAAA/aAEAAAAAAAABYgkAAAACAAAOiF38nejgP6eO87lPyt4/AAAAP3IBAAAAAAAAAWMJAAAAAgAADohd/J3o4D+pfxq7TAXfPwAAAD9yAQAAAAAAAAFkCQAAAAIAAA6MfPzc4OA/qX8au0wF3z8AAAA/ggEAAAAAAAABZQkAAAACAAAOjHz83ODgPy/4rTvLIt8/AAAAP5IBAAAAAAAAAWYJAAAAAgAADZCb/BvZ4D+vcEG8SUDfPwAAAD+SAQAAAAAAAAFnCQAAAAIAAA2Qm/wb2eA/M+nUPMhd3z8AAAA/kgEAAAAAAAABaAkAAAACAAANkJv8G9ngP7VhaL1Ge98/AAAAP6EBAAAAAAAAAWkJAAAAAgAADZCb/BvZ4D852vs9xZjfPwAAAD+hAQAAAAAAAAFqCQAAAAIAAA2Qm/wb2eA/u1KPvkO23z8AAAA/sQEAAAAAAAABawkAAAACAAANkJv8G9ngPzna+z3FmN8/AAAAPx4CAAAAAAAAAWwJAAAAAgAADZCb/BvZ4D8z6dQ8yF3fPwAAAD8eAgAAAAAAAAFtCQAAAAIAAA2Qm/wb2eA/L/itO8si3z8AAAA/LgIAAAAAAAABbgkAAAACAAANkJv8G9ngPycHhzrO594/AAAAPy4CAAAAAAAAAW8JAAAAAgAAHQyc+PzY4T8h53OflH3ZPwAAAD8AAAAAAAAAAAFwCQAAAAIAAB0MnPj82OE/o18HIBOb2T8AAAA/AAAAAAAAAAABcQkAAAACAAAdDJz4/NjhPyPYmqCRuNk/AAAAP6wAAAAAAAAAAXIJAAAAAgAAHQyc+PzY4T+pUC4hENbZPwAAAD+7AAAAAAAAAAFzCQAAAAIAAB0MnPj82OE/rUFVIg0R2j8AAAA/ywAAAAAAAAABdAkAAAACAAAdDJz4/NjhPzO66KKLLto/AAAAP9sAAAAAAAAAAXUJAAAAAgAAHwh9+L3g4T81qw+kiGnaPwAAAD/bAAAAAAAAAAF2CQAAAAIAAB8Iffi94OE/uSOjJAeH2j8AAAA/6gAAAAAAAAABdwkAAAACAAAfCH34veDhPz+cNqWFpNo/AAAAP/oAAAAAAAAAAXgJAAAAAgAAHwh9+L3g4T+/FMolBMLaPwAAAD/6AAAAAAAAAAF5CQAAAAIAAB8Iffi94OE/QY1dpoLf2j8AAAA/CQEAAAAAAAABegkAAAACAAAfCH34veDhP8UF8SYB/do/AAAAPwkBAAAAAAAAAXsJAAAAAgAAHwh9+L3g4T9HfoSnfxrbPwAAAD8ZAQAAAAAAAAF8CQAAAAIAAB8Iffi94OE/y/YXKP432z8AAAA/KQEAAAAAAAABfQkAAAACAAAeBF74fujhP01vq6h8Vds/AAAAPykBAAAAAAAAAX4JAAAAAgAAHgRe+H7o4T/R5z4p+3LbPwAAAD84AQAAAAAAAAF/CQAAAAIAAB4EXvh+6OE/U2DSqXmQ2z8AAAA/SAEAAAAAAAABgAkAAAACAAAeBF74fujhP9fYZSr4rds/AAAAP0gBAAAAAAAAAYEJAAAAAgAAHgRe+H7o4T9bUfmqdsvbPwAAAD9zAQAAAAAAAAGCCQAAAAIAAB4AP/g/8OE/3cmMK/Xo2z8AAAA/cwEAAAAAAAABgwkAAAACAAAeAD/4P/DhP2FCIKxzBtw/AAAAP5IBAAAAAAAAAYQJAAAAAgAAHgA/+D/w4T/dyYwr9ejbPwAAAD/wAQAAAAAAAAGFCQAAAAIAAB4AP/g/8OE/W1H5qnbL2z8AAAA/8AEAAAAAAAABhgkAAAACAAAeAD/4P/DhPyPYmqCRuNk/AAAAPwAAAAAAAAAAAYcJAAAAAgAAH/wf+AD44T8j2JqgkbjZPwAAAD8QAAAAAAAAAAGICQAAAAIAACH4APjB/+E/o18HIBOb2T8AAAA/EAAAAAAAAAABiQkAAAACAAAg9OH3ggfiP6NfByATm9k/AAAAPxAAAAAAAAAAAYoJAAAAAgAAIfDC90MP4j8h53OflH3ZPwAAAD8gAAAAAAAAAAGLCQAAAAIAACHso/cEF+I/Iedzn5R92T8AAAA/LwAAAAAAAAABjAkAAAACAAAh6IT3xR7iP51u4B4WYNk/AAAAPy8AAAAAAAAAAY0JAAAAAgAAIuRl94Ym4j+dbuAeFmDZPwAAAD8/AAAAAAAAAAGOCQAAAAIAACPgRvdHLuI/nW7gHhZg2T8AAAA/TgAAAAAAAAABjwkAAAACAAAj3Cf3CDbiP51u4B4WYNk/AAAAP04AAAAAAAAAAZAJAAAAAgAAJNgI98k94j8b9kyel0LZPwAAAD9eAAAAAAAAAAGRCQAAAAIAACTQyvZLTeI/G/ZMnpdC2T8AAAA/XgAAAAAAAAABkgkAAAACAAAmyIz2zVziP5d9uR0ZJdk/AAAAP24AAAAAAAAAAZMJAAAAAgAAJsRt9o5k4j+XfbkdGSXZPwAAAD99AAAAAAAAAAGUCQAAAAIAACe8L/YQdOI/l325HRkl2T8AAAA/fQAAAAAAAAABlQkAAAACAAAnuBD20XviP5d9uR0ZJdk/AAAAP40AAAAAAAAAAZYJAAAAAgAAKLTx9ZKD4j+XfbkdGSXZPwAAAD+NAAAAAAAAAAGXCQAAAAIAACmw0vVTi+I/l325HRkl2T8AAAA/nQAAAAAAAAABmAkAAAACAAAprLP1FJPiP5d9uR0ZJdk/AAAAP8gAAAAAAAAAAZkJAAAAAgAAKqiU9dWa4j+XfbkdGSXZPwAAAD/3AAAAAAAAAAGaCQAAAAIAACqolPXVmuI/G/ZMnpdC2T8AAAA/FwEAAAAAAAABmwkAAAACAAAqpHX1lqLiPxv2TJ6XQtk/AAAAPyYBAAAAAAAAAZwJAAAAAgAAKqR19Zai4j+dbuAeFmDZPwAAAD82AQAAAAAAAAGdCQAAAAIAACqkdfWWouI/Iedzn5R92T8AAAA/NgEAAAAAAAABngkAAAACAAAqpHX1lqLiP6NfByATm9k/AAAAPzYBAAAAAAAAAZ8JAAAAAgAAKqR19Zai4j8j2JqgkbjZPwAAAD9FAQAAAAAAAAGgCQAAAAIAACqkdfWWouI/qVAuIRDW2T8AAAA/VQEAAAAAAAABoQkAAAACAAAqpHX1lqLiPy3JwaGO89k/AAAAP1UBAAAAAAAAAaIJAAAAAgAAKqR19Zai4j8zuuiiiy7aPwAAAD9lAQAAAAAAAAGjCQAAAAIAACqkdfWWouI/NasPpIhp2j8AAAA/ZQEAAAAAAAABpAkAAAACAAAqpHX1lqLiPz+cNqWFpNo/AAAAP3QBAAAAAAAAAaUJAAAAAgAAKqR19Zai4j+/FMolBMLaPwAAAD90AQAAAAAAAAGmCQAAAAIAACqkdfWWouI/xQXxJgH92j8AAAA/lAEAAAAAAAABpwkAAAACAAAqpHX1lqLiP0d+hKd/Gts/AAAAP5QBAAAAAAAAAagJAAAAAgAAKqR19Zai4j/L9hco/jfbPwAAAD+UAQAAAAAAAAGpCQAAAAIAACqkdfWWouI/TW+rqHxV2z8AAAA/owEAAAAAAAABqgkAAAACAAAqpHX1lqLiP9HnPin7cts/AAAAP7MBAAAAAAAAAasJAAAAAgAAKqiU9dWa4j9TYNKpeZDbPwAAAD/CAQAAAAAAAAGsCQAAAAIAACmss/UUk+I/U2DSqXmQ2z8AAAA/wgEAAAAAAAABrQkAAAACAAApsNL1U4viP1Ng0ql5kNs/AAAAP9IBAAAAAAAAAa4JAAAAAgAAKLTx9ZKD4j9TYNKpeZDbPwAAAD/iAQAAAAAAAAGvCQAAAAIAACe4EPbRe+I/U2DSqXmQ2z8AAAA/4gEAAAAAAAABsAkAAAACAAAnvC/2EHTiP9fYZSr4rds/AAAAP/EBAAAAAAAAAbEJAAAAAgAAJsRt9o5k4j/X2GUq+K3bPwAAAD/xAQAAAAAAAAGyCQAAAAIAACbIjPbNXOI/19hlKvit2z8AAAA/AQIAAAAAAAABswkAAAACAAAmyIz2zVziP1tR+ap2y9s/AAAAPwECAAAAAAAAAbQJAAAAAgAAJcyr9gxV4j9bUfmqdsvbPwAAAD8RAgAAAAAAAAG1CQAAAAIAACTQyvZLTeI/W1H5qnbL2z8AAAA/IAIAAAAAAAABtgkAAAACAAAk1On2ikXiP1tR+ap2y9s/AAAAPzACAAAAAAAAAbcJAAAAAgAAJNgI98k94j9bUfmqdsvbPwAAAD8/AgAAAAAAAAG4CQAAAAIAACPcJ/cINuI/3cmMK/Xo2z8AAAA/PwIAAAAAAAABuQkAAAACAAAj4Eb3Ry7iP93JjCv16Ns/AAAAP08CAAAAAAAAAboJAAAAAgAAIuRl94Ym4j/dyYwr9ejbPwAAAD9PAgAAAAAAAAG7CQAAAAIAACHohPfFHuI/3cmMK/Xo2z8AAAA/XwIAAAAAAAABvAkAAAACAAAh7KP3BBfiP93JjCv16Ns/AAAAP18CAAAAAAAAAb0JAAAAAgAAIfDC90MP4j/dyYwr9ejbPwAAAD9uAgAAAAAAAAG+CQAAAAIAACD04feCB+I/3cmMK/Xo2z8AAAA/zAIAAAAAAAABvwkAAAACAAAh+AD4wf/hP93JjCv16Ns/AAAAP9wCAAAAAAAAAcAJAAAAAgAAIfgA+MH/4T9bUfmqdsvbPwAAAD/rAgAAAAAAAAHBCQAAAAIAACH4APjB/+E/19hlKvit2z8AAAA/+wIAAAAAAAABwgkAAAACAAAzYGbzZybjP/lPY5ep4Nc/AAAAPwAAAAAAAAAAAcMJAAAAAgAAMlxH8ygu4z/5T2OXqeDXPwAAAD8AAAAAAAAAAAHECQAAAAIAADJYKPPpNeM/+U9jl6ng1z8AAAA/AAAAAAAAAAABxQkAAAACAAA1VAnzqj3jP/lPY5ep4Nc/AAAAP04AAAAAAAAAAcYJAAAAAgAANVQJ86o94z95yPYXKP7XPwAAAD9eAAAAAAAAAAHHCQAAAAIAADVUCfOqPeM//UCKmKYb2D8AAAA/bQAAAAAAAAAByAkAAAACAAA0UOrya0XjP/1AipimG9g/AAAAP30AAAAAAAAAAckJAAAAAgAANFDq8mtF4z+BuR0ZJTnYPwAAAD99AAAAAAAAAAHKCQAAAAIAADRQ6vJrReM/ATKxmaNW2D8AAAA/jQAAAAAAAAABywkAAAACAAA0UOrya0XjP4eqRBoidNg/AAAAP40AAAAAAAAAAcwJAAAAAgAANFDq8mtF4z+Lm2sbH6/YPwAAAD+dAAAAAAAAAAHNCQAAAAIAADRQ6vJrReM/DRT/m53M2D8AAAA/nQAAAAAAAAABzgkAAAACAAA0UOrya0XjPxMFJp2aB9k/AAAAP50AAAAAAAAAAc8JAAAAAgAANFDq8mtF4z8b9kyel0LZPwAAAD+tAAAAAAAAAAHQCQAAAAIAADRQ6vJrReM/nW7gHhZg2T8AAAA/vAAAAAAAAAAB0QkAAAACAAA0UOrya0XjP6NfByATm9k/AAAAP7wAAAAAAAAAAdIJAAAAAgAANFDq8mtF4z8j2JqgkbjZPwAAAD/MAAAAAAAAAAHTCQAAAAIAADRQ6vJrReM/qVAuIRDW2T8AAAA/zAAAAAAAAAAB1AkAAAACAAA0UOrya0XjPy3JwaGO89k/AAAAP9sAAAAAAAAAAdUJAAAAAgAANVQJ86o94z+tQVUiDRHaPwAAAD/bAAAAAAAAAAHWCQAAAAIAADVUCfOqPeM/M7rooosu2j8AAAA/6wAAAAAAAAAB1wkAAAACAAA1VAnzqj3jPzWrD6SIado/AAAAP/sAAAAAAAAAAdgJAAAAAgAAMlgo8+k14z8/nDalhaTaPwAAAD/7AAAAAAAAAAHZCQAAAAIAADJYKPPpNeM/vxTKJQTC2j8AAAA/CgEAAAAAAAAB2gkAAAACAAAyXEfzKC7jP8UF8SYB/do/AAAAPwoBAAAAAAAAAdsJAAAAAgAAMlxH8ygu4z9HfoSnfxrbPwAAAD8aAQAAAAAAAAHcCQAAAAIAADJcR/MoLuM/y/YXKP432z8AAAA/GgEAAAAAAAAB3QkAAAACAAAyXEfzKC7jP01vq6h8Vds/AAAAPxoBAAAAAAAAAd4JAAAAAgAAM2Bm82cm4z/R5z4p+3LbPwAAAD8qAQAAAAAAAAHfCQAAAAIAADNgZvNnJuM/U2DSqXmQ2z8AAAA/OQEAAAAAAAAB4AkAAAACAAAzYGbzZybjP9fYZSr4rds/AAAAPzkBAAAAAAAAAeEJAAAAAgAAM2Bm82cm4z9bUfmqdsvbPwAAAD9JAQAAAAAAAAHiCQAAAAIAADNgZvNnJuM/3cmMK/Xo2z8AAAA/SQEAAAAAAAAB4wkAAAACAAAzYGbzZybjP2FCIKxzBtw/AAAAP1gBAAAAAAAAAeQJAAAAAgAAMWSF86Ye4z9hQiCscwbcPwAAAD9oAQAAAAAAAAHlCQAAAAIAADFkhfOmHuM/37qzLPIj3D8AAAA/aAEAAAAAAAAB5gkAAAACAAAxZIXzph7jP2czR61wQdw/AAAAP4cBAAAAAAAAAecJAAAAAgAAMWSF86Ye4z/pq9ot717cPwAAAD+XAQAAAAAAAAHoCQAAAAIAADFkhfOmHuM/ZzNHrXBB3D8AAAA/5QEAAAAAAAAB6QkAAAACAAAxZIXzph7jP2FCIKxzBtw/AAAAP+UBAAAAAAAAAeoJAAAAAgAAMWSF86Ye4z9bUfmqdsvbPwAAAD/1AQAAAAAAAAHrCQAAAAIAADFkhfOmHuM/U2DSqXmQ2z8AAAA/9QEAAAAAAAAB7AkAAAACAAAzYGbzZybjP01vq6h8Vds/AAAAPwQCAAAAAAAAAe0JAAAAAgAANEzL8ixN4z+1MnwjCkzaPwAAAD8AAAAAAAAAAAHuCQAAAAIAADVIrPLtVOM/tTJ8IwpM2j8AAAA/IwAAAAAAAAAB7wkAAAACAAA1SKzy7VTjPzO66KKLLto/AAAAPzMAAAAAAAAAAfAJAAAAAgAANUis8u1U4z+tQVUiDRHaPwAAAD9CAAAAAAAAAAHxCQAAAAIAADVEjfKuXOM/rUFVIg0R2j8AAAA/QgAAAAAAAAAB8gkAAAACAAA1QG7yb2TjPy3JwaGO89k/AAAAP1IAAAAAAAAAAfMJAAAAAgAAODxP8jBs4z8tycGhjvPZPwAAAD9iAAAAAAAAAAH0CQAAAAIAADc4MPLxc+M/LcnBoY7z2T8AAAA/YgAAAAAAAAAB9QkAAAACAAA3NBHysnvjP6lQLiEQ1tk/AAAAP3EAAAAAAAAAAfYJAAAAAgAAOCzT8TSL4z+pUC4hENbZPwAAAD9xAAAAAAAAAAH3CQAAAAIAADoklfG2muM/qVAuIRDW2T8AAAA/gQAAAAAAAAAB+AkAAAACAAA6HFfxOKrjPyPYmqCRuNk/AAAAP4EAAAAAAAAAAfkJAAAAAgAAOxg48fmx4z8j2JqgkbjZPwAAAD+RAAAAAAAAAAH6CQAAAAIAADsUGfG6ueM/I9iaoJG42T8AAAA/vwAAAAAAAAAB+wkAAAACAAAyWCjz6TXjP43KV7Vb3t0/AAAAPwAAAAAAAAAAAfwJAAAAAgAAMlxH8ygu4z+Nyle1W97dPwAAAD8AAAAAAAAAAAH9CQAAAAIAADNgZvNnJuM/jcpXtVve3T8AAAA/AAAAAAAAAAAB/gkAAAACAAAxZIXzph7jP43KV7Vb3t0/AAAAPwAAAAAAAAAAAf8JAAAAAgAAMmik8+UW4z+Nyle1W97dPwAAAD8PAAAAAAAAAAEACgAAAAIAADJsw/MkD+M/jcpXtVve3T8AAAA/DwAAAAAAAAABAQoAAAACAAAvcOLzYwfjP43KV7Vb3t0/AAAAPx8AAAAAAAAAAQIKAAAAAgAAL3QB9KL/4j+Nyle1W97dPwAAAD8vAAAAAAAAAAEDCgAAAAIAADB4IPTh9+I/jcpXtVve3T8AAAA/LwAAAAAAAAABBAoAAAACAAAufD/0IPDiP43KV7Vb3t0/AAAAPz4AAAAAAAAAAQUKAAAAAgAAL4Be9F/o4j+Nyle1W97dPwAAAD9OAAAAAAAAAAEGCgAAAAIAAC+EffSe4OI/jcpXtVve3T8AAAA/TgAAAAAAAAABBwoAAAACAAAsiJz03djiP43KV7Vb3t0/AAAAP10AAAAAAAAAAQgKAAAAAgAALYy79BzR4j+Nyle1W97dPwAAAD9tAAAAAAAAAAEJCgAAAAIAAC2Q2vRbyeI/jcpXtVve3T8AAAA/bQAAAAAAAAABCgoAAAACAAAslPn0msHiPxFD6zXa+90/AAAAP30AAAAAAAAAAQsKAAAAAgAALJgY9dm54j8RQ+s12vvdPwAAAD99AAAAAAAAAAEMCgAAAAIAACyYGPXZueI/k7t+tlgZ3j8AAAA/jAAAAAAAAAABDQoAAAACAAAsmBj12bniPxM0EjfXNt4/AAAAP4wAAAAAAAAAAQ4KAAAAAgAALJgY9dm54j+brKW3VVTePwAAAD+cAAAAAAAAAAEPCgAAAAIAACucN/UYsuI/HSU5ONRx3j8AAAA/rAAAAAAAAAABEAoAAAACAAArnDf1GLLiP52dzLhSj94/AAAAP8sAAAAAAAAAAREKAAAAAgAAK5w39Riy4j8jFmA50azePwAAAD/LAAAAAAAAAAESCgAAAAIAACucN/UYsuI/p47zuU/K3j8AAAA/2gAAAAAAAAABEwoAAAACAAArnDf1GLLiPycHhzrO594/AAAAP9oAAAAAAAAAARQKAAAAAgAAK5w39Riy4j+pfxq7TAXfPwAAAD/qAAAAAAAAAAEVCgAAAAIAACucN/UYsuI/L/itO8si3z8AAAA/6gAAAAAAAAABFgoAAAACAAArnDf1GLLiP69wQbxJQN8/AAAAP/oAAAAAAAAAARcKAAAAAgAAK5w39Riy4j8z6dQ8yF3fPwAAAD8JAQAAAAAAAAEYCgAAAAIAACucN/UYsuI/tWFovUZ73z8AAAA/CQEAAAAAAAABGQoAAAACAAArnDf1GLLiPzna+z3FmN8/AAAAPxkBAAAAAAAAARoKAAAAAgAAK5w39Riy4j+7Uo++Q7bfPwAAAD8ZAQAAAAAAAAEbCgAAAAIAACucN/UYsuI/P8siP8LT3z8AAAA/OAEAAAAAAAABHAoAAAACAAArnDf1GLLiP8FDtr9A8d8/AAAAP0gBAAAAAAAAAR0KAAAAAgAALJgY9dm54j/BQ7a/QPHfPwAAAD9nAQAAAAAAAAEeCgAAAAIAACyU+fSaweI/wUO2v0Dx3z8AAAA/ZwEAAAAAAAABHwoAAAACAAAtkNr0W8niP8FDtr9A8d8/AAAAP4YBAAAAAAAAASAKAAAAAgAALIic9N3Y4j8i3iSgXwfgPwAAAD+GAQAAAAAAAAEhCgAAAAIAAC+EffSe4OI/It4koF8H4D8AAAA/hgEAAAAAAAABIgoAAAACAAAvgF70X+jiPyLeJKBfB+A/AAAAP5YBAAAAAAAAASMKAAAAAgAALnw/9CDw4j8i3iSgXwfgPwAAAD+mAQAAAAAAAAEkCgAAAAIAADB4IPTh9+I/It4koF8H4D8AAAA/tQEAAAAAAAABJQoAAAACAAAvdAH0ov/iPyLeJKBfB+A/AAAAP7UBAAAAAAAAASYKAAAAAgAAL3Di82MH4z8i3iSgXwfgPwAAAD/FAQAAAAAAAAEnCgAAAAIAADJsw/MkD+M/It4koF8H4D8AAAA/xQEAAAAAAAABKAoAAAACAAAyaKTz5RbjPyLeJKBfB+A/AAAAP9QBAAAAAAAAASkKAAAAAgAAMWSF86Ye4z8i3iSgXwfgPwAAAD/kAQAAAAAAAAEqCgAAAAIAADNgZvNnJuM/It4koF8H4D8AAAA/5AEAAAAAAAABKwoAAAACAAAyXEfzKC7jPyLeJKBfB+A/AAAAP/QBAAAAAAAAASwKAAAAAgAAMlgo8+k14z8i3iSgXwfgPwAAAD/0AQAAAAAAAAEtCgAAAAIAADVUCfOqPeM/wUO2v0Dx3z8AAAA/AwIAAAAAAAABLgoAAAACAAA1VAnzqj3jPz/LIj/C098/AAAAPxMCAAAAAAAAAS8KAAAAAgAANFDq8mtF4z8/yyI/wtPfPwAAAD8jAgAAAAAAAAEwCgAAAAIAADRQ6vJrReM/u1KPvkO23z8AAAA/MgIAAAAAAAABMQoAAAACAAA0TMvyLE3jP7tSj75Dtt8/AAAAPzICAAAAAAAAATIKAAAAAgAANEzL8ixN4z852vs9xZjfPwAAAD9CAgAAAAAAAAEzCgAAAAIAADVIrPLtVOM/tWFovUZ73z8AAAA/QgIAAAAAAAABNAoAAAACAAA1RI3yrlzjPzPp1DzIXd8/AAAAP1ECAAAAAAAAATUKAAAAAgAANUSN8q5c4z+vcEG8SUDfPwAAAD9hAgAAAAAAAAE2CgAAAAIAADVAbvJvZOM/r3BBvElA3z8AAAA/YQIAAAAAAAABNwoAAAACAAA1QG7yb2TjPy/4rTvLIt8/AAAAP3ECAAAAAAAAATgKAAAAAgAAODxP8jBs4z8v+K07yyLfPwAAAD+AAgAAAAAAAAE5CgAAAAIAADg8T/IwbOM/qX8au0wF3z8AAAA/gAIAAAAAAAABOgoAAAACAAA4PE/yMGzjPycHhzrO594/AAAAP5ACAAAAAAAAATsKAAAAAgAAODxP8jBs4z+njvO5T8rePwAAAD+QAgAAAAAAAAE8CgAAAAIAADg8T/IwbOM/IxZgOdGs3j8AAAA/oAIAAAAAAAABPQoAAAACAAA4PE/yMGzjP52dzLhSj94/AAAAP6ACAAAAAAAAAT4KAAAAAgAAODxP8jBs4z8dJTk41HHePwAAAD+2AgAAAAAAAAE/CgAAAAIAADg8T/IwbOM/m6ylt1VU3j8AAAA/1QIAAAAAAAABQAoAAAACAAA4PE/yMGzjPxM0EjfXNt4/AAAAP+UCAAAAAAAAAUEKAAAAAgAAODxP8jBs4z+Tu362WBnePwAAAD8EAwAAAAAAAAFCCgAAAAIAADg8T/IwbOM/EUPrNdr73T8AAAA/FAMAAAAAAAABQwoAAAACAAA4PE/yMGzjP43KV7Vb3t0/AAAAPzMDAAAAAAAAAUQKAAAAAgAANUBu8m9k4z+Nyle1W97dPwAAAD9CAwAAAAAAAAFFCgAAAAIAADVAbvJvZOM/C1LENN3A3T8AAAA/UgMAAAAAAAABRgoAAAACAAA1RI3yrlzjPwtSxDTdwN0/AAAAP1IDAAAAAAAAAUcKAAAAAgAANUis8u1U4z+H2TC0XqPdPwAAAD9iAwAAAAAAAAFICgAAAAIAADRMy/IsTeM/h9kwtF6j3T8AAAA/YgMAAAAAAAABSQoAAAACAAA0UOrya0XjPwVhnTPghd0/AAAAP3EDAAAAAAAAAUoKAAAAAgAANFDq8mtF4z+B6AmzYWjdPwAAAD9xAwAAAAAAAAFLCgAAAAIAADVUCfOqPeM/gegJs2Fo3T8AAAA/gQMAAAAAAAABTAoAAAACAAAyWCjz6TXjP4HoCbNhaN0/AAAAP4EDAAAAAAAAAU0KAAAAAgAAMlxH8ygu4z+B6AmzYWjdPwAAAD+RAwAAAAAAAAFOCgAAAAIAADNgZvNnJuM/gegJs2Fo3T8AAAA/oAMAAAAAAAABTwoAAAACAABFyMvuDU3kP/lPY5ep4Nc/AAAAPwAAAAAAAAAAAVAKAAAAAgAARsSs7s5U5D/5T2OXqeDXPwAAAD8AAAAAAAAAAAFRCgAAAAIAAEbAje6PXOQ/+U9jl6ng1z8AAAA/IAAAAAAAAAABUgoAAAACAABFvG7uUGTkP/lPY5ep4Nc/AAAAPy8AAAAAAAAAAVMKAAAAAgAAR7hP7hFs5D/5T2OXqeDXPwAAAD8/AAAAAAAAAAFUCgAAAAIAAEi0MO7Sc+Q/+U9jl6ng1z8AAAA/TgAAAAAAAAABVQoAAAACAABItDDu0nPkP3nI9hco/tc/AAAAP04AAAAAAAAAAVYKAAAAAgAASLQw7tJz5D/9QIqYphvYPwAAAD9eAAAAAAAAAAFXCgAAAAIAAEi0MO7Sc+Q/gbkdGSU52D8AAAA/XgAAAAAAAAABWAoAAAACAABHsBHuk3vkPwEysZmjVtg/AAAAP24AAAAAAAAAAVkKAAAAAgAASazy7VSD5D+HqkQaInTYPwAAAD9uAAAAAAAAAAFaCgAAAAIAAEio0+0Vi+Q/h6pEGiJ02D8AAAA/fQAAAAAAAAABWwoAAAACAABIqNPtFYvkPwkj2Jqgkdg/AAAAP30AAAAAAAAAAVwKAAAAAgAASKS07daS5D8JI9iaoJHYPwAAAD+NAAAAAAAAAAFdCgAAAAIAAEiktO3WkuQ/i5trGx+v2D8AAAA/nQAAAAAAAAABXgoAAAACAABJoJXtl5rkP4ubaxsfr9g/AAAAP50AAAAAAAAAAV8KAAAAAgAASaCV7Zea5D8NFP+bnczYPwAAAD+sAAAAAAAAAAFgCgAAAAIAAEucdu1YouQ/DRT/m53M2D8AAAA/vAAAAAAAAAABYQoAAAACAABLnHbtWKLkP5OMkhwc6tg/AAAAP8sAAAAAAAAAAWIKAAAAAgAAS5x27Vii5D8TBSadmgfZPwAAAD/nAAAAAAAAAAFjCgAAAAIAAEqYV+0ZquQ/EwUmnZoH2T8AAAA/FgEAAAAAAAABZAoAAAACAABKmFftGarkP5d9uR0ZJdk/AAAAPyUBAAAAAAAAAWUKAAAAAgAATJQ47dqx5D8TBSadmgfZPwAAAD9EAQAAAAAAAAFmCgAAAAIAAEuQGe2bueQ/k4ySHBzq2D8AAAA/kwEAAAAAAAABZwoAAAACAABLkBntm7nkPw0U/5udzNg/AAAAP6IBAAAAAAAAAWgKAAAAAgAAS4z67FzB5D+Lm2sbH6/YPwAAAD+iAQAAAAAAAAFpCgAAAAIAAEyI2+wdyeQ/h6pEGiJ02D8AAAA/sgEAAAAAAAABagoAAAACAABNhLzs3tDkP4eqRBoidNg/AAAAP8EBAAAAAAAAAWsKAAAAAgAATYCd7J/Y5D+BuR0ZJTnYPwAAAD/BAQAAAAAAAAFsCgAAAAIAAE2Aneyf2OQ//UCKmKYb2D8AAAA/0QEAAAAAAAABbQoAAAACAABNgJ3sn9jkP3nI9hco/tc/AAAAP9EBAAAAAAAAAW4KAAAAAgAATYCd7J/Y5D/5T2OXqeDXPwAAAD/hAQAAAAAAAAFvCgAAAAIAAE58fuxg4OQ/c9fPFivD1z8AAAA/4QEAAAAAAAABcAoAAAACAABOfH7sYODkP/FePJaspdc/AAAAP/ABAAAAAAAAAXEKAAAAAgAATnx+7GDg5D9v5qgVLojXPwAAAD8AAgAAAAAAAAFyCgAAAAIAAE54X+wh6OQ/7W0Vla9q1z8AAAA/AAIAAAAAAAABcwoAAAACAABOeF/sIejkP2f1gRQxTdc/AAAAPxACAAAAAAAAAXQKAAAAAgAATnhf7CHo5D/nfO6Tsi/XPwAAAD8QAgAAAAAAAAF1CgAAAAIAAE54X+wh6OQ/YwRbEzQS1z8AAAA/HwIAAAAAAAABdgoAAAACAABOdEDs4u/kP2MEWxM0Etc/AAAAPy8CAAAAAAAAAXcKAAAAAgAATnRA7OLv5D/fi8eStfTWPwAAAD8+AgAAAAAAAAF4CgAAAAIAAE9wIeyj9+Q/34vHkrX01j8AAAA/TgIAAAAAAAABeQoAAAACAABPcCHso/fkP18TNBI319Y/AAAAP04CAAAAAAAAAXoKAAAAAgAAT3Ah7KP35D/bmqCRuLnWPwAAAD9eAgAAAAAAAAF7CgAAAAIAAE9wIeyj9+Q/VyINETqc1j8AAAA/XgIAAAAAAAABfAoAAAACAABPcCHso/fkP9WpeZC7ftY/AAAAP20CAAAAAAAAAX0KAAAAAgAAT3Ah7KP35D9RMeYPPWHWPwAAAD9tAgAAAAAAAAF+CgAAAAIAAFBsAuxk/+Q/UTHmDz1h1j8AAAA/fQIAAAAAAAABfwoAAAACAABQbALsZP/kP824Uo++Q9Y/AAAAP9sCAAAAAAAAAYAKAAAAAgAARJlPrxkstD/FBfEmAf3aPwAAAD8AAAAAAAAAAAGBCgAAAAIAAESZT68ZLLQ/R36Ep38a2z8AAAA/EAAAAAAAAAABggoAAAACAABEeVeuIWq0P0d+hKd/Gts/AAAAP14AAAAAAAAAAYMKAAAAAgAARHlXriFqtD/L9hco/jfbPwAAAD99AAAAAAAAAAGECgAAAAIAAExZX60pqLQ/y/YXKP432z8AAAA/jQAAAAAAAAABhQoAAAACAABMWV+tKai0P01vq6h8Vds/AAAAP40AAAAAAAAAAYYKAAAAAgAAUDlnrDHmtD/R5z4p+3LbPwAAAD+dAAAAAAAAAAGHCgAAAAIAAFAZb6s5JLU/U2DSqXmQ2z8AAAA/nQAAAAAAAAABiAoAAAACAABU+XaqQWK1P1Ng0ql5kNs/AAAAP6wAAAAAAAAAAYkKAAAAAgAAVPl2qkFitT/X2GUq+K3bPwAAAD+sAAAAAAAAAAGKCgAAAAIAAFzZfqlJoLU/W1H5qnbL2z8AAAA/vAAAAAAAAAABiwoAAAACAABcuYaoUd61P1tR+ap2y9s/AAAAP7wAAAAAAAAAAYwKAAAAAgAAYJmOp1kctj9bUfmqdsvbPwAAAD/MAAAAAAAAAAGNCgAAAAIAAGh5lqZhWrY/3cmMK/Xo2z8AAAA/zAAAAAAAAAABjgoAAAACAABkWZ6laZi2P93JjCv16Ns/AAAAP9sAAAAAAAAAAY8KAAAAAgAAbDmmpHHWtj9hQiCscwbcPwAAAD/rAAAAAAAAAAGQCgAAAAIAAGw5pqRx1rY/37qzLPIj3D8AAAA/6wAAAAAAAAABkQoAAAACAAB0Ga6jeRS3P2czR61wQdw/AAAAP/oAAAAAAAAAAZIKAAAAAgAAdPm1ooFStz9nM0etcEHcPwAAAD/6AAAAAAAAAAGTCgAAAAIAAHjZvaGJkLc/ZzNHrXBB3D8AAAA/CgEAAAAAAAABlAoAAAACAACAucWgkc63P+mr2i3vXtw/AAAAPwoBAAAAAAAAAZUKAAAAAgAAgJnNn5kMuD/pq9ot717cPwAAAD8pAQAAAAAAAAGWCgAAAAIAAIR51Z6hSrg/6avaLe9e3D8AAAA/OQEAAAAAAAABlwoAAAACAACMWd2dqYi4P+mr2i3vXtw/AAAAP1gBAAAAAAAAAZgKAAAAAgAAjDnlnLHGuD/pq9ot717cPwAAAD9oAQAAAAAAAAGZCgAAAAIAAIw55Zyxxrg/ZzNHrXBB3D8AAAA/aAEAAAAAAAABmgoAAAACAACQGe2buQS5P2czR61wQdw/AAAAP3cBAAAAAAAAAZsKAAAAAgAAlPn0msFCuT/furMs8iPcPwAAAD93AQAAAAAAAAGcCgAAAAIAAJjZ/JnJgLk/YUIgrHMG3D8AAAA/hwEAAAAAAAABnQoAAAACAACcuQSZ0b65P2FCIKxzBtw/AAAAP4cBAAAAAAAAAZ4KAAAAAgAAnLkEmdG+uT/dyYwr9ejbPwAAAD+XAQAAAAAAAAGfCgAAAAIAAKCZDJjZ/Lk/W1H5qnbL2z8AAAA/pgEAAAAAAAABoAoAAAACAACgeRSX4Tq6P9fYZSr4rds/AAAAP6YBAAAAAAAAAaEKAAAAAgAApFkclul4uj/X2GUq+K3bPwAAAD+2AQAAAAAAAAGiCgAAAAIAAKw5JJXxtro/U2DSqXmQ2z8AAAA/tgEAAAAAAAABowoAAAACAACsGSyU+fS6P9HnPin7cts/AAAAP8YBAAAAAAAAAaQKAAAAAgAArBkslPn0uj9Nb6uofFXbPwAAAD/GAQAAAAAAAAGlCgAAAAIAALT5M5MBM7s/y/YXKP432z8AAAA/1QEAAAAAAAABpgoAAAACAAC42TuSCXG7P8v2Fyj+N9s/AAAAP9UBAAAAAAAAAacKAAAAAgAAuLlDkRGvuz/L9hco/jfbPwAAAD/lAQAAAAAAAAGoCgAAAAIAAMCZS5AZ7bs/y/YXKP432z8AAAA/IwIAAAAAAAABqQoAAAACAADEeVOPISu8P8v2Fyj+N9s/AAAAPyMCAAAAAAAAAaoKAAAAAgAAxFlbjilpvD/L9hco/jfbPwAAAD8zAgAAAAAAAAGrCgAAAAIAAMRZW44pabw/R36Ep38a2z8AAAA/MwIAAAAAAAABrAoAAAACAADIOWONMae8P0d+hKd/Gts/AAAAP0MCAAAAAAAAAa0KAAAAAgAA0BlrjDnlvD9HfoSnfxrbPwAAAD9DAgAAAAAAAAGuCgAAAAIAANTZeopJYb0/R36Ep38a2z8AAAA/UgIAAAAAAAABrwoAAAACAADcuYKJUZ+9P0d+hKd/Gts/AAAAP1ICAAAAAAAAAbAKAAAAAgAA4JmKiFndvT9HfoSnfxrbPwAAAD9iAgAAAAAAAAGxCgAAAAIAAOB5kodhG74/R36Ep38a2z8AAAA/YgIAAAAAAAABsgoAAAACAADoWZqGaVm+P0d+hKd/Gts/AAAAP3ECAAAAAAAAAbMKAAAAAgAA6DmihXGXvj9HfoSnfxrbPwAAAD+BAgAAAAAAAAG0CgAAAAIAAOwZqoR51b4/R36Ep38a2z8AAAA/gQIAAAAAAAABtQoAAAACAAD4+bGDgRO/P0d+hKd/Gts/AAAAP5ECAAAAAAAAAbYKAAAAAgAA9Nm5golRvz9HfoSnfxrbPwAAAD+RAgAAAAAAAAG3CgAAAAIAAPS5wYGRj78/R36Ep38a2z8AAAA/oAIAAAAAAAABuAoAAAACAAD0ucGBkY+/P8v2Fyj+N9s/AAAAP6ACAAAAAAAAAbkKAAAAAgAABJrJgJnNvz9Nb6uofFXbPwAAAD+wAgAAAAAAAAG6CgAAAAIAAAC96L/QBcA/0ec+Kfty2z8AAAA/sAIAAAAAAAABuwoAAAACAAAArWy/1CTAP9HnPin7cts/AAAAP8ACAAAAAAAAAbwKAAAAAgAABp3wvthDwD9TYNKpeZDbPwAAAD/AAgAAAAAAAAG9CgAAAAIAAAaNdL7cYsA/U2DSqXmQ2z8AAAA/zwIAAAAAAAABvgoAAAACAAAGjXS+3GLAP9fYZSr4rds/AAAAP88CAAAAAAAAAb8KAAAAAgAABn34veCBwD/X2GUq+K3bPwAAAD/fAgAAAAAAAAHACgAAAAIAAAxtfL3koMA/19hlKvit2z8AAAA/3wIAAAAAAAABwQoAAAACAAAOXQC96L/AP9fYZSr4rds/AAAAP/4CAAAAAAAAAcIKAAAAAgAADE2EvOzewD/X2GUq+K3bPwAAAD8bAwAAAAAAAAHDCgAAAAIAABA9CLzw/cA/19hlKvit2z8AAAA/GwMAAAAAAAABxAoAAAACAAASLYy79BzBP9fYZSr4rds/AAAAPysDAAAAAAAAAcUKAAAAAgAAEh0Qu/g7wT/X2GUq+K3bPwAAAD86AwAAAAAAAAHGCgAAAAIAABYNlLr8WsE/19hlKvit2z8AAAA/SgMAAAAAAAABxwoAAAACAAAY7Zu5BJnBP9fYZSr4rds/AAAAP0oDAAAAAAAAAcgKAAAAAgAAHs2juAzXwT/X2GUq+K3bPwAAAD9KAwAAAAAAAAHJCgAAAAIAACStq7cUFcI/U2DSqXmQ2z8AAAA/WQMAAAAAAAABygoAAAACAAAknS+3GDTCP1Ng0ql5kNs/AAAAP2kDAAAAAAAAAcsKAAAAAgAAKn03tiBywj/R5z4p+3LbPwAAAD9pAwAAAAAAAAHMCgAAAAIAACptu7UkkcI/0ec+Kfty2z8AAAA/eQMAAAAAAAABzQoAAAACAAAoXT+1KLDCP01vq6h8Vds/AAAAP3kDAAAAAAAAAc4KAAAAAgAAME3DtCzPwj/L9hco/jfbPwAAAD+IAwAAAAAAAAHPCgAAAAIAADA9R7Qw7sI/y/YXKP432z8AAAA/mAMAAAAAAAAB0AoAAAACAAAuLcuzNA3DP0d+hKd/Gts/AAAAP5gDAAAAAAAAAdEKAAAAAgAANh1Pszgswz/FBfEmAf3aPwAAAD+oAwAAAAAAAAHSCgAAAAIAADQN07I8S8M/xQXxJgH92j8AAAA/qAMAAAAAAAAB0woAAAACAAA0DdOyPEvDP0GNXaaC39o/AAAAP7cDAAAAAAAAAdQKAAAAAgAANP1WskBqwz9BjV2mgt/aPwAAAD+3AwAAAAAAAAHVCgAAAAIAADzt2rFEicM/vxTKJQTC2j8AAAA/xwMAAAAAAAAB1goAAAACAAA63V6xSKjDP78UyiUEwto/AAAAP8cDAAAAAAAAAdcKAAAAAgAAOs3isEzHwz8/nDalhaTaPwAAAD/WAwAAAAAAAAHYCgAAAAIAAEK9ZrBQ5sM/P5w2pYWk2j8AAAA/1gMAAAAAAAAB2QoAAAACAABAreqvVAXEPz+cNqWFpNo/AAAAP+YDAAAAAAAAAdoKAAAAAgAAQJ1ur1gkxD8/nDalhaTaPwAAAD8lBAAAAAAAAAHbCgAAAAIAAEiN8q5cQ8Q/P5w2pYWk2j8AAAA/JQQAAAAAAAAB3AoAAAACAABGfXauYGLEPz+cNqWFpNo/AAAAPzQEAAAAAAAAAd0KAAAAAgAARG36rWSBxD8/nDalhaTaPwAAAD80BAAAAAAAAAHeCgAAAAIAAExdfq1ooMQ/P5w2pYWk2j8AAAA/RAQAAAAAAAAB3woAAAACAABOPYascN7EP78UyiUEwto/AAAAP0QEAAAAAAAAAeAKAAAAAgAATj2GrHDexD9BjV2mgt/aPwAAAD9TBAAAAAAAAAHhCgAAAAIAAFIdjqt4HMU/QY1dpoLf2j8AAAA/UwQAAAAAAAAB4goAAAACAABUDRKrfDvFP0GNXaaC39o/AAAAP2MEAAAAAAAAAeMKAAAAAgAAWP2VqoBaxT9BjV2mgt/aPwAAAD9jBAAAAAAAAAHkCgAAAAIAAFjtGaqEecU/QY1dpoLf2j8AAAA/cwQAAAAAAAAB5QoAAAACAABa3Z2piJjFP8UF8SYB/do/AAAAP3MEAAAAAAAAAeYKAAAAAgAAXs0hqYy3xT/FBfEmAf3aPwAAAD+CBAAAAAAAAAHnCgAAAAIAAFy9paiQ1sU/R36Ep38a2z8AAAA/kgQAAAAAAAAB6AoAAAACAABerSmolPXFP0d+hKd/Gts/AAAAP6IEAAAAAAAAAekKAAAAAgAAZJ2tp5gUxj9HfoSnfxrbPwAAAD+iBAAAAAAAAAHqCgAAAAIAAGKNMaecM8Y/R36Ep38a2z8AAAA/sQQAAAAAAAAB6woAAAACAABkfbWmoFLGP8v2Fyj+N9s/AAAAP8EEAAAAAAAAAewKAAAAAgAAam05pqRxxj/L9hco/jfbPwAAAD/BBAAAAAAAAAHtCgAAAAIAAGhdvaWokMY/y/YXKP432z8AAAA/0AQAAAAAAAAB7goAAAACAABqTUGlrK/GP8v2Fyj+N9s/AAAAP+AEAAAAAAAAAe8KAAAAAgAAcD3FpLDOxj/L9hco/jfbPwAAAD/gBAAAAAAAAAHwCgAAAAIAAG4tSaS07cY/y/YXKP432z8AAAA/8AQAAAAAAAAB8QoAAAACAAB0DVGjvCvHP8v2Fyj+N9s/AAAAP/AEAAAAAAAAAfIKAAAAAgAAdu1YosRpxz/L9hco/jfbPwAAAD8GBQAAAAAAAAHzCgAAAAIAAHrNYKHMp8c/y/YXKP432z8AAAA/FgUAAAAAAAAB9AoAAAACAACArWig1OXHP8v2Fyj+N9s/AAAAPxYFAAAAAAAAAfUKAAAAAgAAgJ3sn9gEyD/L9hco/jfbPwAAAD8mBQAAAAAAAAH2CgAAAAIAAIZ99J7gQsg/y/YXKP432z8AAAA/JgUAAAAAAAAB9woAAAACAACEbXie5GHIP8v2Fyj+N9s/AAAAPzUFAAAAAAAAAfgKAAAAAgAAhl38neiAyD9HfoSnfxrbPwAAAD81BQAAAAAAAAH5CgAAAAIAAIxNgJ3sn8g/R36Ep38a2z8AAAA/RQUAAAAAAAAB+goAAAACAACOPQSd8L7IP8UF8SYB/do/AAAAP1QFAAAAAAAAAfsKAAAAAgAAjC2InPTdyD/FBfEmAf3aPwAAAD9kBQAAAAAAAAH8CgAAAAIAAJIdDJz4/Mg/xQXxJgH92j8AAAA/ZAUAAAAAAAAB/QoAAAACAACSHQyc+PzIP0GNXaaC39o/AAAAP2QFAAAAAAAAAf4KAAAAAgAAlA2Qm/wbyT9BjV2mgt/aPwAAAD90BQAAAAAAAAH/CgAAAAIAAJL9E5sAO8k/QY1dpoLf2j8AAAA/dAUAAAAAAAABAAsAAAACAACY7ZeaBFrJP0GNXaaC39o/AAAAP4MFAAAAAAAAAQELAAAAAgAAmN0bmgh5yT9BjV2mgt/aPwAAAD+TBQAAAAAAAAECCwAAAAIAAJjNn5kMmMk/QY1dpoLf2j8AAAA/kwUAAAAAAAABAwsAAAACAACcvSOZELfJP0GNXaaC39o/AAAAP6MFAAAAAAAAAQQLAAAAAgAAnq2nmBTWyT9BjV2mgt/aPwAAAD+yBQAAAAAAAAEFCwAAAAIAAJ6tp5gU1sk/vxTKJQTC2j8AAAA/0QUAAAAAAAABBgsAAAACAACenSuYGPXJP78UyiUEwto/AAAAP+EFAAAAAAAAAQcLAAAAAgAAoo2vlxwUyj+/FMolBMLaPwAAAD/xBQAAAAAAAAEICwAAAAIAAKR9M5cgM8o/vxTKJQTC2j8AAAA/8QUAAAAAAAABCQsAAAACAACkbbeWJFLKP78UyiUEwto/AAAAPy8GAAAAAAAAAQoLAAAAAgAAqF07lihxyj+/FMolBMLaPwAAAD8/BgAAAAAAAAELCwAAAAIAAKpNv5UskMo/vxTKJQTC2j8AAAA/TgYAAAAAAAABDAsAAAACAACoPUOVMK/KP78UyiUEwto/AAAAP14GAAAAAAAAAQ0LAAAAAgAAri3HlDTOyj9BjV2mgt/aPwAAAD9uBgAAAAAAAAEOCwAAAAIAALAdS5Q47co/QY1dpoLf2j8AAAA/bgYAAAAAAAABDwsAAAACAACuDc+TPAzLP8UF8SYB/do/AAAAP30GAAAAAAAAARALAAAAAgAAtP1Sk0Aryz/FBfEmAf3aPwAAAD99BgAAAAAAAAERCwAAAAIAALbt1pJESss/xQXxJgH92j8AAAA/jQYAAAAAAAABEgsAAAACAAC03VqSSGnLP8UF8SYB/do/AAAAP50GAAAAAAAAARMLAAAAAgAAus3ekUyIyz/FBfEmAf3aPwAAAD+dBgAAAAAAAAEUCwAAAAIAALy9YpFQp8s/xQXxJgH92j8AAAA/rAYAAAAAAAABFQsAAAACAAC6reaQVMbLP8UF8SYB/do/AAAAP6wGAAAAAAAAARYLAAAAAgAAvp1qkFjlyz/FBfEmAf3aPwAAAD+8BgAAAAAAAAEXCwAAAAIAAMCN7o9cBMw/xQXxJgH92j8AAAA/vAYAAAAAAAABGAsAAAACAADAfXKPYCPMP8UF8SYB/do/AAAAP8sGAAAAAAAAARkLAAAAAgAAxG32jmRCzD/FBfEmAf3aPwAAAD/bBgAAAAAAAAEaCwAAAAIAAMZdeo5oYcw/xQXxJgH92j8AAAA/2wYAAAAAAAABGwsAAAACAADGTf6NbIDMP8UF8SYB/do/AAAAP+sGAAAAAAAAARwLAAAAAgAAzj2CjXCfzD/FBfEmAf3aPwAAAD/rBgAAAAAAAAEdCwAAAAIAAMwtBo10vsw/xQXxJgH92j8AAAA/+gYAAAAAAAABHgsAAAACAADMHYqMeN3MP8UF8SYB/do/AAAAPwoHAAAAAAAAAR8LAAAAAgAA1A0OjHz8zD/FBfEmAf3aPwAAAD8aBwAAAAAAAAEgCwAAAAIAANL9kYuAG80/xQXxJgH92j8AAAA/GgcAAAAAAAABIQsAAAACAADQ7RWLhDrNP8UF8SYB/do/AAAAPxoHAAAAAAAAASILAAAAAgAA2N2ZiohZzT/FBfEmAf3aPwAAAD8pBwAAAAAAAAEjCwAAAAIAANjNHYqMeM0/xQXxJgH92j8AAAA/OQcAAAAAAAABJAsAAAACAADWvaGJkJfNP8UF8SYB/do/AAAAPzkHAAAAAAAAASULAAAAAgAA3q0liZS2zT/FBfEmAf3aPwAAAD9IBwAAAAAAAAEmCwAAAAIAAN6dqYiY1c0/xQXxJgH92j8AAAA/WAcAAAAAAAABJwsAAAACAADcjS2InPTNP8UF8SYB/do/AAAAP1gHAAAAAAAAASgLAAAAAgAA5H2xh6ATzj/FBfEmAf3aPwAAAD9oBwAAAAAAAAEpCwAAAAIAAORtNYekMs4/xQXxJgH92j8AAAA/dwcAAAAAAAABKgsAAAACAADiXbmGqFHOP8UF8SYB/do/AAAAP4cHAAAAAAAAASsLAAAAAgAA6k09hqxwzj/FBfEmAf3aPwAAAD+HBwAAAAAAAAEsCwAAAAIAAOgtRYW0rs4/xQXxJgH92j8AAAA/lwcAAAAAAAABLQsAAAACAADuDU2EvOzOP8UF8SYB/do/AAAAP5cHAAAAAAAAAS4LAAAAAgAA9u1Ug8Qqzz/FBfEmAf3aPwAAAD+mBwAAAAAAAAEvCwAAAAIAAPy94IHQh88/xQXxJgH92j8AAAA/pgcAAAAAAAABMAsAAAACAAAAjmyA3OTPP8UF8SYB/do/AAAAP7YHAAAAAAAAATELAAAAAgAAADe6P3IR0D9HfoSnfxrbPwAAAD+2BwAAAAAAAAEyCwAAAAIAAAQfAD/4P9A/R36Ep38a2z8AAAA/xQcAAAAAAAABMwsAAAACAAAGD4Q+/F7QP0d+hKd/Gts/AAAAP8UHAAAAAAAAATQLAAAAAgAACP8HPgB+0D9HfoSnfxrbPwAAAD/VBwAAAAAAAAE1CwAAAAIAAAj3yT2CjdA/R36Ep38a2z8AAAA/1QcAAAAAAAABNgsAAAACAAAK74s9BJ3QP8v2Fyj+N9s/AAAAP+UHAAAAAAAAATcLAAAAAgAADOdNPYas0D/L9hco/jfbPwAAAD/0BwAAAAAAAAE4CwAAAAIAAAzfDz0IvNA/TW+rqHxV2z8AAAA/BAgAAAAAAAABOQsAAAACAAAM19E8isvQP01vq6h8Vds/AAAAPwQIAAAAAAAAAToLAAAAAgAADs+TPAzb0D9Nb6uofFXbPwAAAD8UCAAAAAAAAAE7CwAAAAIAAA6/FzwQ+tA/0ec+Kfty2z8AAAA/IwgAAAAAAAABPAsAAAACAAAQr5s7FBnRP9HnPin7cts/AAAAPyMIAAAAAAAAAT0LAAAAAgAAEqddO5Yo0T/R5z4p+3LbPwAAAD8zCAAAAAAAAAE+CwAAAAIAABSfHzsYONE/U2DSqXmQ2z8AAAA/MwgAAAAAAAABPwsAAAACAAAUl+E6mkfRP1Ng0ql5kNs/AAAAP0IIAAAAAAAAAUALAAAAAgAAgAE3uj9yYT+An5R9uR2pPwAAAD8AAAAAAAAAAAFBCwAAAAIAAIABM5s/M2k/gJ+UfbkdqT8AAAA/AAAAAAAAAAABQgsAAAACAAAAgRe+H3pwP4CflH25Hak/AAAAPz4AAAAAAAAAAUMLAAAAAgAAAIEXvh96cD+IYzCCrQmqPwAAAD9dAAAAAAAAAAFECwAAAAIAAICBla6fWnQ/iGMwgq0Jqj8AAAA/XQAAAAAAAAABRQsAAAACAACAgROfHzt4P6AnzIah9ao/AAAAP20AAAAAAAAAAUYLAAAAAgAAwIGRj58bfD/I62eLleGrPwAAAD99AAAAAAAAAAFHCwAAAAIAAECCD4Af/H8/yK8DkInNrD8AAAA/fQAAAAAAAAABSAsAAAACAABAwYWwj96DPwA4O5lxpa4/AAAAP4wAAAAAAAAAAUkLAAAAAgAAgMEDoQ+/hz8YYDnRrD6wPwAAAD+MAAAAAAAAAAFKCwAAAAIAAKDBQplPr4k/KEKH06a0sD8AAAA/nAAAAAAAAAABSwsAAAACAADgwcCJz4+NPyhCh9OmtLA/AAAAP5wAAAAAAAAAAUwLAAAAAgAAAML/gQ+Ajz84BiPYmqCxPwAAAD/CAAAAAAAAAAFNCwAAAAIAABBhH70nuJA/TOhw2pQWsj8AAAA/wgAAAAAAAAABTgsAAAACAAAQYR+9J7iQP1DKvtyOjLI/AAAAP9EAAAAAAAAAAU8LAAAAAgAAEOE+uUewkT9crAzfiAKzPwAAAD/RAAAAAAAAAAFQCwAAAAIAACBhXrVnqJI/aI5a4YJ4sz8AAAA/4QAAAAAAAAABUQsAAAACAABA4X2xh6CTP2iOWuGCeLM/AAAAP+EAAAAAAAAAAVILAAAAAgAAQOF9sYegkz9scKjjfO6zPwAAAD/wAAAAAAAAAAFTCwAAAAIAAEBhna2nmJQ/bHCo43zusz8AAAA/8AAAAAAAAAABVAsAAAACAABAYZ2tp5iUP4RS9uV2ZLQ/AAAAPwABAAAAAAAAAVULAAAAAgAAUOG8qceQlT+EUvbldmS0PwAAAD8QAQAAAAAAAAFWCwAAAAIAAFDhvKnHkJU/jDRE6HDatD8AAAA/EAEAAAAAAAABVwsAAAACAABQ4bypx5CVP5QWkupqULU/AAAAPx8BAAAAAAAAAVgLAAAAAgAAcGHcpeeIlj+UFpLqalC1PwAAAD8vAQAAAAAAAAFZCwAAAAIAAHBh3KXniJY/nPjf7GTGtT8AAAA/LwEAAAAAAAABWgsAAAACAABwYdyl54iWP7TaLe9ePLY/AAAAPz8BAAAAAAAAAVsLAAAAAgAAcGHcpeeIlj+8vHvxWLK2PwAAAD8/AQAAAAAAAAFcCwAAAAIAAHBh3KXniJY/xJ7J81Iotz8AAAA/TgEAAAAAAAABXQsAAAACAABw4fuhB4GXP8SeyfNSKLc/AAAAP04BAAAAAAAAAV4LAAAAAgAAcOH7oQeBlz/UgBf2TJ63PwAAAD9eAQAAAAAAAAFfCwAAAAIAAJBhG54neZg/7ESz+kCKuD8AAAA/bQEAAAAAAAABYAsAAAACAACQYRueJ3mYP/QmAf06ALk/AAAAP20BAAAAAAAAAWELAAAAAgAAkGEbnid5mD/8CE//NHa5PwAAAD99AQAAAAAAAAFiCwAAAAIAAJBhG54neZg/BOucAS/suT8AAAA/jQEAAAAAAAABYwsAAAACAACg4TqaR3GZPxzN6gMpYro/AAAAP40BAAAAAAAAAWQLAAAAAgAAoGFalmdpmj8czeoDKWK6PwAAAD/qAQAAAAAAAAFlCwAAAAIAAMDheZKHYZs/HM3qAyliuj8AAAA/+gEAAAAAAAABZgsAAAACAADQYZmOp1mcPxzN6gMpYro/AAAAP/oBAAAAAAAAAWcLAAAAAgAA0GGZjqdZnD8E65wBL+y5PwAAAD8KAgAAAAAAAAFoCwAAAAIAANDhuIrHUZ0//AhP/zR2uT8AAAA/CgIAAAAAAAABaQsAAAACAADwYdiG50meP+xEs/pAirg/AAAAPxkCAAAAAAAAAWoLAAAAAgAA8OH3ggdCnz/UYmX4RhS4PwAAAD8ZAgAAAAAAAAFrCwAAAAIAAAhxm70jmaA/1IAX9kyetz8AAAA/KQIAAAAAAAABbAsAAAACAAAQMau7MxWhP8SeyfNSKLc/AAAAPykCAAAAAAAAAW0LAAAAAgAAGPG6uUORoT/EnsnzUii3PwAAAD85AgAAAAAAAAFuCwAAAAIAACCxyrdTDaI/vLx78Viytj8AAAA/OQIAAAAAAAABbwsAAAACAAAgscq3Uw2iP7TaLe9ePLY/AAAAP0gCAAAAAAAAAXALAAAAAgAAKHHatWOJoj+UFpLqalC1PwAAAD9IAgAAAAAAAAFxCwAAAAIAADjx+bGDgaM/hFL25XZktD8AAAA/WAIAAAAAAAABcgsAAAACAABAcRmuo3mkP2iOWuGCeLM/AAAAP1gCAAAAAAAAAXMLAAAAAgAAQHEZrqN5pD9crAzfiAKzPwAAAD9nAgAAAAAAAAF0CwAAAAIAAFAxKayz9aQ/TOhw2pQWsj8AAAA/ZwIAAAAAAAABdQsAAAACAABg8Tiqw3GlPzgGI9iaoLE/AAAAP3cCAAAAAAAAAXYLAAAAAgAAWLFIqNPtpT8sJNXVoCqxPwAAAD93AgAAAAAAAAF3CwAAAAIAAGhxWKbjaaY/LCTV1aAqsT8AAAA/hwIAAAAAAAABeAsAAAACAAB4MWik8+WmPyhCh9OmtLA/AAAAP5YCAAAAAAAAAXkLAAAAAgAAcPF3ogNipz8YYDnRrD6wPwAAAD+WAgAAAAAAAAF6CwAAAAIAAHDxd6IDYqc/EPzWnWWRrz8AAAA/lgIAAAAAAAABewsAAAACAACAsYegE96nPwA4O5lxpa4/AAAAP6YCAAAAAAAAAXwLAAAAAgAAiHGXniNaqD/oc5+UfbmtPwAAAD+2AgAAAAAAAAF9CwAAAAIAAIhxl54jWqg/yK8DkInNrD8AAAA/tgIAAAAAAAABfgsAAAACAACIMaecM9aoP8ivA5CJzaw/AAAAP7YCAAAAAAAAAX8LAAAAAgAAiDGnnDPWqD/I62eLleGrPwAAAD/FAgAAAAAAAAGACwAAAAIAAJjxtppDUqk/yOtni5Xhqz8AAAA/1QIAAAAAAAABgQsAAAACAACY8baaQ1KpP6AnzIah9ao/AAAAP9UCAAAAAAAAAYILAAAAAgAAoLHGmFPOqT+gJ8yGofWqPwAAAD/kAgAAAAAAAAGDCwAAAAIAAKCxxphTzqk/iGMwgq0Jqj8AAAA/5AIAAAAAAAABhAsAAAACAACgscaYU86pP4CflH25Hak/AAAAP/QCAAAAAAAAAYULAAAAAgAAoHHWlmNKqj+An5R9uR2pPwAAAD/0AgAAAAAAAAGGCwAAAAIAAKBx1pZjSqo/WNv4eMUxqD8AAAA/BAMAAAAAAAABhwsAAAACAACgcdaWY0qqP0AXXXTRRac/AAAAPxMDAAAAAAAAAYgLAAAAAgAAqDHmlHPGqj9AF1100UWnPwAAAD8TAwAAAAAAAAGJCwAAAAIAALjx9ZKDQqs/MFPBb91Zpj8AAAA/IwMAAAAAAAABigsAAAACAAC4sQWRk76rPxiPJWvpbaU/AAAAPyMDAAAAAAAAAYsLAAAAAgAAwHEVj6M6rD/4yolm9YGkPwAAAD8zAwAAAAAAAAGMCwAAAAIAANAxJY2ztqw/+AbuYQGWoz8AAAA/MwMAAAAAAAABjQsAAAACAADQ8TSLwzKtP9BCUl0NqqI/AAAAP0IDAAAAAAAAAY4LAAAAAgAA2LFEidOurT+4frZYGb6hPwAAAD9CAwAAAAAAAAGPCwAAAAIAAOhxVIfjKq4/uH62WBm+oT8AAAA/UgMAAAAAAAABkAsAAAACAAA48fmxg4GjP6KXQrmEQMg/AAAAPwAAAAAAAAAAAZELAAAAAgAAKDHqs3MFoz+il0K5hEDIPwAAAD8AAAAAAAAAAAGSCwAAAAIAAChx2rVjiaI/pohpuoF7yD8AAAA/EAAAAAAAAAABkwsAAAACAAAgscq3Uw2iP6p5kLt+tsg/AAAAPyAAAAAAAAAAAZQLAAAAAgAAILHKt1MNoj+2are8e/HIPwAAAD8gAAAAAAAAAAGVCwAAAAIAABjxurlDkaE/tlvevXgsyT8AAAA/LwAAAAAAAAABlgsAAAACAAAQMau7MxWhP75MBb91Z8k/AAAAPy8AAAAAAAAAAZcLAAAAAgAACHGbvSOZoD/GLlPBb93JPwAAAD8/AAAAAAAAAAGYCwAAAAIAAPDh94IHQp8/1hChw2lTyj8AAAA/PwAAAAAAAAABmQsAAAACAADwYdiG50meP97y7sVjyco/AAAAP04AAAAAAAAAAZoLAAAAAgAA0GGZjqdZnD/q1DzIXT/LPwAAAD9OAAAAAAAAAAGbCwAAAAIAAMDheZKHYZs/+raKyle1yz8AAAA/XgAAAAAAAAABnAsAAAACAACgYVqWZ2maPwqK/81OZsw/AAAAP14AAAAAAAAAAZ0LAAAAAgAAkGEbnid5mD8eXXTRRRfNPwAAAD9uAAAAAAAAAAGeCwAAAAIAAHDh+6EHgZc/LiEQ1jkDzj8AAAA/bgAAAAAAAAABnwsAAAACAABwYdyl54iWP0L0hNkwtM4/AAAAP30AAAAAAAAAAaALAAAAAgAAcGHcpeeIlj9O1tLbKirPPwAAAD+NAAAAAAAAAAGhCwAAAAIAAHBh3KXniJY/Wrgg3iSgzz8AAAA/jQAAAAAAAAABogsAAAACAABwYdyl54iWPzFNN3APC9A/AAAAP40AAAAAAAAAAaMLAAAAAgAAcGHcpeeIlj+1xcrwjSjQPwAAAD+dAAAAAAAAAAGkCwAAAAIAAHBh3KXniJY/OT5ecQxG0D8AAAA/nQAAAAAAAAABpQsAAAACAABwYdyl54iWPz8vhXIJgdA/AAAAP6EAAAAAAAAAAaYLAAAAAgAAcGHcpeeIlj9DIKxzBrzQPwAAAD+hAAAAAAAAAAGnCwAAAAIAAHBh3KXniJY/SxHTdAP30D8AAAA/sQAAAAAAAAABqAsAAAACAABwYdyl54iWP08C+nUAMtE/AAAAP7EAAAAAAAAAAakLAAAAAgAAcGHcpeeIlj9T8yB3/WzRPwAAAD/AAAAAAAAAAAGqCwAAAAIAAHBh3KXniJY/3Vzb+HjF0T8AAAA/wAAAAAAAAAABqwsAAAACAABwYdyl54iWP+VNAvp1ANI/AAAAP9AAAAAAAAAAAawLAAAAAgAAcGHcpeeIlj/tL1D8b3bSPwAAAD/QAAAAAAAAAAGtCwAAAAIAAHBh3KXniJY/c6jjfO6T0j8AAAA/4AAAAAAAAAABrgsAAAACAABwYdyl54iWP3eZCn7rztI/AAAAP+8AAAAAAAAAAa8LAAAAAgAAcOH7oQeBlz9/ijF/6AnTPwAAAD/vAAAAAAAAAAGwCwAAAAIAAHDh+6EHgZc/g3tYgOVE0z8AAAA/7wAAAAAAAAABsQsAAAACAABw4fuhB4GXP4dsf4Hif9M/AAAAP/8AAAAAAAAAAbILAAAAAgAAcOH7oQeBlz8N5RICYZ3TPwAAAD8PAQAAAAAAAAGzCwAAAAIAAJBhG54neZg/j12mgt+60z8AAAA/DwEAAAAAAAABtAsAAAACAACQYRueJ3mYP5VOzYPc9dM/AAAAPx4BAAAAAAAAAbULAAAAAgAAkGEbnid5mD8Zx2AEWxPUPwAAAD8eAQAAAAAAAAG2CwAAAAIAAKDhOppHcZk/GcdgBFsT1D8AAAA/LgEAAAAAAAABtwsAAAACAACg4TqaR3GZPx24hwVYTtQ/AAAAPy4BAAAAAAAAAbgLAAAAAgAAoGFalmdpmj8hqa4GVYnUPwAAAD89AQAAAAAAAAG5CwAAAAIAAKBhWpZnaZo/KZrVB1LE1D8AAAA/PQEAAAAAAAABugsAAAACAADA4XmSh2GbP6sSaYjQ4dQ/AAAAP00BAAAAAAAAAbsLAAAAAgAA0GGZjqdZnD+zA5CJzRzVPwAAAD9NAQAAAAAAAAG8CwAAAAIAANDhuIrHUZ0/t/S2ispX1T8AAAA/XQEAAAAAAAABvQsAAAACAADwYdiG50meP73l3YvHktU/AAAAP10BAAAAAAAAAb4LAAAAAgAA8OH3ggdCnz/F1gSNxM3VPwAAAD9sAQAAAAAAAAG/CwAAAAIAAACxi78THaA/RU+YDUPr1T8AAAA/bAEAAAAAAAABwAsAAAACAAAAsYu/Ex2gP8nHK47BCNY/AAAAP3wBAAAAAAAAAcELAAAAAgAACHGbvSOZoD9NQL8OQCbWPwAAAD98AQAAAAAAAAHCCwAAAAIAAAhxm70jmaA/zbhSj75D1j8AAAA/jAEAAAAAAAABwwsAAAACAAAQMau7MxWhP824Uo++Q9Y/AAAAP4wBAAAAAAAAAcQLAAAAAgAAEDGruzMVoT9RMeYPPWHWPwAAAD+bAQAAAAAAAAHFCwAAAAIAABAxq7szFaE/1al5kLt+1j8AAAA/qwEAAAAAAAABxgsAAAACAAAY8bq5Q5GhP1ciDRE6nNY/AAAAP6sBAAAAAAAAAccLAAAAAgAAILHKt1MNoj/bmqCRuLnWPwAAAD+6AQAAAAAAAAHICwAAAAIAAChx2rVjiaI/XxM0EjfX1j8AAAA/ugEAAAAAAAAByQsAAAACAAAoMeqzcwWjP9+Lx5K19NY/AAAAP8oBAAAAAAAAAcoLAAAAAgAAOPH5sYOBoz/fi8eStfTWPwAAAD/KAQAAAAAAAAHLCwAAAAIAADjx+bGDgaM/YwRbEzQS1z8AAAA/2gEAAAAAAAABzAsAAAACAABIsQmwk/2jP+d87pOyL9c/AAAAP+kBAAAAAAAAAc0LAAAAAgAAQHEZrqN5pD/nfO6Tsi/XPwAAAD/pAQAAAAAAAAHOCwAAAAIAAFAxKayz9aQ/53zuk7Iv1z8AAAA/hgIAAAAAAAABzwsAAAACAABg8Tiqw3GlP+d87pOyL9c/AAAAP54CAAAAAAAAAdALAAAAAgAAWLFIqNPtpT/nfO6Tsi/XPwAAAD+uAgAAAAAAAAHRCwAAAAIAAGhxWKbjaaY/53zuk7Iv1z8AAAA/rgIAAAAAAAAB0gsAAAACAACoMeaUc8aqP/CTsi+3I+M/AAAAPwAAAAAAAAAAAdMLAAAAAgAAqDHmlHPGqj+u12jv9xTjPwAAAD8AAAAAAAAAAAHUCwAAAAIAALjx9ZKDQqs/bhsfrzgG4z8AAAA/PwAAAAAAAAAB1QsAAAACAAC4sQWRk76rP24bH684BuM/AAAAP04AAAAAAAAAAdYLAAAAAgAAwHEVj6M6rD9uGx+vOAbjPwAAAD9eAAAAAAAAAAHXCwAAAAIAANAxJY2ztqw/Kl/Vbnn34j8AAAA/bgAAAAAAAAAB2AsAAAACAADYsUSJ066tP+qiiy666OI/AAAAP24AAAAAAAAAAdkLAAAAAgAA6DFkhfOmrj/qoosuuujiPwAAAD99AAAAAAAAAAHaCwAAAAIAAPDxc4MDI68/6qKLLrro4j8AAAA/fQAAAAAAAAAB2wsAAAACAAAAucm/kQ2wP6rmQe762eI/AAAAP40AAAAAAAAAAdwLAAAAAgAACJnRvplLsD+q5kHu+tniPwAAAD+NAAAAAAAAAAHdCwAAAAIAAAxZ4bypx7A/quZB7vrZ4j8AAAA/nAAAAAAAAAAB3gsAAAACAAAQOem7sQWxP6rmQe762eI/AAAAP5wAAAAAAAAAAd8LAAAAAgAAFBnxurlDsT+q5kHu+tniPwAAAD+sAAAAAAAAAAHgCwAAAAIAABzZALnJv7E/quZB7vrZ4j8AAAA/vAAAAAAAAAAB4QsAAAACAAAgmRC32TuyP6rmQe762eI/AAAAP7wAAAAAAAAAAeILAAAAAgAAKHkYtuF5sj+q5kHu+tniPwAAAD/LAAAAAAAAAAHjCwAAAAIAACw5KLTx9bI/quZB7vrZ4j8AAAA/ywAAAAAAAAAB5AsAAAACAAA4+TeyAXKzP2gq+K07y+I/AAAAP9sAAAAAAAAAAeULAAAAAgAARJlPrxkstD9oKvitO8viPwAAAD/bAAAAAAAAAAHmCwAAAAIAAExZX60pqLQ/aCr4rTvL4j8AAAA/6wAAAAAAAAAB5wsAAAACAABU+XaqQWK1P2gq+K07y+I/AAAAP+sAAAAAAAAAAegLAAAAAgAAYJmOp1kctj8kbq5tfLziPwAAAD/6AAAAAAAAAAHpCwAAAAIAAHQZrqN5FLc/JG6ubXy84j8AAAA/+gAAAAAAAAAB6gsAAAACAACAucWgkc63PyRurm18vOI/AAAAPwoBAAAAAAAAAesLAAAAAgAAjFndnamIuD8kbq5tfLziPwAAAD8KAQAAAAAAAAHsCwAAAAIAAJT59JrBQrk/JG6ubXy84j8AAAA/GQEAAAAAAAAB7QsAAAACAACgmQyY2fy5PyRurm18vOI/AAAAPxkBAAAAAAAAAe4LAAAAAgAApFkclul4uj8kbq5tfLziPwAAAD8pAQAAAAAAAAHvCwAAAAIAAKwZLJT59Lo/JG6ubXy84j8AAAA/KQEAAAAAAAAB8AsAAAACAAC42TuSCXG7PyRurm18vOI/AAAAPzkBAAAAAAAAAfELAAAAAgAAwJlLkBntuz8kbq5tfLziPwAAAD85AQAAAAAAAAHyCwAAAAIAAMRZW44pabw/JG6ubXy84j8AAAA/SAEAAAAAAAAB8wsAAAACAADQGWuMOeW8PyRurm18vOI/AAAAP0gBAAAAAAAAAfQLAAAAAgAA1Plyi0EjvT8kbq5tfLziPwAAAD9YAQAAAAAAAAH1CwAAAAIAANy5golRn70/JG6ubXy84j8AAAA/WAEAAAAAAAAB9gsAAAACAADgmYqIWd29PyRurm18vOI/AAAAP2gBAAAAAAAAAfcLAAAAAgAA4HmSh2Ebvj8kbq5tfLziPwAAAD93AQAAAAAAAAH4CwAAAAIAAOhZmoZpWb4/JG6ubXy84j8AAAA/dwEAAAAAAAAB+QsAAAACAADoOaKFcZe+PyRurm18vOI/AAAAP4cBAAAAAAAAAfoLAAAAAgAA7BmqhHnVvj8kbq5tfLziPwAAAD+HAQAAAAAAAAH7CwAAAAIAAPj5sYOBE78/JG6ubXy84j8AAAA/lgEAAAAAAAAB/AsAAAACAAD02bmCiVG/PyRurm18vOI/AAAAP6YBAAAAAAAAAf0LAAAAAgAABJrJgJnNvz8kbq5tfLziPwAAAD+pAQAAAAAAAAH+CwAAAAIAAACtbL/UJMA/JG6ubXy84j8AAAA/uQEAAAAAAAAB/wsAAAACAAAGjXS+3GLAPyRurm18vOI/AAAAP7kBAAAAAAAAAQAMAAAAAgAADG18veSgwD9oKvitO8viPwAAAD/IAQAAAAAAAAEBDAAAAAIAAAxNhLzs3sA/aCr4rTvL4j8AAAA/yAEAAAAAAAABAgwAAAACAAASHRC7+DvBP6rmQe762eI/AAAAP9gBAAAAAAAAAQMMAAAAAgAAHN0fuQi4wT+q5kHu+tniPwAAAD/oAQAAAAAAAAEEDAAAAAIAACStq7cUFcI/quZB7vrZ4j8AAAA/6AEAAAAAAAABBQwAAAACAAAqfTe2IHLCP+qiiy666OI/AAAAP/cBAAAAAAAAAQYMAAAAAgAALi3LszQNwz/qoosuuujiPwAAAD/3AQAAAAAAAAEHDAAAAAIAADT9VrJAasM/Kl/Vbnn34j8AAAA/BwIAAAAAAAABCAwAAAACAAA6zeKwTMfDPypf1W559+I/AAAAPwcCAAAAAAAAAQkMAAAAAgAAQJ1ur1gkxD9uGx+vOAbjPwAAAD8WAgAAAAAAAAEKDAAAAAIAAExdfq1ooMQ/bhsfrzgG4z8AAAA/FgIAAAAAAAABCwwAAAACAABMTQKtbL/EP24bH684BuM/AAAAPyYCAAAAAAAAAQwMAAAAAgAAVA0Sq3w7xT9uGx+vOAbjPwAAAD8mAgAAAAAAAAENDAAAAAIAAFrdnamImMU/bhsfrzgG4z8AAAA/NgIAAAAAAAABDgwAAAACAABcvaWokNbFP24bH684BuM/AAAAPzYCAAAAAAAAAQ8MAAAAAgAAZJ2tp5gUxj+u12jv9xTjPwAAAD9FAgAAAAAAAAEQDAAAAAIAAGR9taagUsY/rtdo7/cU4z8AAAA/RQIAAAAAAAABEQwAAAACAABoXb2lqJDGP67XaO/3FOM/AAAAP1UCAAAAAAAAARIMAAAAAgAAcD3FpLDOxj+u12jv9xTjPwAAAD9VAgAAAAAAAAETDAAAAAIAAHAdzaO4DMc/rtdo7/cU4z8AAAA/ZQIAAAAAAAABFAwAAAACAAB0DVGjvCvHP67XaO/3FOM/AAAAP2UCAAAAAAAAARUMAAAAAgAAdu1YosRpxz+u12jv9xTjPwAAAD90AgAAAAAAAAEWDAAAAAIAAHrd3KHIiMc/rtdo7/cU4z8AAAA/dAIAAAAAAAABFwwAAAACAAB8veSg0MbHP67XaO/3FOM/AAAAP4QCAAAAAAAAARgMAAAAAgAAgJ3sn9gEyD/wk7IvtyPjPwAAAD+EAgAAAAAAAAEZDAAAAAIAAIZ99J7gQsg/8JOyL7cj4z8AAAA/kwIAAAAAAAABGgwAAAACAACMTYCd7J/IP/CTsi+3I+M/AAAAP5MCAAAAAAAAARsMAAAAAgAAkh0MnPj8yD8yUPxvdjLjPwAAAD+jAgAAAAAAAAEcDAAAAAIAAJjdG5oIeck/MlD8b3Yy4z8AAAA/owIAAAAAAAABHQwAAAACAACeraeYFNbJPzJQ/G92MuM/AAAAP7MCAAAAAAAAAR4MAAAAAgAApH0zlyAzyj8yUPxvdjLjPwAAAD+zAgAAAAAAAAEfDAAAAAIAAKhdO5Yocco/MlD8b3Yy4z8AAAA/wgIAAAAAAAABIAwAAAACAACoPUOVMK/KPzJQ/G92MuM/AAAAP8ICAAAAAAAAASEMAAAAAgAArg3PkzwMyz8yUPxvdjLjPwAAAD/SAgAAAAAAAAEiDAAAAAIAALbt1pJESss/MlD8b3Yy4z8AAAA/0gIAAAAAAAABIwwAAAACAAC6zd6RTIjLP3IMRrA1QeM/AAAAP+ICAAAAAAAAASQMAAAAAgAAuq3mkFTGyz9yDEawNUHjPwAAAD/xAgAAAAAAAAElDAAAAAIAAMCN7o9cBMw/cgxGsDVB4z8AAAA/8QIAAAAAAAABJgwAAAACAADEbfaOZELMP7TIj/D0T+M/AAAAPwEDAAAAAAAAAScMAAAAAgAAxk3+jWyAzD+0yI/w9E/jPwAAAD8BAwAAAAAAAAEoDAAAAAIAAMwtBo10vsw/tMiP8PRP4z8AAAA/EAMAAAAAAAABKQwAAAACAADUDQ6MfPzMP7TIj/D0T+M/AAAAPxADAAAAAAAAASoMAAAAAgAA0O0Vi4Q6zT+0yI/w9E/jPwAAAD8gAwAAAAAAAAErDAAAAAIAANjdmYqIWc0/tMiP8PRP4z8AAAA/IAMAAAAAAAABLAwAAAACAADYzR2KjHjNP7TIj/D0T+M/AAAAPzADAAAAAAAAAS0MAAAAAgAA3q0liZS2zT+0yI/w9E/jPwAAAD8wAwAAAAAAAAEuDAAAAAIAANyNLYic9M0/tMiP8PRP4z8AAAA/PwMAAAAAAAABLwwAAAACAADkbTWHpDLOP7TIj/D0T+M/AAAAPz8DAAAAAAAAATAMAAAAAgAA6k09hqxwzj+0yI/w9E/jPwAAAD9PAwAAAAAAAAExDAAAAAIAAOgtRYW0rs4/tMiP8PRP4z8AAAA/TwMAAAAAAAABMgwAAAACAADuDU2EvOzOP7TIj/D0T+M/AAAAP18DAAAAAAAAATMMAAAAAgAA9u1Ug8Qqzz+0yI/w9E/jPwAAAD9fAwAAAAAAAAE0DAAAAAIAAPbNXILMaM8/tMiP8PRP4z8AAAA/bgMAAAAAAAABNQwAAAACAAD6rWSB1KbPP/aE2TC0XuM/AAAAP24DAAAAAAAAATYMAAAAAgAAAI5sgNzkzz/2hNkwtF7jPwAAAD9+AwAAAAAAAAE3DAAAAAIAAAA3uj9yEdA/OEEjcXNt4z8AAAA/fgMAAAAAAAABOAwAAAACAAACJz4/djDQPzhBI3FzbeM/AAAAP40DAAAAAAAAATkMAAAAAgAABg+EPvxe0D94/WyxMnzjPwAAAD+NAwAAAAAAAAE6DAAAAAIAAAj3yT2CjdA/eP1ssTJ84z8AAAA/nQMAAAAAAAABOwwAAAACAAAM5009hqzQP3j9bLEyfOM/AAAAP50DAAAAAAAAATwMAAAAAgAADs+TPAzb0D94/WyxMnzjPwAAAD+qAwAAAAAAAAE9DAAAAAIAABK32TuSCdE/eP1ssTJ84z8AAAA/qgMAAAAAAAABPgwAAAACAAASp107lijRP3j9bLEyfOM/AAAAP7kDAAAAAAAAAT8MAAAAAgAAFJfhOppH0T94/WyxMnzjPwAAAD+5AwAAAAAAAAFADAAAAAIAABiHZTqeZtE/eP1ssTJ84z8AAAA/yQMAAAAAAAABQQwAAAACAAAYd+k5ooXRP3j9bLEyfOM/AAAAP8kDAAAAAAAAAUIMAAAAAgAAGmdtOaak0T94/WyxMnzjPwAAAD/ZAwAAAAAAAAFDDAAAAAIAABxX8Tiqw9E/eP1ssTJ84z8AAAA/2QMAAAAAAAABRAwAAAACAAAeT7M4LNPRP3j9bLEyfOM/AAAAP+gDAAAAAAAAAUUMAAAAAgAAHkd1OK7i0T94/WyxMnzjPwAAAD/4AwAAAAAAAAFGDAAAAAIAACA/Nzgw8tE/eP1ssTJ84z8AAAA/+AMAAAAAAAABRwwAAAACAAAgN/k3sgHSP3j9bLEyfOM/AAAAPxcEAAAAAAAAAUgMAAAAAgAAIC+7NzQR0j94/WyxMnzjPwAAAD8XBAAAAAAAAAFJDAAAAAIAACInfTe2INI/eP1ssTJ84z8AAAA/JwQAAAAAAAABSgwAAAACAAAkHz83ODDSP3j9bLEyfOM/AAAAPycEAAAAAAAAAUsMAAAAAgAAJg/DNjxP0j94/WyxMnzjPwAAAD82BAAAAAAAAAFMDAAAAAIAACb/RjZAbtI/eP1ssTJ84z8AAAA/RgQAAAAAAAABTQwAAAACAAAq78o1RI3SP3j9bLEyfOM/AAAAP1YEAAAAAAAAAU4MAAAAAgAALN9ONUis0j94/WyxMnzjPwAAAD9WBAAAAAAAAAFPDAAAAAIAACzP0jRMy9I/eP1ssTJ84z8AAAA/VgQAAAAAAAABUAwAAAACAAAuv1Y0UOrSPzhBI3FzbeM/AAAAP2UEAAAAAAAAAVEMAAAAAgAAMqecM9YY0z84QSNxc23jPwAAAD91BAAAAAAAAAFSDAAAAAIAADSXIDPaN9M/OEEjcXNt4z8AAAA/dQQAAAAAAAABUwwAAAACAAA0h6Qy3lbTPzhBI3FzbeM/AAAAP4QEAAAAAAAAAVQMAAAAAgAAOHcoMuJ10z84QSNxc23jPwAAAD+EBAAAAAAAAAFVDAAAAAIAADpnrDHmlNM/OEEjcXNt4z8AAAA/lAQAAAAAAAABVgwAAAACAAA6VzAx6rPTPzhBI3FzbeM/AAAAP5QEAAAAAAAAAVcMAAAAAgAAPke0MO7S0z84QSNxc23jPwAAAD+kBAAAAAAAAAFYDAAAAAIAAEA3ODDy8dM/9oTZMLRe4z8AAAA/pAQAAAAAAAABWQwAAAACAABAJ7wv9hDUP/aE2TC0XuM/AAAAP7MEAAAAAAAAAVoMAAAAAgAAQhdAL/ov1D/2hNkwtF7jPwAAAD+zBAAAAAAAAAFbDAAAAAIAAEIPAi98P9Q/9oTZMLRe4z8AAAA/wwQAAAAAAAABXAwAAAACAABG/4UugF7UP7TIj/D0T+M/AAAAP8MEAAAAAAAAAV0MAAAAAgAARvdHLgJu1D+0yI/w9E/jPwAAAD/TBAAAAAAAAAFeDAAAAAIAAEjfjS2InNQ/cgxGsDVB4z8AAAA/0wQAAAAAAAABXwwAAAACAABMx9MsDsvUP3IMRrA1QeM/AAAAP+IEAAAAAAAAAWAMAAAAAgAATrdXLBLq1D9yDEawNUHjPwAAAD/iBAAAAAAAAAFhDAAAAAIAAFKn2ysWCdU/cgxGsDVB4z8AAAA/8gQAAAAAAAABYgwAAAACAABSn50rmBjVP3IMRrA1QeM/AAAAP/IEAAAAAAAAAWMMAAAAAgAAVI8hK5w31T9yDEawNUHjPwAAAD8BBQAAAAAAAAFkDAAAAAIAAFR/pSqgVtU/cgxGsDVB4z8AAAA/AQUAAAAAAAABZQwAAAACAABYd2cqImbVP3IMRrA1QeM/AAAAPxEFAAAAAAAAAWYMAAAAAgAAWGfrKSaF1T8yUPxvdjLjPwAAAD8RBQAAAAAAAAFnDAAAAAIAAFpfrSmolNU/MlD8b3Yy4z8AAAA/IQUAAAAAAAABaAwAAAACAABaV28pKqTVPzJQ/G92MuM/AAAAPyEFAAAAAAAAAWkMAAAAAgAAWk8xKayz1T/wk7IvtyPjPwAAAD8wBQAAAAAAAAFqDAAAAAIAAF5H8yguw9U/8JOyL7cj4z8AAAA/QAUAAAAAAAABawwAAAACAABcP7UosNLVP67XaO/3FOM/AAAAP0AFAAAAAAAAAWwMAAAAAgAAXD+1KLDS1T9uGx+vOAbjPwAAAD9QBQAAAAAAAAFtDAAAAAIAAF43dygy4tU/Kl/Vbnn34j8AAAA/UAUAAAAAAAABbgwAAAACAABgLzkotPHVP+qiiy666OI/AAAAP18FAAAAAAAAAW8MAAAAAgAAYCf7JzYB1j+q5kHu+tniPwAAAD9fBQAAAAAAAAFwDAAAAAIAAGAfvSe4ENY/aCr4rTvL4j8AAAA/bwUAAAAAAAABcQwAAAACAABiF38nOiDWPyRurm18vOI/AAAAP28FAAAAAAAAAXIMAAAAAgAAYhd/Jzog1j/ksWQtva3iPwAAAD9+BQAAAAAAAAFzDAAAAAIAAGIPQSe8L9Y/pPUa7f2e4j8AAAA/fgUAAAAAAAABdAwAAAACAABkBwMnPj/WPyB9h2x/geI/AAAAP44FAAAAAAAAAXUMAAAAAgAAZv/EJsBO1j+eBPTrAGTiPwAAAD+eBQAAAAAAAAF2DAAAAAIAAGb3hiZCXtY/Goxga4JG4j8AAAA/ngUAAAAAAAABdwwAAAACAABm94YmQl7WP9rPFivDN+I/AAAAP60FAAAAAAAAAXgMAAAAAgAAZu9IJsRt1j9WV4OqRBriPwAAAD+tBQAAAAAAAAF5DAAAAAIAAGbvSCbEbdY/1N7vKcb84T8AAAA/vQUAAAAAAAABegwAAAACAABo5womRn3WP1BmXKlH3+E/AAAAP70FAAAAAAAAAXsMAAAAAgAAaOcKJkZ91j8QqhJpiNDhPwAAAD/NBQAAAAAAAAF8DAAAAAIAAGjnCiZGfdY/zO3IKMnB4T8AAAA/zQUAAAAAAAABfQwAAAACAABo38wlyIzWP0x1NahKpOE/AAAAP9wFAAAAAAAAAX4MAAAAAgAAaN/MJciM1j/G/KEnzIbhPwAAAD/cBQAAAAAAAAF/DAAAAAIAAGjfzCXIjNY/RoQOp01p4T8AAAA/7AUAAAAAAAABgAwAAAACAABo38wlyIzWP8ILeybPS+E/AAAAP+wFAAAAAAAAAYEMAAAAAgAAaN/MJciM1j9Ak+elUC7hPwAAAD/7BQAAAAAAAAGCDAAAAAIAAGjfzCXIjNY/vBpUJdIQ4T8AAAA/+wUAAAAAAAABgwwAAAACAABo38wlyIzWPzqiwKRT8+A/AAAAPwsGAAAAAAAAAYQMAAAAAgAAaN/MJciM1j+2KS0k1dXgPwAAAD8LBgAAAAAAAAGFDAAAAAIAAGjfzCXIjNY/NLGZo1a44D8AAAA/GwYAAAAAAAABhgwAAAACAABo38wlyIzWP7I4BiPYmuA/AAAAPxsGAAAAAAAAAYcMAAAAAgAAaN/MJciM1j8swHKiWX3gPwAAAD8qBgAAAAAAAAGIDAAAAAIAAGjfzCXIjNY/rEffIdtf4D8AAAA/KgYAAAAAAAABiQwAAAACAABo38wlyIzWPyjPS6FcQuA/AAAAPzoGAAAAAAAAAYoMAAAAAgAAaN/MJciM1j/mEgJhnTPgPwAAAD86BgAAAAAAAAGLDAAAAAIAAGjfzCXIjNY/pla4IN4k4D8AAAA/SgYAAAAAAAABjAwAAAACAABo5womRn3WPyLeJKBfB+A/AAAAP0oGAAAAAAAAAY0MAAAAAgAAaOcKJkZ91j/BQ7a/QPHfPwAAAD9ZBgAAAAAAAAGODAAAAAIAAGbvSCbEbdY/u1KPvkO23z8AAAA/WQYAAAAAAAABjwwAAAACAABm94YmQl7WPzna+z3FmN8/AAAAP2kGAAAAAAAAAZAMAAAAAgAAZAcDJz4/1j8z6dQ8yF3fPwAAAD9pBgAAAAAAAAGRDAAAAAIAAGIPQSe8L9Y/r3BBvElA3z8AAAA/eAYAAAAAAAABkgwAAAACAABgH70nuBDWP69wQbxJQN8/AAAAP3gGAAAAAAAAAZMMAAAAAgAAYC85KLTx1T8v+K07yyLfPwAAAD+IBgAAAAAAAAGUDAAAAAIAAFw/tSiw0tU/JweHOs7n3j8AAAA/iAYAAAAAAAABlQwAAAACAABaTzEprLPVP6eO87lPyt4/AAAAP5gGAAAAAAAAAZYMAAAAAgAAWl+tKaiU1T8jFmA50azePwAAAD+YBgAAAAAAAAGXDAAAAAIAAFZvKSqkddU/nZ3MuFKP3j8AAAA/pwYAAAAAAAABmAwAAAACAABUf6UqoFbVPx0lOTjUcd4/AAAAP6cGAAAAAAAAAZkMAAAAAgAAVI8hK5w31T8dJTk41HHePwAAAD+3BgAAAAAAAAGaDAAAAAIAAFKn2ysWCdU/m6ylt1VU3j8AAAA/twYAAAAAAAABmwwAAAACAABOt1csEurUPxM0EjfXNt4/AAAAP8cGAAAAAAAAAZwMAAAAAgAATNdPLQqs1D+Tu362WBnePwAAAD/WBgAAAAAAAAGdDAAAAAIAAErvCS6EfdQ/k7t+tlgZ3j8AAAA/1gYAAAAAAAABngwAAAACAABGB8Qu/k7UP5O7frZYGd4/AAAAP9YGAAAAAAAAAZ8MAAAAAgAARB9+L3gg1D8RQ+s12vvdPwAAAD/mBgAAAAAAAAGgDAAAAAIAAD5HtDDu0tM/jcpXtVve3T8AAAA/9QYAAAAAAAABoQwAAAACAAA2b+oxZIXTP43KV7Vb3t0/AAAAP/UGAAAAAAAAAaIMAAAAAgAANJcgM9o30z+Nyle1W97dPwAAAD/1BgAAAAAAAAGjDAAAAAIAAC6/VjRQ6tI/C1LENN3A3T8AAAA/BQcAAAAAAAABpAwAAAACAAAo54w1xpzSPwtSxDTdwN0/AAAAPxUHAAAAAAAAAaUMAAAAAgAAJgeFNr5e0j8LUsQ03cDdPwAAAD8VBwAAAAAAAAGmDAAAAAIAACAvuzc0EdI/C1LENN3A3T8AAAA/JAcAAAAAAAABpwwAAAACAAAeR3U4ruLRPwtSxDTdwN0/AAAAPyQHAAAAAAAAAagMAAAAAgAAHFfxOKrD0T8LUsQ03cDdPwAAAD80BwAAAAAAAAGpDAAAAAIAABpnbTmmpNE/C1LENN3A3T8AAAA/NAcAAAAAAAABqgwAAAACAAAYd+k5ooXRPwtSxDTdwN0/AAAAP0QHAAAAAAAAAasMAAAAAgAAGH8nOiB20T8LUsQ03cDdPwAAAD9EBwAAAAAAAAGsDAAAAAIAABiHZTqeZtE/C1LENN3A3T8AAAA/UwcAAAAAAAABrQwAAAACAAAUj6M6HFfRPwtSxDTdwN0/AAAAP1MHAAAAAAAAAa4MAAAAAgAAFJfhOppH0T8LUsQ03cDdPwAAAD9jBwAAAAAAAAGvDAAAAAIAABSfHzsYONE/C1LENN3A3T8AAAA/YwcAAAAAAAABsAwAAAACAAASp107lijRPwtSxDTdwN0/AAAAP3IHAAAAAAAAAbEMAAAAAgAAEK+bOxQZ0T8LUsQ03cDdPwAAAD9yBwAAAAAAAAGyDAAAAAIAAA6/FzwQ+tA/C1LENN3A3T8AAAA/ggcAAAAAAAABswwAAAACAAAOx1U8jurQPwtSxDTdwN0/AAAAP5IHAAAAAAAAAbQMAAAAAgAADs+TPAzb0D8LUsQ03cDdPwAAAD+SBwAAAAAAAAG1DAAAAAIAAAzfDz0IvNA/C1LENN3A3T8AAAA/oQcAAAAAAAABtgwAAAACAAAM5009hqzQPwtSxDTdwN0/AAAAP6EHAAAAAAAAAbcMAAAAAgAACu+LPQSd0D8LUsQ03cDdPwAAAD+tBwAAAAAAAAG4DAAAAAIAAAj3yT2CjdA/C1LENN3A3T8AAAA/vQcAAAAAAAABuQwAAAACAAAGB0Y+fm7QP43KV7Vb3t0/AAAAP70HAAAAAAAAAboMAAAAAgAABhfCPnpP0D8RQ+s12vvdPwAAAD/MBwAAAAAAAAG7DAAAAAIAAAInPj92MNA/EUPrNdr73T8AAAA/3AcAAAAAAAABvAwAAAACAAAAN7o/chHQP5O7frZYGd4/AAAAP9wHAAAAAAAAAb0MAAAAAgAAAI5sgNzkzz8TNBI31zbePwAAAD/cBwAAAAAAAAG+DAAAAAIAAPqtZIHUps8/m6ylt1VU3j8AAAA/6wcAAAAAAAABvwwAAAACAAD2zVyCzGjPP52dzLhSj94/AAAAP+sHAAAAAAAAAcAMAAAAAgAA7g1NhLzszj8jFmA50azePwAAAD/7BwAAAAAAAAHBDAAAAAIAAOgtRYW0rs4/p47zuU/K3j8AAAA/+wcAAAAAAAABwgwAAAACAADqTT2GrHDOP6eO87lPyt4/AAAAPwsIAAAAAAAAAcMMAAAAAgAA5G01h6Qyzj8nB4c6zufePwAAAD8LCAAAAAAAAAHEDAAAAAIAANyNLYic9M0/qX8au0wF3z8AAAA/GggAAAAAAAABxQwAAAACAADcjS2InPTNPy/4rTvLIt8/AAAAPxoIAAAAAAAAAcYMAAAAAgAA3p2piJjVzT8v+K07yyLfPwAAAD8qCAAAAAAAAAHHDAAAAAIAAN6tJYmUts0/L/itO8si3z8AAAA/KggAAAAAAAAByAwAAAACAADWvaGJkJfNP69wQbxJQN8/AAAAPzoIAAAAAAAAAckMAAAAAgAA2M0diox4zT8z6dQ8yF3fPwAAAD9JCAAAAAAAAAHKDAAAAAIAANjdmYqIWc0/tWFovUZ73z8AAAA/SQgAAAAAAAABywwAAAACAADQ7RWLhDrNPzna+z3FmN8/AAAAP1kIAAAAAAAAAcwMAAAAAgAA0O0Vi4Q6zT+7Uo++Q7bfPwAAAD9ZCAAAAAAAAAHNDAAAAAIAANL9kYuAG80/P8siP8LT3z8AAAA/aAgAAAAAAAABzgwAAAACAADUDQ6MfPzMPz/LIj/C098/AAAAP3gIAAAAAAAAAc8MAAAAAgAAzB2KjHjdzD/BQ7a/QPHfPwAAAD94CAAAAAAAAAHQDAAAAAIAAMwtBo10vsw/It4koF8H4D8AAAA/iAgAAAAAAAAB0QwAAAACAADOPYKNcJ/MP2SabuAeFuA/AAAAP4gIAAAAAAAAAdIMAAAAAgAAxk3+jWyAzD/mEgJhnTPgPwAAAD+XCAAAAAAAAAHTDAAAAAIAAMZN/o1sgMw/KM9LoVxC4D8AAAA/lwgAAAAAAAAB1AwAAAACAADGXXqOaGHMP2iLleEbUeA/AAAAP6cIAAAAAAAAAdUMAAAAAgAAxG32jmRCzD+sR98h21/gPwAAAD+nCAAAAAAAAAHWDAAAAAIAAMRt9o5kQsw/7gMpYppu4D8AAAA/twgAAAAAAAAB1wwAAAACAADAfXKPYCPMPyzAcqJZfeA/AAAAP7cIAAAAAAAAAdgMAAAAAgAAwH1yj2AjzD9ufLziGIzgPwAAAD/GCAAAAAAAAAHZDAAAAAIAAMCN7o9cBMw/8vRPY5ep4D8AAAA/xggAAAAAAAAB2gwAAAACAAC+nWqQWOXLP3Zt4+MVx+A/AAAAP9YIAAAAAAAAAdsMAAAAAgAAvp1qkFjlyz/45XZklOTgPwAAAD/WCAAAAAAAAAHcDAAAAAIAALqt5pBUxss/el4K5RIC4T8AAAA/5QgAAAAAAAAB3QwAAAACAAC6reaQVMbLP/7WnWWRH+E/AAAAP+UIAAAAAAAAAd4MAAAAAgAAvL1ikVCnyz+ATzHmDz3hPwAAAD/1CAAAAAAAAAHfDAAAAAIAALrN3pFMiMs/wgt7Js9L4T8AAAA/9QgAAAAAAAAB4AwAAAACAAC6zd6RTIjLPwLIxGaOWuE/AAAAPwUJAAAAAAAAAeEMAAAAAgAAus3ekUyIyz9GhA6nTWnhPwAAAD8FCQAAAAAAAAHiDAAAAAIAALTdWpJIacs/hkBY5wx44T8AAAA/FAkAAAAAAAAB4wwAAAACAAC03VqSSGnLP8b8oSfMhuE/AAAAPxQJAAAAAAAAAeQMAAAAAgAAtN1akkhpyz8Kuetni5XhPwAAAD8kCQAAAAAAAAHlDAAAAAIAALTdWpJIacs/THU1qEqk4T8AAAA/JAkAAAAAAAAB5gwAAAACAAC03VqSSGnLP4wxf+gJs+E/AAAAPzQJAAAAAAAAAecMAAAAAgAAtN1akkhpyz/M7cgoycHhPwAAAD9DCQAAAAAAAAHoDAAAAAIAALTdWpJIacs/EKoSaYjQ4T8AAAA/QwkAAAAAAAAB6QwAAAACAAC03VqSSGnLP1BmXKlH3+E/AAAAP1MJAAAAAAAAAeoMAAAAAgAAtN1akkhpyz+SIqbpBu7hPwAAAD9iCQAAAAAAAAHrDAAAAAIAALTdWpJIacs/1N7vKcb84T8AAAA/YgkAAAAAAAAB7AwAAAACAAC03VqSSGnLPxSbOWqFC+I/AAAAP2IJAAAAAAAAAe0MAAAAAgAAtN1akkhpyz9WV4OqRBriPwAAAD9yCQAAAAAAAAHuDAAAAAIAALTdWpJIacs/mBPN6gMp4j8AAAA/ggkAAAAAAAAB7wwAAAACAAC03VqSSGnLP9rPFivDN+I/AAAAP5EJAAAAAAAAAfAMAAAAAgAAus3ekUyIyz8ajGBrgkbiPwAAAD+hCQAAAAAAAAHxDAAAAAIAALy9YpFQp8s/XEiqq0FV4j8AAAA/ugkAAAAAAAAB8gwAAAACAAC6reaQVMbLP1xIqqtBVeI/AAAAP7oJAAAAAAAAAfMMAAAAAgAAvp1qkFjlyz9cSKqrQVXiPwAAAD/KCQAAAAAAAAH0DAAAAAIAAMCN7o9cBMw/XEiqq0FV4j8AAAA/2QkAAAAAAAAB9QwAAAACAADAfXKPYCPMP1xIqqtBVeI/AAAAP9kJAAAAAAAAAfYMAAAAAgAAxG32jmRCzD9cSKqrQVXiPwAAAD/pCQAAAAAAAAH3DAAAAAIAAMZN/o1sgMw/XEiqq0FV4j8AAAA/6QkAAAAAAAAB+AwAAAACAABgmY6nWRy2PxgrwzeiwOQ/AAAAPwAAAAAAAAAAAfkMAAAAAgAAYJmOp1kctj9Y5wx4Yc/kPwAAAD8AAAAAAAAAAAH6DAAAAAIAAGCZjqdZHLY/nKNWuCDe5D8AAAA/IwAAAAAAAAAB+wwAAAACAABgmY6nWRy2P95foPjf7OQ/AAAAPyMAAAAAAAAAAfwMAAAAAgAAYJmOp1kctj8eHOo4n/vkPwAAAD8zAAAAAAAAAAH9DAAAAAIAAGCZjqdZHLY/YNgzeV4K5T8AAAA/MwAAAAAAAAAB/gwAAAACAABgmY6nWRy2P6KUfbkdGeU/AAAAP0MAAAAAAAAAAf8MAAAAAgAAaHmWpmFatj/iUMf53CflPwAAAD9SAAAAAAAAAAEADQAAAAIAAGh5lqZhWrY/JA0ROpw25T8AAAA/YgAAAAAAAAABAQ0AAAACAABkWZ6laZi2PyQNETqcNuU/AAAAP3IAAAAAAAAAAQINAAAAAgAAZFmepWmYtj9myVp6W0XlPwAAAD9yAAAAAAAAAAEDDQAAAAIAAGw5pqRx1rY/ZslaeltF5T8AAAA/gQAAAAAAAAABBA0AAAACAABsOaakcda2P6aFpLoaVOU/AAAAP4EAAAAAAAAAAQUNAAAAAgAAdBmuo3kUtz+mhaS6GlTlPwAAAD+RAAAAAAAAAAEGDQAAAAIAAHT5taKBUrc/poWkuhpU5T8AAAA/oAAAAAAAAAABBw0AAAACAAB42b2hiZC3P6aFpLoaVOU/AAAAP7AAAAAAAAAAAQgNAAAAAgAAgLnFoJHOtz/oQe762WLlPwAAAD+wAAAAAAAAAAEJDQAAAAIAAICZzZ+ZDLg/6EHu+tli5T8AAAA/wAAAAAAAAAABCg0AAAACAACMWd2dqYi4P+hB7vrZYuU/AAAAP8AAAAAAAAAAAQsNAAAAAgAAkBntm7kEuT8q/jc7mXHlPwAAAD/PAAAAAAAAAAEMDQAAAAIAAJjZ/JnJgLk/Kv43O5lx5T8AAAA/zwAAAAAAAAABDQ0AAAACAACcuQSZ0b65P2q6gXtYgOU/AAAAP98AAAAAAAAAAQ4NAAAAAgAAoJkMmNn8uT9quoF7WIDlPwAAAD/fAAAAAAAAAAEPDQAAAAIAAKB5FJfhOro/arqBe1iA5T8AAAA/7wAAAAAAAAABEA0AAAACAACsOSSV8ba6P2q6gXtYgOU/AAAAP+8AAAAAAAAAARENAAAAAgAArBkslPn0uj9quoF7WIDlPwAAAD/+AAAAAAAAAAESDQAAAAIAALT5M5MBM7s/arqBe1iA5T8AAAA//gAAAAAAAAABEw0AAAACAAC42TuSCXG7P2q6gXtYgOU/AAAAPw4BAAAAAAAAARQNAAAAAgAAuLlDkRGvuz9quoF7WIDlPwAAAD8dAQAAAAAAAAEVDQAAAAIAAMCZS5AZ7bs/arqBe1iA5T8AAAA/LQEAAAAAAAABFg0AAAACAADEeVOPISu8P2q6gXtYgOU/AAAAPy0BAAAAAAAAARcNAAAAAgAAxFlbjilpvD9quoF7WIDlPwAAAD89AQAAAAAAAAEYDQAAAAIAAMg5Y40xp7w/arqBe1iA5T8AAAA/PQEAAAAAAAABGQ0AAAACAADU+XKLQSO9P2q6gXtYgOU/AAAAP0wBAAAAAAAAARoNAAAAAgAA1Nl6iklhvT9quoF7WIDlPwAAAD9MAQAAAAAAAAEbDQAAAAIAAOCZiohZ3b0/arqBe1iA5T8AAAA/XAEAAAAAAAABHA0AAAACAADoWZqGaVm+P2q6gXtYgOU/AAAAP1wBAAAAAAAAAR0NAAAAAgAA7BmqhHnVvj9quoF7WIDlPwAAAD9sAQAAAAAAAAEeDQAAAAIAAPTZuYKJUb8/arqBe1iA5T8AAAA/bAEAAAAAAAABHw0AAAACAAAEmsmAmc2/P2q6gXtYgOU/AAAAP3sBAAAAAAAAASANAAAAAgAAAK1sv9QkwD8q/jc7mXHlPwAAAD97AQAAAAAAAAEhDQAAAAIAAAaNdL7cYsA/Kv43O5lx5T8AAAA/iwEAAAAAAAABIg0AAAACAAAMbXy95KDAP+hB7vrZYuU/AAAAP4sBAAAAAAAAASMNAAAAAgAADl0Avei/wD/oQe762WLlPwAAAD+aAQAAAAAAAAEkDQAAAAIAABA9CLzw/cA/6EHu+tli5T8AAAA/mgEAAAAAAAABJQ0AAAACAAASLYy79BzBP+hB7vrZYuU/AAAAP6oBAAAAAAAAASYNAAAAAgAAEh0Qu/g7wT/oQe762WLlPwAAAD/JAQAAAAAAAAEnDQAAAAIAABIdELv4O8E/poWkuhpU5T8AAAA/6QEAAAAAAAABKA0AAAACAAAWDZS6/FrBP6aFpLoaVOU/AAAAP/gBAAAAAAAAASkNAAAAAgAAGP0XugB6wT+mhaS6GlTlPwAAAD/4AQAAAAAAAAEqDQAAAAIAABjtm7kEmcE/poWkuhpU5T8AAAA/+AEAAAAAAAABKw0AAAACAAAc3R+5CLjBP6aFpLoaVOU/AAAAPwsCAAAAAAAAASwNAAAAAgAAHs2juAzXwT+mhaS6GlTlPwAAAD8aAgAAAAAAAAEtDQAAAAIAABy9J7gQ9sE/poWkuhpU5T8AAAA/GgIAAAAAAAABLg0AAAACAAAkrau3FBXCP6aFpLoaVOU/AAAAPyoCAAAAAAAAAS8NAAAAAgAAIo2zthxTwj+mhaS6GlTlPwAAAD86AgAAAAAAAAEwDQAAAAIAACptu7UkkcI/poWkuhpU5T8AAAA/OgIAAAAAAAABMQ0AAAACAAAwTcO0LM/CP6aFpLoaVOU/AAAAP0kCAAAAAAAAATINAAAAAgAALi3LszQNwz+mhaS6GlTlPwAAAD9JAgAAAAAAAAEzDQAAAAIAADQN07I8S8M/poWkuhpU5T8AAAA/WQIAAAAAAAABNA0AAAACAAA87dqxRInDP6aFpLoaVOU/AAAAP1kCAAAAAAAAATUNAAAAAgAAOt1esUiowz+mhaS6GlTlPwAAAD9pAgAAAAAAAAE2DQAAAAIAADrdXrFIqMM/6EHu+tli5T8AAAA/aQIAAAAAAAABNw0AAAACAAA6zeKwTMfDP+hB7vrZYuU/AAAAP3gCAAAAAAAAATgNAAAAAgAAQr1msFDmwz8q/jc7mXHlPwAAAD+IAgAAAAAAAAE5DQAAAAIAAECt6q9UBcQ/Kv43O5lx5T8AAAA/iAIAAAAAAAABOg0AAAACAABAreqvVAXEP2q6gXtYgOU/AAAAP5cCAAAAAAAAATsNAAAAAgAAQJ1ur1gkxD+sdsu7F4/lPwAAAD+XAgAAAAAAAAE8DQAAAAIAAECdbq9YJMQ/7jIV/Nad5T8AAAA/pwIAAAAAAAABPQ0AAAACAABIjfKuXEPEP+4yFfzWneU/AAAAP6cCAAAAAAAAAT4NAAAAAgAARn12rmBixD8w7148lqzlPwAAAD+3AgAAAAAAAAE/DQAAAAIAAERt+q1kgcQ/MO9ePJas5T8AAAA/1gIAAAAAAAABQA0AAAACAABMXX6taKDEPzDvXjyWrOU/AAAAP+YCAAAAAAAAAUENAAAAAgAATE0CrWy/xD8w7148lqzlPwAAAD/1AgAAAAAAAAFCDQAAAAIAAE49hqxw3sQ/MO9ePJas5T8AAAA/BQMAAAAAAAABQw0AAAACAABSLQqsdP3EPzDvXjyWrOU/AAAAPwUDAAAAAAAAAUQNAAAAAgAAVA0Sq3w7xT8w7148lqzlPwAAAD8UAwAAAAAAAAFFDQAAAAIAAFj9laqAWsU/MO9ePJas5T8AAAA/FAMAAAAAAAABRg0AAAACAABa3Z2piJjFPzDvXjyWrOU/AAAAPyQDAAAAAAAAAUcNAAAAAgAAXL2lqJDWxT8w7148lqzlPwAAAD8kAwAAAAAAAAFIDQAAAAIAAGSdraeYFMY/MO9ePJas5T8AAAA/NAMAAAAAAAABSQ0AAAACAABkfbWmoFLGPzDvXjyWrOU/AAAAPzQDAAAAAAAAAUoNAAAAAgAAaF29paiQxj8w7148lqzlPwAAAD9DAwAAAAAAAAFLDQAAAAIAAGpNQaWsr8Y/MO9ePJas5T8AAAA/QwMAAAAAAAABTA0AAAACAABwPcWksM7GPzDvXjyWrOU/AAAAP1MDAAAAAAAAAU0NAAAAAgAAbi1JpLTtxj8w7148lqzlPwAAAD9jAwAAAAAAAAFODQAAAAIAAHAdzaO4DMc/MO9ePJas5T8AAAA/OwQAAAAAAAABTw0AAAACAAB0DVGjvCvHPzDvXjyWrOU/AAAAPzsEAAAAAAAAAVANAAAAAgAAdP3UosBKxz8w7148lqzlPwAAAD9KBAAAAAAAAAFRDQAAAAIAAHbtWKLEacc/MO9ePJas5T8AAAA/WgQAAAAAAAABUg0AAAACAADMLQaNdL7MP3KrqHxVu+U/AAAAPwAAAAAAAAAAAVMNAAAAAgAAzj2CjXCfzD8w7148lqzlPwAAAD8AAAAAAAAAAAFUDQAAAAIAAMwtBo10vsw/MO9ePJas5T8AAAA/jQAAAAAAAAABVQ0AAAACAADUDQ6MfPzMP+4yFfzWneU/AAAAP6wAAAAAAAAAAVYNAAAAAgAA0v2Ri4AbzT/uMhX81p3lPwAAAD+sAAAAAAAAAAFXDQAAAAIAANa9oYmQl80/7jIV/Nad5T8AAAA/vAAAAAAAAAABWA0AAAACAADenamImNXNP+4yFfzWneU/AAAAP7wAAAAAAAAAAVkNAAAAAgAA5H2xh6ATzj/uMhX81p3lPwAAAD/LAAAAAAAAAAFaDQAAAAIAAOpNPYascM4/7jIV/Nad5T8AAAA/ywAAAAAAAAABWw0AAAACAADoLUWFtK7OP+4yFfzWneU/AAAAP9sAAAAAAAAAAVwNAAAAAgAA7g1NhLzszj/uMhX81p3lPwAAAD/bAAAAAAAAAAFdDQAAAAIAAPbtVIPEKs8/7jIV/Nad5T8AAAA/6wAAAAAAAAABXg0AAAACAAD03diCyEnPP+4yFfzWneU/AAAAP+sAAAAAAAAAAV8NAAAAAgAA/L3ggdCHzz/uMhX81p3lPwAAAD/6AAAAAAAAAAFgDQAAAAIAAPqtZIHUps8/7jIV/Nad5T8AAAA/+gAAAAAAAAABYQ0AAAACAAAAjmyA3OTPP+4yFfzWneU/AAAAPwoBAAAAAAAAAWINAAAAAgAAAD/4P/AB0D/uMhX81p3lPwAAAD8KAQAAAAAAAAFjDQAAAAIAAAQvfD/0INA/7jIV/Nad5T8AAAA/GgEAAAAAAAABZA0AAAACAAACJz4/djDQP+4yFfzWneU/AAAAPxoBAAAAAAAAAWUNAAAAAgAABB8AP/g/0D/uMhX81p3lPwAAAD8pAQAAAAAAAAFmDQAAAAIAAAYXwj56T9A/7jIV/Nad5T8AAAA/KQEAAAAAAAABZw0AAAACAAAGB0Y+fm7QP+4yFfzWneU/AAAAPzkBAAAAAAAAAWgNAAAAAgAACP8HPgB+0D/uMhX81p3lPwAAAD85AQAAAAAAAAFpDQAAAAIAAAj3yT2CjdA/7jIV/Nad5T8AAAA/SAEAAAAAAAABag0AAAACAAAM5009hqzQP+4yFfzWneU/AAAAP0gBAAAAAAAAAWsNAAAAAgAADN8PPQi80D/uMhX81p3lPwAAAD9YAQAAAAAAAAFsDQAAAAIAAA7PkzwM29A/7jIV/Nad5T8AAAA/aAEAAAAAAAABbQ0AAAACAAAOx1U8jurQPzDvXjyWrOU/AAAAP2gBAAAAAAAAAW4NAAAAAgAADr8XPBD60D8w7148lqzlPwAAAD+AAQAAAAAAAAFvDQAAAAIAABK32TuSCdE/MO9ePJas5T8AAAA/gAEAAAAAAAABcA0AAAACAAAQr5s7FBnRPzDvXjyWrOU/AAAAP5ABAAAAAAAAAXENAAAAAgAAEqddO5Yo0T8w7148lqzlPwAAAD+gAQAAAAAAAAFyDQAAAAIAABSfHzsYONE/MO9ePJas5T8AAAA/oAEAAAAAAAABcw0AAAACAAAUl+E6mkfRPzDvXjyWrOU/AAAAP68BAAAAAAAAAXQNAAAAAgAAFI+jOhxX0T8w7148lqzlPwAAAD+/AQAAAAAAAAF1DQAAAAIAABiHZTqeZtE/MO9ePJas5T8AAAA/vwEAAAAAAAABdg0AAAACAAAYfyc6IHbRPzDvXjyWrOU/AAAAP94BAAAAAAAAAXcNAAAAAgAAGHfpOaKF0T8w7148lqzlPwAAAD/uAQAAAAAAAAF4DQAAAAIAABpvqzkkldE/MO9ePJas5T8AAAA/7gEAAAAAAAABeQ0AAAACAAAaZ205pqTRPzDvXjyWrOU/AAAAP/0BAAAAAAAAAXoNAAAAAgAAGl8vOSi00T8w7148lqzlPwAAAD/9AQAAAAAAAAF7DQAAAAIAABxX8Tiqw9E/cquofFW75T8AAAA/DQIAAAAAAAABfA0AAAACAAAeT7M4LNPRP3KrqHxVu+U/AAAAPx0CAAAAAAAAAX0NAAAAAgAAHkd1OK7i0T+yZ/K8FMrlPwAAAD8dAgAAAAAAAAF+DQAAAAIAACA/Nzgw8tE/smfyvBTK5T8AAAA/PAIAAAAAAAABfw0AAAACAAAgN/k3sgHSP7Jn8rwUyuU/AAAAP1sCAAAAAAAAAYANAAAAAgAAIC+7NzQR0j+yZ/K8FMrlPwAAAD9rAgAAAAAAAAGBDQAAAAIAACInfTe2INI/smfyvBTK5T8AAAA/awIAAAAAAAABgg0AAAACAAAiFwE3uj/SP7Jn8rwUyuU/AAAAP3oCAAAAAAAAAYMNAAAAAgAAJg/DNjxP0j9yq6h8VbvlPwAAAD+KAgAAAAAAAAGEDQAAAAIAACb/RjZAbtI/cquofFW75T8AAAA/igIAAAAAAAABhQ0AAAACAAAq78o1RI3SPzDvXjyWrOU/AAAAP5oCAAAAAAAAAYYNAAAAAgAALN9ONUis0j/uMhX81p3lPwAAAD+aAgAAAAAAAAGHDQAAAAIAACzP0jRMy9I/rHbLuxeP5T8AAAA/qQIAAAAAAAABiA0AAAACAAAux5Q0ztrSP6x2y7sXj+U/AAAAP6kCAAAAAAAAAYkNAAAAAgAALr9WNFDq0j+sdsu7F4/lPwAAAD+5AgAAAAAAAAGKDQAAAAIAADCv2jNUCdM/arqBe1iA5T8AAAA/uQIAAAAAAAABiw0AAAACAAAyp5wz1hjTP2q6gXtYgOU/AAAAP8gCAAAAAAAAAYwNAAAAAgAAMp9eM1go0z8q/jc7mXHlPwAAAD/YAgAAAAAAAAGNDQAAAAIAADSXIDPaN9M/Kv43O5lx5T8AAAA/2AIAAAAAAAABjg0AAAACAAA0j+IyXEfTPyr+NzuZceU/AAAAP+gCAAAAAAAAAY8NAAAAAgAANIekMt5W0z8q/jc7mXHlPwAAAD/oAgAAAAAAAAGQDQAAAAIAADh/ZjJgZtM/Kv43O5lx5T8AAAA/9wIAAAAAAAABkQ0AAAACAAA4dygy4nXTPyr+NzuZceU/AAAAPwcDAAAAAAAAAZINAAAAAgAANm/qMWSF0z8q/jc7mXHlPwAAAD8XAwAAAAAAAAGTDQAAAAIAADpnrDHmlNM/Kv43O5lx5T8AAAA/FwMAAAAAAAABlA0AAAACAAA6X24xaKTTPyr+NzuZceU/AAAAPyYDAAAAAAAAAZUNAAAAAgAAOlcwMeqz0z8q/jc7mXHlPwAAAD8mAwAAAAAAAAGWDQAAAAIAAD5HtDDu0tM/Kv43O5lx5T8AAAA/NgMAAAAAAAABlw0AAAACAABANzgw8vHTPyr+NzuZceU/AAAAP0UDAAAAAAAAAZgNAAAAAgAAQC/6L3QB1D8q/jc7mXHlPwAAAD9FAwAAAAAAAAGZDQAAAAIAAEAnvC/2ENQ/Kv43O5lx5T8AAAA/VQMAAAAAAAABmg0AAAACAABCF0Av+i/UPyr+NzuZceU/AAAAP1UDAAAAAAAAAZsNAAAAAgAAQg8CL3w/1D8q/jc7mXHlPwAAAD9lAwAAAAAAAAGcDQAAAAIAAEYHxC7+TtQ/Kv43O5lx5T8AAAA/ZQMAAAAAAAABnQ0AAAACAABG/4UugF7UPyr+NzuZceU/AAAAP3QDAAAAAAAAAZ4NAAAAAgAARvdHLgJu1D8q/jc7mXHlPwAAAD+GAwAAAAAAAAGfDQAAAAIAAErvCS6EfdQ/Kv43O5lx5T8AAAA/pQMAAAAAAAABoA0AAAACAABI58stBo3UPyr+NzuZceU/AAAAP6UDAAAAAAAAAaENAAAAAgAASN+NLYic1D8q/jc7mXHlPwAAAD+1AwAAAAAAAAGiDQAAAAIAAEzXTy0KrNQ/Kv43O5lx5T8AAAA/tQMAAAAAAAABow0AAAACAABMzxEtjLvUPyr+NzuZceU/AAAAP8QDAAAAAAAAAaQNAAAAAgAATMfTLA7L1D8q/jc7mXHlPwAAAD/EAwAAAAAAAAGlDQAAAAIAAE6/lSyQ2tQ/Kv43O5lx5T8AAAA/1AMAAAAAAAABpg0AAAACAABOt1csEurUPyr+NzuZceU/AAAAP+QDAAAAAAAAAacNAAAAAgAAUK8ZLJT51D9quoF7WIDlPwAAAD/kAwAAAAAAAAGoDQAAAAIAAFKn2ysWCdU/arqBe1iA5T8AAAA/8wMAAAAAAAABqQ0AAAACAABSn50rmBjVP2q6gXtYgOU/AAAAP/MDAAAAAAAAAaoNAAAAAgAAUpdfKxoo1T9quoF7WIDlPwAAAD8DBAAAAAAAAAGrDQAAAAIAAFSPISucN9U/arqBe1iA5T8AAAA/EwQAAAAAAAABrA0AAAACAABUh+MqHkfVP2q6gXtYgOU/AAAAPyIEAAAAAAAAAa0NAAAAAgAAWHdnKiJm1T9quoF7WIDlPwAAAD8iBAAAAAAAAAGuDQAAAAIAAFZvKSqkddU/arqBe1iA5T8AAAA/MgQAAAAAAAABrw0AAAACAABYZ+spJoXVP2q6gXtYgOU/AAAAPzIEAAAAAAAAAbANAAAAAgAAWl+tKaiU1T9quoF7WIDlPwAAAD9BBAAAAAAAAAGxDQAAAAIAAFpXbykqpNU/arqBe1iA5T8AAAA/QQQAAAAAAAABsg0AAAACAABaTzEprLPVP2q6gXtYgOU/AAAAP1EEAAAAAAAAAbMNAAAAAgAAXkfzKC7D1T9quoF7WIDlPwAAAD9RBAAAAAAAAAG0DQAAAAIAAFw/tSiw0tU/arqBe1iA5T8AAAA/YQQAAAAAAAABtQ0AAAACAABeN3coMuLVP2q6gXtYgOU/AAAAP3AEAAAAAAAAAbYNAAAAAgAAYC85KLTx1T9quoF7WIDlPwAAAD9wBAAAAAAAAAG3DQAAAAIAAGAn+yc2AdY/arqBe1iA5T8AAAA/gAQAAAAAAAABuA0AAAACAABgH70nuBDWP2q6gXtYgOU/AAAAP5AEAAAAAAAAAbkNAAAAAgAAYhd/Jzog1j9quoF7WIDlPwAAAD+QBAAAAAAAAAG6DQAAAAIAAGIPQSe8L9Y/arqBe1iA5T8AAAA/nwQAAAAAAAABuw0AAAACAABkBwMnPj/WP2q6gXtYgOU/AAAAP58EAAAAAAAAAbwNAAAAAgAAZveGJkJe1j9quoF7WIDlPwAAAD+vBAAAAAAAAAG9DQAAAAIAAGbvSCbEbdY/arqBe1iA5T8AAAA/vgQAAAAAAAABvg0AAAACAABo5womRn3WP2q6gXtYgOU/AAAAP74EAAAAAAAAAb8NAAAAAgAAaNeOJUqc1j9quoF7WIDlPwAAAD/OBAAAAAAAAAHADQAAAAIAAGzPUCXMq9Y/arqBe1iA5T8AAAA/zgQAAAAAAAABwQ0AAAACAABsxxIlTrvWP2q6gXtYgOU/AAAAP94EAAAAAAAAAcINAAAAAgAAbL/UJNDK1j9quoF7WIDlPwAAAD/tBAAAAAAAAAHDDQAAAAIAAG63liRS2tY/arqBe1iA5T8AAAA//QQAAAAAAAABxA0AAAACAABwr1gk1OnWP2q6gXtYgOU/AAAAPw0FAAAAAAAAAcUNAAAAAgAAbqcaJFb51j9quoF7WIDlPwAAAD8cBQAAAAAAAAHGDQAAAAIAAHKf3CPYCNc/arqBe1iA5T8AAAA/LAUAAAAAAAABxw0AAAACAAByl54jWhjXP2q6gXtYgOU/AAAAP0sFAAAAAAAAAcgNAAAAAgAAco9gI9wn1z9quoF7WIDlPwAAAD9bBQAAAAAAAAHJDQAAAAIAAHSHIiNeN9c/arqBe1iA5T8AAAA/WwUAAAAAAAAByg0AAAACAAB0f+Qi4EbXP2q6gXtYgOU/AAAAP2oFAAAAAAAAAcsNAAAAAgAAdHemImJW1z9quoF7WIDlPwAAAD96BQAAAAAAAAHMDQAAAAIAAHZvaCLkZdc/arqBe1iA5T8AAAA/egUAAAAAAAABzQ0AAAACAAB4ZyoiZnXXP2q6gXtYgOU/AAAAP4oFAAAAAAAAAc4NAAAAAgAAeF/sIeiE1z9quoF7WIDlPwAAAD+KBQAAAAAAAAHPDQAAAAIAAHpXriFqlNc/arqBe1iA5T8AAAA/mQUAAAAAAAAB0A0AAAACAAB6RzIhbrPXP2q6gXtYgOU/AAAAP5kFAAAAAAAAAdENAAAAAgAAfD/0IPDC1z9quoF7WIDlPwAAAD+pBQAAAAAAAAHSDQAAAAIAAH43tiBy0tc/arqBe1iA5T8AAAA/qQUAAAAAAAAB0w0AAAACAAB8L3gg9OHXPyr+NzuZceU/AAAAP8gFAAAAAAAAAdQNAAAAAgAAgCc6IHbx1z8q/jc7mXHlPwAAAD/IBQAAAAAAAAHVDQAAAAIAAIAf/B/4ANg/Kv43O5lx5T8AAAA/FgYAAAAAAAAB1g0AAAACAACAF74fehDYPyr+NzuZceU/AAAAPyYGAAAAAAAAAdcNAAAAAgAAgg+AH/wf2D8q/jc7mXHlPwAAAD81BgAAAAAAAAHYDQAAAAIAAIQHQh9+L9g/Kv43O5lx5T8AAAA/NQYAAAAAAAAB2Q0AAAACAACC/wMfAD/YPyr+NzuZceU/AAAAP0UGAAAAAAAAAdoNAAAAAgAAhu+HHgRe2D8q/jc7mXHlPwAAAD9FBgAAAAAAAAHbDQAAAAIAAIjXzR2KjNg/Kv43O5lx5T8AAAA/VQYAAAAAAAAB3A0AAAACAACMt9UcksrYP+hB7vrZYuU/AAAAP1UGAAAAAAAAAd0NAAAAAgAAdBmuo3kUtz8sjsEItiboPwAAAD8AAAAAAAAAAAHeDQAAAAIAAHT5taKBUrc/LI7BCLYm6D8AAAA/AAAAAAAAAAAB3w0AAAACAAB42b2hiZC3PyyOwQi2Jug/AAAAP14AAAAAAAAAAeANAAAAAgAAgJnNn5kMuD8sjsEItiboPwAAAD9uAAAAAAAAAAHhDQAAAAIAAIxZ3Z2piLg/cEoLSXU16D8AAAA/bgAAAAAAAAAB4g0AAAACAACQGe2buQS5P3BKC0l1Neg/AAAAP30AAAAAAAAAAeMNAAAAAgAAnLkEmdG+uT9wSgtJdTXoPwAAAD99AAAAAAAAAAHkDQAAAAIAAKB5FJfhOro/cEoLSXU16D8AAAA/jQAAAAAAAAAB5Q0AAAACAACsOSSV8ba6P3BKC0l1Neg/AAAAP40AAAAAAAAAAeYNAAAAAgAAtPkzkwEzuz9wSgtJdTXoPwAAAD+cAAAAAAAAAAHnDQAAAAIAALi5Q5ERr7s/cEoLSXU16D8AAAA/nAAAAAAAAAAB6A0AAAACAADEeVOPISu8P3BKC0l1Neg/AAAAP6wAAAAAAAAAAekNAAAAAgAAyDljjTGnvD9wSgtJdTXoPwAAAD+sAAAAAAAAAAHqDQAAAAIAANAZa4w55bw/cEoLSXU16D8AAAA/vAAAAAAAAAAB6w0AAAACAADU+XKLQSO9P3BKC0l1Neg/AAAAP7wAAAAAAAAAAewNAAAAAgAA1Nl6iklhvT9wSgtJdTXoPwAAAD/LAAAAAAAAAAHtDQAAAAIAAOCZiohZ3b0/cEoLSXU16D8AAAA/2wAAAAAAAAAB7g0AAAACAADgeZKHYRu+P3BKC0l1Neg/AAAAP9sAAAAAAAAAAe8NAAAAAgAA6FmahmlZvj9wSgtJdTXoPwAAAD/rAAAAAAAAAAHwDQAAAAIAAOg5ooVxl74/cEoLSXU16D8AAAA/6wAAAAAAAAAB8Q0AAAACAAD4+bGDgRO/P3BKC0l1Neg/AAAAP/oAAAAAAAAAAfINAAAAAgAA9Nm5golRvz9wSgtJdTXoPwAAAD8KAQAAAAAAAAHzDQAAAAIAAASayYCZzb8/cEoLSXU16D8AAAA/CgEAAAAAAAAB9A0AAAACAAAAvei/0AXAP3BKC0l1Neg/AAAAPxkBAAAAAAAAAfUNAAAAAgAAAK1sv9QkwD9wSgtJdTXoPwAAAD8ZAQAAAAAAAAH2DQAAAAIAAAad8L7YQ8A/cEoLSXU16D8AAAA/KQEAAAAAAAAB9w0AAAACAAAGjXS+3GLAP3BKC0l1Neg/AAAAPzkBAAAAAAAAAfgNAAAAAgAABn34veCBwD9wSgtJdTXoPwAAAD85AQAAAAAAAAH5DQAAAAIAAAxtfL3koMA/cEoLSXU16D8AAAA/SAEAAAAAAAAB+g0AAAACAAAOXQC96L/AP3BKC0l1Neg/AAAAP0gBAAAAAAAAAfsNAAAAAgAADE2EvOzewD9wSgtJdTXoPwAAAD9YAQAAAAAAAAH8DQAAAAIAABA9CLzw/cA/cEoLSXU16D8AAAA/WAEAAAAAAAAB/Q0AAAACAAASHRC7+DvBP3BKC0l1Neg/AAAAP2gBAAAAAAAAAf4NAAAAAgAAGP0XugB6wT9wSgtJdTXoPwAAAD9oAQAAAAAAAAH/DQAAAAIAABzdH7kIuME/cEoLSXU16D8AAAA/dwEAAAAAAAABAA4AAAACAAAcvSe4EPbBP3BKC0l1Neg/AAAAP3cBAAAAAAAAAQEOAAAAAgAAJJ0vtxg0wj9wSgtJdTXoPwAAAD+HAQAAAAAAAAECDgAAAAIAACptu7UkkcI/cEoLSXU16D8AAAA/hwEAAAAAAAABAw4AAAACAAAwTcO0LM/CP3BKC0l1Neg/AAAAP5YBAAAAAAAAAQQOAAAAAgAALi3LszQNwz9wSgtJdTXoPwAAAD+mAQAAAAAAAAEFDgAAAAIAADQN07I8S8M/cEoLSXU16D8AAAA/pgEAAAAAAAABBg4AAAACAAA87dqxRInDP3BKC0l1Neg/AAAAP7wBAAAAAAAAAQcOAAAAAgAAOs3isEzHwz9wSgtJdTXoPwAAAD+8AQAAAAAAAAEIDgAAAAIAAEK9ZrBQ5sM/cEoLSXU16D8AAAA/ywEAAAAAAAABCQ4AAAACAABAreqvVAXEP3BKC0l1Neg/AAAAP8sBAAAAAAAAAQoOAAAAAgAAQJ1ur1gkxD9wSgtJdTXoPwAAAD/bAQAAAAAAAAELDgAAAAIAAEZ9dq5gYsQ/cEoLSXU16D8AAAA/6wEAAAAAAAABDA4AAAACAABMXX6taKDEP3BKC0l1Neg/AAAAP+sBAAAAAAAAAQ0OAAAAAgAATj2GrHDexD9wSgtJdTXoPwAAAD/6AQAAAAAAAAEODgAAAAIAAFQNEqt8O8U/cEoLSXU16D8AAAA/+gEAAAAAAAABDw4AAAACAABa3Z2piJjFP3BKC0l1Neg/AAAAPwoCAAAAAAAAARAOAAAAAgAAZJ2tp5gUxj9wSgtJdTXoPwAAAD8KAgAAAAAAAAERDgAAAAIAAGhdvaWokMY/cEoLSXU16D8AAAA/GQIAAAAAAAABEg4AAAACAAB0DVGjvCvHP3BKC0l1Neg/AAAAPxkCAAAAAAAAARMOAAAAAgAAes1gocynxz9wSgtJdTXoPwAAAD8pAgAAAAAAAAEUDgAAAAIAAICNcJ/cI8g/cEoLSXU16D8AAAA/KQIAAAAAAAABFQ4AAAACAACOPQSd8L7IP3BKC0l1Neg/AAAAPzkCAAAAAAAAARYOAAAAAgAAlA2Qm/wbyT9wSgtJdTXoPwAAAD85AgAAAAAAAAEXDgAAAAIAAJjtl5oEWsk/cEoLSXU16D8AAAA/SAIAAAAAAAABGA4AAAACAACYzZ+ZDJjJP3BKC0l1Neg/AAAAP0gCAAAAAAAAARkOAAAAAgAAnq2nmBTWyT9wSgtJdTXoPwAAAD9YAgAAAAAAAAEaDgAAAAIAAJ6dK5gY9ck/cEoLSXU16D8AAAA/WAIAAAAAAAABGw4AAAACAACija+XHBTKP3BKC0l1Neg/AAAAP2gCAAAAAAAAARwOAAAAAgAApH0zlyAzyj9wSgtJdTXoPwAAAD93AgAAAAAAAAEdDgAAAAIAAKRtt5YkUso/cEoLSXU16D8AAAA/dwIAAAAAAAABHg4AAAACAACoXTuWKHHKP3BKC0l1Neg/AAAAP4cCAAAAAAAAAR8OAAAAAgAAqD1DlTCvyj9wSgtJdTXoPwAAAD+HAgAAAAAAAAEgDgAAAAIAAK4tx5Q0zso/cEoLSXU16D8AAAA/lgIAAAAAAAABIQ4AAAACAACuDc+TPAzLP3BKC0l1Neg/AAAAP5YCAAAAAAAAASIOAAAAAgAAtN1akkhpyz9wSgtJdTXoPwAAAD+mAgAAAAAAAAEjDgAAAAIAALqt5pBUxss/cEoLSXU16D8AAAA/pgIAAAAAAAABJA4AAAACAADAfXKPYCPMP3BKC0l1Neg/AAAAP7YCAAAAAAAAASUOAAAAAgAAxk3+jWyAzD9wSgtJdTXoPwAAAD+2AgAAAAAAAAEmDgAAAAIAANQNDox8/Mw/cEoLSXU16D8AAAA/xQIAAAAAAAABJw4AAAACAADY3ZmKiFnNP3BKC0l1Neg/AAAAP8UCAAAAAAAAASgOAAAAAgAA1r2hiZCXzT9wSgtJdTXoPwAAAD/VAgAAAAAAAAEpDgAAAAIAANyNLYic9M0/cEoLSXU16D8AAAA/5QIAAAAAAAABKg4AAAACAADkbTWHpDLOPyyOwQi2Jug/AAAAP+UCAAAAAAAAASsOAAAAAgAA6k09hqxwzj8sjsEItiboPwAAAD/0AgAAAAAAAAEsDgAAAAIAAOg9wYWwj84/LI7BCLYm6D8AAAA/9AIAAAAAAAABLQ4AAAACAADoLUWFtK7OPyyOwQi2Jug/AAAAPwQDAAAAAAAAAS4OAAAAAgAA6C1FhbSuzj/s0XfI9hfoPwAAAD8EAwAAAAAAAAEvDgAAAAIAAPAdyYS4zc4/7NF3yPYX6D8AAAA/EwMAAAAAAAABMA4AAAACAADuDU2EvOzOP6oVLog3Ceg/AAAAPxMDAAAAAAAAATEOAAAAAgAA7v3Qg8ALzz+qFS6INwnoPwAAAD8jAwAAAAAAAAEyDgAAAAIAAPbtVIPEKs8/qhUuiDcJ6D8AAAA/IwMAAAAAAAABMw4AAAACAAD03diCyEnPP6oVLog3Ceg/AAAAPzMDAAAAAAAAATQOAAAAAgAA9s1cgsxozz+qFS6INwnoPwAAAD8zAwAAAAAAAAE1DgAAAAIAAPy94IHQh88/qhUuiDcJ6D8AAAA/QgMAAAAAAAABNg4AAAACAAD6rWSB1KbPP6oVLog3Ceg/AAAAP1IDAAAAAAAAATcOAAAAAgAA/J3ogNjFzz+qFS6INwnoPwAAAD9SAwAAAAAAAAE4DgAAAAIAAAA/+D/wAdA/qhUuiDcJ6D8AAAA/YgMAAAAAAAABOQ4AAAACAAAAN7o/chHQP6oVLog3Ceg/AAAAP2IDAAAAAAAAAToOAAAAAgAAAic+P3Yw0D+qFS6INwnoPwAAAD9xAwAAAAAAAAE7DgAAAAIAAAQfAD/4P9A/qhUuiDcJ6D8AAAA/gQMAAAAAAAABPA4AAAACAAAGF8I+ek/QP6oVLog3Ceg/AAAAP4EDAAAAAAAAAT0OAAAAAgAABg+EPvxe0D+qFS6INwnoPwAAAD+QAwAAAAAAAAE+DgAAAAIAAAYHRj5+btA/qhUuiDcJ6D8AAAA/6wMAAAAAAAABPw4AAAACAAAI/wc+AH7QP6oVLog3Ceg/AAAAP/sDAAAAAAAAAUAOAAAAAgAACPfJPYKN0D+qFS6INwnoPwAAAD8KBAAAAAAAAAFBDgAAAAIAAArviz0EndA/qhUuiDcJ6D8AAAA/GgQAAAAAAAABQg4AAAACAAAM5009hqzQP6oVLog3Ceg/AAAAPxoEAAAAAAAAAUMOAAAAAgAADN8PPQi80D+qFS6INwnoPwAAAD8qBAAAAAAAAAFEDgAAAAIAAAzX0TyKy9A/qhUuiDcJ6D8AAAA/KgQAAAAAAAABRQ4AAAACAAAOz5M8DNvQP6oVLog3Ceg/AAAAPzkEAAAAAAAAAUYOAAAAAgAADsdVPI7q0D+qFS6INwnoPwAAAD85BAAAAAAAAAFHDgAAAAIAAA6/FzwQ+tA/7NF3yPYX6D8AAAA/SQQAAAAAAAABSA4AAAACAAASt9k7kgnRP+zRd8j2F+g/AAAAP1kEAAAAAAAAAUkOAAAAAgAAEK+bOxQZ0T/s0XfI9hfoPwAAAD+HBAAAAAAAAAFKDgAAAAIAABKnXTuWKNE/7NF3yPYX6D8AAAA/lwQAAAAAAAABSw4AAAACAAAUnx87GDjRP+zRd8j2F+g/AAAAP7YEAAAAAAAAAUwOAAAAAgAAFJfhOppH0T/s0XfI9hfoPwAAAD/GBAAAAAAAAAFNDgAAAAIAAM6fmQyY2dw/XEiqq0FV4j8AAAA/AAAAAAAAAAABTg4AAAACAADOn5kMmNncP54E9OsAZOI/AAAAPwAAAAAAAAAAAU8OAAAAAgAAzKfXDBbK3D+eBPTrAGTiPwAAAD8AAAAAAAAAAAFQDgAAAAIAAMyn1wwWytw/4MA9LMBy4j8AAAA/EAAAAAAAAAABUQ4AAAACAADMrxUNlLrcP+DAPSzAcuI/AAAAPxAAAAAAAAAAAVIOAAAAAgAAyrdTDRKr3D8gfYdsf4HiPwAAAD8fAAAAAAAAAAFTDgAAAAIAAMq3Uw0Sq9w/YDnRrD6Q4j8AAAA/HwAAAAAAAAABVA4AAAACAADIv5ENkJvcP2A50aw+kOI/AAAAPy8AAAAAAAAAAVUOAAAAAgAAyL+RDZCb3D+k9Rrt/Z7iPwAAAD8vAAAAAAAAAAFWDgAAAAIAAMrHzw0OjNw/pPUa7f2e4j8AAAA/TgAAAAAAAAABVw4AAAACAADKx88NDozcP+SxZC29reI/AAAAP04AAAAAAAAAAVgOAAAAAgAAysfPDQ6M3D8kbq5tfLziPwAAAD9eAAAAAAAAAAFZDgAAAAIAAMjPDQ6MfNw/aCr4rTvL4j8AAAA/XgAAAAAAAAABWg4AAAACAADIzw0OjHzcP6rmQe762eI/AAAAP20AAAAAAAAAAVsOAAAAAgAAxtdLDgpt3D+q5kHu+tniPwAAAD9tAAAAAAAAAAFcDgAAAAIAAMbXSw4Kbdw/6qKLLrro4j8AAAA/fQAAAAAAAAABXQ4AAAACAADG10sOCm3cPypf1W559+I/AAAAP40AAAAAAAAAAV4OAAAAAgAAxtdLDgpt3D9uGx+vOAbjPwAAAD+NAAAAAAAAAAFfDgAAAAIAAMbXSw4Kbdw/rtdo7/cU4z8AAAA/nAAAAAAAAAABYA4AAAACAADG34kOiF3cP/CTsi+3I+M/AAAAP6wAAAAAAAAAAWEOAAAAAgAAxt+JDohd3D8yUPxvdjLjPwAAAD+7AAAAAAAAAAFiDgAAAAIAAMbfiQ6IXdw/cgxGsDVB4z8AAAA/uwAAAAAAAAABYw4AAAACAADG34kOiF3cP7TIj/D0T+M/AAAAP8sAAAAAAAAAAWQOAAAAAgAAxt+JDohd3D/2hNkwtF7jPwAAAD/bAAAAAAAAAAFlDgAAAAIAAMbfiQ6IXdw/OEEjcXNt4z8AAAA/6gAAAAAAAAABZg4AAAACAADG34kOiF3cP3j9bLEyfOM/AAAAP/oAAAAAAAAAAWcOAAAAAgAAxt+JDohd3D+6ubbx8YrjPwAAAD8KAQAAAAAAAAFoDgAAAAIAAMbXSw4Kbdw/urm28fGK4z8AAAA/CgEAAAAAAAABaQ4AAAACAADG10sOCm3cP/x1ADKxmeM/AAAAPwoBAAAAAAAAAWoOAAAAAgAAyM8NDox83D/8dQAysZnjPwAAAD8pAQAAAAAAAAFrDgAAAAIAAMjPDQ6MfNw/PjJKcnCo4z8AAAA/OAEAAAAAAAABbA4AAAACAADIzw0OjHzcP37uk7Ivt+M/AAAAPzgBAAAAAAAAAW0OAAAAAgAAysfPDQ6M3D++qt3y7sXjPwAAAD9IAQAAAAAAAAFuDgAAAAIAAMrHzw0OjNw/AmcnM67U4z8AAAA/SAEAAAAAAAABbw4AAAACAADKx88NDozcP0QjcXNt4+M/AAAAP1gBAAAAAAAAAXAOAAAAAgAAyL+RDZCb3D9EI3FzbePjPwAAAD9YAQAAAAAAAAFxDgAAAAIAAMi/kQ2Qm9w/hN+6syzy4z8AAAA/ZwEAAAAAAAABcg4AAAACAADKt1MNEqvcP4TfurMs8uM/AAAAP3cBAAAAAAAAAXMOAAAAAgAAyrdTDRKr3D/EmwT06wDkPwAAAD93AQAAAAAAAAF0DgAAAAIAAMq3Uw0Sq9w/CFhONKsP5D8AAAA/hwEAAAAAAAABdQ4AAAACAADMrxUNlLrcPwhYTjSrD+Q/AAAAP5YBAAAAAAAAAXYOAAAAAgAAzK8VDZS63D9IFJh0ah7kPwAAAD+WAQAAAAAAAAF3DgAAAAIAAMyn1wwWytw/SBSYdGoe5D8AAAA/pgEAAAAAAAABeA4AAAACAADOn5kMmNncP0gUmHRqHuQ/AAAAP7UBAAAAAAAAAXkOAAAAAgAAzp+ZDJjZ3D+K0OG0KS3kPwAAAD+1AQAAAAAAAAF6DgAAAAIAAM6XWwwa6dw/itDhtCkt5D8AAAA/xQEAAAAAAAABew4AAAACAADOl1sMGuncP8yMK/XoO+Q/AAAAP9UBAAAAAAAAAXwOAAAAAgAAzo8dDJz43D/MjCv16DvkPwAAAD/VAQAAAAAAAAF9DgAAAAIAANCH3wseCN0/zIwr9eg75D8AAAA/5AEAAAAAAAABfg4AAAACAADSf6ELoBfdP8yMK/XoO+Q/AAAAP+QBAAAAAAAAAX8OAAAAAgAA0ndjCyIn3T/MjCv16DvkPwAAAD/0AQAAAAAAAAGADgAAAAIAANRvJQukNt0/zIwr9eg75D8AAAA/9AEAAAAAAAABgQ4AAAACAADUbyULpDbdPwxJdTWoSuQ/AAAAPwQCAAAAAAAAAYIOAAAAAgAA1GfnCiZG3T8MSXU1qErkPwAAAD8TAgAAAAAAAAGDDgAAAAIAANRfqQqoVd0/DEl1NahK5D8AAAA/EwIAAAAAAAABhA4AAAACAADWV2sKKmXdP04Fv3VnWeQ/AAAAPyMCAAAAAAAAAYUOAAAAAgAA2E8tCqx03T9OBb91Z1nkPwAAAD8jAgAAAAAAAAGGDgAAAAIAANo/sQmwk90/TgW/dWdZ5D8AAAA/MgIAAAAAAAABhw4AAAACAADaN3MJMqPdP04Fv3VnWeQ/AAAAPzICAAAAAAAAAYgOAAAAAgAA2jdzCTKj3T+QwQi2JmjkPwAAAD9CAgAAAAAAAAGJDgAAAAIAANovNQm0st0/kMEItiZo5D8AAAA/QgIAAAAAAAABig4AAAACAADeJ/cINsLdP5DBCLYmaOQ/AAAAP1ICAAAAAAAAAYsOAAAAAgAA3h+5CLjR3T+QwQi2JmjkPwAAAD9hAgAAAAAAAAGMDgAAAAIAANwXewg64d0/kMEItiZo5D8AAAA/YQIAAAAAAAABjQ4AAAACAADgDz0IvPDdP5DBCLYmaOQ/AAAAP3ECAAAAAAAAAY4OAAAAAgAA4Af/Bz4A3j+QwQi2JmjkPwAAAD9xAgAAAAAAAAGPDgAAAAIAAOD/wAfAD94/kMEItiZo5D8AAAA/kAIAAAAAAAABkA4AAAACAADk94IHQh/eP5DBCLYmaOQ/AAAAP5ACAAAAAAAAAZEOAAAAAgAA4u9EB8Qu3j+QwQi2JmjkPwAAAD+gAgAAAAAAAAGSDgAAAAIAAOLnBgdGPt4/kMEItiZo5D8AAAA/oAIAAAAAAAABkw4AAAACAADm38gGyE3eP5DBCLYmaOQ/AAAAP68CAAAAAAAAAZQOAAAAAgAA5teKBkpd3j+QwQi2JmjkPwAAAD+vAgAAAAAAAAGVDgAAAAIAAObPTAbMbN4/kMEItiZo5D8AAAA/vwIAAAAAAAABlg4AAAACAADqxw4GTnzeP5DBCLYmaOQ/AAAAP88CAAAAAAAAAZcOAAAAAgAA6L/QBdCL3j+QwQi2JmjkPwAAAD/PAgAAAAAAAAGYDgAAAAIAAOi3kgVSm94/kMEItiZo5D8AAAA/3gIAAAAAAAABmQ4AAAACAADsr1QF1KreP5DBCLYmaOQ/AAAAP94CAAAAAAAAAZoOAAAAAgAA7K9UBdSq3j9OBb91Z1nkPwAAAD/uAgAAAAAAAAGbDgAAAAIAAOynFgVWut4/TgW/dWdZ5D8AAAA/DQMAAAAAAAABnA4AAAACAADspxYFVrrePwxJdTWoSuQ/AAAAPw0DAAAAAAAAAZ0OAAAAAgAA6p/YBNjJ3j8MSXU1qErkPwAAAD8dAwAAAAAAAAGeDgAAAAIAAO6XmgRa2d4/DEl1NahK5D8AAAA/HQMAAAAAAAABnw4AAAACAADuj1wE3OjePwxJdTWoSuQ/AAAAPywDAAAAAAAAAaAOAAAAAgAA7o9cBNzo3j/MjCv16DvkPwAAAD8sAwAAAAAAAAGhDgAAAAIAAO6PXATc6N4/itDhtCkt5D8AAAA/PAMAAAAAAAABog4AAAACAADuhx4EXvjeP4rQ4bQpLeQ/AAAAPzwDAAAAAAAAAaMOAAAAAgAA7oceBF743j9IFJh0ah7kPwAAAD9MAwAAAAAAAAGkDgAAAAIAAPJ/4APgB98/SBSYdGoe5D8AAAA/TAMAAAAAAAABpQ4AAAACAADyf+AD4AffPwhYTjSrD+Q/AAAAP1sDAAAAAAAAAaYOAAAAAgAA8n/gA+AH3z/EmwT06wDkPwAAAD9bAwAAAAAAAAGnDgAAAAIAAPJ/4APgB98/hN+6syzy4z8AAAA/awMAAAAAAAABqA4AAAACAADyd6IDYhffP4TfurMs8uM/AAAAP3sDAAAAAAAAAakOAAAAAgAA8neiA2IX3z9EI3FzbePjPwAAAD+KAwAAAAAAAAGqDgAAAAIAAPJ3ogNiF98/AmcnM67U4z8AAAA/mgMAAAAAAAABqw4AAAACAADyd6IDYhffP76q3fLuxeM/AAAAP5oDAAAAAAAAAawOAAAAAgAA8neiA2IX3z9+7pOyL7fjPwAAAD+pAwAAAAAAAAGtDgAAAAIAAPJ3ogNiF98/PjJKcnCo4z8AAAA/uQMAAAAAAAABrg4AAAACAADyd6IDYhffP/x1ADKxmeM/AAAAP8kDAAAAAAAAAa8OAAAAAgAA8neiA2IX3z+6ubbx8YrjPwAAAD/YAwAAAAAAAAGwDgAAAAIAAPJ3ogNiF98/eP1ssTJ84z8AAAA/2AMAAAAAAAABsQ4AAAACAADyd6IDYhffPzhBI3FzbeM/AAAAP+gDAAAAAAAAAbIOAAAAAgAA8neiA2IX3z/2hNkwtF7jPwAAAD/4AwAAAAAAAAGzDgAAAAIAAPJ3ogNiF98/tMiP8PRP4z8AAAA/+AMAAAAAAAABtA4AAAACAADyd6IDYhffP3IMRrA1QeM/AAAAPwcEAAAAAAAAAbUOAAAAAgAA8neiA2IX3z8yUPxvdjLjPwAAAD8XBAAAAAAAAAG2DgAAAAIAAPJ3ogNiF98/8JOyL7cj4z8AAAA/FwQAAAAAAAABtw4AAAACAADyd6IDYhffP67XaO/3FOM/AAAAPxcEAAAAAAAAAbgOAAAAAgAA8neiA2IX3z9uGx+vOAbjPwAAAD8nBAAAAAAAAAG5DgAAAAIAAPJ3ogNiF98/Kl/Vbnn34j8AAAA/JwQAAAAAAAABug4AAAACAADyf+AD4AffPypf1W559+I/AAAAPzcEAAAAAAAAAbsOAAAAAgAA8n/gA+AH3z/qoosuuujiPwAAAD83BAAAAAAAAAG8DgAAAAIAAO6HHgRe+N4/quZB7vrZ4j8AAAA/RgQAAAAAAAABvQ4AAAACAADuhx4EXvjeP2gq+K07y+I/AAAAP1YEAAAAAAAAAb4OAAAAAgAA7o9cBNzo3j8kbq5tfLziPwAAAD9WBAAAAAAAAAG/DgAAAAIAAO6XmgRa2d4/5LFkLb2t4j8AAAA/ZgQAAAAAAAABwA4AAAACAADqn9gE2MneP6T1Gu39nuI/AAAAP2YEAAAAAAAAAcEOAAAAAgAA7KcWBVa63j+k9Rrt/Z7iPwAAAD91BAAAAAAAAAHCDgAAAAIAAOynFgVWut4/YDnRrD6Q4j8AAAA/dQQAAAAAAAABww4AAAACAADspxYFVrrePyB9h2x/geI/AAAAP4UEAAAAAAAAAcQOAAAAAgAA7K9UBdSq3j/gwD0swHLiPwAAAD+FBAAAAAAAAAHFDgAAAAIAAOi3kgVSm94/ngT06wBk4j8AAAA/lAQAAAAAAAABxg4AAAACAADov9AF0IveP1xIqqtBVeI/AAAAP5QEAAAAAAAAAccOAAAAAgAA6scOBk583j9cSKqrQVXiPwAAAD+kBAAAAAAAAAHIDgAAAAIAAObPTAbMbN4/XEiqq0FV4j8AAAA/pAQAAAAAAAAByQ4AAAACAADmz0wGzGzePxqMYGuCRuI/AAAAP7QEAAAAAAAAAcoOAAAAAgAA5teKBkpd3j8ajGBrgkbiPwAAAD+0BAAAAAAAAAHLDgAAAAIAAObfyAbITd4/Goxga4JG4j8AAAA/wwQAAAAAAAABzA4AAAACAADi5wYHRj7ePxqMYGuCRuI/AAAAP8MEAAAAAAAAAc0OAAAAAgAA4u9EB8Qu3j8ajGBrgkbiPwAAAD/TBAAAAAAAAAHODgAAAAIAAOT3ggdCH94/Goxga4JG4j8AAAA/0wQAAAAAAAABzw4AAAACAADg/8AHwA/ePxqMYGuCRuI/AAAAP+MEAAAAAAAAAdAOAAAAAgAA4A89CLzw3T8ajGBrgkbiPwAAAD/yBAAAAAAAAAHRDgAAAAIAAN4fuQi40d0/2s8WK8M34j8AAAA/8gQAAAAAAAAB0g4AAAACAADaLzUJtLLdP9rPFivDN+I/AAAAPwIFAAAAAAAAAdMOAAAAAgAA2jdzCTKj3T/azxYrwzfiPwAAAD8RBQAAAAAAAAHUDgAAAAIAANo/sQmwk90/2s8WK8M34j8AAAA/EQUAAAAAAAAB1Q4AAAACAADWR+8JLoTdP9rPFivDN+I/AAAAPyEFAAAAAAAAAdYOAAAAAgAA2E8tCqx03T/azxYrwzfiPwAAAD8hBQAAAAAAAAHXDgAAAAIAANZXawoqZd0/2s8WK8M34j8AAAA/MQUAAAAAAAAB2A4AAAACAADUX6kKqFXdP9rPFivDN+I/AAAAP0AFAAAAAAAAAdkOAAAAAgAA1GfnCiZG3T/azxYrwzfiPwAAAD9QBQAAAAAAAAHaDgAAAAIAANRvJQukNt0/Goxga4JG4j8AAAA/YAUAAAAAAAAB2w4AAAACAADSd2MLIifdPxqMYGuCRuI/AAAAP2AFAAAAAAAAAdwOAAAAAgAA0ndjCyIn3T9cSKqrQVXiPwAAAD9vBQAAAAAAAAHdDgAAAAIAANJ/oQugF90/XEiqq0FV4j8AAAA/bwUAAAAAAAAB3g4AAAACAADSf6ELoBfdP54E9OsAZOI/AAAAP70FAAAAAAAAAd8OAAAAAgAA4A89CLzw3T+eBPTrAGTiPwAAAD8AAAAAAAAAAAHgDgAAAAIAANwXewg64d0/ngT06wBk4j8AAAA/AAAAAAAAAAAB4Q4AAAACAADcF3sIOuHdP+DAPSzAcuI/AAAAPwAAAAAAAAAAAeIOAAAAAgAA3h+5CLjR3T/gwD0swHLiPwAAAD8QAAAAAAAAAAHjDgAAAAIAAN4n9wg2wt0/4MA9LMBy4j8AAAA/HwAAAAAAAAAB5A4AAAACAADaLzUJtLLdPyB9h2x/geI/AAAAPx8AAAAAAAAAAeUOAAAAAgAA2jdzCTKj3T9gOdGsPpDiPwAAAD8vAAAAAAAAAAHmDgAAAAIAANo/sQmwk90/pPUa7f2e4j8AAAA/LwAAAAAAAAAB5w4AAAACAADaP7EJsJPdP+SxZC29reI/AAAAPz8AAAAAAAAAAegOAAAAAgAA1kfvCS6E3T/ksWQtva3iPwAAAD8/AAAAAAAAAAHpDgAAAAIAANZH7wkuhN0/JG6ubXy84j8AAAA/TgAAAAAAAAAB6g4AAAACAADYTy0KrHTdP2gq+K07y+I/AAAAP04AAAAAAAAAAesOAAAAAgAA1ldrCipl3T9oKvitO8viPwAAAD9eAAAAAAAAAAHsDgAAAAIAANRfqQqoVd0/quZB7vrZ4j8AAAA/XgAAAAAAAAAB7Q4AAAACAADUZ+cKJkbdP+qiiy666OI/AAAAP24AAAAAAAAAAe4OAAAAAgAA1G8lC6Q23T8qX9VueffiPwAAAD9uAAAAAAAAAAHvDgAAAAIAANRvJQukNt0/bhsfrzgG4z8AAAA/fQAAAAAAAAAB8A4AAAACAADSd2MLIifdP67XaO/3FOM/AAAAP30AAAAAAAAAAfEOAAAAAgAA0n+hC6AX3T/wk7IvtyPjPwAAAD+NAAAAAAAAAAHyDgAAAAIAANCH3wseCN0/8JOyL7cj4z8AAAA/jQAAAAAAAAAB8w4AAAACAADOjx0MnPjcPzJQ/G92MuM/AAAAP5wAAAAAAAAAAfQOAAAAAgAAzpdbDBrp3D8yUPxvdjLjPwAAAD+cAAAAAAAAAAH1DgAAAAIAAM6XWwwa6dw/cgxGsDVB4z8AAAA/rAAAAAAAAAAB9g4AAAACAADOn5kMmNncP3IMRrA1QeM/AAAAP7wAAAAAAAAAAfcOAAAAAgAAzp+ZDJjZ3D+0yI/w9E/jPwAAAD+8AAAAAAAAAAH4DgAAAAIAAM6XWwwa6dw/tMiP8PRP4z8AAAA/ywAAAAAAAAAB+Q4AAAACAADOjx0MnPjcP7TIj/D0T+M/AAAAP0UBAAAAAAAAAfoOAAAAAgAA0IffCx4I3T+0yI/w9E/jPwAAAD9UAQAAAAAAAAH7DgAAAAIAANJ/oQugF90/tMiP8PRP4z8AAAA/VAEAAAAAAAAB/A4AAAACAADi70QHxC7ePypf1W559+I/AAAAPwAAAAAAAAAAAf0OAAAAAgAA5PeCB0If3j8qX9VueffiPwAAAD8AAAAAAAAAAAH+DgAAAAIAAOD/wAfAD94/bhsfrzgG4z8AAAA/PgAAAAAAAAAB/w4AAAACAADg/8AHwA/eP67XaO/3FOM/AAAAPz4AAAAAAAAAAQAPAAAAAgAA4Af/Bz4A3j+u12jv9xTjPwAAAD9OAAAAAAAAAAEBDwAAAAIAAOAH/wc+AN4/8JOyL7cj4z8AAAA/XQAAAAAAAAABAg8AAAACAADgDz0IvPDdPzJQ/G92MuM/AAAAP10AAAAAAAAAAQMPAAAAAgAA3Bd7CDrh3T8yUPxvdjLjPwAAAD9tAAAAAAAAAAEEDwAAAAIAAN4fuQi40d0/cgxGsDVB4z8AAAA/bQAAAAAAAAABBQ8AAAACAADeJ/cINsLdP3IMRrA1QeM/AAAAP30AAAAAAAAAAQYPAAAAAgAA2i81CbSy3T+0yI/w9E/jPwAAAD99AAAAAAAAAAEHDwAAAAIAANovNQm0st0/9oTZMLRe4z8AAAA/jAAAAAAAAAABCA8AAAACAADaLzUJtLLdPzhBI3FzbeM/AAAAP4wAAAAAAAAAAQkPAAAAAgAA2jdzCTKj3T94/WyxMnzjPwAAAD+cAAAAAAAAAAEKDwAAAAIAANo/sQmwk90/urm28fGK4z8AAAA/nAAAAAAAAAABCw8AAAACAADWR+8JLoTdP/x1ADKxmeM/AAAAP6sAAAAAAAAAAQwPAAAAAgAA2E8tCqx03T/8dQAysZnjPwAAAD+7AAAAAAAAAAENDwAAAAIAANZH7wkuhN0//HUAMrGZ4z8AAAA/ywAAAAAAAAABDg8AAAACAADaP7EJsJPdP/x1ADKxmeM/AAAAP0gBAAAAAAAAAQ8PAAAAAgAA2jdzCTKj3T/8dQAysZnjPwAAAD9IAQAAAAAAAAEQDwAAAAIAANovNQm0st0//HUAMrGZ4z8AAAA/VwEAAAAAAAABEQ8AAAACAADm38gGyE3ePzhBI3FzbeM/AAAAPwAAAAAAAAAAARIPAAAAAgAA5teKBkpd3j84QSNxc23jPwAAAD8AAAAAAAAAAAETDwAAAAIAAObXigZKXd4/eP1ssTJ84z8AAAA/HwAAAAAAAAABFA8AAAACAADm38gGyE3eP7q5tvHxiuM/AAAAP1YAAAAAAAAAARUPAAAAAgAA5t/IBshN3j/8dQAysZnjPwAAAD9lAAAAAAAAAAEWDwAAAAIAAOLnBgdGPt4/PjJKcnCo4z8AAAA/dQAAAAAAAAABFw8AAAACAADi70QHxC7eP37uk7Ivt+M/AAAAP3UAAAAAAAAAARgPAAAAAgAA5PeCB0If3j9+7pOyL7fjPwAAAD+FAAAAAAAAAAEZDwAAAAIAAOD/wAfAD94/vqrd8u7F4z8AAAA/hQAAAAAAAAABGg8AAAACAADgB/8HPgDeP76q3fLuxeM/AAAAP5QAAAAAAAAAARsPAAAAAgAA4Af/Bz4A3j8CZyczrtTjPwAAAD+kAAAAAAAAAAEcDwAAAAIAAOAPPQi88N0/RCNxc23j4z8AAAA/pAAAAAAAAAABHQ8AAAACAADcF3sIOuHdP4TfurMs8uM/AAAAP6QAAAAAAAAAAR4PAAAAAgAA3Bd7CDrh3T/EmwT06wDkPwAAAD+zAAAAAAAAAAEfDwAAAAIAAN4fuQi40d0/xJsE9OsA5D8AAAA/wwAAAAAAAAABIA8AAAACAADeH7kIuNHdPwhYTjSrD+Q/AAAAP8MAAAAAAAAAASEPAAAAAgAA3if3CDbC3T8IWE40qw/kPwAAAD/DAAAAAAAAAAEiDwAAAAIAAN4n9wg2wt0/SBSYdGoe5D8AAAA/0wAAAAAAAAABIw8AAAACAADaLzUJtLLdP0gUmHRqHuQ/AAAAP9MAAAAAAAAAASQPAAAAAgAA2jdzCTKj3T9IFJh0ah7kPwAAAD/iAAAAAAAAAAElDwAAAAIAANo3cwkyo90/CFhONKsP5D8AAAA/MAEAAAAAAAABJg8AAAACAAAE4Af/Bz7gP+qiiy666OI/AAAAPwAAAAAAAAAAAScPAAAAAgAABOAH/wc+4D+q5kHu+tniPwAAAD8AAAAAAAAAAAEoDwAAAAIAAATgB/8HPuA/aCr4rTvL4j8AAAA/PgAAAAAAAAABKQ8AAAACAAAE3Oj+yEXgP2gq+K07y+I/AAAAP04AAAAAAAAAASoPAAAAAgAABNjJ/olN4D8kbq5tfLziPwAAAD9OAAAAAAAAAAErDwAAAAIAAAbUqv5KVeA/JG6ubXy84j8AAAA/XQAAAAAAAAABLA8AAAACAAAF0Iv+C13gP+SxZC29reI/AAAAP20AAAAAAAAAAS0PAAAAAgAABcxs/sxk4D/ksWQtva3iPwAAAD9tAAAAAAAAAAEuDwAAAAIAAAjELv5OdOA/pPUa7f2e4j8AAAA/fQAAAAAAAAABLw8AAAACAAAIxC7+TnTgP2A50aw+kOI/AAAAP30AAAAAAAAAATAPAAAAAgAAB8AP/g984D9gOdGsPpDiPwAAAD+MAAAAAAAAAAExDwAAAAIAAAi88P3Qg+A/YDnRrD6Q4j8AAAA/jAAAAAAAAAABMg8AAAACAAAIuNH9kYvgP2A50aw+kOI/AAAAP5wAAAAAAAAAATMPAAAAAgAACLSy/VKT4D8gfYdsf4HiPwAAAD+cAAAAAAAAAAE0DwAAAAIAAAuwk/0Tm+A/IH2HbH+B4j8AAAA/rAAAAAAAAAABNQ8AAAACAAALsJP9E5vgP2A50aw+kOI/AAAAP2cBAAAAAAAAATYPAAAAAgAAC7CT/ROb4D+k9Rrt/Z7iPwAAAD9nAQAAAAAAAAE3DwAAAAIAAAuwk/0Tm+A/5LFkLb2t4j8AAAA/dwEAAAAAAAABOA8AAAACAAALsJP9E5vgPyRurm18vOI/AAAAP4YBAAAAAAAAATkPAAAAAgAAC7CT/ROb4D9oKvitO8viPwAAAD+GAQAAAAAAAAE6DwAAAAIAAAuwk/0Tm+A/quZB7vrZ4j8AAAA/lgEAAAAAAAABOw8AAAACAAAItLL9UpPgP+qiiy666OI/AAAAP6YBAAAAAAAAATwPAAAAAgAACLSy/VKT4D8qX9VueffiPwAAAD+mAQAAAAAAAAE9DwAAAAIAAAi40f2Ri+A/Kl/Vbnn34j8AAAA/tQEAAAAAAAABPg8AAAACAAAIuNH9kYvgP24bH684BuM/AAAAP7UBAAAAAAAAAT8PAAAAAgAACLzw/dCD4D9uGx+vOAbjPwAAAD/FAQAAAAAAAAFADwAAAAIAAAi88P3Qg+A/rtdo7/cU4z8AAAA/xQEAAAAAAAABQQ8AAAACAAAHwA/+D3zgP/CTsi+3I+M/AAAAP9QBAAAAAAAAAUIPAAAAAgAAB8AP/g984D8yUPxvdjLjPwAAAD/kAQAAAAAAAAFDDwAAAAIAAAjELv5OdOA/MlD8b3Yy4z8AAAA/5AEAAAAAAAABRA8AAAACAAAIyE3+jWzgP3IMRrA1QeM/AAAAP/QBAAAAAAAAAUUPAAAAAgAABcxs/sxk4D+0yI/w9E/jPwAAAD/0AQAAAAAAAAFGDwAAAAIAAAXQi/4LXeA/9oTZMLRe4z8AAAA/AwIAAAAAAAABRw8AAAACAAAF0Iv+C13gPzhBI3FzbeM/AAAAPwMCAAAAAAAAAUgPAAAAAgAABtSq/kpV4D94/WyxMnzjPwAAAD8TAgAAAAAAAAFJDwAAAAIAAAbUqv5KVeA/urm28fGK4z8AAAA/EwIAAAAAAAABSg8AAAACAAAE2Mn+iU3gP/x1ADKxmeM/AAAAPzICAAAAAAAAAUsPAAAAAgAABtSq/kpV4D/8dQAysZnjPwAAAD+fAgAAAAAAAAFMDwAAAAIAAAfAD/4PfOA/eP1ssTJ84z8AAAA/AAAAAAAAAAABTQ8AAAACAAAIvPD90IPgP3j9bLEyfOM/AAAAPw8AAAAAAAAAAU4PAAAAAgAACLjR/ZGL4D94/WyxMnzjPwAAAD9OAAAAAAAAAAFPDwAAAAIAAAi0sv1Sk+A/eP1ssTJ84z8AAAA/TgAAAAAAAAABUA8AAAACAAALsJP9E5vgP3j9bLEyfOM/AAAAP10AAAAAAAAAAVEPAAAAAgAACqx0/dSi4D94/WyxMnzjPwAAAD9tAAAAAAAAAAFSDwAAAAIAAAqoVf2VquA/eP1ssTJ84z8AAAA/bQAAAAAAAAABUw8AAAACAAALpDb9VrLgP3j9bLEyfOM/AAAAP30AAAAAAAAAAVQPAAAAAgAAC6AX/Re64D94/WyxMnzjPwAAAD99AAAAAAAAAAFVDwAAAAIAAAuc+PzYweA/urm28fGK4z8AAAA/jAAAAAAAAAABVg8AAAACAAAOmNn8mcngP7q5tvHxiuM/AAAAP4wAAAAAAAAAAVcPAAAAAgAADZS6/FrR4D+6ubbx8YrjPwAAAD+0AAAAAAAAAAFYDwAAAAIAAA2Qm/wb2eA/urm28fGK4z8AAAA/MQEAAAAAAAABWQ8AAAACAAARdML7Yg/hPxqMYGuCRuI/AAAAPwAAAAAAAAAAAVoPAAAAAgAAEXCj+yMX4T8ajGBrgkbiPwAAAD8AAAAAAAAAAAFbDwAAAAIAABJshPvkHuE/Goxga4JG4j8AAAA/EAAAAAAAAAABXA8AAAACAAATaGX7pSbhPxqMYGuCRuI/AAAAP4gAAAAAAAAAAV0PAAAAAgAAE2hl+6Um4T9cSKqrQVXiPwAAAD+nAAAAAAAAAAFeDwAAAAIAABNoZfulJuE/ngT06wBk4j8AAAA/pwAAAAAAAAABXw8AAAACAAATaGX7pSbhP+DAPSzAcuI/AAAAP7cAAAAAAAAAAWAPAAAAAgAAE2hl+6Um4T8gfYdsf4HiPwAAAD+3AAAAAAAAAAFhDwAAAAIAABNoZfulJuE/YDnRrD6Q4j8AAAA/xgAAAAAAAAABYg8AAAACAAATaGX7pSbhP6T1Gu39nuI/AAAAP9YAAAAAAAAAAWMPAAAAAgAAE2hl+6Um4T/ksWQtva3iPwAAAD/mAAAAAAAAAAFkDwAAAAIAABNoZfulJuE/JG6ubXy84j8AAAA/9QAAAAAAAAABZQ8AAAACAAATaGX7pSbhP2gq+K07y+I/AAAAPwUBAAAAAAAAAWYPAAAAAgAAE2hl+6Um4T+q5kHu+tniPwAAAD8FAQAAAAAAAAFnDwAAAAIAABNoZfulJuE/6qKLLrro4j8AAAA/FQEAAAAAAAABaA8AAAACAAATaGX7pSbhPypf1W559+I/AAAAPyQBAAAAAAAAAWkPAAAAAgAAE2hl+6Um4T9uGx+vOAbjPwAAAD8kAQAAAAAAAAFqDwAAAAIAABNoZfulJuE/rtdo7/cU4z8AAAA/NAEAAAAAAAABaw8AAAACAAATaGX7pSbhP/CTsi+3I+M/AAAAPzQBAAAAAAAAAWwPAAAAAgAAE2hl+6Um4T8yUPxvdjLjPwAAAD9DAQAAAAAAAAFtDwAAAAIAABNoZfulJuE/cgxGsDVB4z8AAAA/UwEAAAAAAAABbg8AAAACAAATaGX7pSbhP7TIj/D0T+M/AAAAP1MBAAAAAAAAAW8PAAAAAgAAE2hl+6Um4T/2hNkwtF7jPwAAAD9jAQAAAAAAAAFwDwAAAAIAABNoZfulJuE/OEEjcXNt4z8AAAA/YwEAAAAAAAABcQ8AAAACAAATaGX7pSbhP3j9bLEyfOM/AAAAP3IBAAAAAAAAAXIPAAAAAgAAE2hl+6Um4T+6ubbx8YrjPwAAAD9yAQAAAAAAAAFzDwAAAAIAABNoZfulJuE//HUAMrGZ4z8AAAA/ggEAAAAAAAABdA8AAAACAAATaGX7pSbhPz4ySnJwqOM/AAAAP5IBAAAAAAAAAXUPAAAAAgAAE2hl+6Um4T9+7pOyL7fjPwAAAD+SAQAAAAAAAAF2DwAAAAIAABNoZfulJuE/vqrd8u7F4z8AAAA/oQEAAAAAAAABdw8AAAACAAATaGX7pSbhPwJnJzOu1OM/AAAAP6EBAAAAAAAAAXgPAAAAAgAAE2hl+6Um4T9EI3FzbePjPwAAAD+xAQAAAAAAAAF5DwAAAAIAABNoZfulJuE/hN+6syzy4z8AAAA/0AEAAAAAAAABeg8AAAACAAATaGX7pSbhP8SbBPTrAOQ/AAAAP+8BAAAAAAAAAXsPAAAAAgAAE2hl+6Um4T8IWE40qw/kPwAAAD+LAgAAAAAAAAF8DwAAAAIAABNoZfulJuE/OEEjcXNt4z8AAAA/AAAAAAAAAAABfQ8AAAACAAATaGX7pSbhP/aE2TC0XuM/AAAAPwAAAAAAAAAAAX4PAAAAAgAAE2hl+6Um4T+0yI/w9E/jPwAAAD8fAAAAAAAAAAF/DwAAAAIAABNkRvtmLuE/tMiP8PRP4z8AAAA/LgAAAAAAAAABgA8AAAACAAATYCf7JzbhP3IMRrA1QeM/AAAAPz4AAAAAAAAAAYEPAAAAAgAAFFwI++g94T9yDEawNUHjPwAAAD9OAAAAAAAAAAGCDwAAAAIAABRY6fqpReE/cgxGsDVB4z8AAAA/bQAAAAAAAAABgw8AAAACAAAVVMr6ak3hPzJQ/G92MuM/AAAAP30AAAAAAAAAAYQPAAAAAgAAFlCr+itV4T8yUPxvdjLjPwAAAD+MAAAAAAAAAAGFDwAAAAIAABZQq/orVeE/8JOyL7cj4z8AAAA/jAAAAAAAAAABhg8AAAACAAAWTIz67FzhP/CTsi+3I+M/AAAAP5wAAAAAAAAAAYcPAAAAAgAAFUht+q1k4T/wk7IvtyPjPwAAAD/XAAAAAAAAAAGIDwAAAAIAABdETvpubOE/8JOyL7cj4z8AAAA/FQEAAAAAAAABiQ8AAAACAAAXRE76bmzhP67XaO/3FOM/AAAAPyUBAAAAAAAAAYoPAAAAAgAAGiyU+fSa4T9oKvitO8viPwAAAD8AAAAAAAAAAAGLDwAAAAIAABoslPn0muE/quZB7vrZ4j8AAAA/AAAAAAAAAAABjA8AAAACAAAaLJT59JrhP+qiiy666OI/AAAAP10AAAAAAAAAAY0PAAAAAgAAGiyU+fSa4T8qX9VueffiPwAAAD9tAAAAAAAAAAGODwAAAAIAABoslPn0muE/bhsfrzgG4z8AAAA/fQAAAAAAAAABjw8AAAACAAAaLJT59JrhP67XaO/3FOM/AAAAP5kAAAAAAAAAAZAPAAAAAgAAGiyU+fSa4T/wk7IvtyPjPwAAAD+pAAAAAAAAAAGRDwAAAAIAABoslPn0muE/MlD8b3Yy4z8AAAA/uQAAAAAAAAABkg8AAAACAAAaLJT59JrhP3IMRrA1QeM/AAAAP8gAAAAAAAAAAZMPAAAAAgAAGiyU+fSa4T+0yI/w9E/jPwAAAD/nAAAAAAAAAAGUDwAAAAIAABoslPn0muE/9oTZMLRe4z8AAAA/9wAAAAAAAAABlQ8AAAACAAAaLJT59JrhPzhBI3FzbeM/AAAAPxYBAAAAAAAAAZYPAAAAAgAAGiyU+fSa4T94/WyxMnzjPwAAAD8mAQAAAAAAAAGXDwAAAAIAABoslPn0muE/urm28fGK4z8AAAA/NgEAAAAAAAABmA8AAAACAAAZKHX5taLhP7q5tvHxiuM/AAAAP0UBAAAAAAAAAZkPAAAAAgAAGyRW+Xaq4T+6ubbx8YrjPwAAAD9VAQAAAAAAAAGaDwAAAAIAABwgN/k3suE/urm28fGK4z8AAAA/ZAEAAAAAAAABmw8AAAACAAAbGPn4ucHhP7q5tvHxiuM/AAAAP3QBAAAAAAAAAZwPAAAAAgAAHBTa+HrJ4T+6ubbx8YrjPwAAAD90AQAAAAAAAAGdDwAAAAIAAB4Qu/g70eE/urm28fGK4z8AAAA/kwEAAAAAAAABng8AAAACAAAdDJz4/NjhP7q5tvHxiuM/AAAAP5MBAAAAAAAAAZ8PAAAAAgAAHwh9+L3g4T+6ubbx8YrjPwAAAD+zAQAAAAAAAAGgDwAAAAIAAB4EXvh+6OE/urm28fGK4z8AAAA/wgEAAAAAAAABoQ8AAAACAAAeAD/4P/DhP7q5tvHxiuM/AAAAP+EBAAAAAAAAAaIPAAAAAgAAHgA/+D/w4T94/WyxMnzjPwAAAD/xAQAAAAAAAAGjDwAAAAIAAB4AP/g/8OE/OEEjcXNt4z8AAAA/8QEAAAAAAAABpA8AAAACAAAf/B/4APjhPzhBI3FzbeM/AAAAPwECAAAAAAAAAaUPAAAAAgAAH/wf+AD44T/2hNkwtF7jPwAAAD8BAgAAAAAAAAGmDwAAAAIAAB/8H/gA+OE/tMiP8PRP4z8AAAA/EAIAAAAAAAABpw8AAAACAAAf/B/4APjhP3IMRrA1QeM/AAAAPyACAAAAAAAAAagPAAAAAgAAH/wf+AD44T8yUPxvdjLjPwAAAD8wAgAAAAAAAAGpDwAAAAIAAB/8H/gA+OE/8JOyL7cj4z8AAAA/MAIAAAAAAAABqg8AAAACAAAf/B/4APjhP67XaO/3FOM/AAAAPz8CAAAAAAAAAasPAAAAAgAAH/wf+AD44T9uGx+vOAbjPwAAAD8/AgAAAAAAAAGsDwAAAAIAAB/8H/gA+OE/Kl/Vbnn34j8AAAA/TwIAAAAAAAABrQ8AAAACAAAf/B/4APjhP+qiiy666OI/AAAAP34CAAAAAAAAAa4PAAAAAgAAH/wf+AD44T+q5kHu+tniPwAAAD+NAgAAAAAAAAGvDwAAAAIAAB4AP/g/8OE/quZB7vrZ4j8AAAA/mgIAAAAAAAABsA8AAAACAAAeBF74fujhP6rmQe762eI/AAAAP6oCAAAAAAAAAbEPAAAAAgAAHwh9+L3g4T+q5kHu+tniPwAAAD+qAgAAAAAAAAGyDwAAAAIAAB0MnPj82OE/aCr4rTvL4j8AAAA/uQIAAAAAAAABsw8AAAACAAAeELv4O9HhP2gq+K07y+I/AAAAP7kCAAAAAAAAAbQPAAAAAgAAHBTa+HrJ4T9oKvitO8viPwAAAD/JAgAAAAAAAAG1DwAAAAIAABscGPn4ueE/aCr4rTvL4j8AAAA/2AIAAAAAAAABtg8AAAACAAAcIDf5N7LhP2gq+K07y+I/AAAAP9gCAAAAAAAAAbcPAAAAAgAAGyRW+Xaq4T9oKvitO8viPwAAAD/oAgAAAAAAAAG4DwAAAAIAABkodfm1ouE/aCr4rTvL4j8AAAA/+AIAAAAAAAABuQ8AAAACAAAaLJT59JrhPyRurm18vOI/AAAAP3UDAAAAAAAAAboPAAAAAgAAGiyU+fSa4T/ksWQtva3iPwAAAD+EAwAAAAAAAAG7DwAAAAIAABkodfm1ouE/5LFkLb2t4j8AAAA/lAMAAAAAAAABvA8AAAACAAAZKHX5taLhP6T1Gu39nuI/AAAAP6QDAAAAAAAAAb0PAAAAAgAAGyRW+Xaq4T+k9Rrt/Z7iPwAAAD/iAwAAAAAAAAG+DwAAAAIAABwgN/k3suE/pPUa7f2e4j8AAAA/8gMAAAAAAAABvw8AAAACAAAbHBj5+LnhP6T1Gu39nuI/AAAAPwEEAAAAAAAAAcAPAAAAAgAAGxj5+LnB4T+k9Rrt/Z7iPwAAAD8RBAAAAAAAAAHBDwAAAAIAABwU2vh6yeE/pPUa7f2e4j8AAAA/EQQAAAAAAAABwg8AAAACAAAeELv4O9HhP2A50aw+kOI/AAAAPyEEAAAAAAAAAcMPAAAAAgAAHQyc+PzY4T9gOdGsPpDiPwAAAD8wBAAAAAAAAAHEDwAAAAIAAB8Iffi94OE/YDnRrD6Q4j8AAAA/MAQAAAAAAAABxQ8AAAACAAAeBF74fujhP2A50aw+kOI/AAAAPzAEAAAAAAAAAcYPAAAAAgAAHgA/+D/w4T9gOdGsPpDiPwAAAD9PBAAAAAAAAAHHDwAAAAIAAB/8H/gA+OE/YDnRrD6Q4j8AAAA/XwQAAAAAAAAByA8AAAACAAAh+AD4wf/hPyB9h2x/geI/AAAAP18EAAAAAAAAAckPAAAAAgAAIPTh94IH4j8gfYdsf4HiPwAAAD9vBAAAAAAAAAHKDwAAAAIAACHwwvdDD+I/IH2HbH+B4j8AAAA/bwQAAAAAAAAByw8AAAACAAAh7KP3BBfiPyB9h2x/geI/AAAAP34EAAAAAAAAAcwPAAAAAgAAIeiE98Ue4j8gfYdsf4HiPwAAAD9+BAAAAAAAAAHNDwAAAAIAACHohPfFHuI/4MA9LMBy4j8AAAA/jgQAAAAAAAABzg8AAAACAAAi5GX3hibiP+DAPSzAcuI/AAAAP44EAAAAAAAAAc8PAAAAAgAAI+BG90cu4j/gwD0swHLiPwAAAD+eBAAAAAAAAAHQDwAAAAIAACPcJ/cINuI/ngT06wBk4j8AAAA/ogQAAAAAAAAB0Q8AAAACAAAk2Aj3yT3iP54E9OsAZOI/AAAAP7EEAAAAAAAAAdIPAAAAAgAAJNgI98k94j9cSKqrQVXiPwAAAD/BBAAAAAAAAAHTDwAAAAIAACHwwvdDD+I/bhsfrzgG4z8AAAA/AAAAAAAAAAAB1A8AAAACAAAh8ML3Qw/iPypf1W559+I/AAAAPwAAAAAAAAAAAdUPAAAAAgAAIeyj9wQX4j8qX9VueffiPwAAAD8AAAAAAAAAAAHWDwAAAAIAACHohPfFHuI/Kl/Vbnn34j8AAAA/MgAAAAAAAAAB1w8AAAACAAAi5GX3hibiPypf1W559+I/AAAAP2EAAAAAAAAAAdgPAAAAAgAAI+BG90cu4j/qoosuuujiPwAAAD9hAAAAAAAAAAHZDwAAAAIAACPcJ/cINuI/quZB7vrZ4j8AAAA/YQAAAAAAAAAB2g8AAAACAAAk2Aj3yT3iP6rmQe762eI/AAAAP3EAAAAAAAAAAdsPAAAAAgAAJNTp9opF4j+q5kHu+tniPwAAAD+AAAAAAAAAAAHcDwAAAAIAACTQyvZLTeI/aCr4rTvL4j8AAAA/gAAAAAAAAAAB3Q8AAAACAAAk0Mr2S03iPyRurm18vOI/AAAAP5AAAAAAAAAAAd4PAAAAAgAAJcyr9gxV4j8kbq5tfLziPwAAAD+gAAAAAAAAAAHfDwAAAAIAACbIjPbNXOI/JG6ubXy84j8AAAA/oAAAAAAAAAAB4A8AAAACAAAmyIz2zVziP+SxZC29reI/AAAAP68AAAAAAAAAAeEPAAAAAgAAJsRt9o5k4j/ksWQtva3iPwAAAD+vAAAAAAAAAAHiDwAAAAIAACfATvZPbOI/5LFkLb2t4j8AAAA/vwAAAAAAAAAB4w8AAAACAAAnwE72T2ziP6T1Gu39nuI/AAAAP78AAAAAAAAAAeQPAAAAAgAAJsRt9o5k4j8QqhJpiNDhPwAAAD8AAAAAAAAAAAHlDwAAAAIAACfATvZPbOI/EKoSaYjQ4T8AAAA/PwAAAAAAAAAB5g8AAAACAAAnvC/2EHTiPxCqEmmI0OE/AAAAP14AAAAAAAAAAecPAAAAAgAAJ7wv9hB04j9QZlypR9/hPwAAAD9eAAAAAAAAAAHoDwAAAAIAACe8L/YQdOI/kiKm6Qbu4T8AAAA/bgAAAAAAAAAB6Q8AAAACAAAnvC/2EHTiP9Te7ynG/OE/AAAAP30AAAAAAAAAAeoPAAAAAgAAJ7gQ9tF74j8UmzlqhQviPwAAAD99AAAAAAAAAAHrDwAAAAIAACe4EPbRe+I/VleDqkQa4j8AAAA/jQAAAAAAAAAB7A8AAAACAAAnuBD20XviP5gTzeoDKeI/AAAAP40AAAAAAAAAAe0PAAAAAgAAJ7gQ9tF74j/azxYrwzfiPwAAAD+dAAAAAAAAAAHuDwAAAAIAACe4EPbRe+I/Goxga4JG4j8AAAA/rAAAAAAAAAAB7w8AAAACAAAnuBD20XviP1xIqqtBVeI/AAAAP6wAAAAAAAAAAfAPAAAAAgAAJ7gQ9tF74j+eBPTrAGTiPwAAAD+8AAAAAAAAAAHxDwAAAAIAACe4EPbRe+I/4MA9LMBy4j8AAAA/zAAAAAAAAAAB8g8AAAACAAAnuBD20XviPyB9h2x/geI/AAAAP8wAAAAAAAAAAfMPAAAAAgAAJ7gQ9tF74j9gOdGsPpDiPwAAAD/bAAAAAAAAAAH0DwAAAAIAACe4EPbRe+I/pPUa7f2e4j8AAAA/6wAAAAAAAAAB9Q8AAAACAAAnuBD20XviP+SxZC29reI/AAAAP+sAAAAAAAAAAfYPAAAAAgAAJ7gQ9tF74j8kbq5tfLziPwAAAD/6AAAAAAAAAAH3DwAAAAIAACe4EPbRe+I/aCr4rTvL4j8AAAA/+gAAAAAAAAAB+A8AAAACAAAnuBD20XviP6rmQe762eI/AAAAPwoBAAAAAAAAAfkPAAAAAgAAJ7gQ9tF74j/qoosuuujiPwAAAD8KAQAAAAAAAAH6DwAAAAIAACe4EPbRe+I/Kl/Vbnn34j8AAAA/GgEAAAAAAAAB+w8AAAACAAAnuBD20XviP24bH684BuM/AAAAPxoBAAAAAAAAAfwPAAAAAgAAJ7gQ9tF74j+u12jv9xTjPwAAAD8pAQAAAAAAAAH9DwAAAAIAACe4EPbRe+I/MlD8b3Yy4z8AAAA/KQEAAAAAAAAB/g8AAAACAAAnuBD20XviP3IMRrA1QeM/AAAAPzkBAAAAAAAAAf8PAAAAAgAAJ7gQ9tF74j+0yI/w9E/jPwAAAD85AQAAAAAAAAEAEAAAAAIAACe4EPbRe+I/9oTZMLRe4z8AAAA/WAEAAAAAAAABARAAAAACAAAnuBD20XviPzhBI3FzbeM/AAAAP3cBAAAAAAAAAQIQAAAAAgAAJ7wv9hB04j94/WyxMnzjPwAAAD+mAQAAAAAAAAEDEAAAAAIAACLkZfeGJuI/PjJKcnCo4z8AAAA/AAAAAAAAAAABBBAAAAACAAAi5GX3hibiP37uk7Ivt+M/AAAAPwAAAAAAAAAAAQUQAAAAAgAAIuRl94Ym4j++qt3y7sXjPwAAAD9eAAAAAAAAAAEGEAAAAAIAACLkZfeGJuI/AmcnM67U4z8AAAA/bgAAAAAAAAABBxAAAAACAAAi5GX3hibiP0QjcXNt4+M/AAAAP30AAAAAAAAAAQgQAAAAAgAAIuRl94Ym4j+E37qzLPLjPwAAAD99AAAAAAAAAAEJEAAAAAIAACPgRvdHLuI/hN+6syzy4z8AAAA/jQAAAAAAAAABChAAAAACAAAj3Cf3CDbiP4TfurMs8uM/AAAAP50AAAAAAAAAAQsQAAAAAgAAJNgI98k94j+E37qzLPLjPwAAAD8KAQAAAAAAAAEMEAAAAAIAACTU6faKReI/hN+6syzy4z8AAAA/GgEAAAAAAAABDRAAAAACAAAk0Mr2S03iP4TfurMs8uM/AAAAPykBAAAAAAAAAQ4QAAAAAgAAJcyr9gxV4j+E37qzLPLjPwAAAD85AQAAAAAAAAEPEAAAAAIAACbIjPbNXOI/hN+6syzy4z8AAAA/SQEAAAAAAAABEBAAAAACAAAmxG32jmTiP4TfurMs8uM/AAAAP1gBAAAAAAAAAREQAAAAAgAAJ8BO9k9s4j+E37qzLPLjPwAAAD9oAQAAAAAAAAESEAAAAAIAACe8L/YQdOI/hN+6syzy4z8AAAA/dwEAAAAAAAABExAAAAACAAAnuBD20XviP4TfurMs8uM/AAAAP4cBAAAAAAAAARQQAAAAAgAAKLTx9ZKD4j+E37qzLPLjPwAAAD/XAQAAAAAAAAEVEAAAAAIAACmw0vVTi+I/hN+6syzy4z8AAAA/9gEAAAAAAAABFhAAAAACAAAprLP1FJPiP4TfurMs8uM/AAAAP/YBAAAAAAAAARcQAAAAAgAAKqiU9dWa4j+E37qzLPLjPwAAAD8GAgAAAAAAAAEYEAAAAAIAACqolPXVmuI/RCNxc23j4z8AAAA/FgIAAAAAAAABGRAAAAACAAAqpHX1lqLiP0QjcXNt4+M/AAAAP0UCAAAAAAAAARoQAAAAAgAAKaBW9Veq4j8CZyczrtTjPwAAAD9UAgAAAAAAAAEbEAAAAAIAACucN/UYsuI/AmcnM67U4z8AAAA/ZAIAAAAAAAABHBAAAAACAAArnDf1GLLiP76q3fLuxeM/AAAAP2QCAAAAAAAAAR0QAAAAAgAALJgY9dm54j++qt3y7sXjPwAAAD9zAgAAAAAAAAEeEAAAAAIAACyU+fSaweI/fu6Tsi+34z8AAAA/cwIAAAAAAAABHxAAAAACAAAtjLv0HNHiPz4ySnJwqOM/AAAAP4MCAAAAAAAAASAQAAAAAgAAQPAB8IP/4z8gfYdsf4HiPwAAAD8AAAAAAAAAAAEhEAAAAAIAAEDwAfCD/+M/4MA9LMBy4j8AAAA/AAAAAAAAAAABIhAAAAACAABA8AHwg//jP54E9OsAZOI/AAAAPy8AAAAAAAAAASMQAAAAAgAAQPAB8IP/4z9cSKqrQVXiPwAAAD8+AAAAAAAAAAEkEAAAAAIAAEDwAfCD/+M/2s8WK8M34j8AAAA/TgAAAAAAAAABJRAAAAACAABA8AHwg//jP5gTzeoDKeI/AAAAP04AAAAAAAAAASYQAAAAAgAAQPAB8IP/4z9WV4OqRBriPwAAAD9eAAAAAAAAAAEnEAAAAAIAAEDwAfCD/+M/FJs5aoUL4j8AAAA/XgAAAAAAAAABKBAAAAACAABA8AHwg//jP9Te7ynG/OE/AAAAP20AAAAAAAAAASkQAAAAAgAAQPAB8IP/4z+SIqbpBu7hPwAAAD9tAAAAAAAAAAEqEAAAAAIAAEDs4u9EB+Q/UGZcqUff4T8AAAA/fQAAAAAAAAABKxAAAAACAABA7OLvRAfkPxCqEmmI0OE/AAAAP30AAAAAAAAAASwQAAAAAgAAQejD7wUP5D+MMX/oCbPhPwAAAD+NAAAAAAAAAAEtEAAAAAIAAEHkpO/GFuQ/CrnrZ4uV4T8AAAA/nAAAAAAAAAABLhAAAAACAABC4IXvhx7kP4ZAWOcMeOE/AAAAP5wAAAAAAAAAAS8QAAAAAgAAQ9xm70gm5D9GhA6nTWnhPwAAAD+sAAAAAAAAAAEwEAAAAAIAAEPcZu9IJuQ/wgt7Js9L4T8AAAA/rAAAAAAAAAABMRAAAAACAABD2EfvCS7kP4BPMeYPPeE/AAAAP7sAAAAAAAAAATIQAAAAAgAAQtQo78o15D9Ak+elUC7hPwAAAD+7AAAAAAAAAAEzEAAAAAIAAELUKO/KNeQ/vBpUJdIQ4T8AAAA/ywAAAAAAAAABNBAAAAACAABE0Anviz3kP7waVCXSEOE/AAAAP8sAAAAAAAAAATUQAAAAAgAARNAJ74s95D86osCkU/PgPwAAAD/bAAAAAAAAAAE2EAAAAAIAAEPM6u5MReQ/+OV2ZJTk4D8AAAA/2wAAAAAAAAABNxAAAAACAABFyMvuDU3kP7YpLSTV1eA/AAAAP+oAAAAAAAAAATgQAAAAAgAARsSs7s5U5D92bePjFcfgPwAAAD/qAAAAAAAAAAE5EAAAAAIAAEbAje6PXOQ/NLGZo1a44D8AAAA/+gAAAAAAAAABOhAAAAACAABFvG7uUGTkP/L0T2OXqeA/AAAAP/oAAAAAAAAAATsQAAAAAgAAR7hP7hFs5D+yOAYj2JrgPwAAAD8KAQAAAAAAAAE8EAAAAAIAAEewEe6Te+Q/LMByoll94D8AAAA/GQEAAAAAAAABPRAAAAACAABIqNPtFYvkP+4DKWKabuA/AAAAPxkBAAAAAAAAAT4QAAAAAgAASaCV7Zea5D+sR98h21/gPwAAAD8pAQAAAAAAAAE/EAAAAAIAAEqYV+0ZquQ/aIuV4RtR4D8AAAA/OAEAAAAAAAABQBAAAAACAABLkBntm7nkPyjPS6FcQuA/AAAAPzgBAAAAAAAAAUEQAAAAAgAATIjb7B3J5D/mEgJhnTPgPwAAAD9IAQAAAAAAAAFCEAAAAAIAAE58fuxg4OQ/pla4IN4k4D8AAAA/SAEAAAAAAAABQxAAAAACAABOdEDs4u/kP2SabuAeFuA/AAAAP1gBAAAAAAAAAUQQAAAAAgAAT3Ah7KP35D9kmm7gHhbgPwAAAD9YAQAAAAAAAAFFEAAAAAIAAFBo4+slB+U/ZJpu4B4W4D8AAAA/ZwEAAAAAAAABRhAAAAACAABRYKXrpxblPyLeJKBfB+A/AAAAP2cBAAAAAAAAAUcQAAAAAgAAUlhn6ykm5T8i3iSgXwfgPwAAAD93AQAAAAAAAAFIEAAAAAIAAFNQKeurNeU/It4koF8H4D8AAAA/dwEAAAAAAAABSRAAAAACAABUSOvqLUXlPyLeJKBfB+A/AAAAP4cBAAAAAAAAAUoQAAAAAgAAVkCt6q9U5T8i3iSgXwfgPwAAAD+HAQAAAAAAAAFLEAAAAAIAAFc0UOrya+U/It4koF8H4D8AAAA/lgEAAAAAAAABTBAAAAACAABWLBLqdHvlPyLeJKBfB+A/AAAAP5YBAAAAAAAAAU0QAAAAAgAAWSTU6faK5T8i3iSgXwfgPwAAAD+mAQAAAAAAAAFOEAAAAAIAAFoclul4muU/It4koF8H4D8AAAA/pgEAAAAAAAABTxAAAAACAABZFFjp+qnlPyLeJKBfB+A/AAAAP7UBAAAAAAAAAVAQAAAAAgAAXAwa6Xy55T8i3iSgXwfgPwAAAD+1AQAAAAAAAAFREAAAAAIAAFsI++g9weU/It4koF8H4D8AAAA/xQEAAAAAAAABUhAAAAACAABdBNzo/sjlPyLeJKBfB+A/AAAAP8UBAAAAAAAAAVMQAAAAAgAAXAC96L/Q5T8i3iSgXwfgPwAAAD/VAQAAAAAAAAFUEAAAAAIAAF/4fuhB4OU/It4koF8H4D8AAAA/5AEAAAAAAAABVRAAAAACAABf9F/oAujlPyLeJKBfB+A/AAAAP+QBAAAAAAAAAVYQAAAAAgAAXvBA6MPv5T8i3iSgXwfgPwAAAD/0AQAAAAAAAAFXEAAAAAIAAF/oAuhF/+U/It4koF8H4D8AAAA/9AEAAAAAAAABWBAAAAACAABi4MTnxw7mPyLeJKBfB+A/AAAAPwQCAAAAAAAAAVkQAAAAAgAAYdiG50ke5j8i3iSgXwfgPwAAAD8TAgAAAAAAAAFaEAAAAAIAAGLUZ+cKJuY/It4koF8H4D8AAAA/EwIAAAAAAAABWxAAAAACAABi0Ejnyy3mPyLeJKBfB+A/AAAAPyMCAAAAAAAAAVwQAAAAAgAAY8wp54w15j8i3iSgXwfgPwAAAD8jAgAAAAAAAAFdEAAAAAIAAGXICudNPeY/ZJpu4B4W4D8AAAA/MgIAAAAAAAABXhAAAAACAABkxOvmDkXmP2SabuAeFuA/AAAAPzICAAAAAAAAAV8QAAAAAgAAZMDM5s9M5j+mVrgg3iTgPwAAAD9CAgAAAAAAAAFgEAAAAAIAAGW8reaQVOY/pla4IN4k4D8AAAA/UgIAAAAAAAABYRAAAAACAABlvK3mkFTmP+YSAmGdM+A/AAAAP2ECAAAAAAAAAWIQAAAAAgAAZbiO5lFc5j/mEgJhnTPgPwAAAD9hAgAAAAAAAAFjEAAAAAIAAGDk4+cGB+Y/m6ylt1VU3j8AAAA/AAAAAAAAAAABZBAAAAACAABh3KXniBbmPx0lOTjUcd4/AAAAPy8AAAAAAAAAAWUQAAAAAgAAYtRn5wom5j+dncy4Uo/ePwAAAD8+AAAAAAAAAAFmEAAAAAIAAGPMKeeMNeY/IxZgOdGs3j8AAAA/PgAAAAAAAAABZxAAAAACAABlvK3mkFTmP6eO87lPyt4/AAAAP04AAAAAAAAAAWgQAAAAAgAAZrRv5hJk5j+njvO5T8rePwAAAD9OAAAAAAAAAAFpEAAAAAIAAGesMeaUc+Y/JweHOs7n3j8AAAA/XQAAAAAAAAABahAAAAACAABnqBLmVXvmPycHhzrO594/AAAAP10AAAAAAAAAAWsQAAAAAgAAZ6gS5lV75j+pfxq7TAXfPwAAAD99AAAAAAAAAAFsEAAAAAIAAGik8+UWg+Y/qX8au0wF3z8AAAA/jAAAAAAAAAABbRAAAAACAABopPPlFoPmPy/4rTvLIt8/AAAAP4wAAAAAAAAAAW4QAAAAAgAAaKTz5RaD5j+vcEG8SUDfPwAAAD+cAAAAAAAAAAFvEAAAAAIAAGig1OXXiuY/r3BBvElA3z8AAAA/nAAAAAAAAAABcBAAAAACAABooNTl14rmPzPp1DzIXd8/AAAAP6wAAAAAAAAAAXEQAAAAAgAAaKDU5deK5j+1YWi9RnvfPwAAAD+sAAAAAAAAAAFyEAAAAAIAAGmcteWYkuY/Odr7PcWY3z8AAAA/uwAAAAAAAAABcxAAAAACAABqmJblWZrmP7tSj75Dtt8/AAAAP8sAAAAAAAAAAXQQAAAAAgAAapiW5Vma5j8/yyI/wtPfPwAAAD/LAAAAAAAAAAF1EAAAAAIAAGqYluVZmuY/wUO2v0Dx3z8AAAA/2gAAAAAAAAABdhAAAAACAABqmJblWZrmPyLeJKBfB+A/AAAAP9oAAAAAAAAAAXcQAAAAAgAAapiW5Vma5j9kmm7gHhbgPwAAAD/qAAAAAAAAAAF4EAAAAAIAAGqYluVZmuY/pla4IN4k4D8AAAA/+gAAAAAAAAABeRAAAAACAABpnLXlmJLmP6ZWuCDeJOA/AAAAPwkBAAAAAAAAAXoQAAAAAgAAaKTz5RaD5j/mEgJhnTPgPwAAAD8JAQAAAAAAAAF7EAAAAAIAAGesMeaUc+Y/KM9LoVxC4D8AAAA/GQEAAAAAAAABfBAAAAACAABmtG/mEmTmP2iLleEbUeA/AAAAPxkBAAAAAAAAAX0QAAAAAgAAZbyt5pBU5j8swHKiWX3gPwAAAD8lAQAAAAAAAAF+EAAAAAIAAGXICudNPeY/bny84hiM4D8AAAA/JQEAAAAAAAABfxAAAAACAABh2IbnSR7mP/L0T2OXqeA/AAAAPzQBAAAAAAAAAYAQAAAAAgAAYOTj5wYH5j92bePjFcfgPwAAAD9EAQAAAAAAAAGBEAAAAAIAAF7wQOjD7+U/+OV2ZJTk4D8AAAA/RAEAAAAAAAABghAAAAACAABcAL3ov9DlPzqiwKRT8+A/AAAAP1MBAAAAAAAAAYMQAAAAAgAAXAwa6Xy55T/+1p1lkR/hPwAAAD9TAQAAAAAAAAGEEAAAAAIAAFkUWOn6qeU/QJPnpVAu4T8AAAA/YwEAAAAAAAABhRAAAAACAABaHJbpeJrlP4BPMeYPPeE/AAAAP2MBAAAAAAAAAYYQAAAAAgAAWSC16beS5T/CC3smz0vhPwAAAD9zAQAAAAAAAAGHEAAAAAIAAFkk1On2iuU/wgt7Js9L4T8AAAA/cwEAAAAAAAABiBAAAAACAABZILXpt5LlP8ILeybPS+E/AAAAP/ABAAAAAAAAAYkQAAAAAgAAWhyW6Xia5T/CC3smz0vhPwAAAD//AQAAAAAAAAGKEAAAAAIAAJcgM9o3c+k/2s8WK8M34j8AAAA/AAAAAAAAAAABixAAAAACAACXJFLadmvpPxqMYGuCRuI/AAAAPwAAAAAAAAAAAYwQAAAAAgAAlSyQ2vRb6T8ajGBrgkbiPwAAAD8AAAAAAAAAAAGNEAAAAAIAAJU8DNvwPOk/XEiqq0FV4j8AAAA/EAAAAAAAAAABjhAAAAACAACTSGnbrSXpP54E9OsAZOI/AAAAPxAAAAAAAAAAAY8QAAAAAgAAkVTG22oO6T+eBPTrAGTiPwAAAD8fAAAAAAAAAAGQEAAAAAIAAI9cBNzo/ug/ngT06wBk4j8AAAA/HwAAAAAAAAABkRAAAAACAACPaGHcpefoP54E9OsAZOI/AAAAPy8AAAAAAAAAAZIQAAAAAgAAjXCf3CPY6D+eBPTrAGTiPwAAAD8vAAAAAAAAAAGTEAAAAAIAAI10vtxi0Og/ngT06wBk4j8AAAA/PwAAAAAAAAABlBAAAAACAACLfPzc4MDoP54E9OsAZOI/AAAAPz8AAAAAAAAAAZUQAAAAAgAAi4Q63V6x6D+eBPTrAGTiPwAAAD9OAAAAAAAAAAGWEAAAAAIAAIuIWd2dqeg/ngT06wBk4j8AAAA/TgAAAAAAAAABlxAAAAACAACJjHjd3KHoP54E9OsAZOI/AAAAP14AAAAAAAAAAZgQAAAAAgAAiZCX3Rua6D+eBPTrAGTiPwAAAD9tAAAAAAAAAAGZEAAAAAIAAImUtt1akug/ngT06wBk4j8AAAA/bQAAAAAAAAABmhAAAAACAACJmNXdmYroP54E9OsAZOI/AAAAP30AAAAAAAAAAZsQAAAAAgAAiZz03diC6D+eBPTrAGTiPwAAAD+NAAAAAAAAAAGcEAAAAAIAAIegE94Xe+g/ngT06wBk4j8AAAA/jQAAAAAAAAABnRAAAAACAACHpDLeVnPoP1xIqqtBVeI/AAAAP40AAAAAAAAAAZ4QAAAAAgAAhbCP3hNc6D8ajGBrgkbiPwAAAD+cAAAAAAAAAAGfEAAAAAIAAIO4zd6RTOg/2s8WK8M34j8AAAA/nAAAAAAAAAABoBAAAAACAACDuM3ekUzoP5gTzeoDKeI/AAAAP6wAAAAAAAAAAaEQAAAAAgAAg8AL3w896D9WV4OqRBriPwAAAD+sAAAAAAAAAAGiEAAAAAIAAIPEKt9ONeg/VleDqkQa4j8AAAA/vAAAAAAAAAABoxAAAAACAACDyEnfjS3oPxSbOWqFC+I/AAAAP8sAAAAAAAAAAaQQAAAAAgAAg8xo38wl6D/U3u8pxvzhPwAAAD/LAAAAAAAAAAGlEAAAAAIAAIHQh98LHug/kiKm6Qbu4T8AAAA/2wAAAAAAAAABphAAAAACAACB1KbfShboPxCqEmmI0OE/AAAAP9sAAAAAAAAAAacQAAAAAgAAgdjF34kO6D+MMX/oCbPhPwAAAD/qAAAAAAAAAAGoEAAAAAIAAH/c5N/IBug/CrnrZ4uV4T8AAAA/6gAAAAAAAAABqRAAAAACAACB4APgB//nP4ZAWOcMeOE/AAAAP/oAAAAAAAAAAaoQAAAAAgAAgeQi4Eb35z8CyMRmjlrhPwAAAD/6AAAAAAAAAAGrEAAAAAIAAH3oQeCF7+c/gE8x5g894T8AAAA/CgEAAAAAAAABrBAAAAACAAB+7GDgxOfnP/7WnWWRH+E/AAAAPwoBAAAAAAAAAa0QAAAAAgAAfuxg4MTn5z96XgrlEgLhPwAAAD8ZAQAAAAAAAAGuEAAAAAIAAH7wf+AD4Oc/+OV2ZJTk4D8AAAA/GQEAAAAAAAABrxAAAAACAAB99J7gQtjnP3Zt4+MVx+A/AAAAPykBAAAAAAAAAbAQAAAAAgAAffSe4ELY5z/y9E9jl6ngPwAAAD8pAQAAAAAAAAGxEAAAAAIAAH30nuBC2Oc/bny84hiM4D8AAAA/OQEAAAAAAAABshAAAAACAAB99J7gQtjnP+4DKWKabuA/AAAAPzkBAAAAAAAAAbMQAAAAAgAAffSe4ELY5z9oi5XhG1HgPwAAAD9IAQAAAAAAAAG0EAAAAAIAAH30nuBC2Oc/5hICYZ0z4D8AAAA/SAEAAAAAAAABtRAAAAACAAB99J7gQtjnP6ZWuCDeJOA/AAAAP1gBAAAAAAAAAbYQAAAAAgAAffSe4ELY5z9kmm7gHhbgPwAAAD9YAQAAAAAAAAG3EAAAAAIAAH30nuBC2Oc/wUO2v0Dx3z8AAAA/ZwEAAAAAAAABuBAAAAACAAB+8H/gA+DnP7tSj75Dtt8/AAAAP2cBAAAAAAAAAbkQAAAAAgAAfuxg4MTn5z852vs9xZjfPwAAAD93AQAAAAAAAAG6EAAAAAIAAIHkIuBG9+c/M+nUPMhd3z8AAAA/dwEAAAAAAAABuxAAAAACAAB/3OTfyAboPy/4rTvLIt8/AAAAP4cBAAAAAAAAAbwQAAAAAgAAgdSm30oW6D+pfxq7TAXfPwAAAD+HAQAAAAAAAAG9EAAAAAIAAIPMaN/MJeg/IxZgOdGs3j8AAAA/lgEAAAAAAAABvhAAAAACAACDxCrfTjXoP52dzLhSj94/AAAAP5YBAAAAAAAAAb8QAAAAAgAAg7zs3tBE6D8dJTk41HHePwAAAD+mAQAAAAAAAAHAEAAAAAIAAIe0rt5SVOg/m6ylt1VU3j8AAAA/pgEAAAAAAAABwRAAAAACAACFrHDe1GPoPxM0EjfXNt4/AAAAP7YBAAAAAAAAAcIQAAAAAgAAh6AT3hd76D+Tu362WBnePwAAAD+4AQAAAAAAAAHDEAAAAAIAAIegE94Xe+g/EUPrNdr73T8AAAA/xwEAAAAAAAABxBAAAAACAACJmNXdmYroPxFD6zXa+90/AAAAP8cBAAAAAAAAAcUQAAAAAgAAiZS23VqS6D8RQ+s12vvdPwAAAD/XAQAAAAAAAAHGEAAAAAIAAImQl90bmug/EUPrNdr73T8AAAA/5gEAAAAAAAABxxAAAAACAACJjHjd3KHoPxFD6zXa+90/AAAAP+YBAAAAAAAAAcgQAAAAAgAAi4hZ3Z2p6D8RQ+s12vvdPwAAAD/2AQAAAAAAAAHJEAAAAAIAAIuEOt1eseg/EUPrNdr73T8AAAA/9gEAAAAAAAAByhAAAAACAACLfPzc4MDoPxFD6zXa+90/AAAAPwYCAAAAAAAAAcsQAAAAAgAAjXS+3GLQ6D8RQ+s12vvdPwAAAD8GAgAAAAAAAAHMEAAAAAIAAI9oYdyl5+g/EUPrNdr73T8AAAA/FQIAAAAAAAABzRAAAAACAACRWOXbqQbpPxFD6zXa+90/AAAAPxUCAAAAAAAAAc4QAAAAAgAAkUyI2+wd6T8RQ+s12vvdPwAAAD8lAgAAAAAAAAHPEAAAAAIAAJU8DNvwPOk/EUPrNdr73T8AAAA/JQIAAAAAAAAB0BAAAAACAACVKHHatWPpP5O7frZYGd4/AAAAPzUCAAAAAAAAAdEQAAAAAgAAlyAz2jdz6T+Tu362WBnePwAAAD81AgAAAAAAAAHSEAAAAAIAAJcY9dm5guk/k7t+tlgZ3j8AAAA/RAIAAAAAAAAB0xAAAAACAACZELfZO5LpP5O7frZYGd4/AAAAP0QCAAAAAAAAAdQQAAAAAgAAmQh52b2h6T+Tu362WBnePwAAAD9UAgAAAAAAAAHVEAAAAAIAAJkEWtl+qek/k7t+tlgZ3j8AAAA/VAIAAAAAAAAB1hAAAAACAACZBFrZfqnpPxM0EjfXNt4/AAAAP2MCAAAAAAAAAdcQAAAAAgAAmwA72T+x6T8TNBI31zbePwAAAD9jAgAAAAAAAAHYEAAAAAIAAJsAO9k/sek/m6ylt1VU3j8AAAA/cwIAAAAAAAAB2RAAAAACAACb/BvZALnpPx0lOTjUcd4/AAAAP4MCAAAAAAAAAdoQAAAAAgAAm/wb2QC56T+dncy4Uo/ePwAAAD+SAgAAAAAAAAHbEAAAAAIAAJv4/NjBwOk/nZ3MuFKP3j8AAAA/kgIAAAAAAAAB3BAAAAACAACb+PzYwcDpPyMWYDnRrN4/AAAAP6ICAAAAAAAAAd0QAAAAAgAAm/j82MHA6T+njvO5T8rePwAAAD+iAgAAAAAAAAHeEAAAAAIAAJ303diCyOk/p47zuU/K3j8AAAA/sgIAAAAAAAAB3xAAAAACAACd9N3YgsjpPycHhzrO594/AAAAP7ICAAAAAAAAAeAQAAAAAgAAnfC+2EPQ6T8v+K07yyLfPwAAAD/BAgAAAAAAAAHhEAAAAAIAAJ3wvthD0Ok/M+nUPMhd3z8AAAA/wQIAAAAAAAAB4hAAAAACAACd8L7YQ9DpPzna+z3FmN8/AAAAP9ECAAAAAAAAAeMQAAAAAgAAneyf2ATY6T8/yyI/wtPfPwAAAD/RAgAAAAAAAAHkEAAAAAIAAJ3sn9gE2Ok/It4koF8H4D8AAAA/4AIAAAAAAAAB5RAAAAACAACd7J/YBNjpP6ZWuCDeJOA/AAAAP+ACAAAAAAAAAeYQAAAAAgAAneyf2ATY6T8oz0uhXELgPwAAAD/wAgAAAAAAAAHnEAAAAAIAAJ3ogNjF3+k/rEffIdtf4D8AAAA/8AIAAAAAAAAB6BAAAAACAACd6IDYxd/pPyzAcqJZfeA/AAAAPwADAAAAAAAAAekQAAAAAgAAneiA2MXf6T+yOAYj2JrgPwAAAD8AAwAAAAAAAAHqEAAAAAIAAJ3ogNjF3+k/8vRPY5ep4D8AAAA/DwMAAAAAAAAB6xAAAAACAACd6IDYxd/pPzSxmaNWuOA/AAAAPx8DAAAAAAAAAewQAAAAAgAAneiA2MXf6T+2KS0k1dXgPwAAAD8vAwAAAAAAAAHtEAAAAAIAAJ3ogNjF3+k/+OV2ZJTk4D8AAAA/LwMAAAAAAAAB7hAAAAACAACd6IDYxd/pPzqiwKRT8+A/AAAAPz4DAAAAAAAAAe8QAAAAAgAAneiA2MXf6T+8GlQl0hDhPwAAAD8+AwAAAAAAAAHwEAAAAAIAAJ3ogNjF3+k/QJPnpVAu4T8AAAA/PgMAAAAAAAAB8RAAAAACAACd6IDYxd/pP8ILeybPS+E/AAAAP04DAAAAAAAAAfIQAAAAAgAAneyf2ATY6T9GhA6nTWnhPwAAAD9dAwAAAAAAAAHzEAAAAAIAAJ3wvthD0Ok/xvyhJ8yG4T8AAAA/XQMAAAAAAAAB9BAAAAACAACd9N3YgsjpPwq562eLleE/AAAAP20DAAAAAAAAAfUQAAAAAgAAm/j82MHA6T9MdTWoSqThPwAAAD9tAwAAAAAAAAH2EAAAAAIAAJv8G9kAuek/zO3IKMnB4T8AAAA/fQMAAAAAAAAB9xAAAAACAACbADvZP7HpPxCqEmmI0OE/AAAAP30DAAAAAAAAAfgQAAAAAgAAmQh52b2h6T+SIqbpBu7hPwAAAD+MAwAAAAAAAAH5EAAAAAIAAJkQt9k7kuk/1N7vKcb84T8AAAA/jAMAAAAAAAAB+hAAAAACAACZFNbZeorpPxSbOWqFC+I/AAAAP5wDAAAAAAAAAfsQAAAAAgAAlxwU2vh66T9WV4OqRBriPwAAAD+cAwAAAAAAAAH8EAAAAAIAAJcgM9o3c+k/mBPN6gMp4j8AAAA/rAMAAAAAAAAB/RAAAAACAACXIDPaN3PpP9rPFivDN+I/AAAAP6wDAAAAAAAAAf4QAAAAAgAAlyRS2nZr6T8ajGBrgkbiPwAAAD+7AwAAAAAAAAH/EAAAAAIAAJUocdq1Y+k/Goxga4JG4j8AAAA/uwMAAAAAAAABABEAAAACAACVLJDa9FvpPxqMYGuCRuI/AAAAP8sDAAAAAAAAAQERAAAAAgAAlTCv2jNU6T8ajGBrgkbiPwAAAD/aAwAAAAAAAAECEQAAAAIAAJM0ztpyTOk/Goxga4JG4j8AAAA/6gMAAAAAAAABAxEAAAACAACTNM7ackzpP1xIqqtBVeI/AAAAP+oDAAAAAAAAAQQRAAAAAgAAlTjt2rFE6T9cSKqrQVXiPwAAAD/6AwAAAAAAAAEFEQAAAAIAAF5H8yguw9U/KJ2aB7nr5z8AAAA/AAAAAAAAAAABBhEAAAACAABcP7UosNLVPyidmge56+c/AAAAPwAAAAAAAAAAAQcRAAAAAgAAXjd3KDLi1T8onZoHuevnPwAAAD+NAAAAAAAAAAEIEQAAAAIAAGAn+yc2AdY/KJ2aB7nr5z8AAAA/rAAAAAAAAAABCREAAAACAABiF38nOiDWPyidmge56+c/AAAAP6wAAAAAAAAAAQoRAAAAAgAAZAcDJz4/1j8onZoHuevnPwAAAD+8AAAAAAAAAAELEQAAAAIAAGb3hiZCXtY/KJ2aB7nr5z8AAAA/vAAAAAAAAAABDBEAAAACAABo5womRn3WPyidmge56+c/AAAAP8sAAAAAAAAAAQ0RAAAAAgAAaNeOJUqc1j8onZoHuevnPwAAAD/LAAAAAAAAAAEOEQAAAAIAAGzPUCXMq9Y/KJ2aB7nr5z8AAAA/2wAAAAAAAAABDxEAAAACAABsv9Qk0MrWPyidmge56+c/AAAAP9sAAAAAAAAAARARAAAAAgAAbreWJFLa1j8onZoHuevnPwAAAD/rAAAAAAAAAAEREQAAAAIAAHCvWCTU6dY/KJ2aB7nr5z8AAAA/+gAAAAAAAAABEhEAAAACAABupxokVvnWPyidmge56+c/AAAAP/oAAAAAAAAAARMRAAAAAgAAcp/cI9gI1z8onZoHuevnPwAAAD8KAQAAAAAAAAEUEQAAAAIAAHKXniNaGNc/KJ2aB7nr5z8AAAA/CgEAAAAAAAABFREAAAACAAByj2Aj3CfXPyidmge56+c/AAAAPxoBAAAAAAAAARYRAAAAAgAAco9gI9wn1z/m4FDH+dznPwAAAD85AQAAAAAAAAEXEQAAAAIAAHSHIiNeN9c/5uBQx/nc5z8AAAA/OQEAAAAAAAABGBEAAAACAAB0f+Qi4EbXP6QkB4c6zuc/AAAAP0gBAAAAAAAAARkRAAAAAgAAdHemImJW1z+kJAeHOs7nPwAAAD9IAQAAAAAAAAEaEQAAAAIAAHZvaCLkZdc/pCQHhzrO5z8AAAA/WAEAAAAAAAABGxEAAAACAAB4ZyoiZnXXP2RovUZ7v+c/AAAAP1gBAAAAAAAAARwRAAAAAgAAeF/sIeiE1z9kaL1Ge7/nPwAAAD9oAQAAAAAAAAEdEQAAAAIAAHpXriFqlNc/ZGi9Rnu/5z8AAAA/dwEAAAAAAAABHhEAAAACAAB6T3Ah7KPXP2RovUZ7v+c/AAAAP3cBAAAAAAAAAR8RAAAAAgAAekcyIW6z1z9kaL1Ge7/nPwAAAD+HAQAAAAAAAAEgEQAAAAIAAH43tiBy0tc/ZGi9Rnu/5z8AAAA/hwEAAAAAAAABIREAAAACAACAJzogdvHXP2RovUZ7v+c/AAAAP5cBAAAAAAAAASIRAAAAAgAAgBe+H3oQ2D9kaL1Ge7/nPwAAAD+XAQAAAAAAAAEjEQAAAAIAAIQHQh9+L9g/ZGi9Rnu/5z8AAAA/pgEAAAAAAAABJBEAAAACAACC/wMfAD/YP2RovUZ7v+c/AAAAP6YBAAAAAAAAASURAAAAAgAAiN8LHgh92D9kaL1Ge7/nPwAAAD+2AQAAAAAAAAEmEQAAAAIAAIjPjx0MnNg/ZGi9Rnu/5z8AAAA/tgEAAAAAAAABJxEAAAACAACMx1EdjqvYP2RovUZ7v+c/AAAAP8UBAAAAAAAAASgRAAAAAgAAjLfVHJLK2D9kaL1Ge7/nPwAAAD/FAQAAAAAAAAEpEQAAAAIAAI6nWRyW6dg/ZGi9Rnu/5z8AAAA/1QEAAAAAAAABKhEAAAACAACOnxscGPnYP2RovUZ7v+c/AAAAP9UBAAAAAAAAASsRAAAAAgAAko+fGxwY2T9kaL1Ge7/nPwAAAD/lAQAAAAAAAAEsEQAAAAIAAJCHYRueJ9k/ZGi9Rnu/5z8AAAA/5QEAAAAAAAABLREAAAACAACUfyMbIDfZP2RovUZ7v+c/AAAAP/QBAAAAAAAAAS4RAAAAAgAAlHflGqJG2T9kaL1Ge7/nPwAAAD/0AQAAAAAAAAEvEQAAAAIAAJRvpxokVtk/ZGi9Rnu/5z8AAAA/BAIAAAAAAAABMBEAAAACAACYZ2kapmXZP2RovUZ7v+c/AAAAPxQCAAAAAAAAATERAAAAAgAAmF8rGih12T9kaL1Ge7/nPwAAAD8UAgAAAAAAAAEyEQAAAAIAAJZX7RmqhNk/ZGi9Rnu/5z8AAAA/IwIAAAAAAAABMxEAAAACAACaT68ZLJTZP2RovUZ7v+c/AAAAPyMCAAAAAAAAATQRAAAAAgAAmkdxGa6j2T9kaL1Ge7/nPwAAAD8zAgAAAAAAAAE1EQAAAAIAAJpHcRmuo9k/pCQHhzrO5z8AAAA/MwIAAAAAAAABNhEAAAACAACeN/UYssLZP6QkB4c6zuc/AAAAP0ICAAAAAAAAATcRAAAAAgAAnCd5GLbh2T+kJAeHOs7nPwAAAD9CAgAAAAAAAAE4EQAAAAIAAKAX/Re6ANo/5uBQx/nc5z8AAAA/UgIAAAAAAAABOREAAAACAACgD78XPBDaP+bgUMf53Oc/AAAAP2ICAAAAAAAAAToRAAAAAgAApAeBF74f2j/m4FDH+dznPwAAAD9iAgAAAAAAAAE7EQAAAAIAAKL/QhdAL9o/5uBQx/nc5z8AAAA/cQIAAAAAAAABPBEAAAACAACm78YWRE7aP+bgUMf53Oc/AAAAP3ECAAAAAAAAAT0RAAAAAgAApueIFsZd2j/m4FDH+dznPwAAAD+BAgAAAAAAAAE+EQAAAAIAAKjXDBbKfNo/5uBQx/nc5z8AAAA/kQIAAAAAAAABPxEAAAACAACqx5AVzpvaP+bgUMf53Oc/AAAAP5ECAAAAAAAAAUARAAAAAgAArL9SFVCr2j/m4FDH+dznPwAAAD+RAgAAAAAAAAFBEQAAAAIAAKy3FBXSuto/5uBQx/nc5z8AAAA/oAIAAAAAAAABQhEAAAACAACsr9YUVMraP+bgUMf53Oc/AAAAP7ACAAAAAAAAAUMRAAAAAgAArqeYFNbZ2j/m4FDH+dznPwAAAD+wAgAAAAAAAAFEEQAAAAIAAK6fWhRY6do/5uBQx/nc5z8AAAA/vwIAAAAAAAABRREAAAACAACulxwU2vjaP+bgUMf53Oc/AAAAP78CAAAAAAAAAUYRAAAAAgAAso/eE1wI2z/m4FDH+dznPwAAAD/PAgAAAAAAAAFHEQAAAAIAALCHoBPeF9s/5uBQx/nc5z8AAAA/7gIAAAAAAAABSBEAAAACAACyf2ITYCfbP+bgUMf53Oc/AAAAP/4CAAAAAAAAAUkRAAAAAgAAtG/mEmRG2z/m4FDH+dznPwAAAD8OAwAAAAAAAAFKEQAAAAIAALhfahJoZds/5uBQx/nc5z8AAAA/HQMAAAAAAAABSxEAAAACAAC4T+4RbITbP+bgUMf53Oc/AAAAPx0DAAAAAAAAAUwRAAAAAgAAuj9yEXCj2z/m4FDH+dznPwAAAD8tAwAAAAAAAAFNEQAAAAIAALwv9hB0wts/5uBQx/nc5z8AAAA/LQMAAAAAAAABThEAAAACAAC+J7gQ9tHbP+bgUMf53Oc/AAAAPzwDAAAAAAAAAU8RAAAAAgAAvh96EHjh2z/m4FDH+dznPwAAAD88AwAAAAAAAAFQEQAAAAIAAMAXPBD68Ns/5uBQx/nc5z8AAAA/TAMAAAAAAAABUREAAAACAADAFzwQ+vDbPyidmge56+c/AAAAP1wDAAAAAAAAAVIRAAAAAgAAwA/+D3wA3D8onZoHuevnPwAAAD97AwAAAAAAAAFTEQAAAAIAAMAHwA/+D9w/KJ2aB7nr5z8AAAA/iwMAAAAAAAABVBEAAAACAADC/4EPgB/cP2hZ5Ed4+uc/AAAAP4sDAAAAAAAAAVURAAAAAgAAxPdDDwIv3D9oWeRHePrnPwAAAD/SAwAAAAAAAAFWEQAAAAIAAC+EffSe4OI/IqxzBryw5z8AAAA/AAAAAAAAAAABVxEAAAACAAAvgF70X+jiPyKscwa8sOc/AAAAPwAAAAAAAAAAAVgRAAAAAgAAMHgg9OH34j8irHMGvLDnPwAAAD9tAAAAAAAAAAFZEQAAAAIAADJsw/MkD+M/IqxzBryw5z8AAAA/bQAAAAAAAAABWhEAAAACAAAyXEfzKC7jPyKscwa8sOc/AAAAP30AAAAAAAAAAVsRAAAAAgAANUis8u1U4z8irHMGvLDnPwAAAD99AAAAAAAAAAFcEQAAAAIAADc4MPLxc+M/IqxzBryw5z8AAAA/jAAAAAAAAAABXREAAAACAAA6JJXxtprjPyKscwa8sOc/AAAAP4wAAAAAAAAAAV4RAAAAAgAAOxQZ8bq54z8irHMGvLDnPwAAAD+cAAAAAAAAAAFfEQAAAAIAAD0IvPD90OM/IqxzBryw5z8AAAA/nAAAAAAAAAABYBEAAAACAAA/+D/wAfDjPyKscwa8sOc/AAAAP6wAAAAAAAAAAWERAAAAAgAAQOzi70QH5D8irHMGvLDnPwAAAD+sAAAAAAAAAAFiEQAAAAIAAEHkpO/GFuQ/IqxzBryw5z8AAAA/uwAAAAAAAAABYxEAAAACAABD3GbvSCbkPyKscwa8sOc/AAAAP7sAAAAAAAAAAWQRAAAAAgAAQ9hH7wku5D8irHMGvLDnPwAAAD/LAAAAAAAAAAFlEQAAAAIAAELUKO/KNeQ/IqxzBryw5z8AAAA/2gAAAAAAAAABZhEAAAACAABE0Anviz3kPyKscwa8sOc/AAAAP9oAAAAAAAAAAWcRAAAAAgAARcjL7g1N5D8irHMGvLDnPwAAAD/qAAAAAAAAAAFoEQAAAAIAAEbAje6PXOQ/IqxzBryw5z8AAAA/6gAAAAAAAAABaREAAAACAABFvG7uUGTkPyKscwa8sOc/AAAAP/oAAAAAAAAAAWoRAAAAAgAAR7hP7hFs5D8irHMGvLDnPwAAAD/6AAAAAAAAAAFrEQAAAAIAAEewEe6Te+Q/IqxzBryw5z8AAAA/CQEAAAAAAAABbBEAAAACAABIqNPtFYvkPyKscwa8sOc/AAAAPwkBAAAAAAAAAW0RAAAAAgAASaCV7Zea5D8irHMGvLDnPwAAAD8ZAQAAAAAAAAFuEQAAAAIAAEqYV+0ZquQ/IqxzBryw5z8AAAA/GQEAAAAAAAABbxEAAAACAABLkBntm7nkPyKscwa8sOc/AAAAPykBAAAAAAAAAXARAAAAAgAATIjb7B3J5D8irHMGvLDnPwAAAD84AQAAAAAAAAFxEQAAAAIAAE58fuxg4OQ/IqxzBryw5z8AAAA/OAEAAAAAAAABchEAAAACAABOdEDs4u/kPyKscwa8sOc/AAAAPzgBAAAAAAAAAXMRAAAAAgAAUGwC7GT/5D8irHMGvLDnPwAAAD9IAQAAAAAAAAF0EQAAAAIAAFFkxOvmDuU/IqxzBryw5z8AAAA/SAEAAAAAAAABdREAAAACAABRXIbraB7lPyKscwa8sOc/AAAAP1cBAAAAAAAAAXYRAAAAAgAAU1RI6+ot5T8irHMGvLDnPwAAAD9XAQAAAAAAAAF3EQAAAAIAAFNQKeurNeU/IqxzBryw5z8AAAA/ZwEAAAAAAAABeBEAAAACAABUTArrbD3lPyKscwa8sOc/AAAAP2cBAAAAAAAAAXkRAAAAAgAAVEjr6i1F5T8irHMGvLDnPwAAAD93AQAAAAAAAAF6EQAAAAIAAFREzOruTOU/IqxzBryw5z8AAAA/hgEAAAAAAAABexEAAAACAABWQK3qr1TlPyKscwa8sOc/AAAAP4YBAAAAAAAAAXwRAAAAAgAAVjyO6nBc5T8irHMGvLDnPwAAAD+GAQAAAAAAAAF9EQAAAAIAAFY4b+oxZOU/IqxzBryw5z8AAAA/lgEAAAAAAAABfhEAAAACAABXNFDq8mvlPyKscwa8sOc/AAAAP6YBAAAAAAAAAX8RAAAAAgAAVzAx6rNz5T8irHMGvLDnPwAAAD+1AQAAAAAAAAGAEQAAAAIAAFYsEup0e+U/IqxzBryw5z8AAAA/xQEAAAAAAAABgREAAAACAABZKPPpNYPlPyKscwa8sOc/AAAAP8UBAAAAAAAAAYIRAAAAAgAAWSTU6faK5T8irHMGvLDnPwAAAD/UAQAAAAAAAAGDEQAAAAIAAFkgtem3kuU/IqxzBryw5z8AAAA/1AEAAAAAAAABhBEAAAACAABaHJbpeJrlPyKscwa8sOc/AAAAP+QBAAAAAAAAAYURAAAAAgAAWhh36Tmi5T8irHMGvLDnPwAAAD/0AQAAAAAAAAGGEQAAAAIAAFwQOem7seU/IqxzBryw5z8AAAA/9AEAAAAAAAABhxEAAAACAABcDBrpfLnlPyKscwa8sOc/AAAAPwMCAAAAAAAAAYgRAAAAAgAAWwj76D3B5T8irHMGvLDnPwAAAD8DAgAAAAAAAAGJEQAAAAIAAFA5Z6wx5rQ/qLSQVFeD6j8AAAA/AAAAAAAAAAABihEAAAACAABQGW+rOSS1P6i0kFRXg+o/AAAAPwAAAAAAAAAAAYsRAAAAAgAAVPl2qkFitT+otJBUV4PqPwAAAD+8AAAAAAAAAAGMEQAAAAIAAFzZfqlJoLU/qLSQVFeD6j8AAAA/vAAAAAAAAAABjREAAAACAABcuYaoUd61P6i0kFRXg+o/AAAAP8wAAAAAAAAAAY4RAAAAAgAAYJmOp1kctj+otJBUV4PqPwAAAD/bAAAAAAAAAAGPEQAAAAIAAGh5lqZhWrY/qLSQVFeD6j8AAAA/6wAAAAAAAAABkBEAAAACAABkWZ6laZi2P2j4RhSYdOo/AAAAP+sAAAAAAAAAAZERAAAAAgAAbDmmpHHWtj9o+EYUmHTqPwAAAD/6AAAAAAAAAAGSEQAAAAIAAHQZrqN5FLc/aPhGFJh06j8AAAA/+gAAAAAAAAABkxEAAAACAAB0+bWigVK3P2j4RhSYdOo/AAAAPxoBAAAAAAAAAZQRAAAAAgAAeNm9oYmQtz9o+EYUmHTqPwAAAD8aAQAAAAAAAAGVEQAAAAIAAIC5xaCRzrc/aPhGFJh06j8AAAA/KQEAAAAAAAABlhEAAAACAACEedWeoUq4P2j4RhSYdOo/AAAAPykBAAAAAAAAAZcRAAAAAgAAjFndnamIuD9o+EYUmHTqPwAAAD85AQAAAAAAAAGYEQAAAAIAAIw55Zyxxrg/aPhGFJh06j8AAAA/OQEAAAAAAAABmREAAAACAACQGe2buQS5P2j4RhSYdOo/AAAAP0kBAAAAAAAAAZoRAAAAAgAAlPn0msFCuT9o+EYUmHTqPwAAAD9YAQAAAAAAAAGbEQAAAAIAAJjZ/JnJgLk/aPhGFJh06j8AAAA/aAEAAAAAAAABnBEAAAACAACcuQSZ0b65P2j4RhSYdOo/AAAAP2gBAAAAAAAAAZ0RAAAAAgAAoJkMmNn8uT9o+EYUmHTqPwAAAD93AQAAAAAAAAGeEQAAAAIAAKB5FJfhOro/aPhGFJh06j8AAAA/hwEAAAAAAAABnxEAAAACAACkWRyW6Xi6P2j4RhSYdOo/AAAAP5cBAAAAAAAAAaARAAAAAgAArDkklfG2uj9o+EYUmHTqPwAAAD+XAQAAAAAAAAGhEQAAAAIAAKwZLJT59Lo/aPhGFJh06j8AAAA/pgEAAAAAAAABohEAAAACAAC0+TOTATO7P2j4RhSYdOo/AAAAP6YBAAAAAAAAAaMRAAAAAgAAuNk7kglxuz9o+EYUmHTqPwAAAD+2AQAAAAAAAAGkEQAAAAIAALi5Q5ERr7s/aPhGFJh06j8AAAA/tgEAAAAAAAABpREAAAACAADAmUuQGe27P2j4RhSYdOo/AAAAP8YBAAAAAAAAAaYRAAAAAgAAxHlTjyErvD9o+EYUmHTqPwAAAD/VAQAAAAAAAAGnEQAAAAIAAMRZW44pabw/aPhGFJh06j8AAAA/1QEAAAAAAAABqBEAAAACAADIOWONMae8P2j4RhSYdOo/AAAAP+UBAAAAAAAAAakRAAAAAgAA1Plyi0EjvT9o+EYUmHTqPwAAAD/lAQAAAAAAAAGqEQAAAAIAANy5golRn70/aPhGFJh06j8AAAA/9AEAAAAAAAABqxEAAAACAADgeZKHYRu+P6i0kFRXg+o/AAAAPwQCAAAAAAAAAawRAAAAAgAA6DmihXGXvj+otJBUV4PqPwAAAD8EAgAAAAAAAAGtEQAAAAIAAOwZqoR51b4/qLSQVFeD6j8AAAA/FAIAAAAAAAABrhEAAAACAAD02bmCiVG/P6i0kFRXg+o/AAAAPxQCAAAAAAAAAa8RAAAAAgAA9LnBgZGPvz+otJBUV4PqPwAAAD8jAgAAAAAAAAGwEQAAAAIAAASayYCZzb8/qLSQVFeD6j8AAAA/IwIAAAAAAAABsREAAAACAAAAvei/0AXAP6i0kFRXg+o/AAAAP0MCAAAAAAAAAbIRAAAAAgAAAK1sv9QkwD+otJBUV4PqPwAAAD9iAgAAAAAAAAGzEQAAAAIAAAad8L7YQ8A/qLSQVFeD6j8AAAA/cQIAAAAAAAABtBEAAAACAAAGjXS+3GLAP6i0kFRXg+o/AAAAP3ECAAAAAAAAAbURAAAAAgAABn34veCBwD+otJBUV4PqPwAAAD+BAgAAAAAAAAG2EQAAAAIAAAxtfL3koMA/qLSQVFeD6j8AAAA/gQIAAAAAAAABtxEAAAACAAAOXQC96L/AP6i0kFRXg+o/AAAAP5ECAAAAAAAAAbgRAAAAAgAADE2EvOzewD+otJBUV4PqPwAAAD+gAgAAAAAAAAG5EQAAAAIAABA9CLzw/cA/qLSQVFeD6j8AAAA/oAIAAAAAAAABuhEAAAACAAASHRC7+DvBP6i0kFRXg+o/AAAAP7ACAAAAAAAAAbsRAAAAAgAAFg2UuvxawT+otJBUV4PqPwAAAD+wAgAAAAAAAAG8EQAAAAIAABj9F7oAesE/qLSQVFeD6j8AAAA/wAIAAAAAAAABvREAAAACAAAY7Zu5BJnBP6i0kFRXg+o/AAAAP88CAAAAAAAAAb4RAAAAAgAAHN0fuQi4wT+otJBUV4PqPwAAAD/PAgAAAAAAAAG/EQAAAAIAAB7No7gM18E/qLSQVFeD6j8AAAA/3wIAAAAAAAABwBEAAAACAAAkrau3FBXCP6i0kFRXg+o/AAAAP98CAAAAAAAAAcERAAAAAgAAJJ0vtxg0wj+otJBUV4PqPwAAAD/uAgAAAAAAAAHCEQAAAAIAACKNs7YcU8I/qLSQVFeD6j8AAAA//gIAAAAAAAABwxEAAAACAAAqfTe2IHLCP6i0kFRXg+o/AAAAP/4CAAAAAAAAAcQRAAAAAgAAKF0/tSiwwj+otJBUV4PqPwAAAD8OAwAAAAAAAAHFEQAAAAIAADA9R7Qw7sI/qLSQVFeD6j8AAAA/DgMAAAAAAAABxhEAAAACAAAuLcuzNA3DP6i0kFRXg+o/AAAAPx0DAAAAAAAAAccRAAAAAgAANA3TsjxLwz+otJBUV4PqPwAAAD8tAwAAAAAAAAHIEQAAAAIAADT9VrJAasM/qLSQVFeD6j8AAAA/LQMAAAAAAAAByREAAAACAAA63V6xSKjDP6i0kFRXg+o/AAAAPy0DAAAAAAAAAcoRAAAAAgAAQr1msFDmwz+otJBUV4PqPwAAAD89AwAAAAAAAAHLEQAAAAIAAECdbq9YJMQ/qLSQVFeD6j8AAAA/PQMAAAAAAAABzBEAAAACAABEbfqtZIHEP6i0kFRXg+o/AAAAP0wDAAAAAAAAAc0RAAAAAgAATE0CrWy/xD+otJBUV4PqPwAAAD9MAwAAAAAAAAHOEQAAAAIAAE49hqxw3sQ/qLSQVFeD6j8AAAA/XAMAAAAAAAABzxEAAAACAABSHY6reBzFP6i0kFRXg+o/AAAAP1wDAAAAAAAAAdARAAAAAgAAVA0Sq3w7xT+otJBUV4PqPwAAAD9rAwAAAAAAAAHREQAAAAIAAFj9laqAWsU/qLSQVFeD6j8AAAA/awMAAAAAAAAB0hEAAAACAABY7RmqhHnFP6i0kFRXg+o/AAAAP3sDAAAAAAAAAdMRAAAAAgAAWt2dqYiYxT+otJBUV4PqPwAAAD+LAwAAAAAAAAHUEQAAAAIAAF7NIamMt8U/qLSQVFeD6j8AAAA/mgMAAAAAAAAB1REAAAACAABcvaWokNbFP6i0kFRXg+o/AAAAP6oDAAAAAAAAAdYRAAAAAgAAXq0pqJT1xT+otJBUV4PqPwAAAD+qAwAAAAAAAAHXEQAAAAIAAGSdraeYFMY/qLSQVFeD6j8AAAA/ugMAAAAAAAAB2BEAAAACAABijTGnnDPGP6i0kFRXg+o/AAAAP7oDAAAAAAAAAdkRAAAAAgAAZH21pqBSxj+otJBUV4PqPwAAAD/JAwAAAAAAAAHaEQAAAAIAAGptOaakccY/qLSQVFeD6j8AAAA/2QMAAAAAAAAB2xEAAAACAABoXb2lqJDGP6i0kFRXg+o/AAAAP/gDAAAAAAAAAdwRAAAAAgAAak1Bpayvxj+otJBUV4PqPwAAAD8IBAAAAAAAAAHdEQAAAAIAAHA9xaSwzsY/qLSQVFeD6j8AAAA/FwQAAAAAAAAB3hEAAAACAABuLUmktO3GP6i0kFRXg+o/AAAAPxcEAAAAAAAAAd8RAAAAAgAAcB3No7gMxz+otJBUV4PqPwAAAD8nBAAAAAAAAAHgEQAAAAIAAHQNUaO8K8c/aPhGFJh06j8AAAA/NwQAAAAAAAAB4REAAAACAAB0/dSiwErHP2j4RhSYdOo/AAAAPzcEAAAAAAAAAeIRAAAAAgAAdu1YosRpxz9o+EYUmHTqPwAAAD9GBAAAAAAAAAHjEQAAAAIAAHrd3KHIiMc/aPhGFJh06j8AAAA/RgQAAAAAAAAB5BEAAAACAACSHQyc+PzIP+R/s5MZV+o/AAAAPwAAAAAAAAAAAeURAAAAAgAAjC2InPTdyD8kPP3T2GXqPwAAAD8AAAAAAAAAAAHmEQAAAAIAAI49BJ3wvsg/JDz909hl6j8AAAA/DwAAAAAAAAAB5xEAAAACAACMTYCd7J/IP2j4RhSYdOo/AAAAPx8AAAAAAAAAAegRAAAAAgAAhl38neiAyD+otJBUV4PqPwAAAD8fAAAAAAAAAAHpEQAAAAIAAIRteJ7kYcg/qLSQVFeD6j8AAAA/LwAAAAAAAAAB6hEAAAACAACGffSe4ELIP6i0kFRXg+o/AAAAP0QAAAAAAAAAAesRAAAAAgAAgI1wn9wjyD+otJBUV4PqPwAAAD9EAAAAAAAAAAHsEQAAAAIAAICd7J/YBMg/qLSQVFeD6j8AAAA/VAAAAAAAAAAB7REAAAACAAB8veSg0MbHP6i0kFRXg+o/AAAAP1QAAAAAAAAAAe4RAAAAAgAAet3cociIxz+otJBUV4PqPwAAAD9jAAAAAAAAAAHvEQAAAAIAAHbtWKLEacc/qLSQVFeD6j8AAAA/YwAAAAAAAAAB8BEAAAACAAB0/dSiwErHP6i0kFRXg+o/AAAAP3MAAAAAAAAAAfERAAAAAgAAdA1Ro7wrxz+otJBUV4PqPwAAAD9zAAAAAAAAAAHyEQAAAAIAAG4tSaS07cY/qLSQVFeD6j8AAAA/gwAAAAAAAAAB8xEAAAACAABwPcWksM7GP6i0kFRXg+o/AAAAP5IAAAAAAAAAAfQRAAAAAgAAaF29paiQxj+otJBUV4PqPwAAAD+SAAAAAAAAAAH1EQAAAAIAAGR9taagUsY/qLSQVFeD6j8AAAA/ogAAAAAAAAAB9hEAAAACAABijTGnnDPGP6i0kFRXg+o/AAAAP6IAAAAAAAAAAfcRAAAAAgAAZJ2tp5gUxj9o+EYUmHTqPwAAAD+yAAAAAAAAAAH4EQAAAAIAAF6tKaiU9cU/aPhGFJh06j8AAAA/wQAAAAAAAAAB+REAAAACAABerSmolPXFPyQ8/dPYZeo/AAAAP8EAAAAAAAAAAfoRAAAAAgAAXL2lqJDWxT/kf7OTGVfqPwAAAD/BAAAAAAAAAAH7EQAAAAIAAFy9paiQ1sU/pMNpU1pI6j8AAAA/0QAAAAAAAAAB/BEAAAACAABcvaWokNbFP2AHIBObOeo/AAAAP+AAAAAAAAAAAf0RAAAAAgAAXs0hqYy3xT/ejoySHBzqPwAAAD/gAAAAAAAAAAH+EQAAAAIAAF7NIamMt8U/XBb5EZ7+6T8AAAA/8AAAAAAAAAAB/xEAAAACAABezSGpjLfFP9adZZEf4ek/AAAAPwABAAAAAAAAAQASAAAAAgAAXs0hqYy3xT9YJdIQocPpPwAAAD8AAQAAAAAAAAEBEgAAAAIAAF7NIamMt8U/FGmI0OG06T8AAAA/DwEAAAAAAAABAhIAAAACAABezSGpjLfFP5Lw9E9jl+k/AAAAPw8BAAAAAAAAAQMSAAAAAgAAXs0hqYy3xT9QNKsPpIjpPwAAAD8fAQAAAAAAAAEEEgAAAAIAAF7NIamMt8U/zrsXjyVr6T8AAAA/LwEAAAAAAAABBRIAAAACAABezSGpjLfFP4r/zU5mXOk/AAAAPy8BAAAAAAAAAQYSAAAAAgAAXs0hqYy3xT9KQ4QOp03pPwAAAD8+AQAAAAAAAAEHEgAAAAIAAF7NIamMt8U/xsrwjSgw6T8AAAA/PgEAAAAAAAABCBIAAAACAABezSGpjLfFP4YOp01pIek/AAAAP04BAAAAAAAAAQkSAAAAAgAAXs0hqYy3xT9EUl0NqhLpPwAAAD9OAQAAAAAAAAEKEgAAAAIAAF7NIamMt8U/ApYTzeoD6T8AAAA/XQEAAAAAAAABCxIAAAACAABezSGpjLfFP8LZyYwr9eg/AAAAP10BAAAAAAAAAQwSAAAAAgAAXL2lqJDWxT+AHYBMbOboPwAAAD9tAQAAAAAAAAENEgAAAAIAAF6tKaiU9cU//qTsy+3I6D8AAAA/bQEAAAAAAAABDhIAAAACAABijTGnnDPGP77ooosuuug/AAAAP30BAAAAAAAAAQ8SAAAAAgAAZH21pqBSxj94LFlLb6voPwAAAD99AQAAAAAAAAEQEgAAAAIAAGhdvaWokMY/OHAPC7Cc6D8AAAA/jAEAAAAAAAABERIAAAACAABwPcWksM7GP/izxcrwjeg/AAAAP4wBAAAAAAAAARISAAAAAgAAcB3No7gMxz+293uKMX/oPwAAAD+cAQAAAAAAAAETEgAAAAIAAHT91KLASsc/dDsySnJw6D8AAAA/nAEAAAAAAAABFBIAAAACAAB6zWChzKfHPzR/6AmzYeg/AAAAP6wBAAAAAAAAARUSAAAAAgAAgK1ooNTlxz/wwp7J81LoPwAAAD+sAQAAAAAAAAEWEgAAAAIAAIZ99J7gQsg/sAZViTRE6D8AAAA/uwEAAAAAAAABFxIAAAACAACGXfyd6IDIP3BKC0l1Neg/AAAAP8sBAAAAAAAAARgSAAAAAgAAjE2AneyfyD9wSgtJdTXoPwAAAD/LAQAAAAAAAAEZEgAAAAIAAI49BJ3wvsg/LI7BCLYm6D8AAAA/ywEAAAAAAAABGhIAAAACAACMLYic9N3IPyyOwQi2Jug/AAAAPxkCAAAAAAAAARsSAAAAAgAAkh0MnPj8yD8sjsEItiboPwAAAD8ZAgAAAAAAAAEcEgAAAAIAAJQNkJv8G8k/LI7BCLYm6D8AAAA/KQIAAAAAAAABHRIAAAACAACS/RObADvJPyyOwQi2Jug/AAAAPzgCAAAAAAAAAR4SAAAAAgAAmO2XmgRayT9wSgtJdTXoPwAAAD84AgAAAAAAAAEfEgAAAAIAAJjNn5kMmMk/sAZViTRE6D8AAAA/SAIAAAAAAAABIBIAAAACAACcvSOZELfJP/DCnsnzUug/AAAAP0gCAAAAAAAAASESAAAAAgAAnp0rmBj1yT80f+gJs2HoPwAAAD9XAgAAAAAAAAEiEgAAAAIAAKKNr5ccFMo/NH/oCbNh6D8AAAA/VwIAAAAAAAABIxIAAAACAACija+XHBTKP3Q7MkpycOg/AAAAP2cCAAAAAAAAASQSAAAAAgAApH0zlyAzyj+293uKMX/oPwAAAD9nAgAAAAAAAAElEgAAAAIAAKRtt5YkUso/+LPFyvCN6D8AAAA/dwIAAAAAAAABJhIAAAACAACoXTuWKHHKPzhwDwuwnOg/AAAAP3cCAAAAAAAAAScSAAAAAgAAqk2/lSyQyj94LFlLb6voPwAAAD+GAgAAAAAAAAEoEgAAAAIAAKg9Q5Uwr8o/vuiiiy666D8AAAA/hgIAAAAAAAABKRIAAAACAACuLceUNM7KP77ooosuuug/AAAAP5YCAAAAAAAAASoSAAAAAgAAri3HlDTOyj/+pOzL7cjoPwAAAD+WAgAAAAAAAAErEgAAAAIAAK4tx5Q0zso/PmE2DK3X6D8AAAA/pgIAAAAAAAABLBIAAAACAACuLceUNM7KP4AdgExs5ug/AAAAP6YCAAAAAAAAAS0SAAAAAgAAri3HlDTOyj/C2cmMK/XoPwAAAD+1AgAAAAAAAAEuEgAAAAIAAK4tx5Q0zso/ApYTzeoD6T8AAAA/tQIAAAAAAAABLxIAAAACAACuLceUNM7KP0RSXQ2qEuk/AAAAP9QCAAAAAAAAATASAAAAAgAAri3HlDTOyj+GDqdNaSHpPwAAAD/UAgAAAAAAAAExEgAAAAIAAK4tx5Q0zso/xsrwjSgw6T8AAAA/5AIAAAAAAAABMhIAAAACAACuLceUNM7KPwqHOs7nPuk/AAAAP+QCAAAAAAAAATMSAAAAAgAAri3HlDTOyj9KQ4QOp03pPwAAAD/0AgAAAAAAAAE0EgAAAAIAAK4tx5Q0zso/iv/NTmZc6T8AAAA/AwMAAAAAAAABNRIAAAACAACuLceUNM7KP867F48la+k/AAAAPyMDAAAAAAAAATYSAAAAAgAAri3HlDTOyj8OeGHP5HnpPwAAAD8jAwAAAAAAAAE3EgAAAAIAAK4tx5Q0zso/UDSrD6SI6T8AAAA/MgMAAAAAAAABOBIAAAACAACoPUOVMK/KP5Lw9E9jl+k/AAAAPzIDAAAAAAAAATkSAAAAAgAAqD1DlTCvyj/SrD6QIqbpPwAAAD9CAwAAAAAAAAE6EgAAAAIAAKpNv5UskMo/FGmI0OG06T8AAAA/UQMAAAAAAAABOxIAAAACAACoXTuWKHHKPxRpiNDhtOk/AAAAP2EDAAAAAAAAATwSAAAAAgAApG23liRSyj9YJdIQocPpPwAAAD9hAwAAAAAAAAE9EgAAAAIAAKR9M5cgM8o/mOEbUWDS6T8AAAA/YQMAAAAAAAABPhIAAAACAACkfTOXIDPKP9adZZEf4ek/AAAAP3EDAAAAAAAAAT8SAAAAAgAAoo2vlxwUyj8aWq/R3u/pPwAAAD+AAwAAAAAAAAFAEgAAAAIAAJ6dK5gY9ck/XBb5EZ7+6T8AAAA/gAMAAAAAAAABQRIAAAACAACeraeYFNbJP5zSQlJdDeo/AAAAP5ADAAAAAAAAAUISAAAAAgAAnL0jmRC3yT+c0kJSXQ3qPwAAAD+QAwAAAAAAAAFDEgAAAAIAAJjNn5kMmMk/3o6Mkhwc6j8AAAA/oAMAAAAAAAABRBIAAAACAACYzZ+ZDJjJPyBL1tLbKuo/AAAAP6ADAAAAAAAAAUUSAAAAAgAAmM2fmQyYyT9gByATmznqPwAAAD+vAwAAAAAAAAFGEgAAAAIAAJjdG5oIeck/YAcgE5s56j8AAAA/rwMAAAAAAAABRxIAAAACAACY7ZeaBFrJP6TDaVNaSOo/AAAAP78DAAAAAAAAAUgSAAAAAgAAkv0TmwA7yT+kw2lTWkjqPwAAAD/eAwAAAAAAAAFJEgAAAAIAAJQNkJv8G8k/pMNpU1pI6j8AAAA/7gMAAAAAAAABShIAAAACAACSHQyc+PzIP6TDaVNaSOo/AAAAP+4DAAAAAAAAAUsSAAAAAgAAjC2InPTdyD+kw2lTWkjqPwAAAD/9AwAAAAAAAAFMEgAAAAIAAB5HdTiu4tE/6nDalBaS6j8AAAA/AAAAAAAAAAABTRIAAAACAAAeR3U4ruLRPywtJNXVoOo/AAAAPx8AAAAAAAAAAU4SAAAAAgAAHk+zOCzT0T8sLSTV1aDqPwAAAD8vAAAAAAAAAAFPEgAAAAIAABxX8Tiqw9E/LC0k1dWg6j8AAAA/PwAAAAAAAAABUBIAAAACAAAaXy85KLTRP2zpbRWVr+o/AAAAPz8AAAAAAAAAAVESAAAAAgAAGmdtOaak0T9s6W0Vla/qPwAAAD9OAAAAAAAAAAFSEgAAAAIAABpvqzkkldE/bOltFZWv6j8AAAA/XgAAAAAAAAABUxIAAAACAAAYfyc6IHbRP2zpbRWVr+o/AAAAP14AAAAAAAAAAVQSAAAAAgAAFI+jOhxX0T9s6W0Vla/qPwAAAD9tAAAAAAAAAAFVEgAAAAIAABSfHzsYONE/bOltFZWv6j8AAAA/bQAAAAAAAAABVhIAAAACAAASt9k7kgnRP2zpbRWVr+o/AAAAP30AAAAAAAAAAVcSAAAAAgAADs+TPAzb0D9s6W0Vla/qPwAAAD99AAAAAAAAAAFYEgAAAAIAAAznTT2GrNA/bOltFZWv6j8AAAA/jQAAAAAAAAABWRIAAAACAAAGB0Y+fm7QP2zpbRWVr+o/AAAAP40AAAAAAAAAAVoSAAAAAgAABB8AP/g/0D9s6W0Vla/qPwAAAD+cAAAAAAAAAAFbEgAAAAIAAAA/+D/wAdA/bOltFZWv6j8AAAA/nAAAAAAAAAABXBIAAAACAAD8veCB0IfPP2zpbRWVr+o/AAAAP6wAAAAAAAAAAV0SAAAAAgAA9u1Ug8Qqzz9s6W0Vla/qPwAAAD+sAAAAAAAAAAFeEgAAAAIAAO4NTYS87M4/bOltFZWv6j8AAAA/vAAAAAAAAAABXxIAAAACAADoLUWFtK7OP2zpbRWVr+o/AAAAP7wAAAAAAAAAAWASAAAAAgAA6D3BhbCPzj9s6W0Vla/qPwAAAD/LAAAAAAAAAAFhEgAAAAIAAOpNPYascM4/bOltFZWv6j8AAAA/6gAAAAAAAAABYhIAAAACAADiXbmGqFHOP2zpbRWVr+o/AAAAP/oAAAAAAAAAAWMSAAAAAgAA5G01h6Qyzj9s6W0Vla/qPwAAAD/6AAAAAAAAAAFkEgAAAAIAAOR9sYegE84/bOltFZWv6j8AAAA/CgEAAAAAAAABZRIAAAACAADcjS2InPTNP2zpbRWVr+o/AAAAPxkBAAAAAAAAAWYSAAAAAgAA3I0tiJz0zT8sLSTV1aDqPwAAAD8ZAQAAAAAAAAFnEgAAAAIAAN6dqYiY1c0/LC0k1dWg6j8AAAA/KQEAAAAAAAABaBIAAAACAADerSWJlLbNPywtJNXVoOo/AAAAPzkBAAAAAAAAAWkSAAAAAgAA1r2hiZCXzT/qcNqUFpLqPwAAAD85AQAAAAAAAAFqEgAAAAIAANjNHYqMeM0/qLSQVFeD6j8AAAA/OQEAAAAAAAABaxIAAAACAADY3ZmKiFnNP2j4RhSYdOo/AAAAP0gBAAAAAAAAAWwSAAAAAgAA0O0Vi4Q6zT8kPP3T2GXqPwAAAD9IAQAAAAAAAAFtEgAAAAIAANDtFYuEOs0/5H+zkxlX6j8AAAA/WAEAAAAAAAABbhIAAAACAADQ7RWLhDrNP6TDaVNaSOo/AAAAP1gBAAAAAAAAAW8SAAAAAgAA0v2Ri4AbzT+kw2lTWkjqPwAAAD9nAQAAAAAAAAFwEgAAAAIAANL9kYuAG80/IEvW0tsq6j8AAAA/dwEAAAAAAAABcRIAAAACAADUDQ6MfPzMP5zSQlJdDeo/AAAAP3cBAAAAAAAAAXISAAAAAgAA1A0OjHz8zD8aWq/R3u/pPwAAAD+HAQAAAAAAAAFzEgAAAAIAANQNDox8/Mw/WCXSEKHD6T8AAAA/hwEAAAAAAAABdBIAAAACAADUDQ6MfPzMP9KsPpAipuk/AAAAP5YBAAAAAAAAAXUSAAAAAgAA1A0OjHz8zD9QNKsPpIjpPwAAAD+WAQAAAAAAAAF2EgAAAAIAANQNDox8/Mw/zrsXjyVr6T8AAAA/pgEAAAAAAAABdxIAAAACAADUDQ6MfPzMP0pDhA6nTek/AAAAP6YBAAAAAAAAAXgSAAAAAgAA1A0OjHz8zD/GyvCNKDDpPwAAAD+2AQAAAAAAAAF5EgAAAAIAANQNDox8/Mw/RFJdDaoS6T8AAAA/tgEAAAAAAAABehIAAAACAADUDQ6MfPzMPwKWE83qA+k/AAAAP8UBAAAAAAAAAXsSAAAAAgAA1A0OjHz8zD+AHYBMbOboPwAAAD/FAQAAAAAAAAF8EgAAAAIAANQNDox8/Mw/PmE2DK3X6D8AAAA/1QEAAAAAAAABfRIAAAACAADUDQ6MfPzMP77ooosuuug/AAAAP+QBAAAAAAAAAX4SAAAAAgAA1A0OjHz8zD94LFlLb6voPwAAAD/kAQAAAAAAAAF/EgAAAAIAANL9kYuAG80/OHAPC7Cc6D8AAAA/9AEAAAAAAAABgBIAAAACAADQ7RWLhDrNP/izxcrwjeg/AAAAP/QBAAAAAAAAAYESAAAAAgAA2N2ZiohZzT+293uKMX/oPwAAAD8EAgAAAAAAAAGCEgAAAAIAANa9oYmQl80/tvd7ijF/6D8AAAA/BAIAAAAAAAABgxIAAAACAADenamImNXNPzR/6AmzYeg/AAAAPxMCAAAAAAAAAYQSAAAAAgAA5G01h6Qyzj/wwp7J81LoPwAAAD8TAgAAAAAAAAGFEgAAAAIAAOpNPYascM4/sAZViTRE6D8AAAA/IwIAAAAAAAABhhIAAAACAADuDU2EvOzOP3BKC0l1Neg/AAAAPyMCAAAAAAAAAYcSAAAAAgAA9N3YgshJzz9wSgtJdTXoPwAAAD8zAgAAAAAAAAGIEgAAAAIAAPqtZIHUps8/cEoLSXU16D8AAAA/MwIAAAAAAAABiRIAAAACAAAAjmyA3OTPP3BKC0l1Neg/AAAAP0ICAAAAAAAAAYoSAAAAAgAABC98P/Qg0D8sjsEItiboPwAAAD9CAgAAAAAAAAGLEgAAAAIAAAQfAD/4P9A/LI7BCLYm6D8AAAA/UgIAAAAAAAABjBIAAAACAAAGD4Q+/F7QPyyOwQi2Jug/AAAAP1ICAAAAAAAAAY0SAAAAAgAACP8HPgB+0D8sjsEItiboPwAAAD9hAgAAAAAAAAGOEgAAAAIAAArviz0EndA/LI7BCLYm6D8AAAA/YQIAAAAAAAABjxIAAAACAAAM3w89CLzQPyyOwQi2Jug/AAAAP3ECAAAAAAAAAZASAAAAAgAADs+TPAzb0D8sjsEItiboPwAAAD9xAgAAAAAAAAGREgAAAAIAAA6/FzwQ+tA/LI7BCLYm6D8AAAA/gQIAAAAAAAABkhIAAAACAAAQr5s7FBnRPyyOwQi2Jug/AAAAP4ECAAAAAAAAAZMSAAAAAgAAEqddO5Yo0T8sjsEItiboPwAAAD+QAgAAAAAAAAGUEgAAAAIAABSX4TqaR9E/LI7BCLYm6D8AAAA/oAIAAAAAAAABlRIAAAACAAAUj6M6HFfRPyyOwQi2Jug/AAAAP6ACAAAAAAAAAZYSAAAAAgAAGIdlOp5m0T9wSgtJdTXoPwAAAD+gAgAAAAAAAAGXEgAAAAIAABh36TmihdE/cEoLSXU16D8AAAA/oAIAAAAAAAABmBIAAAACAAAab6s5JJXRP7AGVYk0ROg/AAAAP68CAAAAAAAAAZkSAAAAAgAAGmdtOaak0T+wBlWJNEToPwAAAD+vAgAAAAAAAAGaEgAAAAIAABpnbTmmpNE/8MKeyfNS6D8AAAA/vwIAAAAAAAABmxIAAAACAAAaXy85KLTRP/DCnsnzUug/AAAAP84CAAAAAAAAAZwSAAAAAgAAGl8vOSi00T80f+gJs2HoPwAAAD/OAgAAAAAAAAGdEgAAAAIAABxX8Tiqw9E/dDsySnJw6D8AAAA/3gIAAAAAAAABnhIAAAACAAAeT7M4LNPRP3Q7MkpycOg/AAAAP94CAAAAAAAAAZ8SAAAAAgAAHk+zOCzT0T+293uKMX/oPwAAAD/uAgAAAAAAAAGgEgAAAAIAAB5Pszgs09E/+LPFyvCN6D8AAAA/7gIAAAAAAAABoRIAAAACAAAeR3U4ruLRPzhwDwuwnOg/AAAAP/0CAAAAAAAAAaISAAAAAgAAHkd1OK7i0T94LFlLb6voPwAAAD/9AgAAAAAAAAGjEgAAAAIAACA/Nzgw8tE/eCxZS2+r6D8AAAA/DQMAAAAAAAABpBIAAAACAAAgPzc4MPLRP77ooosuuug/AAAAPw0DAAAAAAAAAaUSAAAAAgAAIDf5N7IB0j/+pOzL7cjoPwAAAD8dAwAAAAAAAAGmEgAAAAIAACA3+TeyAdI/PmE2DK3X6D8AAAA/HQMAAAAAAAABpxIAAAACAAAgN/k3sgHSP4AdgExs5ug/AAAAPywDAAAAAAAAAagSAAAAAgAAIDf5N7IB0j/C2cmMK/XoPwAAAD8sAwAAAAAAAAGpEgAAAAIAACA3+TeyAdI/ApYTzeoD6T8AAAA/PAMAAAAAAAABqhIAAAACAAAgN/k3sgHSP0RSXQ2qEuk/AAAAP0sDAAAAAAAAAasSAAAAAgAAIDf5N7IB0j+GDqdNaSHpPwAAAD9LAwAAAAAAAAGsEgAAAAIAACA3+TeyAdI/Coc6zuc+6T8AAAA/WwMAAAAAAAABrRIAAAACAAAgN/k3sgHSP0pDhA6nTek/AAAAP1sDAAAAAAAAAa4SAAAAAgAAIDf5N7IB0j+K/81OZlzpPwAAAD9rAwAAAAAAAAGvEgAAAAIAACA3+TeyAdI/zrsXjyVr6T8AAAA/egMAAAAAAAABsBIAAAACAAAgN/k3sgHSPw54Yc/keek/AAAAP3oDAAAAAAAAAbESAAAAAgAAIDf5N7IB0j9QNKsPpIjpPwAAAD+KAwAAAAAAAAGyEgAAAAIAACA3+TeyAdI/kvD0T2OX6T8AAAA/igMAAAAAAAABsxIAAAACAAAgN/k3sgHSP9KsPpAipuk/AAAAP5oDAAAAAAAAAbQSAAAAAgAAIDf5N7IB0j8UaYjQ4bTpPwAAAD+aAwAAAAAAAAG1EgAAAAIAACA3+TeyAdI/WCXSEKHD6T8AAAA/qQMAAAAAAAABthIAAAACAAAgN/k3sgHSP5jhG1Fg0uk/AAAAP7kDAAAAAAAAAbcSAAAAAgAAID83ODDy0T/WnWWRH+HpPwAAAD/IAwAAAAAAAAG4EgAAAAIAACA/Nzgw8tE/Glqv0d7v6T8AAAA/yAMAAAAAAAABuRIAAAACAAAeR3U4ruLRP1wW+RGe/uk/AAAAP9gDAAAAAAAAAboSAAAAAgAAHk+zOCzT0T9cFvkRnv7pPwAAAD/YAwAAAAAAAAG7EgAAAAIAAB5Pszgs09E/nNJCUl0N6j8AAAA/6AMAAAAAAAABvBIAAAACAAAcV/E4qsPRP5zSQlJdDeo/AAAAP+gDAAAAAAAAAb0SAAAAAgAAGl8vOSi00T+c0kJSXQ3qPwAAAD/3AwAAAAAAAAG+EgAAAAIAABpfLzkotNE/3o6Mkhwc6j8AAAA/JgQAAAAAAAABvxIAAAACAAAaZ205pqTRP96OjJIcHOo/AAAAPzYEAAAAAAAAAcASAAAAAgAAGm+rOSSV0T/ejoySHBzqPwAAAD9FBAAAAAAAAAHBEgAAAAIAABpvqzkkldE/IEvW0tsq6j8AAAA/RQQAAAAAAAABwhIAAAACAACaR3EZrqPZP6i0kFRXg+o/AAAAPwAAAAAAAAAAAcMSAAAAAgAAmk+vGSyU2T+otJBUV4PqPwAAAD8AAAAAAAAAAAHEEgAAAAIAAJpHcRmuo9k/qLSQVFeD6j8AAAA/LwAAAAAAAAABxRIAAAACAACcL7cYNNLZP6i0kFRXg+o/AAAAPz4AAAAAAAAAAcYSAAAAAgAAoA+/FzwQ2j+otJBUV4PqPwAAAD9OAAAAAAAAAAHHEgAAAAIAAKbniBbGXdo/qLSQVFeD6j8AAAA/TgAAAAAAAAAByBIAAAACAACqx5AVzpvaP6i0kFRXg+o/AAAAP14AAAAAAAAAAckSAAAAAgAArpccFNr42j+otJBUV4PqPwAAAD9eAAAAAAAAAAHKEgAAAAIAALRnqBLmVds/qLSQVFeD6j8AAAA/bQAAAAAAAAAByxIAAAACAAC+H3oQeOHbP6i0kFRXg+o/AAAAP20AAAAAAAAAAcwSAAAAAgAAwu8FD4Q+3D+otJBUV4PqPwAAAD99AAAAAAAAAAHNEgAAAAIAAMi/kQ2Qm9w/qLSQVFeD6j8AAAA/fQAAAAAAAAABzhIAAAACAADOjx0MnPjcP6i0kFRXg+o/AAAAP4wAAAAAAAAAAc8SAAAAAgAA1F+pCqhV3T+otJBUV4PqPwAAAD+MAAAAAAAAAAHQEgAAAAIAAN4n9wg2wt0/LC0k1dWg6j8AAAA/nAAAAAAAAAAB0RIAAAACAADgB/8HPgDePywtJNXVoOo/AAAAP5wAAAAAAAAAAdISAAAAAgAA4ucGB0Y+3j8sLSTV1aDqPwAAAD+sAAAAAAAAAAHTEgAAAAIAAObPTAbMbN4/LC0k1dWg6j8AAAA/rAAAAAAAAAAB1BIAAAACAADot5IFUpvePywtJNXVoOo/AAAAP7sAAAAAAAAAAdUSAAAAAgAA6p/YBNjJ3j8sLSTV1aDqPwAAAD+7AAAAAAAAAAHWEgAAAAIAAO6HHgRe+N4/LC0k1dWg6j8AAAA/ywAAAAAAAAAB1xIAAAACAAD0ZyYDZjbfPywtJNXVoOo/AAAAP8sAAAAAAAAAAdgSAAAAAgAA+E9sAuxk3z8sLSTV1aDqPwAAAD/bAAAAAAAAAAHZEgAAAAIAAPovdAH0ot8/LC0k1dWg6j8AAAA/2wAAAAAAAAAB2hIAAAACAAD8F7oAetHfPywtJNXVoOo/AAAAP+oAAAAAAAAAAdsSAAAAAgAAAPzg/8AH4D8sLSTV1aDqPwAAAD/qAAAAAAAAAAHcEgAAAAIAAALwg/8DH+A/LC0k1dWg6j8AAAA/+gAAAAAAAAAB3RIAAAACAAAD5Cb/RjbgPywtJNXVoOo/AAAAP/oAAAAAAAAAAd4SAAAAAgAABNjJ/olN4D8sLSTV1aDqPwAAAD8JAQAAAAAAAAHfEgAAAAIAAAXQi/4LXeA/LC0k1dWg6j8AAAA/CQEAAAAAAAAB4BIAAAACAAAIyE3+jWzgPywtJNXVoOo/AAAAPxkBAAAAAAAAAeESAAAAAgAAB8AP/g984D8sLSTV1aDqPwAAAD8pAQAAAAAAAAHiEgAAAAIAAAi40f2Ri+A/LC0k1dWg6j8AAAA/KQEAAAAAAAAB4xIAAAACAAAItLL9UpPgPywtJNXVoOo/AAAAPzgBAAAAAAAAAeQSAAAAAgAACqx0/dSi4D8sLSTV1aDqPwAAAD84AQAAAAAAAAHlEgAAAAIAAAukNv1WsuA/LC0k1dWg6j8AAAA/SAEAAAAAAAAB5hIAAAACAAALoBf9F7rgPywtJNXVoOo/AAAAP0gBAAAAAAAAAecSAAAAAgAADpjZ/JnJ4D8sLSTV1aDqPwAAAD9YAQAAAAAAAAHoEgAAAAIAAA6IXfyd6OA/LC0k1dWg6j8AAAA/WAEAAAAAAAAB6RIAAAACAAAQfAD84P/gPywtJNXVoOo/AAAAP2cBAAAAAAAAAeoSAAAAAgAAEXCj+yMX4T8sLSTV1aDqPwAAAD9nAQAAAAAAAAHrEgAAAAIAABNkRvtmLuE/LC0k1dWg6j8AAAA/dwEAAAAAAAAB7BIAAAACAAAWUKv6K1XhPywtJNXVoOo/AAAAP3cBAAAAAAAAAe0SAAAAAgAAF0RO+m5s4T8sLSTV1aDqPwAAAD+GAQAAAAAAAAHuEgAAAAIAABk00vlyi+E/LC0k1dWg6j8AAAA/hgEAAAAAAAAB7xIAAAACAAAbJFb5dqrhPywtJNXVoOo/AAAAP5YBAAAAAAAAAfASAAAAAgAAGxj5+LnB4T8sLSTV1aDqPwAAAD+WAQAAAAAAAAHxEgAAAAIAAB0MnPj82OE/LC0k1dWg6j8AAAA/pgEAAAAAAAAB8hIAAAACAAAeAD/4P/DhP2zpbRWVr+o/AAAAP6YBAAAAAAAAAfMSAAAAAgAAIPTh94IH4j9s6W0Vla/qPwAAAD+1AQAAAAAAAAH0EgAAAAIAACLkZfeGJuI/bOltFZWv6j8AAAA/tQEAAAAAAAAB9RIAAAACAAAk2Aj3yT3iP2zpbRWVr+o/AAAAP8UBAAAAAAAAAfYSAAAAAgAAJcyr9gxV4j9s6W0Vla/qPwAAAD/FAQAAAAAAAAH3EgAAAAIAACfATvZPbOI/bOltFZWv6j8AAAA/1QEAAAAAAAAB+BIAAAACAAAotPH1koPiP2zpbRWVr+o/AAAAP9UBAAAAAAAAAfkSAAAAAgAAKqR19Zai4j9s6W0Vla/qPwAAAD/kAQAAAAAAAAH6EgAAAAIAACyYGPXZueI/rqW3VVS+6j8AAAA/5AEAAAAAAAAB+xIAAAACAAAtjLv0HNHiP66lt1VUvuo/AAAAP/QBAAAAAAAAAfwSAAAAAgAAL4Be9F/o4j+upbdVVL7qPwAAAD/0AQAAAAAAAAH9EgAAAAIAADB4IPTh9+I/rqW3VVS+6j8AAAA/AwIAAAAAAAAB/hIAAAACAAAybMPzJA/jP66lt1VUvuo/AAAAPwMCAAAAAAAAAf8SAAAAAgAAMlxH8ygu4z+upbdVVL7qPwAAAD8TAgAAAAAAAAEAEwAAAAIAADRQ6vJrReM/rqW3VVS+6j8AAAA/EwIAAAAAAAABARMAAAACAAA1RI3yrlzjP66lt1VUvuo/AAAAPyMCAAAAAAAAAQITAAAAAgAANzgw8vFz4z+upbdVVL7qPwAAAD8yAgAAAAAAAAEDEwAAAAIAADgw8vFzg+M/rqW3VVS+6j8AAAA/MgIAAAAAAAABBBMAAAACAAA5KLTx9ZLjP66lt1VUvuo/AAAAPzICAAAAAAAAAQUTAAAAAgAAOiB28Xei4z+upbdVVL7qPwAAAD9CAgAAAAAAAAEGEwAAAAIAADsUGfG6ueM/rqW3VVS+6j8AAAA/UgIAAAAAAAABBxMAAAACAAA9DNvwPMnjP66lt1VUvuo/AAAAP1ICAAAAAAAAAQgTAAAAAgAAPQSd8L7Y4z+upbdVVL7qPwAAAD9hAgAAAAAAAAEJEwAAAAIAAD78XvBA6OM/rqW3VVS+6j8AAAA/YQIAAAAAAAABChMAAAACAABA9CDwwvfjP66lt1VUvuo/AAAAP3ECAAAAAAAAAQsTAAAAAgAAQPAB8IP/4z+upbdVVL7qPwAAAD9xAgAAAAAAAAEMEwAAAAIAAEHow+8FD+Q/rqW3VVS+6j8AAAA/gAIAAAAAAAABDRMAAAACAABC4IXvhx7kP66lt1VUvuo/AAAAP4ACAAAAAAAAAQ4TAAAAAgAAQ9hH7wku5D+upbdVVL7qPwAAAD+QAgAAAAAAAAEPEwAAAAIAAETQCe+LPeQ/rqW3VVS+6j8AAAA/kAIAAAAAAAABEBMAAAACAABGxKzuzlTkP66lt1VUvuo/AAAAP6ACAAAAAAAAARETAAAAAgAAR7hP7hFs5D+upbdVVL7qPwAAAD+gAgAAAAAAAAESEwAAAAIAAEms8u1Ug+Q/rqW3VVS+6j8AAAA/rwIAAAAAAAABExMAAAACAABJoJXtl5rkP66lt1VUvuo/AAAAP68CAAAAAAAAARQTAAAAAgAAS5AZ7Zu55D+upbdVVL7qPwAAAD+/AgAAAAAAAAEVEwAAAAIAAE2EvOze0OQ/rqW3VVS+6j8AAAA/vwIAAAAAAAABFhMAAAACAABOfH7sYODkP66lt1VUvuo/AAAAP88CAAAAAAAAARcTAAAAAgAAT3Ah7KP35D+upbdVVL7qPwAAAD/PAgAAAAAAAAEYEwAAAAIAAFBo4+slB+U/rqW3VVS+6j8AAAA/3gIAAAAAAAABGRMAAAACAABRYKXrpxblP66lt1VUvuo/AAAAP94CAAAAAAAAARoTAAAAAgAAUlhn6ykm5T+upbdVVL7qPwAAAD/uAgAAAAAAAAEbEwAAAAIAAFNQKeurNeU/rqW3VVS+6j8AAAA/7gIAAAAAAAABHBMAAAACAABUSOvqLUXlP2zpbRWVr+o/AAAAP/0CAAAAAAAAAR0TAAAAAgAAVkCt6q9U5T9s6W0Vla/qPwAAAD8NAwAAAAAAAAEeEwAAAAIAAFY8jupwXOU/bOltFZWv6j8AAAA/DQMAAAAAAAABHxMAAAACAABWOG/qMWTlP2zpbRWVr+o/AAAAPx0DAAAAAAAAASATAAAAAgAAVzAx6rNz5T8sLSTV1aDqPwAAAD8dAwAAAAAAAAEhEwAAAAIAAFYsEup0e+U/LC0k1dWg6j8AAAA/LAMAAAAAAAABIhMAAAACAABZKPPpNYPlPywtJNXVoOo/AAAAPywDAAAAAAAAASMTAAAAAgAAWSTU6faK5T8sLSTV1aDqPwAAAD88AwAAAAAAAAEkEwAAAAIAAFoclul4muU/LC0k1dWg6j8AAAA/PAMAAAAAAAABJRMAAAACAABZFFjp+qnlPywtJNXVoOo/AAAAP0wDAAAAAAAAASYTAAAAAgAAXBA56bux5T8sLSTV1aDqPwAAAD9bAwAAAAAAAAEnEwAAAAIAAFsI++g9weU/LC0k1dWg6j8AAAA/WwMAAAAAAAABKBMAAAACAABcAL3ov9DlPywtJNXVoOo/AAAAP1sDAAAAAAAAASkTAAAAAgAAX/h+6EHg5T8sLSTV1aDqPwAAAD9rAwAAAAAAAAEqEwAAAAIAAF7wQOjD7+U/LC0k1dWg6j8AAAA/egMAAAAAAAABKxMAAAACAABg7CHohPflPywtJNXVoOo/AAAAP3oDAAAAAAAAASwTAAAAAgAAYOTj5wYH5j8sLSTV1aDqPwAAAD96AwAAAAAAAAEtEwAAAAIAAGHcpeeIFuY/LC0k1dWg6j8AAAA/igMAAAAAAAABLhMAAAACAABi1GfnCibmPywtJNXVoOo/AAAAP4oDAAAAAAAAAS8TAAAAAgAAY8wp54w15j8sLSTV1aDqPwAAAD+aAwAAAAAAAAEwEwAAAAIAAGXICudNPeY/LC0k1dWg6j8AAAA/qQMAAAAAAAABMRMAAAACAABkxOvmDkXmPywtJNXVoOo/AAAAP6kDAAAAAAAAATITAAAAAgAAZMDM5s9M5j8sLSTV1aDqPwAAAD+5AwAAAAAAAAEzEwAAAAIAAGW8reaQVOY/LC0k1dWg6j8AAAA/uQMAAAAAAAABNBMAAAACAABluI7mUVzmPywtJNXVoOo/AAAAP8kDAAAAAAAAATUTAAAAAgAAZrRv5hJk5j8sLSTV1aDqPwAAAD8XBAAAAAAAAAE2EwAAAAIAAGewUObTa+Y/LC0k1dWg6j8AAAA/JgQAAAAAAAABNxMAAAACAABnrDHmlHPmPywtJNXVoOo/AAAAPzYEAAAAAAAAATgTAAAAAgAAZ6gS5lV75j8sLSTV1aDqPwAAAD9GBAAAAAAAAAE5EwAAAAIAAGik8+UWg+Y/LC0k1dWg6j8AAAA/RgQAAAAAAAABOhMAAAACAABooNTl14rmPywtJNXVoOo/AAAAP1UEAAAAAAAAATsTAAAAAgAAaZy15ZiS5j8sLSTV1aDqPwAAAD9lBAAAAAAAAAE8EwAAAAIAAGqYluVZmuY/LC0k1dWg6j8AAAA/ZQQAAAAAAAABPRMAAAACAABqkFjl26nmPywtJNXVoOo/AAAAP3QEAAAAAAAAAT4TAAAAAgAAa4w55Zyx5j8sLSTV1aDqPwAAAD90BAAAAAAAAAE/EwAAAAIAAGyE++QeweY/LC0k1dWg6j8AAAA/iQQAAAAAAAABQBMAAAACAABtgNzk38jmPywtJNXVoOo/AAAAP5kEAAAAAAAAAUETAAAAAgAAbXy95KDQ5j8sLSTV1aDqPwAAAD+ZBAAAAAAAAAFCEwAAAAIAAG14nuRh2OY/LC0k1dWg6j8AAAA/qAQAAAAAAAABQxMAAAACAABudH/kIuDmPywtJNXVoOo/AAAAP7gEAAAAAAAAAUQTAAAAAgAAbXBg5OPn5j8sLSTV1aDqPwAAAD+4BAAAAAAAAAFFEwAAAAIAAG9sQeSk7+Y/LC0k1dWg6j8AAAA/yAQAAAAAAAABRhMAAAACAABwaCLkZffmPywtJNXVoOo/AAAAP9cEAAAAAAAAAUcTAAAAAgAAcGQD5Cb/5j8sLSTV1aDqPwAAAD/XBAAAAAAAAAFIEwAAAAIAAHFcxeOoDuc/bOltFZWv6j8AAAA/5wQAAAAAAAABSRMAAAACAABzUGjj6yXnP2zpbRWVr+o/AAAAP+cEAAAAAAAAAUoTAAAAAgAAc0QL4y495z9s6W0Vla/qPwAAAD/2BAAAAAAAAAFLEwAAAAIAAHU0j+IyXOc/bOltFZWv6j8AAAA/9gQAAAAAAAABTBMAAAACAAB1MHDi82PnP2zpbRWVr+o/AAAAPwYFAAAAAAAAAU0TAAAAAgAAeCgy4nVz5z9s6W0Vla/qPwAAAD8WBQAAAAAAAAFOEwAAAAIAAHkg9OH3guc/bOltFZWv6j8AAAA/FgUAAAAAAAABTxMAAAACAAB4HNXhuIrnP2zpbRWVr+o/AAAAPyUFAAAAAAAAAVATAAAAAgAAeBi24XmS5z9s6W0Vla/qPwAAAD9kBQAAAAAAAAFREwAAAAIAAHkUl+E6muc/bOltFZWv6j8AAAA/ZAUAAAAAAAABUhMAAAACAAB6EHjh+6HnP2zpbRWVr+o/AAAAP3MFAAAAAAAAAVMTAAAAAgAAegxZ4byp5z9s6W0Vla/qPwAAAD9zBQAAAAAAAAFUEwAAAAIAAHsIOuF9sec/bOltFZWv6j8AAAA/gwUAAAAAAAABVRMAAAACAAB7BBvhPrnnP2zpbRWVr+o/AAAAP4MFAAAAAAAAAVYTAAAAAgAAfPzc4MDI5z9s6W0Vla/qPwAAAD+TBQAAAAAAAAFXEwAAAAIAAH34veCB0Oc/bOltFZWv6j8AAAA/kwUAAAAAAAABWBMAAAACAAB99J7gQtjnP2zpbRWVr+o/AAAAP6IFAAAAAAAAAVkTAAAAAgAAfvB/4APg5z9s6W0Vla/qPwAAAD+yBQAAAAAAAAFaEwAAAAIAAJcgM9o3c+k/vuiiiy666D8AAAA/AAAAAAAAAAABWxMAAAACAACXIDPaN3PpP/6k7MvtyOg/AAAAPwAAAAAAAAAAAVwTAAAAAgAAlyAz2jdz6T8+YTYMrdfoPwAAAD8/AAAAAAAAAAFdEwAAAAIAAJcgM9o3c+k/gB2ATGzm6D8AAAA/XgAAAAAAAAABXhMAAAACAACXHBTa+HrpP4AdgExs5ug/AAAAP14AAAAAAAAAAV8TAAAAAgAAlxwU2vh66T/C2cmMK/XoPwAAAD9uAAAAAAAAAAFgEwAAAAIAAJccFNr4euk/ApYTzeoD6T8AAAA/fQAAAAAAAAABYRMAAAACAACXGPXZuYLpPwKWE83qA+k/AAAAP30AAAAAAAAAAWITAAAAAgAAlxj12bmC6T9EUl0NqhLpPwAAAD+NAAAAAAAAAAFjEwAAAAIAAJkU1tl6iuk/RFJdDaoS6T8AAAA/jQAAAAAAAAABZBMAAAACAACZFNbZeorpP4YOp01pIek/AAAAP5wAAAAAAAAAAWUTAAAAAgAAmRC32TuS6T/GyvCNKDDpPwAAAD+cAAAAAAAAAAFmEwAAAAIAAJsMmNn8mek/Coc6zuc+6T8AAAA/rAAAAAAAAAABZxMAAAACAACZCHnZvaHpPwqHOs7nPuk/AAAAP6wAAAAAAAAAAWgTAAAAAgAAmQh52b2h6T9KQ4QOp03pPwAAAD+8AAAAAAAAAAFpEwAAAAIAAJkEWtl+qek/SkOEDqdN6T8AAAA/vAAAAAAAAAABahMAAAACAACZBFrZfqnpP4r/zU5mXOk/AAAAP8sAAAAAAAAAAWsTAAAAAgAAmQRa2X6p6T/OuxePJWvpPwAAAD/rAAAAAAAAAAFsEwAAAAIAAJsAO9k/sek/zrsXjyVr6T8AAAA/6wAAAAAAAAABbRMAAAACAACbADvZP7HpPw54Yc/keek/AAAAP/oAAAAAAAAAAW4TAAAAAgAAm/wb2QC56T8OeGHP5HnpPwAAAD8KAQAAAAAAAAFvEwAAAAIAAJv8G9kAuek/UDSrD6SI6T8AAAA/CgEAAAAAAAABcBMAAAACAACb/BvZALnpP5Lw9E9jl+k/AAAAPwoBAAAAAAAAAXETAAAAAgAAm/j82MHA6T+S8PRPY5fpPwAAAD8pAQAAAAAAAAFyEwAAAAIAAJv4/NjBwOk/0qw+kCKm6T8AAAA/SAEAAAAAAAABcxMAAAACAACd9N3YgsjpP9KsPpAipuk/AAAAP1gBAAAAAAAAAXQTAAAAAgAAnfTd2ILI6T8UaYjQ4bTpPwAAAD9oAQAAAAAAAAF1EwAAAAIAAJ3wvthD0Ok/FGmI0OG06T8AAAA/dwEAAAAAAAABdhMAAAACAACd7J/YBNjpPxRpiNDhtOk/AAAAP5YBAAAAAAAAAXcTAAAAAgAAneiA2MXf6T8UaYjQ4bTpPwAAAD/FAQAAAAAAAAF4EwAAAAIAAJ3ogNjF3+k/WCXSEKHD6T8AAAA/1QEAAAAAAAABeRMAAAACAACf5GHYhufpP1gl0hChw+k/AAAAP9UBAAAAAAAAAXoTAAAAAgAAn+BC2Efv6T9YJdIQocPpPwAAAD8zAgAAAAAAAAF7EwAAAAIAAJ/cI9gI9+k/WCXSEKHD6T8AAAA/MwIAAAAAAAABfBMAAAACAACf2ATYyf7pP1gl0hChw+k/AAAAP0ICAAAAAAAAAX0TAAAAAgAAn9Tl14oG6j9YJdIQocPpPwAAAD9SAgAAAAAAAAF+EwAAAAIAAJ/U5deKBuo/FGmI0OG06T8AAAA/YgIAAAAAAAABfxMAAAACAAChzKfXDBbqP9KsPpAipuk/AAAAP2ICAAAAAAAAAYATAAAAAgAAociI180d6j+S8PRPY5fpPwAAAD9iAgAAAAAAAAGBEwAAAAIAAKPEadeOJeo/UDSrD6SI6T8AAAA/cQIAAAAAAAABghMAAAACAACjwErXTy3qPw54Yc/keek/AAAAP4ECAAAAAAAAAYMTAAAAAgAAo7wr1xA16j/OuxePJWvpPwAAAD+BAgAAAAAAAAGEEwAAAAIAAKO4DNfRPOo/zrsXjyVr6T8AAAA/kAIAAAAAAAABhRMAAAACAACjuAzX0TzqP4r/zU5mXOk/AAAAP5ACAAAAAAAAAYYTAAAAAgAApbTt1pJE6j8KhzrO5z7pPwAAAD+gAgAAAAAAAAGHEwAAAAIAAKWwztZTTOo/xsrwjSgw6T8AAAA/oAIAAAAAAAABiBMAAAACAAClrK/WFFTqP4YOp01pIek/AAAAP7ACAAAAAAAAAYkTAAAAAgAApayv1hRU6j9EUl0NqhLpPwAAAD+wAgAAAAAAAAGKEwAAAAIAAKWokNbVW+o/RFJdDaoS6T8AAAA/vwIAAAAAAAABixMAAAACAAClqJDW1VvqPwKWE83qA+k/AAAAP78CAAAAAAAAAYwTAAAAAgAApaRx1pZj6j8ClhPN6gPpPwAAAD8NAwAAAAAAAAGNEwAAAAIAAKWkcdaWY+o/wtnJjCv16D8AAAA/HQMAAAAAAAABjhMAAAACAACnoFLWV2vqP4AdgExs5ug/AAAAP2sDAAAAAAAAAY8TAAAAAgAAp6BS1ldr6j8+YTYMrdfoPwAAAD+KAwAAAAAAAAGQEwAAAAIAAKecM9YYc+o//qTsy+3I6D8AAAA/igMAAAAAAAABkRMAAAACAACnmBTW2XrqP/6k7MvtyOg/AAAAP5oDAAAAAAAAAZITAAAAAgAAjMdRHY6r2D+gYswfesLsPwAAAD8AAAAAAAAAAAGTEwAAAAIAAIy/Ex0Qu9g/oGLMH3rC7D8AAAA/AAAAAAAAAAABlBMAAAACAACMt9UcksrYP6BizB96wuw/AAAAP10AAAAAAAAAAZUTAAAAAgAAkpfdG5oI2T+gYswfesLsPwAAAD9tAAAAAAAAAAGWEwAAAAIAAJR/IxsgN9k/oGLMH3rC7D8AAAA/bQAAAAAAAAABlxMAAAACAACYZ2kapmXZP6BizB96wuw/AAAAP30AAAAAAAAAAZgTAAAAAgAAmj8zGTCz2T+gYswfesLsPwAAAD99AAAAAAAAAAGZEwAAAAIAAJwneRi24dk/YKaC37qz7D8AAAA/jAAAAAAAAAABmhMAAAACAACgD78XPBDaP2Cmgt+6s+w/AAAAP4wAAAAAAAAAAZsTAAAAAgAApPcEF8I+2j9gpoLfurPsPwAAAD+cAAAAAAAAAAGcEwAAAAIAAKbfShZIbdo/YKaC37qz7D8AAAA/nAAAAAAAAAABnRMAAAACAACsv1IVUKvaP2Cmgt+6s+w/AAAAP6sAAAAAAAAAAZ4TAAAAAgAArK/WFFTK2j9gpoLfurPsPwAAAD+rAAAAAAAAAAGfEwAAAAIAAK6nmBTW2do/YKaC37qz7D8AAAA/uwAAAAAAAAABoBMAAAACAACun1oUWOnaP2Cmgt+6s+w/AAAAP8sAAAAAAAAAAaETAAAAAgAArpccFNr42j9gpoLfurPsPwAAAD/qAAAAAAAAAAGiEwAAAAIAALKP3hNcCNs/YKaC37qz7D8AAAA/+gAAAAAAAAABoxMAAAACAACwh6AT3hfbP2Cmgt+6s+w/AAAAPxUBAAAAAAAAAaQTAAAAAgAAsn9iE2An2z9gpoLfurPsPwAAAD8VAQAAAAAAAAGlEwAAAAIAALRv5hJkRts/YKaC37qz7D8AAAA/JQEAAAAAAAABphMAAAACAAC4X2oSaGXbP2Cmgt+6s+w/AAAAPyUBAAAAAAAAAacTAAAAAgAAuE/uEWyE2z9gpoLfurPsPwAAAD80AQAAAAAAAAGoEwAAAAIAALo3NBHysts/YKaC37qz7D8AAAA/NAEAAAAAAAABqRMAAAACAADAFzwQ+vDbP2Cmgt+6s+w/AAAAP0QBAAAAAAAAAaoTAAAAAgAAwAfAD/4P3D+gYswfesLsPwAAAD9EAQAAAAAAAAGrEwAAAAIAAMT3Qw8CL9w/4h4WYDnR7D8AAAA/VAEAAAAAAAABrBMAAAACAADG58cOBk7cP+IeFmA50ew/AAAAP2MBAAAAAAAAAa0TAAAAAgAAxt+JDohd3D/iHhZgOdHsPwAAAD9jAQAAAAAAAAGuEwAAAAIAAMbXSw4Kbdw/JNtfoPjf7D8AAAA/YwEAAAAAAAABrxMAAAACAADIzw0OjHzcPyTbX6D43+w/AAAAP3MBAAAAAAAAAbATAAAAAgAAysfPDQ6M3D8k21+g+N/sPwAAAD+DAQAAAAAAAAGxEwAAAAIAAMi/kQ2Qm9w/JNtfoPjf7D8AAAA/gwEAAAAAAAABshMAAAACAADKt1MNEqvcPyTbX6D43+w/AAAAP4MBAAAAAAAAAbMTAAAAAgAAzK8VDZS63D8k21+g+N/sPwAAAD+iAQAAAAAAAAG0EwAAAAIAAMyvFQ2Uutw/ZJep4Lfu7D8AAAA/ogEAAAAAAAABtRMAAAACAADMp9cMFsrcP2SXqeC37uw/AAAAP7EBAAAAAAAAAbYTAAAAAgAAzp+ZDJjZ3D9kl6ngt+7sPwAAAD+xAQAAAAAAAAG3EwAAAAIAAM6XWwwa6dw/ZJep4Lfu7D8AAAA/wQEAAAAAAAABuBMAAAACAADOjx0MnPjcP2SXqeC37uw/AAAAP8EBAAAAAAAAAbkTAAAAAgAA0IffCx4I3T9kl6ngt+7sPwAAAD/RAQAAAAAAAAG6EwAAAAIAANJ/oQugF90/ZJep4Lfu7D8AAAA/0QEAAAAAAAABuxMAAAACAADSd2MLIifdP2SXqeC37uw/AAAAP+ABAAAAAAAAAbwTAAAAAgAA1GfnCiZG3T9kl6ngt+7sPwAAAD/gAQAAAAAAAAG9EwAAAAIAANRfqQqoVd0/ZJep4Lfu7D8AAAA/8AEAAAAAAAABvhMAAAACAADYTy0KrHTdP2SXqeC37uw/AAAAP/ABAAAAAAAAAb8TAAAAAgAA1kfvCS6E3T9kl6ngt+7sPwAAAD8AAgAAAAAAAAHAEwAAAAIAANo3cwkyo90/ZJep4Lfu7D8AAAA/AAIAAAAAAAABwRMAAAACAADeJ/cINsLdP2SXqeC37uw/AAAAPw8CAAAAAAAAAcITAAAAAgAA3h+5CLjR3T9kl6ngt+7sPwAAAD8fAgAAAAAAAAHDEwAAAAIAAOAPPQi88N0/ZJep4Lfu7D8AAAA/HwIAAAAAAAABxBMAAAACAADgB/8HPgDeP2SXqeC37uw/AAAAPy4CAAAAAAAAAcUTAAAAAgAA5PeCB0If3j9kl6ngt+7sPwAAAD8uAgAAAAAAAAHGEwAAAAIAAOLnBgdGPt4/ZJep4Lfu7D8AAAA/PgIAAAAAAAABxxMAAAACAADm14oGSl3eP2SXqeC37uw/AAAAP04CAAAAAAAAAcgTAAAAAgAA6scOBk583j9kl6ngt+7sPwAAAD9OAgAAAAAAAAHJEwAAAAIAAOyvVAXUqt4/ZJep4Lfu7D8AAAA/XQIAAAAAAAAByhMAAAACAADqn9gE2MneP2SXqeC37uw/AAAAP10CAAAAAAAAAcsTAAAAAgAA7o9cBNzo3j9kl6ngt+7sPwAAAD9tAgAAAAAAAAHMEwAAAAIAAPJ3ogNiF98/ZJep4Lfu7D8AAAA/bQIAAAAAAAABzRMAAAACAAD0ZyYDZjbfP2SXqeC37uw/AAAAP30CAAAAAAAAAc4TAAAAAgAA9FeqAmpV3z9kl6ngt+7sPwAAAD99AgAAAAAAAAHPEwAAAAIAAPZHLgJudN8/ZJep4Lfu7D8AAAA/jAIAAAAAAAAB0BMAAAACAAD6N7IBcpPfP2SXqeC37uw/AAAAP4wCAAAAAAAAAdETAAAAAgAA+ic2AXay3z9kl6ngt+7sPwAAAD+cAgAAAAAAAAHSEwAAAAIAAPwXugB60d8/ZJep4Lfu7D8AAAA/nAIAAAAAAAAB0xMAAAACAAAACD4AfvDfP2SXqeC37uw/AAAAP6sCAAAAAAAAAdQTAAAAAgAAAAAAAAAA4D9kl6ngt+7sPwAAAD+7AgAAAAAAAAHVEwAAAAIAAAD84P/AB+A/ZJep4Lfu7D8AAAA/uwIAAAAAAAAB1hMAAAACAAAB+MH/gQ/gP2SXqeC37uw/AAAAP7sCAAAAAAAAAdcTAAAAAgAAAvCD/wMf4D9kl6ngt+7sPwAAAD/LAgAAAAAAAAHYEwAAAAIAAALoRf+FLuA/ZJep4Lfu7D8AAAA/2gIAAAAAAAAB2RMAAAACAAAE4Af/Bz7gP2SXqeC37uw/AAAAP9oCAAAAAAAAAdoTAAAAAgAABNjJ/olN4D9kl6ngt+7sPwAAAD/qAgAAAAAAAAHbEwAAAAIAAAXMbP7MZOA/ZJep4Lfu7D8AAAA/6gIAAAAAAAAB3BMAAAACAAAHwA/+D3zgP2SXqeC37uw/AAAAP/oCAAAAAAAAAd0TAAAAAgAAC7CT/ROb4D9kl6ngt+7sPwAAAD/6AgAAAAAAAAHeEwAAAAIAAAukNv1WsuA/ZJep4Lfu7D8AAAA/CQMAAAAAAAAB3xMAAAACAAAOmNn8mcngP2SXqeC37uw/AAAAPwkDAAAAAAAAAeATAAAAAgAAD4Q+/F7w4D9kl6ngt+7sPwAAAD8ZAwAAAAAAAAHhEwAAAAIAABB44fuhB+E/ZJep4Lfu7D8AAAA/GQMAAAAAAAAB4hMAAAACAAARcKP7IxfhP2SXqeC37uw/AAAAPygDAAAAAAAAAeMTAAAAAgAAE2hl+6Um4T9kl6ngt+7sPwAAAD8oAwAAAAAAAAHkEwAAAAIAABNkRvtmLuE/ZJep4Lfu7D8AAAA/OAMAAAAAAAAB5RMAAAACAAAUXAj76D3hP2SXqeC37uw/AAAAPzgDAAAAAAAAAeYTAAAAAgAAFVTK+mpN4T9kl6ngt+7sPwAAAD9IAwAAAAAAAAHnEwAAAAIAABZQq/orVeE/ZJep4Lfu7D8AAAA/SAMAAAAAAAAB6BMAAAACAAAWTIz67FzhP2SXqeC37uw/AAAAP1cDAAAAAAAAAekTAAAAAgAAFUht+q1k4T9kl6ngt+7sPwAAAD9XAwAAAAAAAAHqEwAAAAIAABZAL/ovdOE/ZJep4Lfu7D8AAAA/ZwMAAAAAAAAB6xMAAAACAAAYPBD68HvhP2SXqeC37uw/AAAAP2cDAAAAAAAAAewTAAAAAgAAGTjx+bGD4T9kl6ngt+7sPwAAAD93AwAAAAAAAAHtEwAAAAIAABgws/kzk+E/ZJep4Lfu7D8AAAA/dwMAAAAAAAAB7hMAAAACAAAZKHX5taLhP2SXqeC37uw/AAAAP4YDAAAAAAAAAe8TAAAAAgAAHCA3+Tey4T9kl6ngt+7sPwAAAD+GAwAAAAAAAAHwEwAAAAIAABsY+fi5weE/ZJep4Lfu7D8AAAA/lgMAAAAAAAAB8RMAAAACAAAeELv4O9HhP2SXqeC37uw/AAAAP5YDAAAAAAAAAfITAAAAAgAAHwh9+L3g4T9kl6ngt+7sPwAAAD+lAwAAAAAAAAHzEwAAAAIAAB4AP/g/8OE/ZJep4Lfu7D8AAAA/pQMAAAAAAAAB9BMAAAACAAAh+AD4wf/hP2SXqeC37uw/AAAAP7UDAAAAAAAAAfUTAAAAAgAAIfDC90MP4j9kl6ngt+7sPwAAAD+1AwAAAAAAAAH2EwAAAAIAACHso/cEF+I/ZJep4Lfu7D8AAAA/xQMAAAAAAAAB9xMAAAACAAAh6IT3xR7iP2SXqeC37uw/AAAAP8UDAAAAAAAAAfgTAAAAAgAAIuRl94Ym4j9kl6ngt+7sPwAAAD/UAwAAAAAAAAH5EwAAAAIAACPgRvdHLuI/ZJep4Lfu7D8AAAA/1AMAAAAAAAAB+hMAAAACAAAk2Aj3yT3iP2SXqeC37uw/AAAAP+QDAAAAAAAAAfsTAAAAAgAAJNDK9ktN4j9kl6ngt+7sPwAAAD/0AwAAAAAAAAH8EwAAAAIAACbIjPbNXOI/ZJep4Lfu7D8AAAA/9AMAAAAAAAAB/RMAAAACAAAnwE72T2ziP2SXqeC37uw/AAAAP/QDAAAAAAAAAf4TAAAAAgAAJ7gQ9tF74j9kl6ngt+7sPwAAAD8DBAAAAAAAAAH/EwAAAAIAACi08fWSg+I/ZJep4Lfu7D8AAAA/AwQAAAAAAAABABQAAAACAAAprLP1FJPiP2SXqeC37uw/AAAAPxMEAAAAAAAAAQEUAAAAAgAAKqR19Zai4j9kl6ngt+7sPwAAAD8TBAAAAAAAAAECFAAAAAIAACucN/UYsuI/ZJep4Lfu7D8AAAA/IgQAAAAAAAABAxQAAAACAAAslPn0msHiP2SXqeC37uw/AAAAPyIEAAAAAAAAAQQUAAAAAgAALZDa9FvJ4j9kl6ngt+7sPwAAAD8yBAAAAAAAAAEFFAAAAAIAAC2Mu/Qc0eI/ZJep4Lfu7D8AAAA/kAQAAAAAAAABBhQAAAACAAAsiJz03djiP2SXqeC37uw/AAAAP58EAAAAAAAAAQcUAAAAAgAAQeSk78YW5D8UCOucAS/sPwAAAD8AAAAAAAAAAAEIFAAAAAIAAELghe+HHuQ/FAjrnAEv7D8AAAA/AAAAAAAAAAABCRQAAAACAABD3GbvSCbkPxQI65wBL+w/AAAAP40AAAAAAAAAAQoUAAAAAgAAQ9hH7wku5D9UxDTdwD3sPwAAAD+cAAAAAAAAAAELFAAAAAIAAETQCe+LPeQ/lIB+HYBM7D8AAAA/vAAAAAAAAAABDBQAAAACAABDzOruTEXkP9g8yF0/W+w/AAAAP7wAAAAAAAAAAQ0UAAAAAgAARcjL7g1N5D8Y+RGe/mnsPwAAAD+8AAAAAAAAAAEOFAAAAAIAAEbAje6PXOQ/WLVb3r147D8AAAA/ywAAAAAAAAABDxQAAAACAABFvG7uUGTkP5xxpR59h+w/AAAAP9sAAAAAAAAAARAUAAAAAgAAR7hP7hFs5D+ccaUefYfsPwAAAD/bAAAAAAAAAAERFAAAAAIAAEi0MO7Sc+Q/3i3vXjyW7D8AAAA/6wAAAAAAAAABEhQAAAACAABHsBHuk3vkP94t7148luw/AAAAP+sAAAAAAAAAARMUAAAAAgAASazy7VSD5D/eLe9ePJbsPwAAAD90AQAAAAAAAAEUFAAAAAIAAEio0+0Vi+Q/3i3vXjyW7D8AAAA/hAEAAAAAAAABFRQAAAACAABIpLTt1pLkP94t7148luw/AAAAP5MBAAAAAAAAARYUAAAAAgAASaCV7Zea5D/eLe9ePJbsPwAAAD+TAQAAAAAAAAEXFAAAAAIAAEucdu1YouQ/3i3vXjyW7D8AAAA/owEAAAAAAAABGBQAAAACAABKmFftGarkP5xxpR59h+w/AAAAP6MBAAAAAAAAARkUAAAAAgAAS5AZ7Zu55D9YtVvevXjsPwAAAD+zAQAAAAAAAAEaFAAAAAIAAEuM+uxcweQ/GPkRnv5p7D8AAAA/swEAAAAAAAABGxQAAAACAABMiNvsHcnkP9g8yF0/W+w/AAAAP8IBAAAAAAAAARwUAAAAAgAATYS87N7Q5D+UgH4dgEzsPwAAAD/CAQAAAAAAAAEdFAAAAAIAAE2Aneyf2OQ/VMQ03cA97D8AAAA/0gEAAAAAAAABHhQAAAACAABOfH7sYODkPxQI65wBL+w/AAAAP+IBAAAAAAAAAR8UAAAAAgAATnhf7CHo5D8UCOucAS/sPwAAAD/iAQAAAAAAAAEgFAAAAAIAAE50QOzi7+Q/0EuhXEIg7D8AAAA/8QEAAAAAAAABIRQAAAACAABOdEDs4u/kP5CPVxyDEew/AAAAPyACAAAAAAAAASIUAAAAAgAAyYS4zd6R7D94/WyxMnzjPwAAAD8AAAAAAAAAAAEjFAAAAAIAAMmAmc2fmew/eP1ssTJ84z8AAAA/AAAAAAAAAAABJBQAAAACAADJeFvNIansP3j9bLEyfOM/AAAAPywAAAAAAAAAASUUAAAAAgAAy3AdzaO47D94/WyxMnzjPwAAAD8sAAAAAAAAAAEmFAAAAAIAAM1o38wlyOw/eP1ssTJ84z8AAAA/PAAAAAAAAAABJxQAAAACAADPWGPMKefsP7q5tvHxiuM/AAAAPzwAAAAAAAAAASgUAAAAAgAAz0wGzGz+7D/8dQAysZnjPwAAAD9LAAAAAAAAAAEpFAAAAAIAANFAqcuvFe0/fu6Tsi+34z8AAAA/SwAAAAAAAAABKhQAAAACAADVLA7LdDztP76q3fLuxeM/AAAAP1sAAAAAAAAAASsUAAAAAgAA1Rhzyjlj7T9EI3FzbePjPwAAAD9bAAAAAAAAAAEsFAAAAAIAANcMFsp8eu0/hN+6syzy4z8AAAA/agAAAAAAAAABLRQAAAACAADXALnJv5HtP8SbBPTrAOQ/AAAAP2oAAAAAAAAAAS4UAAAAAgAA2/A8ycOw7T8IWE40qw/kPwAAAD96AAAAAAAAAAEvFAAAAAIAAN3k38gGyO0/zIwr9eg75D8AAAA/egAAAAAAAAABMBQAAAACAADd3KHIiNftPwxJdTWoSuQ/AAAAP4oAAAAAAAAAATEUAAAAAgAA3dRjyArn7T9OBb91Z1nkPwAAAD+KAAAAAAAAAAEyFAAAAAIAAN/QRMjL7u0/kMEItiZo5D8AAAA/mQAAAAAAAAABMxQAAAACAADhzCXIjPbtP5DBCLYmaOQ/AAAAP5kAAAAAAAAAATQUAAAAAgAA38gGyE3+7T/SfVL25XbkPwAAAD+pAAAAAAAAAAE1FAAAAAIAAN/IBshN/u0/EjqcNqWF5D8AAAA/uQAAAAAAAAABNhQAAAACAADfxOfHDgbuP1T25XZklOQ/AAAAP7kAAAAAAAAAATcUAAAAAgAA4cDIx88N7j+Wsi+3I6PkPwAAAD/IAAAAAAAAAAE4FAAAAAIAAOHAyMfPDe4/2G559+Kx5D8AAAA/yAAAAAAAAAABORQAAAACAADhvKnHkBXuPxgrwzeiwOQ/AAAAP9gAAAAAAAAAAToUAAAAAgAA4biKx1Ed7j8YK8M3osDkPwAAAD/nAAAAAAAAAAE7FAAAAAIAAOG4isdRHe4/WOcMeGHP5D8AAAA/5wAAAAAAAAABPBQAAAACAADjtGvHEiXuP5yjVrgg3uQ/AAAAP+cAAAAAAAAAAT0UAAAAAgAA47RrxxIl7j/eX6D43+zkPwAAAD/3AAAAAAAAAAE+FAAAAAIAAOOwTMfTLO4/HhzqOJ/75D8AAAA/9wAAAAAAAAABPxQAAAACAADjsEzH0yzuP2DYM3leCuU/AAAAPwcBAAAAAAAAAUAUAAAAAgAA47BMx9Ms7j/iUMf53CflPwAAAD8WAQAAAAAAAAFBFAAAAAIAAOOsLceUNO4/JA0ROpw25T8AAAA/FgEAAAAAAAABQhQAAAACAADjrC3HlDTuP2bJWnpbReU/AAAAPyYBAAAAAAAAAUMUAAAAAgAA46gOx1U87j/oQe762WLlPwAAAD82AQAAAAAAAAFEFAAAAAIAAOOk78YWRO4/arqBe1iA5T8AAAA/NgEAAAAAAAABRRQAAAACAADjpO/GFkTuP+4yFfzWneU/AAAAP0UBAAAAAAAAAUYUAAAAAgAA5aDQxtdL7j8w7148lqzlPwAAAD9FAQAAAAAAAAFHFAAAAAIAAOWcscaYU+4/smfyvBTK5T8AAAA/VQEAAAAAAAABSBQAAAACAADlnLHGmFPuPzbghT2T5+U/AAAAP1UBAAAAAAAAAUkUAAAAAgAA5ZiSxllb7j+4WBm+EQXmPwAAAD9kAQAAAAAAAAFKFAAAAAIAAOWUc8YaY+4/PNGsPpAi5j8AAAA/ZAEAAAAAAAABSxQAAAACAADllHPGGmPuP75JQL8OQOY/AAAAP3QBAAAAAAAAAUwUAAAAAgAA55BUxttq7j9AwtM/jV3mPwAAAD90AQAAAAAAAAFNFAAAAAIAAOeQVMbbau4/BPewAMuJ5j8AAAA/hAEAAAAAAAABThQAAAACAADnjDXGnHLuP4hvRIFJp+Y/AAAAP4QBAAAAAAAAAU8UAAAAAgAA54w1xpxy7j8K6NcByMTmPwAAAD+TAQAAAAAAAAFQFAAAAAIAAOeIFsZdeu4/jmBrgkbi5j8AAAA/kwEAAAAAAAABURQAAAACAADniBbGXXruPxLZ/gLF/+Y/AAAAP6MBAAAAAAAAAVIUAAAAAgAA54gWxl167j+SUZKDQx3nPwAAAD+zAQAAAAAAAAFTFAAAAAIAAOeIFsZdeu4/FsolBMI65z8AAAA/swEAAAAAAAABVBQAAAACAADniBbGXXruP5pCuYRAWOc/AAAAP7MBAAAAAAAAAVUUAAAAAgAA54gWxl167j/a/gLF/2bnPwAAAD/CAQAAAAAAAAFWFAAAAAIAAOeIFsZdeu4/XneWRX6E5z8AAAA/wgEAAAAAAAABVxQAAAACAADniBbGXXruP97vKcb8oec/AAAAP9IBAAAAAAAAAVgUAAAAAgAA54gWxl167j9kaL1Ge7/nPwAAAD/SAQAAAAAAAAFZFAAAAAIAAOeIFsZdeu4/5uBQx/nc5z8AAAA/4QEAAAAAAAABWhQAAAACAADniBbGXXruP2hZ5Ed4+uc/AAAAP+EBAAAAAAAAAVsUAAAAAgAA54gWxl167j/s0XfI9hfoPwAAAD/xAQAAAAAAAAFcFAAAAAIAAOeIFsZdeu4/cEoLSXU16D8AAAA/8QEAAAAAAAABXRQAAAACAADniBbGXXruP/DCnsnzUug/AAAAPwECAAAAAAAAAV4UAAAAAgAA54gWxl167j90OzJKcnDoPwAAAD8BAgAAAAAAAAFfFAAAAAIAAOeIFsZdeu4/tvd7ijF/6D8AAAA/EAIAAAAAAAABYBQAAAACAADniBbGXXruP/izxcrwjeg/AAAAPxACAAAAAAAAAWEUAAAAAgAA54w1xpxy7j84cA8LsJzoPwAAAD8gAgAAAAAAAAFiFAAAAAIAAOeMNcaccu4/vuiiiy666D8AAAA/MAIAAAAAAAABYxQAAAACAADnkFTG22ruP/6k7MvtyOg/AAAAPzACAAAAAAAAAWQUAAAAAgAA55BUxttq7j+AHYBMbOboPwAAAD8wAgAAAAAAAAFlFAAAAAIAAOWUc8YaY+4/wtnJjCv16D8AAAA/PwIAAAAAAAABZhQAAAACAADlmJLGWVvuP0RSXQ2qEuk/AAAAP08CAAAAAAAAAWcUAAAAAgAA5ZyxxphT7j/GyvCNKDDpPwAAAD9PAgAAAAAAAAFoFAAAAAIAAOWg0MbXS+4/SkOEDqdN6T8AAAA/TwIAAAAAAAABaRQAAAACAADjpO/GFkTuP867F48la+k/AAAAP14CAAAAAAAAAWoUAAAAAgAA46gOx1U87j8OeGHP5HnpPwAAAD9uAgAAAAAAAAFrFAAAAAIAAOOsLceUNO4/UDSrD6SI6T8AAAA/bgIAAAAAAAABbBQAAAACAADjsEzH0yzuP5Lw9E9jl+k/AAAAP34CAAAAAAAAAW0UAAAAAgAA47RrxxIl7j8UaYjQ4bTpPwAAAD9+AgAAAAAAAAFuFAAAAAIAAOG4isdRHe4/WCXSEKHD6T8AAAA/jQIAAAAAAAABbxQAAAACAADhvKnHkBXuP5jhG1Fg0uk/AAAAP40CAAAAAAAAAXAUAAAAAgAA4bypx5AV7j/WnWWRH+HpPwAAAD+dAgAAAAAAAAFxFAAAAAIAAOHAyMfPDe4/Glqv0d7v6T8AAAA/nQIAAAAAAAABchQAAAACAADfxOfHDgbuPxpar9He7+k/AAAAP60CAAAAAAAAAXMUAAAAAgAA4cwlyIz27T9cFvkRnv7pPwAAAD+tAgAAAAAAAAF0FAAAAAIAAN/QRMjL7u0/XBb5EZ7+6T8AAAA/vAIAAAAAAAABdRQAAAACAADd2ILISd/tP5zSQlJdDeo/AAAAP7wCAAAAAAAAAXYUAAAAAgAA3eDAyMfP7T/ejoySHBzqPwAAAD/MAgAAAAAAAAF3FAAAAAIAANvo/shFwO0/IEvW0tsq6j8AAAA/zAIAAAAAAAABeBQAAAACAADZ9FvJAqntP2AHIBObOeo/AAAAP9sCAAAAAAAAAXkUAAAAAgAA2/yZyYCZ7T/kf7OTGVfqPwAAAD/bAgAAAAAAAAF6FAAAAAIAANcMFsp8eu0/aPhGFJh06j8AAAA/6wIAAAAAAAABexQAAAACAADVGHPKOWPtP6i0kFRXg+o/AAAAP+sCAAAAAAAAAXwUAAAAAgAA1STQyvZL7T/qcNqUFpLqPwAAAD/7AgAAAAAAAAF9FAAAAAIAANEwLcuzNO0/LC0k1dWg6j8AAAA/+wIAAAAAAAABfhQAAAACAADRQKnLrxXtP2zpbRWVr+o/AAAAPwoDAAAAAAAAAX8UAAAAAgAAz1AlzKv27D+upbdVVL7qPwAAAD8KAwAAAAAAAAGAFAAAAAIAAM1gocyn1+w/8mEBlhPN6j8AAAA/GgMAAAAAAAABgRQAAAACAADLbP7MZMDsPzAeS9bS2+o/AAAAPxoDAAAAAAAAAYIUAAAAAgAAy3Q8zeKw7D+2lt5WUfnqPwAAAD8qAwAAAAAAAAGDFAAAAAIAAMl8es1goew/tpbeVlH56j8AAAA/KgMAAAAAAAABhBQAAAACAADJhLjN3pHsP7aW3lZR+eo/AAAAPzkDAAAAAAAAAYUUAAAAAgAAx4z2zVyC7D+2lt5WUfnqPwAAAD85AwAAAAAAAAGGFAAAAAIAAMeUNM7acuw/9lIolxAI6z8AAAA/SQMAAAAAAAABhxQAAAACAADFnHLOWGPsP/ZSKJcQCOs/AAAAP0kDAAAAAAAAAYgUAAAAAgAAxaSwztZT7D82D3LXzxbrPwAAAD9YAwAAAAAAAAGJFAAAAAIAAMOs7s5UROw/Ng9y188W6z8AAAA/WAMAAAAAAAABihQAAAACAADDtCzP0jTsPzYPctfPFus/AAAAP2gDAAAAAAAAAYsUAAAAAgAAwbxqz1Al7D94y7sXjyXrPwAAAD9oAwAAAAAAAAGMFAAAAAIAAMHIx88NDuw/eMu7F48l6z8AAAA/eAMAAAAAAAABjRQAAAACAAC/0AXQi/7rP3jLuxePJes/AAAAP3gDAAAAAAAAAY4UAAAAAgAAv9xi0Ejn6z94y7sXjyXrPwAAAD+HAwAAAAAAAAGPFAAAAAIAALvov9AF0Os/eMu7F48l6z8AAAA/hwMAAAAAAAABkBQAAAACAAC7/FrRQKnrP3jLuxePJes/AAAAP5cDAAAAAAAAAZEUAAAAAgAAuQi40f2R6z94y7sXjyXrPwAAAD+nAwAAAAAAAAGSFAAAAAIAALcUFdK6eus/eMu7F48l6z8AAAA/pwMAAAAAAAABkxQAAAACAAC3HFPSOGvrP3jLuxePJes/AAAAP6cDAAAAAAAAAZQUAAAAAgAAtSSR0rZb6z94y7sXjyXrPwAAAD+2AwAAAAAAAAGVFAAAAAIAALUsz9I0TOs/eMu7F48l6z8AAAA/tgMAAAAAAAABlhQAAAACAACzMO7Sc0TrP3jLuxePJes/AAAAP8YDAAAAAAAAAZcUAAAAAgAAszQN07I86z94y7sXjyXrPwAAAD8UBAAAAAAAAAGYFAAAAAIAABYNlLr8WsE/mBAI65wB7z8AAAA/AAAAAAAAAAABmRQAAAACAAAWDZS6/FrBP9jMUStcEO8/AAAAPwAAAAAAAAAAAZoUAAAAAgAAFg2UuvxawT8ciZtrGx/vPwAAAD8QAAAAAAAAAAGbFAAAAAIAABYNlLr8WsE/XEXlq9ot7z8AAAA/IAAAAAAAAAABnBQAAAACAAASHRC7+DvBP1xF5avaLe8/AAAAPy8AAAAAAAAAAZ0UAAAAAgAAEi2Mu/QcwT+cAS/smTzvPwAAAD8vAAAAAAAAAAGeFAAAAAIAABItjLv0HME/4L14LFlL7z8AAAA/LwAAAAAAAAABnxQAAAACAAAQPQi88P3AP+C9eCxZS+8/AAAAP08AAAAAAAAAAaAUAAAAAgAADE2EvOzewD/gvXgsWUvvPwAAAD9PAAAAAAAAAAGhFAAAAAIAAAxNhLzs3sA/IHrCbBha7z8AAAA/TwAAAAAAAAABohQAAAACAAAOXQC96L/APyB6wmwYWu8/AAAAP14AAAAAAAAAAaMUAAAAAgAADG18veSgwD9iNgyt12jvPwAAAD9uAAAAAAAAAAGkFAAAAAIAAAZ9+L3ggcA/YjYMrddo7z8AAAA/bgAAAAAAAAABpRQAAAACAAAGjXS+3GLAP2I2DK3XaO8/AAAAP30AAAAAAAAAAaYUAAAAAgAABo10vtxiwD+k8lXtlnfvPwAAAD99AAAAAAAAAAGnFAAAAAIAAAad8L7YQ8A/pPJV7ZZ37z8AAAA/jQAAAAAAAAABqBQAAAACAAAArWy/1CTAP6TyVe2Wd+8/AAAAP50AAAAAAAAAAakUAAAAAgAAAL3ov9AFwD+k8lXtlnfvPwAAAD+dAAAAAAAAAAGqFAAAAAIAAASayYCZzb8/pPJV7ZZ37z8AAAA/rAAAAAAAAAABqxQAAAACAAAEmsmAmc2/P+Suny1Whu8/AAAAP6wAAAAAAAAAAawUAAAAAgAA9LnBgZGPvz/krp8tVobvPwAAAD+8AAAAAAAAAAGtFAAAAAIAAPTZuYKJUb8/5K6fLVaG7z8AAAA/vAAAAAAAAAABrhQAAAACAAD4+bGDgRO/P+Suny1Whu8/AAAAP8wAAAAAAAAAAa8UAAAAAgAA7BmqhHnVvj/krp8tVobvPwAAAD/bAAAAAAAAAAGwFAAAAAIAAOg5ooVxl74/5K6fLVaG7z8AAAA/2wAAAAAAAAABsRQAAAACAADoWZqGaVm+P+Suny1Whu8/AAAAP+sAAAAAAAAAAbIUAAAAAgAA4JmKiFndvT/krp8tVobvPwAAAD/rAAAAAAAAAAGzFAAAAAIAANy5golRn70/5K6fLVaG7z8AAAA/+gAAAAAAAAABtBQAAAACAADU2XqKSWG9P+Suny1Whu8/AAAAP/oAAAAAAAAAAbUUAAAAAgAA1Plyi0EjvT/krp8tVobvPwAAAD8KAQAAAAAAAAG2FAAAAAIAAMg5Y40xp7w/5K6fLVaG7z8AAAA/CgEAAAAAAAABtxQAAAACAADEeVOPISu8P+Suny1Whu8/AAAAPxoBAAAAAAAAAbgUAAAAAgAAuLlDkRGvuz/krp8tVobvPwAAAD8aAQAAAAAAAAG5FAAAAAIAALT5M5MBM7s/5K6fLVaG7z8AAAA/KQEAAAAAAAABuhQAAAACAACsOSSV8ba6P+Suny1Whu8/AAAAPykBAAAAAAAAAbsUAAAAAgAAoJkMmNn8uT+k8lXtlnfvPwAAAD85AQAAAAAAAAG8FAAAAAIAAJjZ/JnJgLk/pPJV7ZZ37z8AAAA/OQEAAAAAAAABvRQAAAACAACQGe2buQS5P2I2DK3XaO8/AAAAP0kBAAAAAAAAAb4UAAAAAgAAjFndnamIuD8gesJsGFrvPwAAAD9JAQAAAAAAAAG/FAAAAAIAAIR51Z6hSrg/4L14LFlL7z8AAAA/WAEAAAAAAAABwBQAAAACAACAmc2fmQy4P+C9eCxZS+8/AAAAP1gBAAAAAAAAAcEUAAAAAgAAgLnFoJHOtz+cAS/smTzvPwAAAD9oAQAAAAAAAAHCFAAAAAIAAHjZvaGJkLc/XEXlq9ot7z8AAAA/aAEAAAAAAAABwxQAAAACAAB42b2hiZC3PxyJm2sbH+8/AAAAP4cBAAAAAAAAAcQUAAAAAgAAdPm1ooFStz8ciZtrGx/vPwAAAD+HAQAAAAAAAAHFFAAAAAIAAHT5taKBUrc/2MxRK1wQ7z8AAAA/lwEAAAAAAAABxhQAAAACAAB0Ga6jeRS3P9jMUStcEO8/AAAAP6YBAAAAAAAAAccUAAAAAgAAdBmuo3kUtz+YEAjrnAHvPwAAAD+2AQAAAAAAAAHIFAAAAAIAAGw5pqRx1rY/mBAI65wB7z8AAAA/tgEAAAAAAAAByRQAAAACAABkWZ6laZi2P1ZUvqrd8u4/AAAAP8YBAAAAAAAAAcoUAAAAAgAAZFmepWmYtj8UmHRqHuTuPwAAAD/GAQAAAAAAAAHLFAAAAAIAAGRZnqVpmLY/1NsqKl/V7j8AAAA/0AEAAAAAAAABzBQAAAACAABoeZamYVq2P1Bjl6ngt+4/AAAAP9ABAAAAAAAAAc0UAAAAAgAAaHmWpmFatj/Q6gMpYpruPwAAAD/gAQAAAAAAAAHOFAAAAAIAAGh5lqZhWrY/jC666KKL7j8AAAA/4AEAAAAAAAABzxQAAAACAABoeZamYVq2P0xycKjjfO4/AAAAP+8BAAAAAAAAAdAUAAAAAgAAaHmWpmFatj/I+dwnZV/uPwAAAD/vAQAAAAAAAAHRFAAAAAIAAGh5lqZhWrY/iD2T56VQ7j8AAAA//wEAAAAAAAAB0hQAAAACAABoeZamYVq2P0iBSafmQe4/AAAAP/8BAAAAAAAAAdMUAAAAAgAAZFmepWmYtj/ECLYmaCTuPwAAAD8PAgAAAAAAAAHUFAAAAAIAAGRZnqVpmLY/hExs5qgV7j8AAAA/DwIAAAAAAAAB1RQAAAACAABsOaakcda2P0CQIqbpBu4/AAAAPx4CAAAAAAAAAdYUAAAAAgAAdBmuo3kUtz/+09hlKvjtPwAAAD8uAgAAAAAAAAHXFAAAAAIAAHT5taKBUrc/vhePJWvp7T8AAAA/LgIAAAAAAAAB2BQAAAACAAB0+bWigVK3P3xbReWr2u0/AAAAPz4CAAAAAAAAAdkUAAAAAgAAgLnFoJHOtz88n/uk7MvtPwAAAD8+AgAAAAAAAAHaFAAAAAIAAIR51Z6hSrg/+uKxZC297T8AAAA/TQIAAAAAAAAB2xQAAAACAACMOeWcsca4P7YmaCRuru0/AAAAP00CAAAAAAAAAdwUAAAAAgAAlPn0msFCuT94ah7krp/tPwAAAD9dAgAAAAAAAAHdFAAAAAIAAKCZDJjZ/Lk/Nq7Uo++Q7T8AAAA/XQIAAAAAAAAB3hQAAAACAACkWRyW6Xi6P/LximMwgu0/AAAAP2wCAAAAAAAAAd8UAAAAAgAArBkslPn0uj/y8YpjMILtPwAAAD9sAgAAAAAAAAHgFAAAAAIAALjZO5IJcbs/sjVBI3Fz7T8AAAA/fAIAAAAAAAAB4RQAAAACAAC4uUOREa+7P7I1QSNxc+0/AAAAP4wCAAAAAAAAAeIUAAAAAgAAxFlbjilpvD9weffisWTtPwAAAD+MAgAAAAAAAAHjFAAAAAIAAMg5Y40xp7w/cHn34rFk7T8AAAA/jAIAAAAAAAAB5BQAAAACAADU+XKLQSO9P3B59+KxZO0/AAAAP5sCAAAAAAAAAeUUAAAAAgAA3LmCiVGfvT9weffisWTtPwAAAD+bAgAAAAAAAAHmFAAAAAIAAOCZiohZ3b0/cHn34rFk7T8AAAA/qwIAAAAAAAAB5xQAAAACAADgeZKHYRu+P3B59+KxZO0/AAAAP7sCAAAAAAAAAegUAAAAAgAA6FmahmlZvj9weffisWTtPwAAAD+7AgAAAAAAAAHpFAAAAAIAAOg5ooVxl74/cHn34rFk7T8AAAA/ygIAAAAAAAAB6hQAAAACAADsGaqEedW+P3B59+KxZO0/AAAAP9oCAAAAAAAAAesUAAAAAgAA+Pmxg4ETvz9weffisWTtPwAAAD/pAgAAAAAAAAHsFAAAAAIAAPTZuYKJUb8/sjVBI3Fz7T8AAAA/+QIAAAAAAAAB7RQAAAACAAD0ucGBkY+/P7I1QSNxc+0/AAAAPwkDAAAAAAAAAe4UAAAAAgAABJrJgJnNvz+yNUEjcXPtPwAAAD8JAwAAAAAAAAHvFAAAAAIAAAC96L/QBcA/8vGKYzCC7T8AAAA/GAMAAAAAAAAB8BQAAAACAAAArWy/1CTAPzau1KPvkO0/AAAAPxgDAAAAAAAAAfEUAAAAAgAAAK1sv9QkwD94ah7krp/tPwAAAD8oAwAAAAAAAAHyFAAAAAIAAAad8L7YQ8A/eGoe5K6f7T8AAAA/KAMAAAAAAAAB8xQAAAACAAAGnfC+2EPAP7YmaCRuru0/AAAAPzgDAAAAAAAAAfQUAAAAAgAABo10vtxiwD+2Jmgkbq7tPwAAAD84AwAAAAAAAAH1FAAAAAIAAAaNdL7cYsA/+uKxZC297T8AAAA/RwMAAAAAAAAB9hQAAAACAAAGffi94IHAP/risWQtve0/AAAAP0cDAAAAAAAAAfcUAAAAAgAABn34veCBwD88n/uk7MvtPwAAAD9XAwAAAAAAAAH4FAAAAAIAAAxtfL3koMA/fFtF5ava7T8AAAA/ZgMAAAAAAAAB+RQAAAACAAAMbXy95KDAP74XjyVr6e0/AAAAP2YDAAAAAAAAAfoUAAAAAgAADG18veSgwD/+09hlKvjtPwAAAD92AwAAAAAAAAH7FAAAAAIAAA5dAL3ov8A//tPYZSr47T8AAAA/dgMAAAAAAAAB/BQAAAACAAAOXQC96L/AP0CQIqbpBu4/AAAAP4YDAAAAAAAAAf0UAAAAAgAADl0Avei/wD+ETGzmqBXuPwAAAD+GAwAAAAAAAAH+FAAAAAIAAA5dAL3ov8A/xAi2Jmgk7j8AAAA/lQMAAAAAAAAB/xQAAAACAAAOXQC96L/APwTF/2YnM+4/AAAAP6UDAAAAAAAAAQAVAAAAAgAADl0Avei/wD9IgUmn5kHuPwAAAD+lAwAAAAAAAAEBFQAAAAIAAA5dAL3ov8A/iD2T56VQ7j8AAAA/tQMAAAAAAAABAhUAAAACAAAOXQC96L/AP8j53CdlX+4/AAAAP7UDAAAAAAAAAQMVAAAAAgAADl0Avei/wD8MtiZoJG7uPwAAAD/EAwAAAAAAAAEEFQAAAAIAAA5dAL3ov8A/THJwqON87j8AAAA/1AMAAAAAAAABBRUAAAACAAAOXQC96L/AP4wuuuiii+4/AAAAP/MDAAAAAAAAAQYVAAAAAgAADl0Avei/wD/Q6gMpYpruPwAAAD/zAwAAAAAAAAEHFQAAAAIAAA5dAL3ov8A/EKdNaSGp7j8AAAA/AwQAAAAAAAABCBUAAAACAAAOXQC96L/AP1Bjl6ngt+4/AAAAPwMEAAAAAAAAAQkVAAAAAgAADl0Avei/wD+SH+Hpn8buPwAAAD8TBAAAAAAAAAEKFQAAAAIAAA5dAL3ov8A/1NsqKl/V7j8AAAA/IgQAAAAAAAABCxUAAAACAAAMTYS87N7AP9TbKipf1e4/AAAAPyIEAAAAAAAAAQwVAAAAAgAAED0IvPD9wD/U2yoqX9XuPwAAAD9CBAAAAAAAAAENFQAAAAIAAMwtBo10vsw/2MxRK1wQ7z8AAAA/AAAAAAAAAAABDhUAAAACAADMLQaNdL7MPxyJm2sbH+8/AAAAPw8AAAAAAAAAAQ8VAAAAAgAAzj2CjXCfzD8ciZtrGx/vPwAAAD8vAAAAAAAAAAEQFQAAAAIAAM49go1wn8w/XEXlq9ot7z8AAAA/PgAAAAAAAAABERUAAAACAADGTf6NbIDMP1xF5avaLe8/AAAAPz4AAAAAAAAAARIVAAAAAgAAxl16jmhhzD9cReWr2i3vPwAAAD9OAAAAAAAAAAETFQAAAAIAAMRt9o5kQsw/XEXlq9ot7z8AAAA/TgAAAAAAAAABFBUAAAACAADAfXKPYCPMP1xF5avaLe8/AAAAP10AAAAAAAAAARUVAAAAAgAAvp1qkFjlyz9cReWr2i3vPwAAAD9dAAAAAAAAAAEWFQAAAAIAALTdWpJIacs/XEXlq9ot7z8AAAA/bQAAAAAAAAABFxUAAAACAACuDc+TPAzLP1xF5avaLe8/AAAAP20AAAAAAAAAARgVAAAAAgAAqk2/lSyQyj9cReWr2i3vPwAAAD99AAAAAAAAAAEZFQAAAAIAAJ6dK5gY9ck/XEXlq9ot7z8AAAA/fQAAAAAAAAABGhUAAAACAACY3RuaCHnJP1xF5avaLe8/AAAAP4wAAAAAAAAAARsVAAAAAgAAlA2Qm/wbyT9cReWr2i3vPwAAAD+MAAAAAAAAAAEcFQAAAAIAAIZd/J3ogMg/XEXlq9ot7z8AAAA/nAAAAAAAAAABHRUAAAACAACAjXCf3CPIP1xF5avaLe8/AAAAP5wAAAAAAAAAAR4VAAAAAgAAgK1ooNTlxz9cReWr2i3vPwAAAD+sAAAAAAAAAAEfFQAAAAIAAHy95KDQxsc/XEXlq9ot7z8AAAA/rAAAAAAAAAABIBUAAAACAAB6zWChzKfHP1xF5avaLe8/AAAAP+oAAAAAAAAAASEVAAAAAgAAes1gocynxz8ciZtrGx/vPwAAAD/qAAAAAAAAAAEiFQAAAAIAAHrNYKHMp8c/2MxRK1wQ7z8AAAA/+gAAAAAAAAABIxUAAAACAAB6zWChzKfHP5gQCOucAe8/AAAAP/oAAAAAAAAAASQVAAAAAgAAet3cociIxz9WVL6q3fLuPwAAAD8JAQAAAAAAAAElFQAAAAIAAHrd3KHIiMc/1NsqKl/V7j8AAAA/CQEAAAAAAAABJhUAAAACAAB63dyhyIjHP1Bjl6ngt+4/AAAAPxkBAAAAAAAAAScVAAAAAgAAet3cociIxz8Qp01pIanuPwAAAD8pAQAAAAAAAAEoFQAAAAIAAHrd3KHIiMc/jC666KKL7j8AAAA/KQEAAAAAAAABKRUAAAACAAB63dyhyIjHP0xycKjjfO4/AAAAPykBAAAAAAAAASoVAAAAAgAAet3cociIxz/I+dwnZV/uPwAAAD84AQAAAAAAAAErFQAAAAIAAHrd3KHIiMc/iD2T56VQ7j8AAAA/OAEAAAAAAAABLBUAAAACAAB63dyhyIjHP0iBSafmQe4/AAAAP0gBAAAAAAAAAS0VAAAAAgAAet3cociIxz8Exf9mJzPuPwAAAD9IAQAAAAAAAAEuFQAAAAIAAHrNYKHMp8c/xAi2Jmgk7j8AAAA/VwEAAAAAAAABLxUAAAACAAB8veSg0MbHP4RMbOaoFe4/AAAAP2cBAAAAAAAAATAVAAAAAgAAgK1ooNTlxz9AkCKm6QbuPwAAAD9nAQAAAAAAAAExFQAAAAIAAICNcJ/cI8g//tPYZSr47T8AAAA/dwEAAAAAAAABMhUAAAACAACEbXie5GHIP74XjyVr6e0/AAAAP4YBAAAAAAAAATMVAAAAAgAAjE2AneyfyD++F48la+ntPwAAAD+GAQAAAAAAAAE0FQAAAAIAAJIdDJz4/Mg/fFtF5ava7T8AAAA/lgEAAAAAAAABNRUAAAACAACY7ZeaBFrJP3xbReWr2u0/AAAAP5YBAAAAAAAAATYVAAAAAgAAmM2fmQyYyT98W0Xlq9rtPwAAAD+mAQAAAAAAAAE3FQAAAAIAAJ6dK5gY9ck/fFtF5ava7T8AAAA/pgEAAAAAAAABOBUAAAACAACkfTOXIDPKP3xbReWr2u0/AAAAP7UBAAAAAAAAATkVAAAAAgAAqF07lihxyj98W0Xlq9rtPwAAAD+1AQAAAAAAAAE6FQAAAAIAAKg9Q5Uwr8o/fFtF5ava7T8AAAA/xQEAAAAAAAABOxUAAAACAACwHUuUOO3KP3xbReWr2u0/AAAAP8UBAAAAAAAAATwVAAAAAgAArg3PkzwMyz98W0Xlq9rtPwAAAD/UAQAAAAAAAAE9FQAAAAIAALT9UpNAK8s/fFtF5ava7T8AAAA/1AEAAAAAAAABPhUAAAACAAC27daSRErLP3xbReWr2u0/AAAAPwMCAAAAAAAAAT8VAAAAAgAAtN1akkhpyz98W0Xlq9rtPwAAAD8DAgAAAAAAAAFAFQAAAAIAALrN3pFMiMs/fFtF5ava7T8AAAA/EwIAAAAAAAABQRUAAAACAAC6reaQVMbLP3xbReWr2u0/AAAAPxMCAAAAAAAAAUIVAAAAAgAAwH1yj2AjzD98W0Xlq9rtPwAAAD8jAgAAAAAAAAFDFQAAAAIAAMZdeo5oYcw/fFtF5ava7T8AAAA/IwIAAAAAAAABRBUAAAACAADOPYKNcJ/MP3xbReWr2u0/AAAAPzICAAAAAAAAAUUVAAAAAgAA1A0OjHz8zD++F48la+ntPwAAAD8yAgAAAAAAAAFGFQAAAAIAANDtFYuEOs0//tPYZSr47T8AAAA/QgIAAAAAAAABRxUAAAACAADY3ZmKiFnNP/7T2GUq+O0/AAAAP0ICAAAAAAAAAUgVAAAAAgAA2M0diox4zT9AkCKm6QbuPwAAAD9RAgAAAAAAAAFJFQAAAAIAANa9oYmQl80/hExs5qgV7j8AAAA/UQIAAAAAAAABShUAAAACAADerSWJlLbNP8QItiZoJO4/AAAAP2ECAAAAAAAAAUsVAAAAAgAA3p2piJjVzT/ECLYmaCTuPwAAAD9xAgAAAAAAAAFMFQAAAAIAAN6dqYiY1c0/BMX/Zicz7j8AAAA/gAIAAAAAAAABTRUAAAACAADenamImNXNP0iBSafmQe4/AAAAP4ACAAAAAAAAAU4VAAAAAgAA3I0tiJz0zT9IgUmn5kHuPwAAAD+QAgAAAAAAAAFPFQAAAAIAANyNLYic9M0/iD2T56VQ7j8AAAA/oAIAAAAAAAABUBUAAAACAADcjS2InPTNP8j53CdlX+4/AAAAP68CAAAAAAAAAVEVAAAAAgAA3I0tiJz0zT8MtiZoJG7uPwAAAD+/AgAAAAAAAAFSFQAAAAIAANyNLYic9M0/THJwqON87j8AAAA/zgIAAAAAAAABUxUAAAACAADcjS2InPTNP4wuuuiii+4/AAAAP94CAAAAAAAAAVQVAAAAAgAA3I0tiJz0zT/Q6gMpYpruPwAAAD/uAgAAAAAAAAFVFQAAAAIAANyNLYic9M0/EKdNaSGp7j8AAAA//QIAAAAAAAABVhUAAAACAADcjS2InPTNP1Bjl6ngt+4/AAAAP/0CAAAAAAAAAVcVAAAAAgAAHhC7+DvR4T+pfxq7TAXfPwAAAD8AAAAAAAAAAAFYFQAAAAIAAB0MnPj82OE/qX8au0wF3z8AAAA/AAAAAAAAAAABWRUAAAACAAAfCH34veDhP6l/GrtMBd8/AAAAPy8AAAAAAAAAAVoVAAAAAgAAHgRe+H7o4T+pfxq7TAXfPwAAAD8vAAAAAAAAAAFbFQAAAAIAAB4AP/g/8OE/qX8au0wF3z8AAAA/PgAAAAAAAAABXBUAAAACAAAf/B/4APjhP6l/GrtMBd8/AAAAP04AAAAAAAAAAV0VAAAAAgAAIfgA+MH/4T+pfxq7TAXfPwAAAD9OAAAAAAAAAAFeFQAAAAIAACD04feCB+I/qX8au0wF3z8AAAA/XgAAAAAAAAABXxUAAAACAAAZOPH5sYPhP2iLleEbUeA/AAAAPwAAAAAAAAAAAWAVAAAAAgAAGTTS+XKL4T9oi5XhG1HgPwAAAD8QAAAAAAAAAAFhFQAAAAIAABgws/kzk+E/aIuV4RtR4D8AAAA/PwAAAAAAAAABYhUAAAACAAAZKHX5taLhP2iLleEbUeA/AAAAP04AAAAAAAAAAWMVAAAAAgAAGyRW+Xaq4T9oi5XhG1HgPwAAAD9OAAAAAAAAAAFkFQAAAAIAABsY+fi5weE/KM9LoVxC4D8AAAA/XgAAAAAAAAABZRUAAAACAAAeELv4O9HhP+YSAmGdM+A/AAAAP14AAAAAAAAAAWYVAAAAAgAAHwh9+L3g4T+mVrgg3iTgPwAAAD9uAAAAAAAAAAFnFQAAAAIAAB8Iffi94OE/ZJpu4B4W4D8AAAA/bgAAAAAAAAABaBUAAAACAAAeBF74fujhP2SabuAeFuA/AAAAP30AAAAAAAAAAWkVAAAAAgAAHgA/+D/w4T8i3iSgXwfgPwAAAD99AAAAAAAAAAFqFQAAAAIAAB/8H/gA+OE/It4koF8H4D8AAAA/GgEAAAAAAAABaxUAAAACAAAf/B/4APjhP2SabuAeFuA/AAAAPx4BAAAAAAAAAWwVAAAAAgAAH/wf+AD44T+mVrgg3iTgPwAAAD8uAQAAAAAAAAFtFQAAAAIAAB/8H/gA+OE/5hICYZ0z4D8AAAA/LgEAAAAAAAABbhUAAAACAAAf/B/4APjhP2iLleEbUeA/AAAAPz0BAAAAAAAAAW8VAAAAAgAAHgA/+D/w4T9ufLziGIzgPwAAAD89AQAAAAAAAAFwFQAAAAIAAB8Iffi94OE/8vRPY5ep4D8AAAA/TQEAAAAAAAABcRUAAAACAAAeELv4O9HhP7YpLSTV1eA/AAAAP00BAAAAAAAAAXIVAAAAAgAAGxj5+LnB4T+8GlQl0hDhPwAAAD9dAQAAAAAAAAFzFQAAAAIAABscGPn4ueE/gE8x5g894T8AAAA/XQEAAAAAAAABdBUAAAACAAAcIDf5N7LhP0aEDqdNaeE/AAAAP2wBAAAAAAAAAXUVAAAAAgAAGyRW+Xaq4T/G/KEnzIbhPwAAAD9sAQAAAAAAAAF2FQAAAAIAABkodfm1ouE/THU1qEqk4T8AAAA/fAEAAAAAAAABdxUAAAACAAAZKHX5taLhP8ztyCjJweE/AAAAP3wBAAAAAAAAAXgVAAAAAgAAGiyU+fSa4T9QZlypR9/hPwAAAD+MAQAAAAAAAAF5FQAAAAIAABoslPn0muE/kiKm6Qbu4T8AAAA/jAEAAAAAAAABehUAAAACAAAaLJT59JrhP9Te7ynG/OE/AAAAP5sBAAAAAAAAAXsVAAAAAgAAGiyU+fSa4T+SIqbpBu7hPwAAAD8oAgAAAAAAAAF8FQAAAAIAABkodfm1ouE/EKoSaYjQ4T8AAAA/AAAAAAAAAAABfRUAAAACAAAbJFb5dqrhPxCqEmmI0OE/AAAAPwAAAAAAAAAAAX4VAAAAAgAAHCA3+Tey4T8QqhJpiNDhPwAAAD8+AAAAAAAAAAF/FQAAAAIAABwgN/k3suE/zO3IKMnB4T8AAAA/TgAAAAAAAAABgBUAAAACAAAcIDf5N7LhP4wxf+gJs+E/AAAAP10AAAAAAAAAAYEVAAAAAgAAGxwY+fi54T+MMX/oCbPhPwAAAD9dAAAAAAAAAAGCFQAAAAIAABscGPn4ueE/THU1qEqk4T8AAAA/bQAAAAAAAAABgxUAAAACAAAbGPn4ucHhP0x1NahKpOE/AAAAP20AAAAAAAAAAYQVAAAAAgAAHBTa+HrJ4T8Kuetni5XhPwAAAD99AAAAAAAAAAGFFQAAAAIAAB4Qu/g70eE/CrnrZ4uV4T8AAAA/fQAAAAAAAAABhhUAAAACAAAeELv4O9HhP8b8oSfMhuE/AAAAP4wAAAAAAAAAAYcVAAAAAgAAHQyc+PzY4T/G/KEnzIbhPwAAAD+MAAAAAAAAAAGIFQAAAAIAAB8Iffi94OE/xvyhJ8yG4T8AAAA/nAAAAAAAAAABiRUAAAACAAAfCH34veDhP4ZAWOcMeOE/AAAAP5wAAAAAAAAAAYoVAAAAAgAAHgRe+H7o4T+GQFjnDHjhPwAAAD+sAAAAAAAAAAGLFQAAAAIAAB4AP/g/8OE/hkBY5wx44T8AAAA/OgEAAAAAAAABjBUAAAACAAAf/B/4APjhP4ZAWOcMeOE/AAAAP1kBAAAAAAAAAY0VAAAAAgAAIfgA+MH/4T+GQFjnDHjhPwAAAD9oAQAAAAAAAAGOFQAAAAIAACH4APjB/+E/xvyhJ8yG4T8AAAA/aAEAAAAAAAABjxUAAAACAAAg9OH3ggfiP8b8oSfMhuE/AAAAP3gBAAAAAAAAAZAVAAAAAgAAIPTh94IH4j8Kuetni5XhPwAAAD94AQAAAAAAAAGRFQAAAAIAACHwwvdDD+I/CrnrZ4uV4T8AAAA/lwEAAAAAAAABkhUAAAACAAAh8ML3Qw/iP0x1NahKpOE/AAAAP6cBAAAAAAAAAZMVAAAAAgAAIfDC90MP4j+8GlQl0hDhPwAAAD8AAAAAAAAAAAGUFQAAAAIAACHso/cEF+I/vBpUJdIQ4T8AAAA/AAAAAAAAAAABlRUAAAACAAAh7KP3BBfiP3peCuUSAuE/AAAAPy8AAAAAAAAAAZYVAAAAAgAAIeiE98Ue4j96XgrlEgLhPwAAAD8vAAAAAAAAAAGXFQAAAAIAACLkZfeGJuI/OqLApFPz4D8AAAA/PgAAAAAAAAABmBUAAAACAAAj4Eb3Ry7iP/jldmSU5OA/AAAAP04AAAAAAAAAAZkVAAAAAgAAI9wn9wg24j+2KS0k1dXgPwAAAD9OAAAAAAAAAAGaFQAAAAIAACTYCPfJPeI/tiktJNXV4D8AAAA/XgAAAAAAAAABmxUAAAACAAAk2Aj3yT3iP3Zt4+MVx+A/AAAAP14AAAAAAAAAAZwVAAAAAgAAJNTp9opF4j92bePjFcfgPwAAAD9tAAAAAAAAAAGdFQAAAAIAACTU6faKReI/NLGZo1a44D8AAAA/fQAAAAAAAAABnhUAAAACAAAk0Mr2S03iPzSxmaNWuOA/AAAAP6wAAAAAAAAAAZ8VAAAAAgAAJcyr9gxV4j80sZmjVrjgPwAAAD+7AAAAAAAAAAGgFQAAAAIAACbIjPbNXOI/8vRPY5ep4D8AAAA/ywAAAAAAAAABoRUAAAACAAAmxG32jmTiP/L0T2OXqeA/AAAAP8sAAAAAAAAAAaIVAAAAAgAAJsRt9o5k4j+yOAYj2JrgPwAAAD/bAAAAAAAAAAGjFQAAAAIAACfATvZPbOI/It4koF8H4D8AAAA/AAAAAAAAAAABpBUAAAACAAAnvC/2EHTiPyLeJKBfB+A/AAAAPwAAAAAAAAAAAaUVAAAAAgAAJ7wv9hB04j9kmm7gHhbgPwAAAD9YAAAAAAAAAAGmFQAAAAIAACe8L/YQdOI/pla4IN4k4D8AAAA/dwAAAAAAAAABpxUAAAACAAAnvC/2EHTiP+YSAmGdM+A/AAAAP3cAAAAAAAAAAagVAAAAAgAAJ7wv9hB04j9oi5XhG1HgPwAAAD+GAAAAAAAAAAGpFQAAAAIAACe8L/YQdOI/7gMpYppu4D8AAAA/lgAAAAAAAAABqhUAAAACAAAnvC/2EHTiP258vOIYjOA/AAAAP5YAAAAAAAAAAasVAAAAAgAAJ7wv9hB04j/y9E9jl6ngPwAAAD+mAAAAAAAAAAGsFQAAAAIAACe8L/YQdOI/NLGZo1a44D8AAAA/pgAAAAAAAAABrRUAAAACAAAnvC/2EHTiP7YpLSTV1eA/AAAAP7UAAAAAAAAAAa4VAAAAAgAAJ7wv9hB04j86osCkU/PgPwAAAD+1AAAAAAAAAAGvFQAAAAIAACe8L/YQdOI/vBpUJdIQ4T8AAAA/xQAAAAAAAAABsBUAAAACAAAnvC/2EHTiP0CT56VQLuE/AAAAP8UAAAAAAAAAAbEVAAAAAgAAJ7wv9hB04j/CC3smz0vhPwAAAD/VAAAAAAAAAAGyFQAAAAIAACe8L/YQdOI/RoQOp01p4T8AAAA/1QAAAAAAAAABsxUAAAACAAAnvC/2EHTiP8b8oSfMhuE/AAAAP+QAAAAAAAAAAbQVAAAAAgAAJ7wv9hB04j8Kuetni5XhPwAAAD/kAAAAAAAAAAG1FQAAAAIAACe8L/YQdOI/THU1qEqk4T8AAAA/9AAAAAAAAAABthUAAAACAAAnwE72T2ziP4wxf+gJs+E/AAAAP/QAAAAAAAAAAbcVAAAAAgAAJ8BO9k9s4j/M7cgoycHhPwAAAD8yAQAAAAAAAAG4FQAAAAIAACfATvZPbOI/EKoSaYjQ4T8AAAA/QgEAAAAAAAABuRUAAAACAAAnwE72T2ziP1BmXKlH3+E/AAAAP0IBAAAAAAAAAboVAAAAAgAAJ8BO9k9s4j+SIqbpBu7hPwAAAD9SAQAAAAAAAAG7FQAAAAIAADB4IPTh9+I/6avaLe9e3D8AAAA/AAAAAAAAAAABvBUAAAACAAAvdAH0ov/iP+mr2i3vXtw/AAAAPwAAAAAAAAAAAb0VAAAAAgAAL3Di82MH4z/pq9ot717cPwAAAD9eAAAAAAAAAAG+FQAAAAIAADJsw/MkD+M/6avaLe9e3D8AAAA/fQAAAAAAAAABvxUAAAACAAAyaKTz5RbjP2kkbq5tfNw/AAAAP40AAAAAAAAAAcAVAAAAAgAAMmik8+UW4z/tnAEv7JncPwAAAD+dAAAAAAAAAAHBFQAAAAIAADJopPPlFuM/cxWVr2q33D8AAAA/nQAAAAAAAAABwhUAAAACAAAyaKTz5RbjP/ONKDDp1Nw/AAAAP6wAAAAAAAAAAcMVAAAAAgAAMmik8+UW4z91BrywZ/LcPwAAAD+sAAAAAAAAAAHEFQAAAAIAADJopPPlFuM/e/fisWQt3T8AAAA/vAAAAAAAAAABxRUAAAACAAAyaKTz5RbjP4HoCbNhaN0/AAAAP7wAAAAAAAAAAcYVAAAAAgAAMmik8+UW4z8FYZ0z4IXdPwAAAD/LAAAAAAAAAAHHFQAAAAIAADJopPPlFuM/EUPrNdr73T8AAAA/ywAAAAAAAAAByBUAAAACAAAyaKTz5RbjPxM0EjfXNt4/AAAAP9sAAAAAAAAAAckVAAAAAgAAMmik8+UW4z+brKW3VVTePwAAAD/bAAAAAAAAAAHKFQAAAAIAADJopPPlFuM/nZ3MuFKP3j8AAAA/6wAAAAAAAAAByxUAAAACAAAyaKTz5RbjP6l/GrtMBd8/AAAAP+sAAAAAAAAAAcwVAAAAAgAAMmik8+UW4z+vcEG8SUDfPwAAAD/6AAAAAAAAAAHNFQAAAAIAADJopPPlFuM/M+nUPMhd3z8AAAA/+gAAAAAAAAABzhUAAAACAAAyaKTz5RbjPz/LIj/C098/AAAAPwoBAAAAAAAAAc8VAAAAAgAAMmik8+UW4z8i3iSgXwfgPwAAAD8KAQAAAAAAAAHQFQAAAAIAADJopPPlFuM/5hICYZ0z4D8AAAA/GgEAAAAAAAAB0RUAAAACAAAyaKTz5RbjP6xH3yHbX+A/AAAAPxoBAAAAAAAAAdIVAAAAAgAAMmik8+UW4z9ufLziGIzgPwAAAD8pAQAAAAAAAAHTFQAAAAIAADJopPPlFuM/NLGZo1a44D8AAAA/KQEAAAAAAAAB1BUAAAACAAAyaKTz5RbjPzqiwKRT8+A/AAAAPzkBAAAAAAAAAdUVAAAAAgAAMmzD8yQP4z/+1p1lkR/hPwAAAD85AQAAAAAAAAHWFQAAAAIAADJsw/MkD+M/wgt7Js9L4T8AAAA/SAEAAAAAAAAB1xUAAAACAAAvcOLzYwfjP0aEDqdNaeE/AAAAP0gBAAAAAAAAAdgVAAAAAgAAL3Di82MH4z8Kuetni5XhPwAAAD9YAQAAAAAAAAHZFQAAAAIAAC9w4vNjB+M/EKoSaYjQ4T8AAAA/WAEAAAAAAAAB2hUAAAACAAAvdAH0ov/iP5IipukG7uE/AAAAP2gBAAAAAAAAAdsVAAAAAgAAL3QB9KL/4j9WV4OqRBriPwAAAD93AQAAAAAAAAHcFQAAAAIAAC58P/Qg8OI/2s8WK8M34j8AAAA/dwEAAAAAAAAB3RUAAAACAAAufD/0IPDiP54E9OsAZOI/AAAAP4cBAAAAAAAAAd4VAAAAAgAAL4Be9F/o4j8gfYdsf4HiPwAAAD+HAQAAAAAAAAHfFQAAAAIAAC+AXvRf6OI/pPUa7f2e4j8AAAA/hwEAAAAAAAAB4BUAAAACAAAvgF70X+jiPyRurm18vOI/AAAAP5cBAAAAAAAAAeEVAAAAAgAAL4Be9F/o4j+q5kHu+tniPwAAAD+XAQAAAAAAAAHiFQAAAAIAAC+EffSe4OI/Kl/Vbnn34j8AAAA/owEAAAAAAAAB4xUAAAACAAAvhH30nuDiP67XaO/3FOM/AAAAP6MBAAAAAAAAAeQVAAAAAgAAL4R99J7g4j8yUPxvdjLjPwAAAD+zAQAAAAAAAAHlFQAAAAIAAC+EffSe4OI/cgxGsDVB4z8AAAA/wgEAAAAAAAAB5hUAAAACAAAsiJz03djiP/aE2TC0XuM/AAAAP8IBAAAAAAAAAecVAAAAAgAALIic9N3Y4j84QSNxc23jPwAAAD/SAQAAAAAAAAHoFQAAAAIAACyInPTd2OI/eP1ssTJ84z8AAAA/0gEAAAAAAAAB6RUAAAACAAAsiJz03djiP7q5tvHxiuM/AAAAP+IBAAAAAAAAAeoVAAAAAgAALIic9N3Y4j8+MkpycKjjPwAAAD/iAQAAAAAAAAHrFQAAAAIAACyInPTd2OI/fu6Tsi+34z8AAAA/8QEAAAAAAAAB7BUAAAACAAAsiJz03djiP76q3fLuxeM/AAAAP/EBAAAAAAAAAe0VAAAAAgAALIic9N3Y4j8CZyczrtTjPwAAAD8BAgAAAAAAAAHuFQAAAAIAACyInPTd2OI/RCNxc23j4z8AAAA/EQIAAAAAAAAB7xUAAAACAAAsiJz03djiP4TfurMs8uM/AAAAPxECAAAAAAAAAfAVAAAAAgAALIic9N3Y4j/EmwT06wDkPwAAAD8gAgAAAAAAAAHxFQAAAAIAAC2Mu/Qc0eI/CFhONKsP5D8AAAA/IAIAAAAAAAAB8hUAAAACAAAtkNr0W8niP0gUmHRqHuQ/AAAAP08CAAAAAAAAAfMVAAAAAgAAQPAB8IP/4z8/yyI/wtPfPwAAAD8AAAAAAAAAAAH0FQAAAAIAAEDwAfCD/+M/u1KPvkO23z8AAAA/AAAAAAAAAAAB9RUAAAACAABA7OLvRAfkPzna+z3FmN8/AAAAPwAAAAAAAAAAAfYVAAAAAgAAQejD7wUP5D+1YWi9RnvfPwAAAD8MAAAAAAAAAAH3FQAAAAIAAEHkpO/GFuQ/M+nUPMhd3z8AAAA/HAAAAAAAAAAB+BUAAAACAABB5KTvxhbkP69wQbxJQN8/AAAAPxwAAAAAAAAAAfkVAAAAAgAAQuCF74ce5D8v+K07yyLfPwAAAD8sAAAAAAAAAAH6FQAAAAIAAEPYR+8JLuQ/JweHOs7n3j8AAAA/OwAAAAAAAAAB+xUAAAACAABC1CjvyjXkP6eO87lPyt4/AAAAP0sAAAAAAAAAAfwVAAAAAgAARNAJ74s95D8jFmA50azePwAAAD9LAAAAAAAAAAH9FQAAAAIAAEPM6u5MReQ/nZ3MuFKP3j8AAAA/WwAAAAAAAAAB/hUAAAACAABFyMvuDU3kP52dzLhSj94/AAAAP1sAAAAAAAAAAf8VAAAAAgAARsSs7s5U5D+dncy4Uo/ePwAAAD9qAAAAAAAAAAEAFgAAAAIAAEbAje6PXOQ/HSU5ONRx3j8AAAA/egAAAAAAAAABARYAAAACAABFvG7uUGTkPx0lOTjUcd4/AAAAP5kAAAAAAAAAAQIWAAAAAgAAR7hP7hFs5D8dJTk41HHePwAAAD+ZAAAAAAAAAAEDFgAAAAIAAEe4T+4RbOQ/m6ylt1VU3j8AAAA/qQAAAAAAAAABBBYAAAACAABItDDu0nPkP5uspbdVVN4/AAAAP7gAAAAAAAAAAQUWAAAAAgAAR7AR7pN75D+brKW3VVTePwAAAD/3AAAAAAAAAAEGFgAAAAIAAEewEe6Te+Q/HSU5ONRx3j8AAAA/RQEAAAAAAAABBxYAAAACAABHsBHuk3vkP52dzLhSj94/AAAAP0UBAAAAAAAAAQgWAAAAAgAAR7AR7pN75D8jFmA50azePwAAAD9VAQAAAAAAAAEJFgAAAAIAAEewEe6Te+Q/p47zuU/K3j8AAAA/VQEAAAAAAAABChYAAAACAABHsBHuk3vkPycHhzrO594/AAAAP3QBAAAAAAAAAQsWAAAAAgAAR7AR7pN75D+pfxq7TAXfPwAAAD90AQAAAAAAAAEMFgAAAAIAAEewEe6Te+Q/L/itO8si3z8AAAA/dAEAAAAAAAABDRYAAAACAABHsBHuk3vkP69wQbxJQN8/AAAAP4MBAAAAAAAAAQ4WAAAAAgAAR7AR7pN75D8z6dQ8yF3fPwAAAD+DAQAAAAAAAAEPFgAAAAIAAEewEe6Te+Q/tWFovUZ73z8AAAA/kwEAAAAAAAABEBYAAAACAABHsBHuk3vkPzna+z3FmN8/AAAAP6MBAAAAAAAAAREWAAAAAgAASLQw7tJz5D8/yyI/wtPfPwAAAD+jAQAAAAAAAAESFgAAAAIAAEi0MO7Sc+Q/wUO2v0Dx3z8AAAA/sgEAAAAAAAABExYAAAACAABHuE/uEWzkPyLeJKBfB+A/AAAAP7IBAAAAAAAAARQWAAAAAgAAR7hP7hFs5D9kmm7gHhbgPwAAAD/CAQAAAAAAAAEVFgAAAAIAAEW8bu5QZOQ/pla4IN4k4D8AAAA/0gEAAAAAAAABFhYAAAACAABGwI3uj1zkP6ZWuCDeJOA/AAAAP9IBAAAAAAAAARcWAAAAAgAARsSs7s5U5D+mVrgg3iTgPwAAAD/xAQAAAAAAAAEYFgAAAAIAAEbErO7OVOQ/5hICYZ0z4D8AAAA/AAIAAAAAAAABGRYAAAACAABFyMvuDU3kP+YSAmGdM+A/AAAAPwACAAAAAAAAARoWAAAAAgAAQ8zq7kxF5D8oz0uhXELgPwAAAD8QAgAAAAAAAAEbFgAAAAIAAETQCe+LPeQ/KM9LoVxC4D8AAAA/EAIAAAAAAAABHBYAAAACAABE0Anviz3kP2iLleEbUeA/AAAAPyACAAAAAAAAAR0WAAAAAgAAQtQo78o15D9oi5XhG1HgPwAAAD8vAgAAAAAAAAEeFgAAAAIAAEPYR+8JLuQ/aIuV4RtR4D8AAAA/PwIAAAAAAAABHxYAAAACAABD2EfvCS7kP6xH3yHbX+A/AAAAP8wCAAAAAAAAASAWAAAAAgAAQ9hH7wku5D/uAylimm7gPwAAAD/bAgAAAAAAAAEhFgAAAAIAAEPYR+8JLuQ/LMByoll94D8AAAA/6wIAAAAAAAABIhYAAAACAABD2EfvCS7kP7I4BiPYmuA/AAAAP/oCAAAAAAAAASMWAAAAAgAAQ9hH7wku5D80sZmjVrjgPwAAAD/6AgAAAAAAAAEkFgAAAAIAAEPcZu9IJuQ/tiktJNXV4D8AAAA/CgMAAAAAAAABJRYAAAACAABD3GbvSCbkPzqiwKRT8+A/AAAAPxoDAAAAAAAAASYWAAAAAgAAQ9xm70gm5D+8GlQl0hDhPwAAAD8aAwAAAAAAAAEnFgAAAAIAAEPcZu9IJuQ/QJPnpVAu4T8AAAA/GgMAAAAAAAABKBYAAAACAABD3GbvSCbkP4BPMeYPPeE/AAAAPykDAAAAAAAAASkWAAAAAgAAQ9xm70gm5D/CC3smz0vhPwAAAD8pAwAAAAAAAAEqFgAAAAIAAEPcZu9IJuQ/AsjEZo5a4T8AAAA/SQMAAAAAAAABKxYAAAACAABD3GbvSCbkP0aEDqdNaeE/AAAAP0kDAAAAAAAAASwWAAAAAgAAQ9xm70gm5D+GQFjnDHjhPwAAAD9YAwAAAAAAAAEtFgAAAAIAAEPcZu9IJuQ/xvyhJ8yG4T8AAAA/xgMAAAAAAAABLhYAAAACAABD2EfvCS7kP8b8oSfMhuE/AAAAP8YDAAAAAAAAAS8WAAAAAgAAQtQo78o15D/G/KEnzIbhPwAAAD/VAwAAAAAAAAEwFgAAAAIAAETQCe+LPeQ/xvyhJ8yG4T8AAAA/1QMAAAAAAAABMRYAAAACAABFyMvuDU3kP8b8oSfMhuE/AAAAP+UDAAAAAAAAATIWAAAAAgAARsCN7o9c5D/G/KEnzIbhPwAAAD/lAwAAAAAAAAEzFgAAAAIAAEe4T+4RbOQ/xvyhJ8yG4T8AAAA/9AMAAAAAAAABNBYAAAACAABItDDu0nPkP8b8oSfMhuE/AAAAP/QDAAAAAAAAATUWAAAAAgAASazy7VSD5D/G/KEnzIbhPwAAAD8EBAAAAAAAAAE2FgAAAAIAAEiktO3WkuQ/xvyhJ8yG4T8AAAA/BAQAAAAAAAABNxYAAAACAABLnHbtWKLkP8b8oSfMhuE/AAAAPxQEAAAAAAAAATgWAAAAAgAASphX7Rmq5D/G/KEnzIbhPwAAAD8UBAAAAAAAAAE5FgAAAAIAAEyUOO3aseQ/xvyhJ8yG4T8AAAA/IwQAAAAAAAABOhYAAAACAABLkBntm7nkP8b8oSfMhuE/AAAAP0wEAAAAAAAAATsWAAAAAgAAS4z67FzB5D/G/KEnzIbhPwAAAD+qBAAAAAAAAAE8FgAAAAIAAEuM+uxcweQ/hkBY5wx44T8AAAA/ugQAAAAAAAABPRYAAAACAABLjPrsXMHkP0aEDqdNaeE/AAAAP8kEAAAAAAAAAT4WAAAAAgAAS4z67FzB5D8CyMRmjlrhPwAAAD/JBAAAAAAAAAE/FgAAAAIAAEuM+uxcweQ/It4koF8H4D8AAAA/AAAAAAAAAAABQBYAAAACAABLjPrsXMHkP8FDtr9A8d8/AAAAPwAAAAAAAAAAAUEWAAAAAgAAS4z67FzB5D8/yyI/wtPfPwAAAD8fAAAAAAAAAAFCFgAAAAIAAEyI2+wdyeQ/P8siP8LT3z8AAAA/LwAAAAAAAAABQxYAAAACAABNhLzs3tDkP7tSj75Dtt8/AAAAPy8AAAAAAAAAAUQWAAAAAgAATYCd7J/Y5D+7Uo++Q7bfPwAAAD8+AAAAAAAAAAFFFgAAAAIAAE54X+wh6OQ/Odr7PcWY3z8AAAA/TgAAAAAAAAABRhYAAAACAABPcCHso/fkP7VhaL1Ge98/AAAAP14AAAAAAAAAAUcWAAAAAgAAUGjj6yUH5T8z6dQ8yF3fPwAAAD9eAAAAAAAAAAFIFgAAAAIAAFFkxOvmDuU/r3BBvElA3z8AAAA/bQAAAAAAAAABSRYAAAACAABRYKXrpxblP69wQbxJQN8/AAAAP20AAAAAAAAAAUoWAAAAAgAAUVyG62ge5T8v+K07yyLfPwAAAD99AAAAAAAAAAFLFgAAAAIAAFJYZ+spJuU/L/itO8si3z8AAAA/ogAAAAAAAAABTBYAAAACAABTVEjr6i3lPy/4rTvLIt8/AAAAP8EAAAAAAAAAAU0WAAAAAgAAU1RI6+ot5T+pfxq7TAXfPwAAAD/BAAAAAAAAAAFOFgAAAAIAAFNQKeurNeU/qX8au0wF3z8AAAA/0QAAAAAAAAABTxYAAAACAABTUCnrqzXlPycHhzrO594/AAAAP9EAAAAAAAAAAVAWAAAAAgAAVEwK62w95T8nB4c6zufePwAAAD/gAAAAAAAAAAFRFgAAAAIAAFRI6+otReU/p47zuU/K3j8AAAA/4AAAAAAAAAABUhYAAAACAABNgJ3sn9jkPyLeJKBfB+A/AAAAPwAAAAAAAAAAAVMWAAAAAgAATnx+7GDg5D8i3iSgXwfgPwAAAD8AAAAAAAAAAAFUFgAAAAIAAE54X+wh6OQ/It4koF8H4D8AAAA/XgAAAAAAAAABVRYAAAACAABOeF/sIejkP8FDtr9A8d8/AAAAP24AAAAAAAAAAVYWAAAAAgAATnRA7OLv5D/BQ7a/QPHfPwAAAD99AAAAAAAAAAFXFgAAAAIAAE9wIeyj9+Q/P8siP8LT3z8AAAA/fQAAAAAAAAABWBYAAAACAABQbALsZP/kPz/LIj/C098/AAAAP30AAAAAAAAAAVkWAAAAAgAAUGjj6yUH5T8/yyI/wtPfPwAAAD+NAAAAAAAAAAFaFgAAAAIAAFFkxOvmDuU/P8siP8LT3z8AAAA/kAAAAAAAAAABWxYAAAACAABRYKXrpxblPz/LIj/C098/AAAAP58AAAAAAAAAAVwWAAAAAgAAUVyG62ge5T+7Uo++Q7bfPwAAAD+vAAAAAAAAAAFdFgAAAAIAAFFchutoHuU/Odr7PcWY3z8AAAA/LAEAAAAAAAABXhYAAAACAABSWGfrKSblPzna+z3FmN8/AAAAPzwBAAAAAAAAAV8WAAAAAgAAUlhn6ykm5T+1YWi9RnvfPwAAAD9LAQAAAAAAAAFgFgAAAAIAAFJYZ+spJuU/M+nUPMhd3z8AAAA/SwEAAAAAAAABYRYAAAACAABSWGfrKSblP69wQbxJQN8/AAAAP1sBAAAAAAAAAWIWAAAAAgAATIjb7B3J5D80sZmjVrjgPwAAAD8AAAAAAAAAAAFjFgAAAAIAAE2EvOze0OQ/8vRPY5ep4D8AAAA/AAAAAAAAAAABZBYAAAACAABNgJ3sn9jkP/L0T2OXqeA/AAAAPyAAAAAAAAAAAWUWAAAAAgAATYCd7J/Y5D+yOAYj2JrgPwAAAD8vAAAAAAAAAAFmFgAAAAIAAE58fuxg4OQ/sjgGI9ia4D8AAAA/LwAAAAAAAAABZxYAAAACAABOeF/sIejkP7I4BiPYmuA/AAAAPz8AAAAAAAAAAWgWAAAAAgAATnRA7OLv5D+yOAYj2JrgPwAAAD9PAAAAAAAAAAFpFgAAAAIAAE9wIeyj9+Q/sjgGI9ia4D8AAAA/TwAAAAAAAAABahYAAAACAABQbALsZP/kP258vOIYjOA/AAAAP08AAAAAAAAAAWsWAAAAAgAAUGjj6yUH5T8swHKiWX3gPwAAAD9eAAAAAAAAAAFsFgAAAAIAAFFkxOvmDuU/LMByoll94D8AAAA/bgAAAAAAAAABbRYAAAACAABRYKXrpxblPyzAcqJZfeA/AAAAP24AAAAAAAAAAW4WAAAAAgAAUVyG62ge5T8swHKiWX3gPwAAAD99AAAAAAAAAAFvFgAAAAIAAFJYZ+spJuU/7gMpYppu4D8AAAA/mgAAAAAAAAABcBYAAAACAABTVEjr6i3lP6xH3yHbX+A/AAAAP7kAAAAAAAAAAXEWAAAAAgAAU1Ap66s15T+sR98h21/gPwAAAD/JAAAAAAAAAAFyFgAAAAIAAFNQKeurNeU/aIuV4RtR4D8AAAA/2AAAAAAAAAABcxYAAAACAABUTArrbD3lP2iLleEbUeA/AAAAP+gAAAAAAAAAAXQWAAAAAgAAVEjr6i1F5T8oz0uhXELgPwAAAD/oAAAAAAAAAAF1FgAAAAIAAFREzOruTOU/KM9LoVxC4D8AAAA/9wAAAAAAAAABdhYAAAACAABWOG/qMWTlP2czR61wQdw/AAAAPwAAAAAAAAAAAXcWAAAAAgAAVzRQ6vJr5T9nM0etcEHcPwAAAD8PAAAAAAAAAAF4FgAAAAIAAFc0UOrya+U/6avaLe9e3D8AAAA/PgAAAAAAAAABeRYAAAACAABXNFDq8mvlP2kkbq5tfNw/AAAAP20AAAAAAAAAAXoWAAAAAgAAVzRQ6vJr5T/tnAEv7JncPwAAAD9tAAAAAAAAAAF7FgAAAAIAAFc0UOrya+U/cxWVr2q33D8AAAA/fQAAAAAAAAABfBYAAAACAABXNFDq8mvlP/ONKDDp1Nw/AAAAP30AAAAAAAAAAX0WAAAAAgAAVzRQ6vJr5T/7fk8x5g/dPwAAAD+cAAAAAAAAAAF+FgAAAAIAAFc0UOrya+U//292MuNK3T8AAAA/rAAAAAAAAAABfxYAAAACAABXNFDq8mvlPwVhnTPghd0/AAAAP6wAAAAAAAAAAYAWAAAAAgAAVzRQ6vJr5T+H2TC0XqPdPwAAAD+7AAAAAAAAAAGBFgAAAAIAAFc0UOrya+U/jcpXtVve3T8AAAA/uwAAAAAAAAABghYAAAACAABXNFDq8mvlP5O7frZYGd4/AAAAP8sAAAAAAAAAAYMWAAAAAgAAVzRQ6vJr5T+brKW3VVTePwAAAD/LAAAAAAAAAAGEFgAAAAIAAFY4b+oxZOU/nZ3MuFKP3j8AAAA/2gAAAAAAAAABhRYAAAACAABWOG/qMWTlP6eO87lPyt4/AAAAP9oAAAAAAAAAAYYWAAAAAgAAVjhv6jFk5T+pfxq7TAXfPwAAAD/qAAAAAAAAAAGHFgAAAAIAAFY8jupwXOU/r3BBvElA3z8AAAA/6gAAAAAAAAABiBYAAAACAABWPI7qcFzlPzPp1DzIXd8/AAAAP/oAAAAAAAAAAYkWAAAAAgAAVjyO6nBc5T852vs9xZjfPwAAAD/6AAAAAAAAAAGKFgAAAAIAAFY8jupwXOU/P8siP8LT3z8AAAA/CQEAAAAAAAABixYAAAACAABWPI7qcFzlPyLeJKBfB+A/AAAAPwkBAAAAAAAAAYwWAAAAAgAAVjyO6nBc5T+mVrgg3iTgPwAAAD8ZAQAAAAAAAAGNFgAAAAIAAFY8jupwXOU/5hICYZ0z4D8AAAA/GQEAAAAAAAABjhYAAAACAABWPI7qcFzlP2iLleEbUeA/AAAAPykBAAAAAAAAAY8WAAAAAgAAVjyO6nBc5T/uAylimm7gPwAAAD8pAQAAAAAAAAGQFgAAAAIAAFY8jupwXOU/LMByoll94D8AAAA/OAEAAAAAAAABkRYAAAACAABWPI7qcFzlP258vOIYjOA/AAAAP0gBAAAAAAAAAZIWAAAAAgAAVjyO6nBc5T+yOAYj2JrgPwAAAD9IAQAAAAAAAAGTFgAAAAIAAFY8jupwXOU/8vRPY5ep4D8AAAA/VwEAAAAAAAABlBYAAAACAABWPI7qcFzlPzSxmaNWuOA/AAAAP1cBAAAAAAAAAZUWAAAAAgAAVjyO6nBc5T92bePjFcfgPwAAAD9nAQAAAAAAAAGWFgAAAAIAAFZAreqvVOU/tiktJNXV4D8AAAA/ZwEAAAAAAAABlxYAAAACAABWQK3qr1TlP/jldmSU5OA/AAAAP3cBAAAAAAAAAZgWAAAAAgAAVETM6u5M5T/45XZklOTgPwAAAD+GAQAAAAAAAAGZFgAAAAIAAFREzOruTOU/OqLApFPz4D8AAAA/hgEAAAAAAAABmhYAAAACAABURMzq7kzlP3peCuUSAuE/AAAAP6YBAAAAAAAAAZsWAAAAAgAAVETM6u5M5T+8GlQl0hDhPwAAAD+mAQAAAAAAAAGcFgAAAAIAAFRI6+otReU//tadZZEf4T8AAAA/pgEAAAAAAAABnRYAAAACAABLkBntm7nkP9Te7ynG/OE/AAAAPwAAAAAAAAAAAZ4WAAAAAgAAS4z67FzB5D/U3u8pxvzhPwAAAD8AAAAAAAAAAAGfFgAAAAIAAEyI2+wdyeQ/1N7vKcb84T8AAAA/TgAAAAAAAAABoBYAAAACAABNhLzs3tDkP9Te7ynG/OE/AAAAP14AAAAAAAAAAaEWAAAAAgAATnx+7GDg5D/U3u8pxvzhPwAAAD9uAAAAAAAAAAGiFgAAAAIAAE54X+wh6OQ/1N7vKcb84T8AAAA/fQAAAAAAAAABoxYAAAACAABPcCHso/fkP9Te7ynG/OE/AAAAP30AAAAAAAAAAaQWAAAAAgAAUGjj6yUH5T/U3u8pxvzhPwAAAD99AAAAAAAAAAGlFgAAAAIAAFFgpeunFuU/UGZcqUff4T8AAAA/jQAAAAAAAAABphYAAAACAABRXIbraB7lP1BmXKlH3+E/AAAAP5wAAAAAAAAAAacWAAAAAgAAU1RI6+ot5T9QZlypR9/hPwAAAD+cAAAAAAAAAAGoFgAAAAIAAFNQKeurNeU/UGZcqUff4T8AAAA/rAAAAAAAAAABqRYAAAACAABUTArrbD3lP1BmXKlH3+E/AAAAP+sAAAAAAAAAAaoWAAAAAgAAVEjr6i1F5T9QZlypR9/hPwAAAD8pAQAAAAAAAAGrFgAAAAIAAFRI6+otReU/kiKm6Qbu4T8AAAA/SAEAAAAAAAABrBYAAAACAABUSOvqLUXlP9Te7ynG/OE/AAAAP0gBAAAAAAAAAa0WAAAAAgAAVEjr6i1F5T8UmzlqhQviPwAAAD9YAQAAAAAAAAGuFgAAAAIAAFRI6+otReU/VleDqkQa4j8AAAA/WAEAAAAAAAABrxYAAAACAABUSOvqLUXlP5gTzeoDKeI/AAAAP20BAAAAAAAAAbAWAAAAAgAAVEjr6i1F5T8ajGBrgkbiPwAAAD98AQAAAAAAAAGxFgAAAAIAAFRI6+otReU/ngT06wBk4j8AAAA/fAEAAAAAAAABshYAAAACAABUSOvqLUXlPyB9h2x/geI/AAAAP4wBAAAAAAAAAbMWAAAAAgAAVEjr6i1F5T+k9Rrt/Z7iPwAAAD+MAQAAAAAAAAG0FgAAAAIAAFRI6+otReU/JG6ubXy84j8AAAA/mwEAAAAAAAABtRYAAAACAABUSOvqLUXlP6rmQe762eI/AAAAP5sBAAAAAAAAAbYWAAAAAgAAVEjr6i1F5T8qX9VueffiPwAAAD+rAQAAAAAAAAG3FgAAAAIAAFRI6+otReU/rtdo7/cU4z8AAAA/qwEAAAAAAAABuBYAAAACAABUSOvqLUXlPzJQ/G92MuM/AAAAP7sBAAAAAAAAAbkWAAAAAgAAVEjr6i1F5T9yDEawNUHjPwAAAD/KAQAAAAAAAAG6FgAAAAIAAFRI6+otReU/tMiP8PRP4z8AAAA/2gEAAAAAAAABuxYAAAACAABUSOvqLUXlP/aE2TC0XuM/AAAAPygCAAAAAAAAAbwWAAAAAgAAHQyc+PzY4T+QwQi2JmjkPwAAAD8AAAAAAAAAAAG9FgAAAAIAAB0MnPj82OE/TgW/dWdZ5D8AAAA/AAAAAAAAAAABvhYAAAACAAAfCH34veDhP04Fv3VnWeQ/AAAAP04AAAAAAAAAAb8WAAAAAgAAHgRe+H7o4T9OBb91Z1nkPwAAAD9eAAAAAAAAAAHAFgAAAAIAAB/8H/gA+OE/TgW/dWdZ5D8AAAA/XgAAAAAAAAABwRYAAAACAAAh8ML3Qw/iPwxJdTWoSuQ/AAAAP20AAAAAAAAAAcIWAAAAAgAAI9wn9wg24j8MSXU1qErkPwAAAD9tAAAAAAAAAAHDFgAAAAIAACXMq/YMVeI/zIwr9eg75D8AAAA/fQAAAAAAAAABxBYAAAACAAAnuBD20XviP8yMK/XoO+Q/AAAAP30AAAAAAAAAAcUWAAAAAgAAKaBW9Veq4j/MjCv16DvkPwAAAD+NAAAAAAAAAAHGFgAAAAIAACyInPTd2OI/zIwr9eg75D8AAAA/jQAAAAAAAAABxxYAAAACAAAvdAH0ov/iP8yMK/XoO+Q/AAAAP5wAAAAAAAAAAcgWAAAAAgAAMWSF86Ye4z/MjCv16DvkPwAAAD+cAAAAAAAAAAHJFgAAAAIAADJYKPPpNeM/zIwr9eg75D8AAAA/rAAAAAAAAAAByhYAAAACAAA1SKzy7VTjP8yMK/XoO+Q/AAAAP6wAAAAAAAAAAcsWAAAAAgAANUSN8q5c4z/MjCv16DvkPwAAAD+8AAAAAAAAAAHMFgAAAAIAADg8T/IwbOM/zIwr9eg75D8AAAA/vAAAAAAAAAABzRYAAAACAAA3ODDy8XPjP8yMK/XoO+Q/AAAAP8sAAAAAAAAAAc4WAAAAAgAANzQR8rJ74z/MjCv16DvkPwAAAD/LAAAAAAAAAAHPFgAAAAIAADgs0/E0i+M/zIwr9eg75D8AAAA/2wAAAAAAAAAB0BYAAAACAAA5KLTx9ZLjP8yMK/XoO+Q/AAAAP9sAAAAAAAAAAdEWAAAAAgAAOiB28Xei4z/MjCv16DvkPwAAAD/qAAAAAAAAAAHSFgAAAAIAADsYOPH5seM/zIwr9eg75D8AAAA/+gAAAAAAAAAB0xYAAAACAAA8EPrwe8HjP8yMK/XoO+Q/AAAAP/oAAAAAAAAAAdQWAAAAAgAAPQSd8L7Y4z/MjCv16DvkPwAAAD8WAQAAAAAAAAHVFgAAAAIAAED0IPDC9+M/zIwr9eg75D8AAAA/FgEAAAAAAAAB1hYAAAACAABB6MPvBQ/kP8yMK/XoO+Q/AAAAPyUBAAAAAAAAAdcWAAAAAgAAQ9xm70gm5D8MSXU1qErkPwAAAD8lAQAAAAAAAAHYFgAAAAIAAETQCe+LPeQ/DEl1NahK5D8AAAA/NQEAAAAAAAAB2RYAAAACAABGwI3uj1zkP04Fv3VnWeQ/AAAAPzUBAAAAAAAAAdoWAAAAAgAAR7AR7pN75D+QwQi2JmjkPwAAAD9FAQAAAAAAAAHbFgAAAAIAAEiktO3WkuQ/kMEItiZo5D8AAAA/VAEAAAAAAAAB3BYAAAACAABLkBntm7nkP5DBCLYmaOQ/AAAAP1QBAAAAAAAAAd0WAAAAAgAATYCd7J/Y5D8SOpw2pYXkPwAAAD9UAQAAAAAAAAHeFgAAAAIAAE9wIeyj9+Q/EjqcNqWF5D8AAAA/ZAEAAAAAAAAB3xYAAAACAABRYKXrpxblPxI6nDalheQ/AAAAP3MBAAAAAAAAAeAWAAAAAgAAVEwK62w95T8SOpw2pYXkPwAAAD9zAQAAAAAAAAHhFgAAAAIAAFY8jupwXOU/VPbldmSU5D8AAAA/gwEAAAAAAAAB4hYAAAACAABZKPPpNYPlP1T25XZklOQ/AAAAP4MBAAAAAAAAAeMWAAAAAgAAWhyW6Xia5T9U9uV2ZJTkPwAAAD+TAQAAAAAAAAHkFgAAAAIAAFkUWOn6qeU/VPbldmSU5D8AAAA/kwEAAAAAAAAB5RYAAAACAABcEDnpu7HlP1T25XZklOQ/AAAAP6IBAAAAAAAAAeYWAAAAAgAAnLkEmdG+uT81qw+kiGnaPwAAAD8AAAAAAAAAAAHnFgAAAAIAAKCZDJjZ/Lk/NasPpIhp2j8AAAA/AAAAAAAAAAAB6BYAAAACAACgeRSX4Tq6PzWrD6SIado/AAAAP9sAAAAAAAAAAekWAAAAAgAAoHkUl+E6uj+1MnwjCkzaPwAAAD/gAAAAAAAAAAHqFgAAAAIAAKB5FJfhOro/M7rooosu2j8AAAA/8AAAAAAAAAAB6xYAAAACAACkWRyW6Xi6PzO66KKLLto/AAAAP/8AAAAAAAAAAewWAAAAAgAApFkclul4uj+tQVUiDRHaPwAAAD8PAQAAAAAAAAHtFgAAAAIAAKRZHJbpeLo/LcnBoY7z2T8AAAA/DwEAAAAAAAAB7hYAAAACAACsOSSV8ba6Py3JwaGO89k/AAAAPx4BAAAAAAAAAe8WAAAAAgAArBkslPn0uj8tycGhjvPZPwAAAD8JAgAAAAAAAAHwFgAAAAIAALT5M5MBM7s/LcnBoY7z2T8AAAA/GAIAAAAAAAAB8RYAAAACAAC42TuSCXG7Py3JwaGO89k/AAAAPxgCAAAAAAAAAfIWAAAAAgAAuLlDkRGvuz8tycGhjvPZPwAAAD8oAgAAAAAAAAHzFgAAAAIAAMCZS5AZ7bs/LcnBoY7z2T8AAAA/OAIAAAAAAAAB9BYAAAACAADEeVOPISu8Py3JwaGO89k/AAAAP1cCAAAAAAAAAfUWAAAAAgAAxFlbjilpvD8tycGhjvPZPwAAAD9nAgAAAAAAAAH2FgAAAAIAAMRZW44pabw/rUFVIg0R2j8AAAA/ZwIAAAAAAAAB9xYAAAACAADIOWONMae8PzO66KKLLto/AAAAP3YCAAAAAAAAAfgWAAAAAgAA0BlrjDnlvD+1MnwjCkzaPwAAAD92AgAAAAAAAAH5FgAAAAIAANT5cotBI70/tTJ8IwpM2j8AAAA/hgIAAAAAAAAB+hYAAAACAADU+XKLQSO9PzWrD6SIado/AAAAP4YCAAAAAAAAAfsWAAAAAgAA1Nl6iklhvT+5I6MkB4faPwAAAD+VAgAAAAAAAAH8FgAAAAIAANy5golRn70/P5w2pYWk2j8AAAA/lQIAAAAAAAAB/RYAAAACAADgmYqIWd29P78UyiUEwto/AAAAP6UCAAAAAAAAAf4WAAAAAgAA4HmSh2Ebvj9BjV2mgt/aPwAAAD+lAgAAAAAAAAH/FgAAAAIAAOhZmoZpWb4/xQXxJgH92j8AAAA/tQIAAAAAAAABABcAAAACAADoOaKFcZe+P8UF8SYB/do/AAAAP7UCAAAAAAAAAQEXAAAAAgAA6DmihXGXvj9HfoSnfxrbPwAAAD/EAgAAAAAAAAECFwAAAAIAAOwZqoR51b4/R36Ep38a2z8AAAA/1AIAAAAAAAABAxcAAAACAAD4+bGDgRO/P0d+hKd/Gts/AAAAPwwDAAAAAAAAAQQXAAAAAgAA9Nm5golRvz9HfoSnfxrbPwAAAD8MAwAAAAAAAAEFFwAAAAIAAPS5wYGRj78/R36Ep38a2z8AAAA/HAMAAAAAAAABBhcAAAACAAAEmsmAmc2/P0d+hKd/Gts/AAAAPxwDAAAAAAAAAQcXAAAAAgAAAL3ov9AFwD9HfoSnfxrbPwAAAD8sAwAAAAAAAAEIFwAAAAIAAACtbL/UJMA/R36Ep38a2z8AAAA/OwMAAAAAAAABCRcAAAACAAAGnfC+2EPAP0d+hKd/Gts/AAAAPzsDAAAAAAAAAQoXAAAAAgAABo10vtxiwD/FBfEmAf3aPwAAAD9LAwAAAAAAAAELFwAAAAIAAAZ9+L3ggcA/xQXxJgH92j8AAAA/WwMAAAAAAAABDBcAAAACAAAMbXy95KDAP0GNXaaC39o/AAAAP1sDAAAAAAAAAQ0XAAAAAgAADG18veSgwD+/FMolBMLaPwAAAD9qAwAAAAAAAAEOFwAAAAIAAA5dAL3ov8A/P5w2pYWk2j8AAAA/agMAAAAAAAABDxcAAAACAAAMTYS87N7AP7kjoyQHh9o/AAAAP3oDAAAAAAAAARAXAAAAAgAAED0IvPD9wD+5I6MkB4faPwAAAD96AwAAAAAAAAERFwAAAAIAABA9CLzw/cA/NasPpIhp2j8AAAA/iQMAAAAAAAABEhcAAAACAAASLYy79BzBPzWrD6SIado/AAAAP4kDAAAAAAAAARMXAAAAAgAAEh0Qu/g7wT81qw+kiGnaPwAAAD/3AwAAAAAAAAEUFwAAAAIAABYNlLr8WsE/NasPpIhp2j8AAAA/9wMAAAAAAAABFRcAAAACAAAY/Re6AHrBPzWrD6SIado/AAAAPwYEAAAAAAAAARYXAAAAAgAAGO2buQSZwT81qw+kiGnaPwAAAD8WBAAAAAAAAAEXFwAAAAIAABzdH7kIuME/uSOjJAeH2j8AAAA/FgQAAAAAAAABGBcAAAACAAAcvSe4EPbBPz+cNqWFpNo/AAAAPyYEAAAAAAAAARkXAAAAAgAAJK2rtxQVwj+/FMolBMLaPwAAAD8mBAAAAAAAAAEaFwAAAAIAACKNs7YcU8I/QY1dpoLf2j8AAAA/NQQAAAAAAAABGxcAAAACAAAijbO2HFPCP8UF8SYB/do/AAAAPzUEAAAAAAAAARwXAAAAAgAAKn03tiBywj/FBfEmAf3aPwAAAD9FBAAAAAAAAAEdFwAAAAIAACptu7UkkcI/R36Ep38a2z8AAAA/RQQAAAAAAAABHhcAAAACAAAoXT+1KLDCP0d+hKd/Gts/AAAAP5MEAAAAAAAAAR8XAAAAAgAAME3DtCzPwj9HfoSnfxrbPwAAAD+jBAAAAAAAAAEgFwAAAAIAADA9R7Qw7sI/R36Ep38a2z8AAAA/sgQAAAAAAAABIRcAAAACAAAuLcuzNA3DP0d+hKd/Gts/AAAAP7IEAAAAAAAAASIXAAAAAgAANh1Pszgswz/FBfEmAf3aPwAAAD/CBAAAAAAAAAEjFwAAAAIAADQN07I8S8M/QY1dpoLf2j8AAAA/0gQAAAAAAAABJBcAAAACAAA87dqxRInDP0GNXaaC39o/AAAAP9IEAAAAAAAAASUXAAAAAgAAOt1esUiowz+/FMolBMLaPwAAAD/qBAAAAAAAAAEmFwAAAAIAADrN4rBMx8M/P5w2pYWk2j8AAAA/6gQAAAAAAAABJxcAAAACAABCvWawUObDP7kjoyQHh9o/AAAAP/oEAAAAAAAAASgXAAAAAgAAQJ1ur1gkxD+5I6MkB4faPwAAAD8JBQAAAAAAAAEpFwAAAAIAAEiN8q5cQ8Q/NasPpIhp2j8AAAA/CQUAAAAAAAABKhcAAAACAABGfXauYGLEP7UyfCMKTNo/AAAAPxkFAAAAAAAAASsXAAAAAgAARG36rWSBxD8zuuiiiy7aPwAAAD8ZBQAAAAAAAAEsFwAAAAIAAExdfq1ooMQ/M7rooosu2j8AAAA/KQUAAAAAAAABLRcAAAACAABMTQKtbL/EP61BVSINEdo/AAAAPzgFAAAAAAAAAS4XAAAAAgAATj2GrHDexD+tQVUiDRHaPwAAAD84BQAAAAAAAAEvFwAAAAIAAFItCqx0/cQ/rUFVIg0R2j8AAAA/SAUAAAAAAAABMBcAAAACAABSHY6reBzFP61BVSINEdo/AAAAP1gFAAAAAAAAATEXAAAAAgAAVA0Sq3w7xT+tQVUiDRHaPwAAAD9YBQAAAAAAAAEyFwAAAAIAAFj9laqAWsU/rUFVIg0R2j8AAAA/ZwUAAAAAAAABMxcAAAACAABY7RmqhHnFP61BVSINEdo/AAAAP3cFAAAAAAAAATQXAAAAAgAAXs0hqYy3xT+tQVUiDRHaPwAAAD+GBQAAAAAAAAE1FwAAAAIAAF6tKaiU9cU/M7rooosu2j8AAAA/hgUAAAAAAAABNhcAAAACAABijTGnnDPGPzO66KKLLto/AAAAP5YFAAAAAAAAATcXAAAAAgAAam05pqRxxj+1MnwjCkzaPwAAAD+WBQAAAAAAAAE4FwAAAAIAAGpNQaWsr8Y/NasPpIhp2j8AAAA/pgUAAAAAAAABORcAAAACAABuLUmktO3GPzWrD6SIado/AAAAP6YFAAAAAAAAAToXAAAAAgAAcB3No7gMxz+5I6MkB4faPwAAAD+1BQAAAAAAAAE7FwAAAAIAAHQNUaO8K8c/uSOjJAeH2j8AAAA/tQUAAAAAAAABPBcAAAACAAB0/dSiwErHP7kjoyQHh9o/AAAAP8UFAAAAAAAAAT0XAAAAAgAAdu1YosRpxz8/nDalhaTaPwAAAD/VBQAAAAAAAAE+FwAAAAIAAHrd3KHIiMc/P5w2pYWk2j8AAAA/5AUAAAAAAAABPxcAAAACAAB6zWChzKfHPz+cNqWFpNo/AAAAP+QFAAAAAAAAAUAXAAAAAgAAfL3koNDGxz8/nDalhaTaPwAAAD8DBgAAAAAAAAFBFwAAAAIAAICtaKDU5cc/P5w2pYWk2j8AAAA/AwYAAAAAAAABQhcAAAACAACAneyf2ATIP78UyiUEwto/AAAAPwMGAAAAAAAAAUMXAAAAAgAAgI1wn9wjyD+/FMolBMLaPwAAAD8TBgAAAAAAAAFEFwAAAAIAAIRteJ7kYcg/QY1dpoLf2j8AAAA/EwYAAAAAAAABRRcAAAACAACMTYCd7J/IP0GNXaaC39o/AAAAPyMGAAAAAAAAAUYXAAAAAgAAjC2InPTdyD/FBfEmAf3aPwAAAD8yBgAAAAAAAAFHFwAAAAIAAJjtl5oEWsk/R36Ep38a2z8AAAA/MgYAAAAAAAABSBcAAAACAACcvSOZELfJP0d+hKd/Gts/AAAAP0IGAAAAAAAAAUkXAAAAAgAAoo2vlxwUyj9HfoSnfxrbPwAAAD9CBgAAAAAAAAFKFwAAAAIAAKhdO5Yocco/y/YXKP432z8AAAA/UgYAAAAAAAABSxcAAAACAACoPUOVMK/KP8v2Fyj+N9s/AAAAP1IGAAAAAAAAAUwXAAAAAgAAtP1Sk0Aryz/L9hco/jfbPwAAAD9hBgAAAAAAAAFNFwAAAAIAALbt1pJESss/y/YXKP432z8AAAA/YQYAAAAAAAABThcAAAACAAC6zd6RTIjLP8v2Fyj+N9s/AAAAP3EGAAAAAAAAAU8XAAAAAgAAuq3mkFTGyz/L9hco/jfbPwAAAD9xBgAAAAAAAAFQFwAAAAIAAMCN7o9cBMw/y/YXKP432z8AAAA/gAYAAAAAAAABURcAAAACAADAfXKPYCPMP8v2Fyj+N9s/AAAAP4AGAAAAAAAAAVIXAAAAAgAAxG32jmRCzD/L9hco/jfbPwAAAD+QBgAAAAAAAAFTFwAAAAIAAMZdeo5oYcw/y/YXKP432z8AAAA/kAYAAAAAAAABVBcAAAACAADGTf6NbIDMP8v2Fyj+N9s/AAAAP6AGAAAAAAAAAVUXAAAAAgAAzj2CjXCfzD/L9hco/jfbPwAAAD+vBgAAAAAAAAFWFwAAAAIAAMwtBo10vsw/y/YXKP432z8AAAA/vwYAAAAAAAABVxcAAAACAADMHYqMeN3MP8v2Fyj+N9s/AAAAP88GAAAAAAAAAVgXAAAAAgAA1A0OjHz8zD/L9hco/jfbPwAAAD/PBgAAAAAAAAFZFwAAAAIAANL9kYuAG80/y/YXKP432z8AAAA/3gYAAAAAAAABWhcAAAACAADQ7RWLhDrNP8v2Fyj+N9s/AAAAP+AGAAAAAAAAAVsXAAAAAgAA2N2ZiohZzT/L9hco/jfbPwAAAD/wBgAAAAAAAAFcFwAAAAIAANjNHYqMeM0/y/YXKP432z8AAAA//wYAAAAAAAABXRcAAAACAADWvaGJkJfNP8v2Fyj+N9s/AAAAP/8GAAAAAAAAAV4XAAAAAgAA3q0liZS2zT/L9hco/jfbPwAAAD8PBwAAAAAAAAFfFwAAAAIAAN6dqYiY1c0/y/YXKP432z8AAAA/DwcAAAAAAAABYBcAAAACAADcjS2InPTNP8v2Fyj+N9s/AAAAPx8HAAAAAAAAAWEXAAAAAgAA5H2xh6ATzj/L9hco/jfbPwAAAD8uBwAAAAAAAAFiFwAAAAIAAORtNYekMs4/y/YXKP432z8AAAA/jAcAAAAAAAABYxcAAAACAABupxokVvnWP+qfxi5Twe8/AAAAPwAAAAAAAAAAAWQXAAAAAgAAbqcaJFb51j+q43zuk7LvPwAAAD8AAAAAAAAAAAFlFwAAAAIAAHKf3CPYCNc/quN87pOy7z8AAAA/nAAAAAAAAAABZhcAAAACAAByn9wj2AjXP2onM67Uo+8/AAAAP6wAAAAAAAAAAWcXAAAAAgAAcpeeI1oY1z9qJzOu1KPvPwAAAD+7AAAAAAAAAAFoFwAAAAIAAHKPYCPcJ9c/aiczrtSj7z8AAAA/ywAAAAAAAAABaRcAAAACAAB0hyIjXjfXPyZr6W0Vle8/AAAAP9sAAAAAAAAAAWoXAAAAAgAAdH/kIuBG1z8ma+ltFZXvPwAAAD/bAAAAAAAAAAFrFwAAAAIAAHR/5CLgRtc/5K6fLVaG7z8AAAA/6gAAAAAAAAABbBcAAAACAAB0d6YiYlbXP+Suny1Whu8/AAAAP/oAAAAAAAAAAW0XAAAAAgAAdm9oIuRl1z/krp8tVobvPwAAAD/6AAAAAAAAAAFuFwAAAAIAAHhnKiJmddc/5K6fLVaG7z8AAAA/GQEAAAAAAAABbxcAAAACAAB4ZyoiZnXXP6TyVe2Wd+8/AAAAPykBAAAAAAAAAXAXAAAAAgAAeF/sIeiE1z+k8lXtlnfvPwAAAD8pAQAAAAAAAAFxFwAAAAIAAHpXriFqlNc/pPJV7ZZ37z8AAAA/OAEAAAAAAAABchcAAAACAAB6T3Ah7KPXP6TyVe2Wd+8/AAAAPzgBAAAAAAAAAXMXAAAAAgAAekcyIW6z1z+k8lXtlnfvPwAAAD9IAQAAAAAAAAF0FwAAAAIAAHw/9CDwwtc/pPJV7ZZ37z8AAAA/SAEAAAAAAAABdRcAAAACAAB8L3gg9OHXP6TyVe2Wd+8/AAAAP1gBAAAAAAAAAXYXAAAAAgAAgB/8H/gA2D+k8lXtlnfvPwAAAD9nAQAAAAAAAAF3FwAAAAIAAIIPgB/8H9g/pPJV7ZZ37z8AAAA/ZwEAAAAAAAABeBcAAAACAACC/wMfAD/YP6TyVe2Wd+8/AAAAP3cBAAAAAAAAAXkXAAAAAgAAhu+HHgRe2D+k8lXtlnfvPwAAAD93AQAAAAAAAAF6FwAAAAIAAIjfCx4Ifdg/pPJV7ZZ37z8AAAA/hgEAAAAAAAABexcAAAACAACIz48dDJzYP6TyVe2Wd+8/AAAAP4YBAAAAAAAAAXwXAAAAAgAAjL8THRC72D+k8lXtlnfvPwAAAD+WAQAAAAAAAAF9FwAAAAIAAIy31RySytg/pPJV7ZZ37z8AAAA/lgEAAAAAAAABfhcAAAACAACQr5ccFNrYP6TyVe2Wd+8/AAAAP6YBAAAAAAAAAX8XAAAAAgAAjqdZHJbp2D+k8lXtlnfvPwAAAD+mAQAAAAAAAAGAFwAAAAIAAI6fGxwY+dg/pPJV7ZZ37z8AAAA/tQEAAAAAAAABgRcAAAACAACSl90bmgjZP6TyVe2Wd+8/AAAAP7UBAAAAAAAAAYIXAAAAAgAAko+fGxwY2T+k8lXtlnfvPwAAAD/FAQAAAAAAAAGDFwAAAAIAAJCHYRueJ9k/pPJV7ZZ37z8AAAA/IwIAAAAAAAABhBcAAAACAACUfyMbIDfZP6TyVe2Wd+8/AAAAP0ICAAAAAAAAAYUXAAAAAgAAlHflGqJG2T+k8lXtlnfvPwAAAD9hAgAAAAAAAAGGFwAAAAIAAJRvpxokVtk/pPJV7ZZ37z8AAAA/YQIAAAAAAAABhxcAAAACAACYZ2kapmXZP6TyVe2Wd+8/AAAAP3ECAAAAAAAAAYgXAAAAAgAAmF8rGih12T+k8lXtlnfvPwAAAD9xAgAAAAAAAAGJFwAAAAIAAJpPrxkslNk/pPJV7ZZ37z8AAAA/gAIAAAAAAAABihcAAAACAACaPzMZMLPZP6TyVe2Wd+8/AAAAP4ACAAAAAAAAAYsXAAAAAgAAnC+3GDTS2T+k8lXtlnfvPwAAAD+QAgAAAAAAAAGMFwAAAAIAAKAfOxg48dk/pPJV7ZZ37z8AAAA/kAIAAAAAAAABjRcAAAACAACgD78XPBDaP+Suny1Whu8/AAAAP6ACAAAAAAAAAY4XAAAAAgAAov9CF0Av2j8ma+ltFZXvPwAAAD+gAgAAAAAAAAGPFwAAAAIAAKbvxhZETto/aiczrtSj7z8AAAA/rwIAAAAAAAABkBcAAAACAACm30oWSG3aP2onM67Uo+8/AAAAP68CAAAAAAAAAZEXAAAAAgAApt9KFkht2j+q43zuk7LvPwAAAD+/AgAAAAAAAAGSFwAAAAIAAKjXDBbKfNo/quN87pOy7z8AAAA/vwIAAAAAAAABkxcAAAACAACoz84VTIzaP+qfxi5Twe8/AAAAP88CAAAAAAAAAZQXAAAAAgAAqseQFc6b2j/qn8YuU8HvPwAAAD/PAgAAAAAAAAGVFwAAAAIAAKy/UhVQq9o/6p/GLlPB7z8AAAA/3gIAAAAAAAABlhcAAAACAACstxQV0rraP+qfxi5Twe8/AAAAP/0CAAAAAAAAAZcXAAAAAgAArK/WFFTK2j/qn8YuU8HvPwAAAD8NAwAAAAAAAAGYFwAAAAIAAK6nmBTW2do/6p/GLlPB7z8AAAA/LAMAAAAAAAABmRcAAAACAACun1oUWOnaP+qfxi5Twe8/AAAAP0wDAAAAAAAAAZoXAAAAAgAArpccFNr42j/qn8YuU8HvPwAAAD9MAwAAAAAAAAGbFwAAAAIAALKP3hNcCNs/6p/GLlPB7z8AAAA/awMAAAAAAAABnBcAAAACAACyj94TXAjbP6rjfO6Tsu8/AAAAP2sDAAAAAAAAAZ0XAAAAAgAAsIegE94X2z+q43zuk7LvPwAAAD96AwAAAAAAAAGeFwAAAAIAALJ/YhNgJ9s/quN87pOy7z8AAAA/egMAAAAAAAABnxcAAAACAAC0dyQT4jbbP6rjfO6Tsu8/AAAAP4oDAAAAAAAAAaAXAAAAAgAAtGeoEuZV2z+q43zuk7LvPwAAAD+aAwAAAAAAAAGhFwAAAAIAALZXLBLqdNs/quN87pOy7z8AAAA/mgMAAAAAAAABohcAAAACAAC6P3IRcKPbP2onM67Uo+8/AAAAP6kDAAAAAAAAAaMXAAAAAgAAvie4EPbR2z9qJzOu1KPvPwAAAD+pAwAAAAAAAAGkFwAAAAIAAMAHwA/+D9w/aiczrtSj7z8AAAA/uQMAAAAAAAABpRcAAAACAADE90MPAi/cP2onM67Uo+8/AAAAP7kDAAAAAAAAAaYXAAAAAgAAxufHDgZO3D9qJzOu1KPvPwAAAD/JAwAAAAAAAAGnFwAAAAIAAMbfiQ6IXdw/aiczrtSj7z8AAAA/yQMAAAAAAAABqBcAAAACAADIzw0OjHzcP2onM67Uo+8/AAAAP9gDAAAAAAAAAakXAAAAAgAAyL+RDZCb3D9qJzOu1KPvPwAAAD/YAwAAAAAAAAGqFwAAAAIAAMq3Uw0Sq9w/aiczrtSj7z8AAAA/6AMAAAAAAAABqxcAAAACAADMrxUNlLrcP2onM67Uo+8/AAAAPxcEAAAAAAAAAawXAAAAAgAAzKfXDBbK3D9qJzOu1KPvPwAAAD8mBAAAAAAAAAGtFwAAAAIAAM6fmQyY2dw/aiczrtSj7z8AAAA/JgQAAAAAAAABrhcAAAACAADOl1sMGuncP2onM67Uo+8/AAAAPzYEAAAAAAAAAa8XAAAAAgAAzo8dDJz43D9qJzOu1KPvPwAAAD+jBAAAAAAAAAGwFwAAAAIAANCH3wseCN0/aiczrtSj7z8AAAA/swQAAAAAAAABsRcAAAACAAA5KLTx9ZLjP6rjfO6Tsu8/AAAAPwAAAAAAAAAAAbIXAAAAAgAAOCzT8TSL4z+q43zuk7LvPwAAAD8AAAAAAAAAAAGzFwAAAAIAADgw8vFzg+M/quN87pOy7z8AAAA/AAAAAAAAAAABtBcAAAACAAA3NBHysnvjP6rjfO6Tsu8/AAAAPxAAAAAAAAAAAbUXAAAAAgAANzgw8vFz4z+q43zuk7LvPwAAAD8QAAAAAAAAAAG2FwAAAAIAADg8T/IwbOM/quN87pOy7z8AAAA/HwAAAAAAAAABtxcAAAACAAA1QG7yb2TjP6rjfO6Tsu8/AAAAPx8AAAAAAAAAAbgXAAAAAgAANUSN8q5c4z+q43zuk7LvPwAAAD8vAAAAAAAAAAG5FwAAAAIAADRMy/IsTeM/quN87pOy7z8AAAA/PwAAAAAAAAABuhcAAAACAAA1VAnzqj3jP6rjfO6Tsu8/AAAAPz8AAAAAAAAAAbsXAAAAAgAAMlxH8ygu4z+q43zuk7LvPwAAAD9OAAAAAAAAAAG8FwAAAAIAADJopPPlFuM/quN87pOy7z8AAAA/TgAAAAAAAAABvRcAAAACAAAweCD04ffiP6rjfO6Tsu8/AAAAP14AAAAAAAAAAb4XAAAAAgAAL4Be9F/o4j+q43zuk7LvPwAAAD9eAAAAAAAAAAG/FwAAAAIAAC+EffSe4OI/quN87pOy7z8AAAA/bgAAAAAAAAABwBcAAAACAAAtjLv0HNHiP6rjfO6Tsu8/AAAAP30AAAAAAAAAAcEXAAAAAgAALZDa9FvJ4j+q43zuk7LvPwAAAD99AAAAAAAAAAHCFwAAAAIAACyU+fSaweI/quN87pOy7z8AAAA/jQAAAAAAAAABwxcAAAACAAAsmBj12bniP6rjfO6Tsu8/AAAAP40AAAAAAAAAAcQXAAAAAgAAK5w39Riy4j+q43zuk7LvPwAAAD+cAAAAAAAAAAHFFwAAAAIAACmgVvVXquI/aiczrtSj7z8AAAA/nAAAAAAAAAABxhcAAAACAAAqpHX1lqLiP2onM67Uo+8/AAAAP6wAAAAAAAAAAccXAAAAAgAAKqiU9dWa4j9qJzOu1KPvPwAAAD+8AAAAAAAAAAHIFwAAAAIAACmss/UUk+I/JmvpbRWV7z8AAAA/ywAAAAAAAAAByRcAAAACAAApsNL1U4viPyZr6W0Vle8/AAAAP9sAAAAAAAAAAcoXAAAAAgAAKLTx9ZKD4j8ma+ltFZXvPwAAAD/rAAAAAAAAAAHLFwAAAAIAACe4EPbRe+I/JmvpbRWV7z8AAAA/6wAAAAAAAAABzBcAAAACAAAnuBD20XviP+Suny1Whu8/AAAAP/8AAAAAAAAAAc0XAAAAAgAAJ7gQ9tF74j+k8lXtlnfvPwAAAD8PAQAAAAAAAAHOFwAAAAIAACe8L/YQdOI/pPJV7ZZ37z8AAAA/HgEAAAAAAAABzxcAAAACAAAnvC/2EHTiP2I2DK3XaO8/AAAAPx4BAAAAAAAAAdAXAAAAAgAAJ8BO9k9s4j8gesJsGFrvPwAAAD8uAQAAAAAAAAHRFwAAAAIAACfATvZPbOI/4L14LFlL7z8AAAA/LgEAAAAAAAAB0hcAAAACAAAmxG32jmTiP5wBL+yZPO8/AAAAPz4BAAAAAAAAAdMXAAAAAgAAJsiM9s1c4j9cReWr2i3vPwAAAD9NAQAAAAAAAAHUFwAAAAIAACbIjPbNXOI/HImbaxsf7z8AAAA/TQEAAAAAAAAB1RcAAAACAAAmyIz2zVziP9jMUStcEO8/AAAAP10BAAAAAAAAAdYXAAAAAgAAJsiM9s1c4j+YEAjrnAHvPwAAAD9dAQAAAAAAAAHXFwAAAAIAACbIjPbNXOI/VlS+qt3y7j8AAAA/bQEAAAAAAAAB2BcAAAACAAAlzKv2DFXiP1ZUvqrd8u4/AAAAP20BAAAAAAAAAdkXAAAAAgAAJcyr9gxV4j+SH+Hpn8buPwAAAD+bAQAAAAAAAAHaFwAAAAIAACXMq/YMVeI/EKdNaSGp7j8AAAA/mwEAAAAAAAAB2xcAAAACAAAlzKv2DFXiP9DqAylimu4/AAAAP5sBAAAAAAAAAdwXAAAAAgAAJcyr9gxV4j+MLrrooovuPwAAAD+rAQAAAAAAAAHdFwAAAAIAACXMq/YMVeI/DLYmaCRu7j8AAAA/uwEAAAAAAAAB3hcAAAACAAAlzKv2DFXiP4g9k+elUO4/AAAAP8oBAAAAAAAAAd8XAAAAAgAAJcyr9gxV4j9IgUmn5kHuPwAAAD/KAQAAAAAAAAHgFwAAAAIAACbIjPbNXOI/xAi2Jmgk7j8AAAA/2gEAAAAAAAAB4RcAAAACAAAmxG32jmTiP4RMbOaoFe4/AAAAP9oBAAAAAAAAAeIXAAAAAgAAJ8BO9k9s4j/+09hlKvjtPwAAAD/aAQAAAAAAAAHjFwAAAAIAACe8L/YQdOI//tPYZSr47T8AAAA/6gEAAAAAAAAB5BcAAAACAAAotPH1koPiP74XjyVr6e0/AAAAP/kBAAAAAAAAAeUXAAAAAgAAKbDS9VOL4j88n/uk7MvtPwAAAD/5AQAAAAAAAAHmFwAAAAIAACmw0vVTi+I/+uKxZC297T8AAAA/CQIAAAAAAAAB5xcAAAACAAAprLP1FJPiP7YmaCRuru0/AAAAPwkCAAAAAAAAAegXAAAAAgAAKqR19Zai4j82rtSj75DtPwAAAD8YAgAAAAAAAAHpFwAAAAIAACmgVvVXquI/8vGKYzCC7T8AAAA/GAIAAAAAAAAB6hcAAAACAAArnDf1GLLiP7I1QSNxc+0/AAAAPygCAAAAAAAAAesXAAAAAgAALJgY9dm54j9weffisWTtPwAAAD8oAgAAAAAAAAHsFwAAAAIAACyU+fSaweI/cHn34rFk7T8AAAA/OAIAAAAAAAAB7RcAAAACAAAtkNr0W8niPy69raLyVe0/AAAAPzgCAAAAAAAAAe4XAAAAAgAALZDa9FvJ4j/uAGRiM0ftPwAAAD9HAgAAAAAAAAHvFwAAAAIAAC2Mu/Qc0eI/rkQaInQ47T8AAAA/RwIAAAAAAAAB8BcAAAACAAAsiJz03djiP2qI0OG0Ke0/AAAAP1cCAAAAAAAAAfEXAAAAAgAAL4R99J7g4j8qzIah9RrtPwAAAD9XAgAAAAAAAAHyFwAAAAIAAC58P/Qg8OI/6g89YTYM7T8AAAA/ZwIAAAAAAAAB8xcAAAACAAAvdAH0ov/iP+oPPWE2DO0/AAAAP2cCAAAAAAAAAfQXAAAAAgAAMmzD8yQP4z+mU/Mgd/3sPwAAAD92AgAAAAAAAAH1FwAAAAIAADNgZvNnJuM/plPzIHf97D8AAAA/dgIAAAAAAAAB9hcAAAACAAAyWCjz6TXjP2SXqeC37uw/AAAAP4YCAAAAAAAAAfcXAAAAAgAANEzL8ixN4z9kl6ngt+7sPwAAAD+GAgAAAAAAAAH4FwAAAAIAADVEjfKuXOM/ZJep4Lfu7D8AAAA/lQIAAAAAAAAB+RcAAAACAAA3ODDy8XPjP2SXqeC37uw/AAAAP6UCAAAAAAAAAfoXAAAAAgAAODDy8XOD4z9kl6ngt+7sPwAAAD+lAgAAAAAAAAH7FwAAAAIAADkotPH1kuM/ZJep4Lfu7D8AAAA/pQIAAAAAAAAB/BcAAAACAAA6IHbxd6LjP2SXqeC37uw/AAAAP7UCAAAAAAAAAf0XAAAAAgAAOxg48fmx4z9kl6ngt+7sPwAAAD+1AgAAAAAAAAH+FwAAAAIAADwQ+vB7weM/ZJep4Lfu7D8AAAA/xAIAAAAAAAAB/xcAAAACAAA9DNvwPMnjP2SXqeC37uw/AAAAP8QCAAAAAAAAAQAYAAAAAgAAPQi88P3Q4z9kl6ngt+7sPwAAAD/UAgAAAAAAAAEBGAAAAAIAAD0EnfC+2OM/ZJep4Lfu7D8AAAA/8wIAAAAAAAABAhgAAAACAAA+AH7wf+DjP2SXqeC37uw/AAAAPwcDAAAAAAAAAQMYAAAAAgAAPvxe8EDo4z+mU/Mgd/3sPwAAAD8HAwAAAAAAAAEEGAAAAAIAAD78XvBA6OM/6g89YTYM7T8AAAA/FwMAAAAAAAABBRgAAAACAAA/+D/wAfDjPyrMhqH1Gu0/AAAAPxcDAAAAAAAAAQYYAAAAAgAAP/g/8AHw4z9qiNDhtCntPwAAAD8nAwAAAAAAAAEHGAAAAAIAAED0IPDC9+M/aojQ4bQp7T8AAAA/JwMAAAAAAAABCBgAAAACAABA8AHwg//jP2qI0OG0Ke0/AAAAPzYDAAAAAAAAAQkYAAAAAgAAQPAB8IP/4z+uRBoidDjtPwAAAD82AwAAAAAAAAEKGAAAAAIAAEDwAfCD/+M/7gBkYjNH7T8AAAA/RgMAAAAAAAABCxgAAAACAABA8AHwg//jPy69raLyVe0/AAAAP1YDAAAAAAAAAQwYAAAAAgAAQOzi70QH5D8uva2i8lXtPwAAAD9WAwAAAAAAAAENGAAAAAIAAEDs4u9EB+Q/cHn34rFk7T8AAAA/ZQMAAAAAAAABDhgAAAACAABB6MPvBQ/kP7I1QSNxc+0/AAAAP2UDAAAAAAAAAQ8YAAAAAgAAQeSk78YW5D/y8YpjMILtPwAAAD91AwAAAAAAAAEQGAAAAAIAAEHkpO/GFuQ/Nq7Uo++Q7T8AAAA/hAMAAAAAAAABERgAAAACAABB5KTvxhbkP3hqHuSun+0/AAAAP4QDAAAAAAAAARIYAAAAAgAAQuCF74ce5D/64rFkLb3tPwAAAD+UAwAAAAAAAAETGAAAAAIAAELghe+HHuQ/fFtF5ava7T8AAAA/lAMAAAAAAAABFBgAAAACAABC4IXvhx7kP/7T2GUq+O0/AAAAP6QDAAAAAAAAARUYAAAAAgAAQuCF74ce5D+ETGzmqBXuPwAAAD+kAwAAAAAAAAEWGAAAAAIAAELghe+HHuQ/xAi2Jmgk7j8AAAA/swMAAAAAAAABFxgAAAACAABC4IXvhx7kPwTF/2YnM+4/AAAAP8MDAAAAAAAAARgYAAAAAgAAQuCF74ce5D9IgUmn5kHuPwAAAD/DAwAAAAAAAAEZGAAAAAIAAELghe+HHuQ/iD2T56VQ7j8AAAA/0wMAAAAAAAABGhgAAAACAABC4IXvhx7kP8j53CdlX+4/AAAAP9MDAAAAAAAAARsYAAAAAgAAQuCF74ce5D8MtiZoJG7uPwAAAD/iAwAAAAAAAAEcGAAAAAIAAELghe+HHuQ/THJwqON87j8AAAA/4gMAAAAAAAABHRgAAAACAABC4IXvhx7kP4wuuuiii+4/AAAAP/IDAAAAAAAAAR4YAAAAAgAAQuCF74ce5D8Qp01pIanuPwAAAD8BBAAAAAAAAAEfGAAAAAIAAEHkpO/GFuQ/UGOXqeC37j8AAAA/AQQAAAAAAAABIBgAAAACAABB6MPvBQ/kP5If4emfxu4/AAAAPxEEAAAAAAAAASEYAAAAAgAAQOzi70QH5D8UmHRqHuTuPwAAAD8RBAAAAAAAAAEiGAAAAAIAAEDs4u9EB+Q/VlS+qt3y7j8AAAA/IQQAAAAAAAABIxgAAAACAABA8AHwg//jP1ZUvqrd8u4/AAAAPyEEAAAAAAAAASQYAAAAAgAAQPQg8ML34z+YEAjrnAHvPwAAAD8wBAAAAAAAAAElGAAAAAIAAD/4P/AB8OM/2MxRK1wQ7z8AAAA/MAQAAAAAAAABJhgAAAACAAA+/F7wQOjjPxyJm2sbH+8/AAAAP0AEAAAAAAAAAScYAAAAAgAAPgB+8H/g4z9cReWr2i3vPwAAAD9QBAAAAAAAAAEoGAAAAAIAAD0EnfC+2OM/nAEv7Jk87z8AAAA/UAQAAAAAAAABKRgAAAACAAA9BJ3wvtjjP+C9eCxZS+8/AAAAP1AEAAAAAAAAASoYAAAAAgAAPQi88P3Q4z8gesJsGFrvPwAAAD9vBAAAAAAAAAErGAAAAAIAAD0IvPD90OM/YjYMrddo7z8AAAA/bwQAAAAAAAABLBgAAAACAAA9DNvwPMnjP2I2DK3XaO8/AAAAP34EAAAAAAAAAS0YAAAAAgAAPQzb8DzJ4z+k8lXtlnfvPwAAAD9+BAAAAAAAAAEuGAAAAAIAADwQ+vB7weM/pPJV7ZZ37z8AAAA/jgQAAAAAAAABLxgAAAACAAA8EPrwe8HjP+Suny1Whu8/AAAAP54EAAAAAAAAATAYAAAAAgAAOxQZ8bq54z/krp8tVobvPwAAAD+eBAAAAAAAAAExGAAAAAIAADsUGfG6ueM/JmvpbRWV7z8AAAA/rQQAAAAAAAABMhgAAAACAAA7GDjx+bHjPyZr6W0Vle8/AAAAP70EAAAAAAAAATMYAAAAAgAAOhxX8Tiq4z8ma+ltFZXvPwAAAD/3BAAAAAAAAAE0GAAAAAIAADogdvF3ouM/JmvpbRWV7z8AAAA/BgUAAAAAAAABNRgAAAACAABQbALsZP/kP2onM67Uo+8/AAAAPwAAAAAAAAAAATYYAAAAAgAAUGjj6yUH5T9qJzOu1KPvPwAAAD8AAAAAAAAAAAE3GAAAAAIAAFFkxOvmDuU/aiczrtSj7z8AAAA/HwAAAAAAAAABOBgAAAACAABRYKXrpxblP2onM67Uo+8/AAAAPy8AAAAAAAAAATkYAAAAAgAAUVyG62ge5T9qJzOu1KPvPwAAAD8vAAAAAAAAAAE6GAAAAAIAAFJYZ+spJuU/JmvpbRWV7z8AAAA/PwAAAAAAAAABOxgAAAACAABTUCnrqzXlP+Suny1Whu8/AAAAP04AAAAAAAAAATwYAAAAAgAAU1Ap66s15T+k8lXtlnfvPwAAAD9OAAAAAAAAAAE9GAAAAAIAAFRMCutsPeU/YjYMrddo7z8AAAA/XgAAAAAAAAABPhgAAAACAABUSOvqLUXlPyB6wmwYWu8/AAAAP14AAAAAAAAAAT8YAAAAAgAAVETM6u5M5T/gvXgsWUvvPwAAAD9uAAAAAAAAAAFAGAAAAAIAAFZAreqvVOU/4L14LFlL7z8AAAA/fQAAAAAAAAABQRgAAAACAABWPI7qcFzlP+C9eCxZS+8/AAAAP30AAAAAAAAAAUIYAAAAAgAAVjhv6jFk5T+cAS/smTzvPwAAAD+NAAAAAAAAAAFDGAAAAAIAAFY4b+oxZOU/XEXlq9ot7z8AAAA/nAAAAAAAAAABRBgAAAACAABXNFDq8mvlP1xF5avaLe8/AAAAP6kAAAAAAAAAAUUYAAAAAgAAVzAx6rNz5T9cReWr2i3vPwAAAD+5AAAAAAAAAAFGGAAAAAIAAFYsEup0e+U/XEXlq9ot7z8AAAA/yAAAAAAAAAABRxgAAAACAABZKPPpNYPlP1xF5avaLe8/AAAAP9gAAAAAAAAAAUgYAAAAAgAAWSTU6faK5T9cReWr2i3vPwAAAD/oAAAAAAAAAAFJGAAAAAIAAFkgtem3kuU/nAEv7Jk87z8AAAA/9wAAAAAAAAABShgAAAACAABaGHfpOaLlP5wBL+yZPO8/AAAAPwcBAAAAAAAAAUsYAAAAAgAAWRRY6fqp5T+cAS/smTzvPwAAAD8HAQAAAAAAAAFMGAAAAAIAAFwQOem7seU/nAEv7Jk87z8AAAA/FgEAAAAAAAABTRgAAAACAABcDBrpfLnlP5wBL+yZPO8/AAAAPxYBAAAAAAAAAU4YAAAAAgAAWwj76D3B5T/gvXgsWUvvPwAAAD8mAQAAAAAAAAFPGAAAAAIAAFsI++g9weU/IHrCbBha7z8AAAA/JgEAAAAAAAABUBgAAAACAABdBNzo/sjlP2I2DK3XaO8/AAAAPzYBAAAAAAAAAVEYAAAAAgAAXAC96L/Q5T+k8lXtlnfvPwAAAD82AQAAAAAAAAFSGAAAAAIAAF/4fuhB4OU/5K6fLVaG7z8AAAA/RQEAAAAAAAABUxgAAAACAABf9F/oAujlPyZr6W0Vle8/AAAAP0UBAAAAAAAAAVQYAAAAAgAAXvBA6MPv5T8ma+ltFZXvPwAAAD9VAQAAAAAAAAFVGAAAAAIAAGDsIeiE9+U/aiczrtSj7z8AAAA/VQEAAAAAAAABVhgAAAACAABg7CHohPflP6rjfO6Tsu8/AAAAP2UBAAAAAAAAAVcYAAAAAgAAX+gC6EX/5T+q43zuk7LvPwAAAD+TAQAAAAAAAAFYGAAAAAIAAGDk4+cGB+Y/quN87pOy7z8AAAA/owEAAAAAAAABWRgAAAACAABi4MTnxw7mP6rjfO6Tsu8/AAAAP7MBAAAAAAAAAVoYAAAAAgAAYdyl54gW5j9qJzOu1KPvPwAAAD+zAQAAAAAAAAFbGAAAAAIAAGHYhudJHuY/aiczrtSj7z8AAAA/wgEAAAAAAAABXBgAAAACAABi1GfnCibmPyZr6W0Vle8/AAAAP9IBAAAAAAAAAV0YAAAAAgAAYtRn5wom5j/krp8tVobvPwAAAD/SAQAAAAAAAAFeGAAAAAIAAGLQSOfLLeY/pPJV7ZZ37z8AAAA/0gEAAAAAAAABXxgAAAACAABjzCnnjDXmP2I2DK3XaO8/AAAAP+IBAAAAAAAAAWAYAAAAAgAAZcgK50095j9iNgyt12jvPwAAAD/xAQAAAAAAAAFhGAAAAAIAAGTE6+YOReY/YjYMrddo7z8AAAA/MAIAAAAAAAABYhgAAAACAABkwMzmz0zmP2I2DK3XaO8/AAAAPzACAAAAAAAAAWMYAAAAAgAAZbyt5pBU5j9iNgyt12jvPwAAAD8/AgAAAAAAAAFkGAAAAAIAAGW4juZRXOY/YjYMrddo7z8AAAA/TwIAAAAAAAABZRgAAAACAABmtG/mEmTmP6TyVe2Wd+8/AAAAP18CAAAAAAAAAWYYAAAAAgAAZ7BQ5tNr5j+k8lXtlnfvPwAAAD9fAgAAAAAAAAFnGAAAAAIAAGesMeaUc+Y/pPJV7ZZ37z8AAAA/bgIAAAAAAAABaBgAAAACAABnqBLmVXvmP+Suny1Whu8/AAAAP24CAAAAAAAAAWkYAAAAAgAAaKTz5RaD5j/krp8tVobvPwAAAD+dAgAAAAAAAAFqGAAAAAIAAGig1OXXiuY/5K6fLVaG7z8AAAA/CwMAAAAAAAABaxgAAAACAABpnLXlmJLmP+Suny1Whu8/AAAAPxsDAAAAAAAAAWwYAAAAAgAAapiW5Vma5j/krp8tVobvPwAAAD8qAwAAAAAAAAFtGAAAAAIAAJ/U5deKBuo/bhhar9He7z8AAAA/AAAAAAAAAAABbhgAAAACAACh0MbXSw7qP24YWq/R3u8/AAAAPwAAAAAAAAAAAW8YAAAAAgAAocyn1wwW6j9uGFqv0d7vPwAAAD8fAAAAAAAAAAFwGAAAAAIAAKHIiNfNHeo/bhhar9He7z8AAAA/HwAAAAAAAAABcRgAAAACAACjxGnXjiXqP24YWq/R3u8/AAAAPy8AAAAAAAAAAXIYAAAAAgAAo8BK108t6j9uGFqv0d7vPwAAAD8vAAAAAAAAAAFzGAAAAAIAAKO4DNfRPOo/LFwQbxLQ7z8AAAA/TgAAAAAAAAABdBgAAAACAACltO3WkkTqPyxcEG8S0O8/AAAAP04AAAAAAAAAAXUYAAAAAgAApayv1hRU6j8sXBBvEtDvPwAAAD9eAAAAAAAAAAF2GAAAAAIAAKWkcdaWY+o/LFwQbxLQ7z8AAAA/XgAAAAAAAAABdxgAAAACAACnnDPWGHPqPyxcEG8S0O8/AAAAP24AAAAAAAAAAXgYAAAAAgAAqZT11ZqC6j8sXBBvEtDvPwAAAD9uAAAAAAAAAAF5GAAAAAIAAKeMt9Uckuo/LFwQbxLQ7z8AAAA/fQAAAAAAAAABehgAAAACAACrhHnVnqHqPyxcEG8S0O8/AAAAP30AAAAAAAAAAXsYAAAAAgAAqYBa1V+p6j8sXBBvEtDvPwAAAD+NAAAAAAAAAAF8GAAAAAIAAKt8O9Ugseo/LFwQbxLQ7z8AAAA/jQAAAAAAAAABfRgAAAACAACrdP3UosDqPyxcEG8S0O8/AAAAP5wAAAAAAAAAAX4YAAAAAgAArXDe1GPI6j8sXBBvEtDvPwAAAD+cAAAAAAAAAAF/GAAAAAIAAK1sv9Qk0Oo/LFwQbxLQ7z8AAAA/2wAAAAAAAAABgBgAAAACAACtbL/UJNDqP+qfxi5Twe8/AAAAP2gBAAAAAAAAAYEYAAAAAgAAq3T91KLA6j/qn8YuU8HvPwAAAD93AQAAAAAAAAGCGAAAAAIAAKt8O9Ugseo/quN87pOy7z8AAAA/dwEAAAAAAAABgxgAAAACAACriJjV3ZnqP6rjfO6Tsu8/AAAAP4cBAAAAAAAAAYQYAAAAAgAAqZT11ZqC6j+q43zuk7LvPwAAAD+HAQAAAAAAAAGFGAAAAAIAAKegUtZXa+o/quN87pOy7z8AAAA/lgEAAAAAAAABhhgAAAACAAClsM7WU0zqP6rjfO6Tsu8/AAAAP5YBAAAAAAAAAYcYAAAAAgAAo7wr1xA16j+q43zuk7LvPwAAAD+mAQAAAAAAAAGIGAAAAAIAAKPEadeOJeo/quN87pOy7z8AAAA/pgEAAAAAAAABiRgAAAACAAChzKfXDBbqP6rjfO6Tsu8/AAAAP7YBAAAAAAAAAYoYAAAAAgAAn9Tl14oG6j+q43zuk7LvPwAAAD+2AQAAAAAAAAGLGAAAAAIAAJ/cI9gI9+k/quN87pOy7z8AAAA/xQEAAAAAAAABjBgAAAACAACf5GHYhufpP6rjfO6Tsu8/AAAAP+QBAAAAAAAAAY0YAAAAAgAAneiA2MXf6T+q43zuk7LvPwAAAD/kAQAAAAAAAAGOGAAAAAIAAJ3wvthD0Ok/quN87pOy7z8AAAA/9AEAAAAAAAABjxgAAAACAACb+PzYwcDpP6rjfO6Tsu8/AAAAP/QBAAAAAAAAAZAYAAAAAgAAmwA72T+x6T+q43zuk7LvPwAAAD8DAgAAAAAAAAGRGAAAAAIAAJkIedm9oek/quN87pOy7z8AAAA/AwIAAAAAAAABkhgAAAACAACZELfZO5LpP6rjfO6Tsu8/AAAAPxMCAAAAAAAAAZMYAAAAAgAAlxwU2vh66T+q43zuk7LvPwAAAD8TAgAAAAAAAAGUGAAAAAIAAJUocdq1Y+k/quN87pOy7z8AAAA/IgIAAAAAAAABlRgAAAACAACTNM7ackzpP6rjfO6Tsu8/AAAAPzICAAAAAAAAAZYYAAAAAgAAk0Ar2y816T+q43zuk7LvPwAAAD8yAgAAAAAAAAGXGAAAAAIAAJNIadutJek/quN87pOy7z8AAAA/QgIAAAAAAAABmBgAAAACAACRVMbbag7pP6rjfO6Tsu8/AAAAP0ICAAAAAAAAAZkYAAAAAgAAj1wE3Oj+6D+q43zuk7LvPwAAAD9RAgAAAAAAAAGaGAAAAAIAAI9sgNzk3+g/quN87pOy7z8AAAA/UQIAAAAAAAABmxgAAAACAACNdL7cYtDoP6rjfO6Tsu8/AAAAP2ECAAAAAAAAAZwYAAAAAgAAjXjd3KHI6D+q43zuk7LvPwAAAD9hAgAAAAAAAAGdGAAAAAIAAIuAG90fueg/quN87pOy7z8AAAA/cQIAAAAAAAABnhgAAAACAACLiFndnanoP6rjfO6Tsu8/AAAAP3ECAAAAAAAAAZ8YAAAAAgAAiZCX3Rua6D+q43zuk7LvPwAAAD+AAgAAAAAAAAGgGAAAAAIAAImUtt1akug/quN87pOy7z8AAAA/gAIAAAAAAAABoRgAAAACAACJnPTd2ILoP6rjfO6Tsu8/AAAAP5ACAAAAAAAAAaIYAAAAAgAAh6AT3hd76D+q43zuk7LvPwAAAD+QAgAAAAAAAAGjGAAAAAIAAIekMt5Wc+g/quN87pOy7z8AAAA/nwIAAAAAAAABpBgAAAACAACHqFHelWvoP6rjfO6Tsu8/AAAAP68CAAAAAAAAAaUYAAAAAgAAhaxw3tRj6D+q43zuk7LvPwAAAD+vAgAAAAAAAAGmGAAAAAIAAIWwj94TXOg/quN87pOy7z8AAAA/LAMAAAAAAAABpxgAAAACAACHtK7eUlToP6rjfO6Tsu8/AAAAP0sDAAAAAAAAAagYAAAAAgAAg7jN3pFM6D+q43zuk7LvPwAAAD9LAwAAAAAAAAGpGAAAAAIAAIO87N7QROg/quN87pOy7z8AAAA/SwMAAAAAAAABqhgAAAACAACDwAvfDz3oP6rjfO6Tsu8/AAAAP2sDAAAAAAAAAasYAAAAAgAAg8Qq30416D+q43zuk7LvPwAAAD9rAwAAAAAAAAGsGAAAAAIAAIPISd+NLeg/quN87pOy7z8AAAA/egMAAAAAAAABrRgAAAACAACDzGjfzCXoP6rjfO6Tsu8/AAAAP4oDAAAAAAAAAa4YAAAAAgAAgdCH3wse6D+q43zuk7LvPwAAAD+ZAwAAAAAAAAGvGAAAAAIAAL3YQ9AJ7+s/YCY2c9QKhz8AAAA/AAAAAAAAAAABsBgAAAACAAC/1CTQyvbrP2AmNnPUCoc/AAAAPwAAAAAAAAAAAbEYAAAAAgAAv9AF0Iv+6z9gJjZz1AqHPwAAAD8vAAAAAAAAAAGyGAAAAAIAAMHM5s9MBuw/gDalhaS6ij8AAAA/LwAAAAAAAAABsxgAAAACAADByMfPDQ7sP+BGFJh0ao4/AAAAPz8AAAAAAAAAAbQYAAAAAgAAwcCJz48d7D/Aq0FVIg2RPwAAAD9OAAAAAAAAAAG1GAAAAAIAAMO4S88RLew/0DN5Xgrlkj8AAAA/TgAAAAAAAAABthgAAAACAADDrO7OVETsPzBE6HDalJY/AAAAP14AAAAAAAAAAbcYAAAAAgAAxaSwztZT7D9QzB96wmyYPwAAAD9eAAAAAAAAAAG4GAAAAAIAAMWccs5YY+w/0NyOjJIcnD8AAAA/bgAAAAAAAAABuRgAAAACAADHlDTO2nLsP+BkxpV69J0/AAAAP30AAAAAAAAAAboYAAAAAgAAx4z2zVyC7D8Q7f2eYsyfPwAAAD99AAAAAAAAAAG7GAAAAAIAAMmI180diuw/sLoaVCXSoD8AAAA/fQAAAAAAAAABvBgAAAACAADJgJnNn5nsP9BCUl0NqqI/AAAAP40AAAAAAAAAAb0YAAAAAgAAyXx6zWCh7D/4Bu5hAZajPwAAAD+cAAAAAAAAAAG+GAAAAAIAAMl8es1goew/GI8la+ltpT8AAAA/nAAAAAAAAAABvxgAAAACAADJeFvNIansP0AXXXTRRac/AAAAP6wAAAAAAAAAAcAYAAAAAgAAy3Q8zeKw7D9AF1100UWnPwAAAD+sAAAAAAAAAAHBGAAAAAIAAMtwHc2juOw/gJ+UfbkdqT8AAAA/vAAAAAAAAAABwhgAAAACAADLbP7MZMDsP6AnzIah9ao/AAAAP7wAAAAAAAAAAcMYAAAAAgAAzWTAzObP7D/oc5+UfbmtPwAAAD/XAAAAAAAAAAHEGAAAAAIAAM1gocyn1+w/EPzWnWWRrz8AAAA/1wAAAAAAAAABxRgAAAACAADNXILMaN/sPyhCh9OmtLA/AAAAP+cAAAAAAAAAAcYYAAAAAgAAz1hjzCnn7D8oQofTprSwPwAAAD/nAAAAAAAAAAHHGAAAAAIAAM9URMzq7uw/OAYj2JqgsT8AAAA/9wAAAAAAAAAByBgAAAACAADPUCXMq/bsP1DKvtyOjLI/AAAAP/cAAAAAAAAAAckYAAAAAgAAz0wGzGz+7D9ojlrhgnizPwAAAD8GAQAAAAAAAAHKGAAAAAIAAM9I58stBu0/hFL25XZktD8AAAA/BgEAAAAAAAAByxgAAAACAADRQKnLrxXtP5z43+xkxrU/AAAAPxYBAAAAAAAAAcwYAAAAAgAA0zhryzEl7T+8vHvxWLK2PwAAAD8WAQAAAAAAAAHNGAAAAAIAANM0TMvyLO0/1GJl+EYUuD8AAAA/JQEAAAAAAAABzhgAAAACAADRMC3LszTtP/wIT/80drk/AAAAPyUBAAAAAAAAAc8YAAAAAgAA1SjvyjVE7T8czeoDKWK6PwAAAD81AQAAAAAAAAHQGAAAAAIAANUk0Mr2S+0/PFUiDRE6vD8AAAA/NQEAAAAAAAAB0RgAAAACAADVILHKt1PtP2T7CxT/m70/AAAAP0UBAAAAAAAAAdIYAAAAAgAA1Rhzyjlj7T+EofUa7f2+PwAAAD9FAQAAAAAAAAHTGAAAAAIAANcUVMr6au0/3pQWkupqwD8AAAA/VAEAAAAAAAAB1BgAAAACAADXEDXKu3LtP+5ni5XhG8E/AAAAP2QBAAAAAAAAAdUYAAAAAgAA1wTYyf6J7T8KHU6b0kLCPwAAAD9kAQAAAAAAAAHWGAAAAAIAANcAucm/ke0/IuHpn8Yuwz8AAAA/ZAEAAAAAAAAB1xgAAAACAADb/JnJgJntPz6WrKW3VcQ/AAAAP3QBAAAAAAAAAdgYAAAAAgAA2/h6yUGh7T9eS2+rqHzFPwAAAD90AQAAAAAAAAHZGAAAAAIAANvsHcmEuO0/dgAysZmjxj8AAAA/gwEAAAAAAAAB2hgAAAACAADb6P7IRcDtP47EzbWNj8c/AAAAP4MBAAAAAAAAAdsYAAAAAgAA3eTfyAbI7T+2W969eCzJPwAAAD+TAQAAAAAAAAHcGAAAAAIAAN3gwMjHz+0/zh96wmwYyj8AAAA/ogEAAAAAAAAB3RgAAAACAADd2ILISd/tP+rUPMhdP8s/AAAAP6IBAAAAAAAAAd4YAAAAAgAA3dRjyArn7T8Kiv/NTmbMPwAAAD+yAQAAAAAAAAHfGAAAAAIAAN/QRMjL7u0/Hk6b0kJSzT8AAAA/sgEAAAAAAAAB4BgAAAACAADhzCXIjPbtPz4DXtgzec4/AAAAP8IBAAAAAAAAAeEYAAAAAgAA4cwlyIz27T9Sx/ncJ2XPPwAAAD/CAQAAAAAAAAHiGAAAAAIAAN/IBshN/u0/Py+FcgmB0D8AAAA/0QEAAAAAAAAB4xgAAAACAADfyAbITf7tP0sR03QD99A/AAAAP9EBAAAAAAAAAeQYAAAAAgAA38Tnxw4G7j/Za7T3e4rRPwAAAD/hAQAAAAAAAAHlGAAAAAIAAOG8qceQFe4/5U0C+nUA0j8AAAA/4QEAAAAAAAAB5hgAAAACAADhvKnHkBXuP/Ugd/1ssdI/AAAAP/EBAAAAAAAAAecYAAAAAgAA4bypx5AV7j+De1iA5UTTPwAAAD/xAQAAAAAAAAHoGAAAAAIAAOG4isdRHe4/EdY5A17Y0z8AAAA/AAIAAAAAAAAB6RgAAAACAADhuIrHUR3uPx24hwVYTtQ/AAAAPwACAAAAAAAAAeoYAAAAAgAA4biKx1Ed7j8vi/wIT//UPwAAAD8QAgAAAAAAAAHrGAAAAAIAAOG4isdRHe4/QV5xDEaw1T8AAAA/EAIAAAAAAAAB7BgAAAACAADhuIrHUR3uP824Uo++Q9Y/AAAAPx8CAAAAAAAAAe0YAAAAAgAA47RrxxIl7j/fi8eStfTWPwAAAD8fAgAAAAAAAAHuGAAAAAIAAOO0a8cSJe4/8V48lqyl1z8AAAA/LwIAAAAAAAAB7xgAAAACAADjtGvHEiXuPwEysZmjVtg/AAAAPy8CAAAAAAAAAfAYAAAAAgAA47RrxxIl7j8TBSadmgfZPwAAAD8/AgAAAAAAAAHxGAAAAAIAAOO0a8cSJe4/rUFVIg0R2j8AAAA/PwIAAAAAAAAB8hgAAAACAADjtGvHEiXuP78UyiUEwto/AAAAP04CAAAAAAAAAfMYAAAAAgAA47RrxxIl7j/R5z4p+3LbPwAAAD9OAgAAAAAAAAH0GAAAAAIAAOO0a8cSJe4/37qzLPIj3D8AAAA/XgIAAAAAAAAB9RgAAAACAADjtGvHEiXuP/ONKDDp1Nw/AAAAP14CAAAAAAAAAfYYAAAAAgAA47RrxxIl7j8FYZ0z4IXdPwAAAD9uAgAAAAAAAAH3GAAAAAIAAOO0a8cSJe4/m6ylt1VU3j8AAAA/bgIAAAAAAAAB+BgAAAACAADjtGvHEiXuP6eO87lPyt4/AAAAP30CAAAAAAAAAfkYAAAAAgAA47RrxxIl7j8z6dQ8yF3fPwAAAD99AgAAAAAAAAH6GAAAAAIAAOO0a8cSJe4/P8siP8LT3z8AAAA/jQIAAAAAAAAB+xgAAAACAADjtGvHEiXuP+YSAmGdM+A/AAAAP40CAAAAAAAAAfwYAAAAAgAA47RrxxIl7j/uAylimm7gPwAAAD+cAgAAAAAAAAH9GAAAAAIAAOO0a8cSJe4/NLGZo1a44D8AAAA/nAIAAAAAAAAB/hgAAAACAADjtGvHEiXuPzqiwKRT8+A/AAAAP6wCAAAAAAAAAf8YAAAAAgAA47RrxxIl7j/CC3smz0vhPwAAAD+sAgAAAAAAAAEAGQAAAAIAAOO0a8cSJe4/CrnrZ4uV4T8AAAA/vAIAAAAAAAABARkAAAACAADjtGvHEiXuPxCqEmmI0OE/AAAAP7wCAAAAAAAAAQIZAAAAAgAA47RrxxIl7j/U3u8pxvzhPwAAAD/LAgAAAAAAAAEDGQAAAAIAAOO0a8cSJe4/Goxga4JG4j8AAAA/2wIAAAAAAAABBBkAAAACAADhuIrHUR3uP6T1Gu39nuI/AAAAP9sCAAAAAAAAAQUZAAAAAgAA4cDIx88N7j9uGx+vOAbjPwAAAD/bAgAAAAAAAAEGGQAAAAIAAN/E58cOBu4/9oTZMLRe4z8AAAA/6wIAAAAAAAABBxkAAAACAADfyAbITf7tP76q3fLuxeM/AAAAP+sCAAAAAAAAAQgZAAAAAgAA39BEyMvu7T8IWE40qw/kPwAAAD/6AgAAAAAAAAEJGQAAAAIAAN3UY8gK5+0/DEl1NahK5D8AAAA/+gIAAAAAAAABChkAAAACAADd2ILISd/tP9hueffiseQ/AAAAPwoDAAAAAAAAAQsZAAAAAgAA3dyhyIjX7T/eX6D43+zkPwAAAD8KAwAAAAAAAAEMGQAAAAIAAN3gwMjHz+0/JA0ROpw25T8AAAA/GQMAAAAAAAABDRkAAAACAADd5N/IBsjtP+hB7vrZYuU/AAAAPxkDAAAAAAAAAQ4ZAAAAAgAA3eTfyAbI7T+sdsu7F4/lPwAAAD8pAwAAAAAAAAEPGQAAAAIAAN3k38gGyO0/MO9ePJas5T8AAAA/OQMAAAAAAAABEBkAAAACAADd5N/IBsjtP7Jn8rwUyuU/AAAAPzkDAAAAAAAAAREZAAAAAgAA3eTfyAbI7T824IU9k+flPwAAAD9IAwAAAAAAAAESGQAAAAIAAN3k38gGyO0/uFgZvhEF5j8AAAA/SAMAAAAAAAABExkAAAACAADd5N/IBsjtP/oUY/7QE+Y/AAAAP1gDAAAAAAAAARQZAAAAAgAA3eTfyAbI7T880aw+kCLmPwAAAD9YAwAAAAAAAAEVGQAAAAIAAN3k38gGyO0/fI32fk8x5j8AAAA/aAMAAAAAAAABFhkAAAACAADd5N/IBsjtP75JQL8OQOY/AAAAP2gDAAAAAAAAARcZAAAAAgAA3eTfyAbI7T8ABor/zU7mPwAAAD93AwAAAAAAAAEYGQAAAAIAAN3k38gGyO0/QMLTP41d5j8AAAA/dwMAAAAAAAABGRkAAAACAADd5N/IBsjtP8Q6Z8ALe+Y/AAAAP4cDAAAAAAAAARoZAAAAAgAA3eTfyAbI7T9Gs/pAipjmPwAAAD+HAwAAAAAAAAEbGQAAAAIAAN3k38gGyO0/yiuOwQi25j8AAAA/lgMAAAAAAAABHBkAAAACAADd5N/IBsjtP0ykIUKH0+Y/AAAAP5YDAAAAAAAAAR0ZAAAAAgAA3eTfyAbI7T/OHLXCBfHmPwAAAD+mAwAAAAAAAAEeGQAAAAIAANvo/shFwO0/UJVIQ4QO5z8AAAA/pgMAAAAAAAABHxkAAAACAADb6P7IRcDtPxbKJQTCOuc/AAAAP7YDAAAAAAAAASAZAAAAAgAA2+j+yEXA7T+aQrmEQFjnPwAAAD+2AwAAAAAAAAEhGQAAAAIAANvo/shFwO0/HLtMBb915z8AAAA/xQMAAAAAAAABIhkAAAACAADb6P7IRcDtP54z4IU9k+c/AAAAP8UDAAAAAAAAASMZAAAAAgAA2+j+yEXA7T8irHMGvLDnPwAAAD/VAwAAAAAAAAEkGQAAAAIAANvo/shFwO0/ZGi9Rnu/5z8AAAA/EwQAAAAAAAABJRkAAAACAADb6P7IRcDtP6QkB4c6zuc/AAAAPyMEAAAAAAAAASYZAAAAAgAA2+j+yEXA7T/m4FDH+dznPwAAAD8jBAAAAAAAAAEnGQAAAAIAANvo/shFwO0/KJ2aB7nr5z8AAAA/MwQAAAAAAAABKBkAAAACAADd5N/IBsjtPyidmge56+c/AAAAP1IEAAAAAAAAASkZAAAAAgAA3eDAyMfP7T/m4FDH+dznPwAAAD9iBAAAAAAAAAEqGQAAAAIAAOl0e8Uioe4/r3BBvElA3z8AAAA/AAAAAAAAAAABKxkAAAACAADpdHvFIqHuP69wQbxJQN8/AAAAPwAAAAAAAAAAASwZAAAAAgAA63BcxeOo7j+vcEG8SUDfPwAAAD8AAAAAAAAAAAEtGQAAAAIAAOtsPcWksO4/r3BBvElA3z8AAAA/IAAAAAAAAAABLhkAAAACAADraB7FZbjuPzPp1DzIXd8/AAAAPy8AAAAAAAAAAS8ZAAAAAgAA62T/xCbA7j+1YWi9RnvfPwAAAD8/AAAAAAAAAAEwGQAAAAIAAOtk/8QmwO4/u1KPvkO23z8AAAA/TgAAAAAAAAABMRkAAAACAADtYODE58fuPz/LIj/C098/AAAAP14AAAAAAAAAATIZAAAAAgAA7VzBxKjP7j8i3iSgXwfgPwAAAD9eAAAAAAAAAAEzGQAAAAIAAO1YosRp1+4/pla4IN4k4D8AAAA/bgAAAAAAAAABNBkAAAACAADvVIPEKt/uPyjPS6FcQuA/AAAAP24AAAAAAAAAATUZAAAAAgAA7VBkxOvm7j+sR98h21/gPwAAAD99AAAAAAAAAAE2GQAAAAIAAO1MRcSs7u4/LMByoll94D8AAAA/fQAAAAAAAAABNxkAAAACAADvSCbEbfbuP7I4BiPYmuA/AAAAP40AAAAAAAAAATgZAAAAAgAA8UQHxC7+7j/y9E9jl6ngPwAAAD+NAAAAAAAAAAE5GQAAAAIAAO9A6MPvBe8/NLGZo1a44D8AAAA/nQAAAAAAAAABOhkAAAACAADxPMnDsA3vP3Zt4+MVx+A/AAAAP50AAAAAAAAAATsZAAAAAgAA8Tiqw3EV7z+2KS0k1dXgPwAAAD+sAAAAAAAAAAE8GQAAAAIAAPE0i8MyHe8/+OV2ZJTk4D8AAAA/rAAAAAAAAAABPRkAAAACAADxMGzD8yTvPzqiwKRT8+A/AAAAP7wAAAAAAAAAAT4ZAAAAAgAA8TBsw/Mk7z96XgrlEgLhPwAAAD+8AAAAAAAAAAE/GQAAAAIAAPEwbMPzJO8/vBpUJdIQ4T8AAAA/ywAAAAAAAAABQBkAAAACAADzLE3DtCzvP/7WnWWRH+E/AAAAP8sAAAAAAAAAAUEZAAAAAgAA8yguw3U07z9Ak+elUC7hPwAAAD/bAAAAAAAAAAFCGQAAAAIAAPMoLsN1NO8/gE8x5g894T8AAAA/6wAAAAAAAAABQxkAAAACAADzJA/DNjzvP8ILeybPS+E/AAAAP/oAAAAAAAAAAUQZAAAAAgAA8yDwwvdD7z8CyMRmjlrhPwAAAD/6AAAAAAAAAAFFGQAAAAIAAPMc0cK4S+8/RoQOp01p4T8AAAA/CgEAAAAAAAABRhkAAAACAAD1GLLCeVPvP4ZAWOcMeOE/AAAAPwoBAAAAAAAAAUcZAAAAAgAA9RiywnlT7z/G/KEnzIbhPwAAAD8vAQAAAAAAAAFIGQAAAAIAAPUYssJ5U+8/CrnrZ4uV4T8AAAA/LwEAAAAAAAABSRkAAAACAAD1FJPCOlvvP0x1NahKpOE/AAAAPz4BAAAAAAAAAUoZAAAAAgAA9RSTwjpb7z+MMX/oCbPhPwAAAD8+AQAAAAAAAAFLGQAAAAIAAPUQdML7Yu8/jDF/6Amz4T8AAAA/TgEAAAAAAAABTBkAAAACAAD1EHTC+2LvP8ztyCjJweE/AAAAP04BAAAAAAAAAU0ZAAAAAgAA9wxVwrxq7z/M7cgoycHhPwAAAD9tAQAAAAAAAAFOGQAAAAIAAPcMVcK8au8/jDF/6Amz4T8AAAA/ywEAAAAAAAABTxkAAAACAAD3DFXCvGrvPwq562eLleE/AAAAP8sBAAAAAAAAAVAZAAAAAgAA9wg2wn1y7z+GQFjnDHjhPwAAAD/aAQAAAAAAAAFRGQAAAAIAAPcINsJ9cu8/wgt7Js9L4T8AAAA/2gEAAAAAAAABUhkAAAACAAD3CDbCfXLvP0CT56VQLuE/AAAAP+oBAAAAAAAAAVMZAAAAAgAA9wQXwj567z96XgrlEgLhPwAAAD/qAQAAAAAAAAFUGQAAAAIAAPcA+MH/ge8/dm3j4xXH4D8AAAA/+gEAAAAAAAABVRkAAAACAAD5/NjBwInvP258vOIYjOA/AAAAP/oBAAAAAAAAAVYZAAAAAgAA+fi5wYGR7z9oi5XhG1HgPwAAAD8JAgAAAAAAAAFXGQAAAAIAAPn4ucGBke8/pla4IN4k4D8AAAA/CQIAAAAAAAABWBkAAAACAAD58HvBA6HvP8FDtr9A8d8/AAAAPxkCAAAAAAAAAVkZAAAAAgAA+fB7wQOh7z852vs9xZjfPwAAAD8ZAgAAAAAAAAFaGQAAAAIAAPnsXMHEqO8/L/itO8si3z8AAAA/KQIAAAAAAAABWxkAAAACAAD76D3BhbDvPycHhzrO594/AAAAPykCAAAAAAAAAVwZAAAAAgAA++g9wYWw7z8jFmA50azePwAAAD84AgAAAAAAAAFdGQAAAAIAAPvkHsFGuO8/HSU5ONRx3j8AAAA/OAIAAAAAAAABXhkAAAACAAD75B7BRrjvPxM0EjfXNt4/AAAAP0gCAAAAAAAAAV8ZAAAAAgAA++D/wAfA7z8RQ+s12vvdPwAAAD9IAgAAAAAAAAFgGQAAAAIAAP3c4MDIx+8/C1LENN3A3T8AAAA/VwIAAAAAAAABYRkAAAACAAD93ODAyMfvPwVhnTPghd0/AAAAP2cCAAAAAAAAAWIZAAAAAgAA/djBwInP7z//b3Yy40rdPwAAAD9nAgAAAAAAAAFjGQAAAAIAAP3YwcCJz+8/+35PMeYP3T8AAAA/dwIAAAAAAAABZBkAAAACAAD92MHAic/vP3UGvLBn8tw/AAAAP3cCAAAAAAAAAWUZAAAAAgAA+9SiwErX7z9zFZWvarfcPwAAAD+GAgAAAAAAAAFmGQAAAAIAAPvUosBK1+8/aSRurm183D8AAAA/hgIAAAAAAAABZxkAAAACAAD71KLAStfvP2czR61wQdw/AAAAP5YCAAAAAAAAAWgZAAAAAgAA+9SiwErX7z/furMs8iPcPwAAAD+mAgAAAAAAAAFpGQAAAAIAAPvUosBK1+8/YUIgrHMG3D8AAAA/pgIAAAAAAAABahkAAAACAAD71KLAStfvP93JjCv16Ns/AAAAP7UCAAAAAAAAAWsZAAAAAgAA+9SiwErX7z9bUfmqdsvbPwAAAD+1AgAAAAAAAAFsGQAAAAIAAPvUosBK1+8/19hlKvit2z8AAAA/xQIAAAAAAAABbRkAAAACAAD71KLAStfvP1Ng0ql5kNs/AAAAP9QCAAAAAAAAAW4ZAAAAAgAA+9SiwErX7z/R5z4p+3LbPwAAAD/kAgAAAAAAAAFvGQAAAAIAAP/Qg8AL3+8/TW+rqHxV2z8AAAA/9AIAAAAAAAABcBkAAAACAAD/0IPAC9/vP8v2Fyj+N9s/AAAAP/QCAAAAAAAAAXEZAAAAAgAA/8xkwMzm7z9HfoSnfxrbPwAAAD8DAwAAAAAAAAFyGQAAAAIAAP/MZMDM5u8/QY1dpoLf2j8AAAA/AwMAAAAAAAABcxkAAAACAAD/yEXAje7vP78UyiUEwto/AAAAPxMDAAAAAAAACw=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YyMzYuMCwgQ3VsdHVyZT1uZXV0cmFsLCBQdWJsaWNLZXlUb2tlbj0zMWJmMzg1NmFkMzY0ZTM1BQEAAAALSW5rTWF0dGVyVjEEAAAABVNjYWxlDUxpc3RgMStfaXRlbXMMTGlzdGAxK19zaXplD0xpc3RgMStfdmVyc2lvbgAEAAALF1NoYXJlZC5JbmtpbmcuSW5rQXRvbVtdAgAAAAgIAgAAAKrTZD8JAwAAAE0AAABOAAAABwMAAAAAAQAAAIAAAAAECUlua0F0b21WMQIAAAAJBAAAAAkFAAAACQYAAAAJBwAAAAkIAAAACQkAAAAJCgAAAAkLAAAACQwAAAAJDQAAAAkOAAAACQ8AAAAJEAAAAAkRAAAACRIAAAAJEwAAAAkUAAAACRUAAAAJFgAAAAkXAAAACRgAAAAJGQAAAAkaAAAACRsAAAAJHAAAAAkdAAAACR4AAAAJHwAAAAkgAAAACSEAAAAJIgAAAAkjAAAACSQAAAAJJQAAAAkmAAAACScAAAAJKAAAAAkpAAAACSoAAAAJKwAAAAksAAAACS0AAAAJLgAAAAkvAAAACTAAAAAJMQAAAAkyAAAACTMAAAAJNAAAAAk1AAAACTYAAAAJNwAAAAk4AAAACTkAAAAJOgAAAAk7AAAACTwAAAAJPQAAAAk+AAAACT8AAAAJQAAAAAlBAAAACUIAAAAJQwAAAAlEAAAACUUAAAAJRgAAAAlHAAAACUgAAAAJSQAAAAlKAAAACUsAAAAJTAAAAAlNAAAACU4AAAAJTwAAAAlQAAAADTMFBAAAAAtQZW5TdHJva2VWMQQAAAAKQXR0cmlidXRlcwVUcmFjZQlTdGFydFRpbWUEVHlwZQQEAAQPUGVuQXR0cmlidXRlc1YxAgAAAApJbmtUcmFjZVYxAgAAABAMQWN0aW9uVHlwZVYxAgAAAAIAAAAJUQAAAAlSAAAAOhMAAAAAAAAFrf///wxBY3Rpb25UeXBlVjEBAAAAB3ZhbHVlX18ACAIAAAAAAAAAAQUAAAAEAAAACVQAAAAJVQAAAHEZAAAAAAAAAar///+t////AAAAAAEGAAAABAAAAAlXAAAACVgAAACKHQAAAAAAAAGn////rf///wAAAAABBwAAAAQAAAAJWgAAAAlbAAAAnSQAAAAAAAABpP///63///8AAAAAAQgAAAAEAAAACV0AAAAJXgAAAK5LAAAAAAAAAaH///+t////AAAAAAEJAAAABAAAAAlgAAAACWEAAACMXQAAAAAAAAGe////rf///wAAAAABCgAAAAQAAAAJYwAAAAlkAAAAN2AAAAAAAAABm////63///8AAAAAAQsAAAAEAAAACWYAAAAJZwAAABBmAAAAAAAAAZj///+t////AAAAAAEMAAAABAAAAAlpAAAACWoAAABsbgAAAAAAAAGV////rf///wAAAAABDQAAAAQAAAAJbAAAAAltAAAA6XQAAAAAAAABkv///63///8AAAAAAQ4AAAAEAAAACW8AAAAJcAAAACuLAAAAAAAAAY////+t////AAAAAAEPAAAABAAAAAlyAAAACXMAAADflQAAAAAAAAGM////rf///wAAAAABEAAAAAQAAAAJdQAAAAl2AAAA27EAAAAAAAABif///63///8AAAAAAREAAAAEAAAACXgAAAAJeQAAAJO6AAAAAAAAAYb///+t////AAAAAAESAAAABAAAAAl7AAAACXwAAADNwQAAAAAAAAGD////rf///wAAAAABEwAAAAQAAAAJfgAAAAl/AAAAf8UAAAAAAAABgP///63///8AAAAAARQAAAAEAAAACYEAAAAJggAAAKjKAAAAAAAAAX3///+t////AAAAAAEVAAAABAAAAAmEAAAACYUAAAC/zQAAAAAAAAF6////rf///wAAAAABFgAAAAQAAAAJhwAAAAmIAAAAQtEAAAAAAAABd////63///8AAAAAARcAAAAEAAAACYoAAAAJiwAAAMHZAAAAAAAAAXT///+t////AAAAAAEYAAAABAAAAAmNAAAACY4AAACr8AAAAAAAAAFx////rf///wAAAAABGQAAAAQAAAAJkAAAAAmRAAAAfhkBAAAAAAABbv///63///8AAAAAARoAAAAEAAAACZMAAAAJlAAAAHEjAQAAAAAAAWv///+t////AAAAAAUbAAAADUNsZWFyQ2FudmFzVjECAAAACVN0YXJ0VGltZQRUeXBlAAQQDEFjdGlvblR5cGVWMQIAAAACAAAAf0ABAAAAAAABav///63///8AAAAAARwAAAAEAAAACZcAAAAJmAAAANpiAQAAAAAAAWf///+t////AAAAAAEdAAAABAAAAAmaAAAACZsAAAAQZgEAAAAAAAFk////rf///wAAAAABHgAAAAQAAAAJnQAAAAmeAAAAOWwBAAAAAAABYf///63///8AAAAAAR8AAAAEAAAACaAAAAAJoQAAAGOEAQAAAAAAAV7///+t////AAAAAAEgAAAABAAAAAmjAAAACaQAAAAdiwEAAAAAAAFb////rf///wAAAAABIQAAAAQAAAAJpgAAAAmnAAAA1JIBAAAAAAABWP///63///8AAAAAASIAAAAEAAAACakAAAAJqgAAAPigAQAAAAAAAVX///+t////AAAAAAEjAAAABAAAAAmsAAAACa0AAAAzpgEAAAAAAAFS////rf///wAAAAABJAAAAAQAAAAJrwAAAAmwAAAAMuABAAAAAAABT////63///8AAAAAASUAAAAEAAAACbIAAAAJswAAAOrkAQAAAAAAAUz///+t////AAAAAAEmAAAABAAAAAm1AAAACbYAAACp5wEAAAAAAAFJ////rf///wAAAAABJwAAAAQAAAAJuAAAAAm5AAAAMOkBAAAAAAABRv///63///8AAAAAASgAAAAEAAAACbsAAAAJvAAAAAfrAQAAAAAAAUP///+t////AAAAAAEpAAAABAAAAAm+AAAACb8AAADe7AEAAAAAAAFA////rf///wAAAAABKgAAAAQAAAAJwQAAAAnCAAAAPPUBAAAAAAABPf///63///8AAAAAASsAAAAEAAAACcQAAAAJxQAAAGv4AQAAAAAAATr///+t////AAAAAAEsAAAABAAAAAnHAAAACcgAAABR+gEAAAAAAAE3////rf///wAAAAABLQAAAAQAAAAJygAAAAnLAAAAnRQCAAAAAAABNP///63///8AAAAAAS4AAAAEAAAACc0AAAAJzgAAACAZAgAAAAAAATH///+t////AAAAAAEvAAAABAAAAAnQAAAACdEAAAATHAIAAAAAAAEu////rf///wAAAAABMAAAAAQAAAAJ0wAAAAnUAAAA6CYCAAAAAAABK////63///8AAAAAATEAAAAEAAAACdYAAAAJ1wAAALMsAgAAAAAAASj///+t////AAAAAAEyAAAABAAAAAnZAAAACdoAAAB5NAIAAAAAAAEl////rf///wAAAAABMwAAAAQAAAAJ3AAAAAndAAAArD8CAAAAAAABIv///63///8AAAAAATQAAAAEAAAACd8AAAAJ4AAAAOBNAgAAAAAAAR////+t////AAAAAAE1AAAAGwAAAMxcAgAAAAAAAR7///+t////AAAAAAE2AAAABAAAAAnjAAAACeQAAAADZgIAAAAAAAEb////rf///wAAAAABNwAAAAQAAAAJ5gAAAAnnAAAAwnECAAAAAAABGP///63///8AAAAAATgAAAAEAAAACekAAAAJ6gAAAMt3AgAAAAAAARX///+t////AAAAAAE5AAAABAAAAAnsAAAACe0AAACBeQIAAAAAAAES////rf///wAAAAABOgAAAAQAAAAJ7wAAAAnwAAAAbHsCAAAAAAABD////63///8AAAAAATsAAAAEAAAACfIAAAAJ8wAAAMB8AgAAAAAAAQz///+t////AAAAAAE8AAAABAAAAAn1AAAACfYAAACzggIAAAAAAAEJ////rf///wAAAAABPQAAAAQAAAAJ+AAAAAn5AAAAd4gCAAAAAAABBv///63///8AAAAAAT4AAAAEAAAACfsAAAAJ/AAAABGPAgAAAAAAAQP///+t////AAAAAAE/AAAABAAAAAn+AAAACf8AAAASlQIAAAAAAAEA////rf///wAAAAABQAAAAAQAAAAJAQEAAAkCAQAARKACAAAAAAAB/f7//63///8AAAAAAUEAAAAEAAAACQQBAAAJBQEAAO6rAgAAAAAAAfr+//+t////AAAAAAFCAAAABAAAAAkHAQAACQgBAACTsQIAAAAAAAH3/v//rf///wAAAAABQwAAAAQAAAAJCgEAAAkLAQAAaLcCAAAAAAAB9P7//63///8AAAAAAUQAAAAEAAAACQ0BAAAJDgEAAInDAgAAAAAAAfH+//+t////AAAAAAFFAAAABAAAAAkQAQAACREBAADrxgIAAAAAAAHu/v//rf///wAAAAABRgAAAAQAAAAJEwEAAAkUAQAAA8wCAAAAAAAB6/7//63///8AAAAAAUcAAAAEAAAACRYBAAAJFwEAADvPAgAAAAAAAej+//+t////AAAAAAFIAAAABAAAAAkZAQAACRoBAADb0QIAAAAAAAHl/v//rf///wAAAAABSQAAAAQAAAAJHAEAAAkdAQAAjtcCAAAAAAAB4v7//63///8AAAAAAUoAAAAEAAAACR8BAAAJIAEAAPPZAgAAAAAAAd/+//+t////AAAAAAFLAAAABAAAAAkiAQAACSMBAACB4gIAAAAAAAHc/v//rf///wAAAAABTAAAAAQAAAAJJQEAAAkmAQAAn/QCAAAAAAAB2f7//63///8AAAAAAU0AAAAEAAAACSgBAAAJKQEAACgWAwAAAAAAAdb+//+t////AAAAAAFOAAAABAAAAAkrAQAACSwBAABEGgMAAAAAAAHT/v//rf///wAAAAABTwAAAAQAAAAJLgEAAAkvAQAAUDMDAAAAAAAB0P7//63///8AAAAAAVAAAAAbAAAAEFoDAAAAAAABz/7//63///8AAAAABVEAAAAPUGVuQXR0cmlidXRlc1YxCgAAAAdfY29sb3JBB19jb2xvclIHX2NvbG9yRwdfY29sb3JCCkZpdFRvQ3VydmUGSGVpZ2h0Dklnbm9yZVByZXNzdXJlDUlzSGlnaGxpZ2h0ZXIFU2hhcGUFV2lkdGgAAAAAAAAAAAQAAgICAgEGAQEMQnJ1c2hTaGFwZVYxAgAAAAYCAAAA/wAAAAAAAAAAAAAIQAAABc7+//8MQnJ1c2hTaGFwZVYxAQAAAAd2YWx1ZV9fAAgCAAAAAQAAAAAAAAAAAAhABVIAAAAKSW5rVHJhY2VWMQMAAAANTGlzdGAxK19pdGVtcwxMaXN0YDErX3NpemUPTGlzdGAxK192ZXJzaW9uBAAAGFNoYXJlZC5JbmtpbmcuSW5rUG9pbnRbXQIAAAAICAIAAAAJMwEAAFUAAABVAAAAAVQAAABRAAAA/wAAAAAAAAAAAAAIQAAAAcz+///O/v//AQAAAAAAAAAAAAhAAVUAAABSAAAACTUBAABaAAAAWgAAAAFXAAAAUQAAAP8AAAAAAAAAAAAACEAAAAHK/v//zv7//wEAAAAAAAAAAAAIQAFYAAAAUgAAAAk3AQAAdwAAAHcAAAABWgAAAFEAAAD/AAAAAAAAAAAAAAhAAAAByP7//87+//8BAAAAAAAAAAAACEABWwAAAFIAAAAJOQEAAE8AAABPAAAAAV0AAABRAAAA/wAAAAAAAAAAAAAIQAAAAcb+///O/v//AQAAAAAAAAAAAAhAAV4AAABSAAAACTsBAABSAAAAUgAAAAFgAAAAUQAAAP8AAAAAAAAAAAAACEAAAAHE/v//zv7//wEAAAAAAAAAAAAIQAFhAAAAUgAAAAk9AQAAHAAAABwAAAABYwAAAFEAAAD/AAAAAAAAAAAAAAhAAAABwv7//87+//8BAAAAAAAAAAAACEABZAAAAFIAAAAJPwEAACEAAAAhAAAAAWYAAABRAAAA/wAAAAAAAAAAAAAIQAAAAcD+///O/v//AQAAAAAAAAAAAAhAAWcAAABSAAAACUEBAAC0AAAAtAAAAAFpAAAAUQAAAP8AAAAAAAAAAAAACEAAAAG+/v//zv7//wEAAAAAAAAAAAAIQAFqAAAAUgAAAAlDAQAANQAAADUAAAABbAAAAFEAAAD/AAAAAAAAAAAAAAhAAAABvP7//87+//8BAAAAAAAAAAAACEABbQAAAFIAAAAJRQEAAJ0AAACdAAAAAW8AAABRAAAA/wAAAAAAAAAAAAAIQAAAAbr+///O/v//AQAAAAAAAAAAAAhAAXAAAABSAAAACUcBAAC2AAAAtgAAAAFyAAAAUQAAAP8AAAAAAAAAAAAACEAAAAG4/v//zv7//wEAAAAAAAAAAAAIQAFzAAAAUgAAAAlJAQAA1wAAANcAAAABdQAAAFEAAAD/AAAAAAAAAAAAAAhAAAABtv7//87+//8BAAAAAAAAAAAACEABdgAAAFIAAAAJSwEAAD4AAAA+AAAAAXgAAABRAAAA/wAAAAAAAAAAAAAIQAAAAbT+///O/v//AQAAAAAAAAAAAAhAAXkAAABSAAAACU0BAAAPAAAADwAAAAF7AAAAUQAAAP8AAAAAAAAAAAAACEAAAAGy/v//zv7//wEAAAAAAAAAAAAIQAF8AAAAUgAAAAlPAQAAJgAAACYAAAABfgAAAFEAAAD/AAAAAAAAAAAAAAhAAAABsP7//87+//8BAAAAAAAAAAAACEABfwAAAFIAAAAJUQEAACwAAAAsAAAAAYEAAABRAAAA/wAAAAAAAAAAAAAIQAAAAa7+///O/v//AQAAAAAAAAAAAAhAAYIAAABSAAAACVMBAAArAAAAKwAAAAGEAAAAUQAAAP8AAAAAAAAAAAAACEAAAAGs/v//zv7//wEAAAAAAAAAAAAIQAGFAAAAUgAAAAlVAQAASAAAAEgAAAABhwAAAFEAAAD/AAAAAAAAAAAAAAhAAAABqv7//87+//8BAAAAAAAAAAAACEABiAAAAFIAAAAJVwEAACkAAAApAAAAAYoAAABRAAAA/wAAAAAAAAAAAAAIQAAAAaj+///O/v//AQAAAAAAAAAAAAhAAYsAAABSAAAACVkBAAD7AAAA+wAAAAGNAAAAUQAAAP8AAAAAAAAAAAAACEAAAAGm/v//zv7//wEAAAAAAAAAAAAIQAGOAAAAUgAAAAlbAQAATgAAAE4AAAABkAAAAFEAAAD/AAAAAAAAAAAAAAhAAAABpP7//87+//8BAAAAAAAAAAAACEABkQAAAFIAAAAJXQEAAIQAAACEAAAAAZMAAABRAAAA/wAAAAAAAAAAAAAIQAAAAaL+///O/v//AQAAAAAAAAAAAAhAAZQAAABSAAAACV8BAABOAAAATgAAAAGXAAAAUQAAAP8AAAAAAAAAAAAACEAAAAGg/v//zv7//wEAAAAAAAAAAAAIQAGYAAAAUgAAAAlhAQAARgAAAEYAAAABmgAAAFEAAAD/AAAAAAAAAAAAAAhAAAABnv7//87+//8BAAAAAAAAAAAACEABmwAAAFIAAAAJYwEAAHEAAABxAAAAAZ0AAABRAAAA/wAAAAAAAAAAAAAIQAAAAZz+///O/v//AQAAAAAAAAAAAAhAAZ4AAABSAAAACWUBAAA8AAAAPAAAAAGgAAAAUQAAAP8AAAAAAAAAAAAACEAAAAGa/v//zv7//wEAAAAAAAAAAAAIQAGhAAAAUgAAAAlnAQAAoQAAAKEAAAABowAAAFEAAAD/AAAAAAAAAAAAAAhAAAABmP7//87+//8BAAAAAAAAAAAACEABpAAAAFIAAAAJaQEAADMAAAAzAAAAAaYAAABRAAAA/wAAAAAAAAAAAAAIQAAAAZb+///O/v//AQAAAAAAAAAAAAhAAacAAABSAAAACWsBAADIAAAAyAAAAAGpAAAAUQAAAP8AAAAAAAAAAAAACEAAAAGU/v//zv7//wEAAAAAAAAAAAAIQAGqAAAAUgAAAAltAQAAhQAAAIUAAAABrAAAAFEAAAD/AAAAAAAAAAAAAAhAAAABkv7//87+//8BAAAAAAAAAAAACEABrQAAAFIAAAAJbwEAADEAAAAxAAAAAa8AAABRAAAA/wAAAAAAAAAAAAAIQAAAAZD+///O/v//AQAAAAAAAAAAAAhAAbAAAABSAAAACXEBAAAiAAAAIgAAAAGyAAAAUQAAAP8AAAAAAAAAAAAACEAAAAGO/v//zv7//wEAAAAAAAAAAAAIQAGzAAAAUgAAAAlzAQAAGgAAABoAAAABtQAAAFEAAAD/AAAAAAAAAAAAAAhAAAABjP7//87+//8BAAAAAAAAAAAACEABtgAAAFIAAAAJdQEAAA0AAAANAAAAAbgAAABRAAAA/wAAAAAAAAAAAAAIQAAAAYr+///O/v//AQAAAAAAAAAAAAhAAbkAAABSAAAACXcBAAAWAAAAFgAAAAG7AAAAUQAAAP8AAAAAAAAAAAAACEAAAAGI/v//zv7//wEAAAAAAAAAAAAIQAG8AAAAUgAAAAl5AQAAFwAAABcAAAABvgAAAFEAAAD/AAAAAAAAAAAAAAhAAAABhv7//87+//8BAAAAAAAAAAAACEABvwAAAFIAAAAJewEAAHsAAAB7AAAAAcEAAABRAAAA/wAAAAAAAAAAAAAIQAAAAYT+///O/v//AQAAAAAAAAAAAAhAAcIAAABSAAAACX0BAAAiAAAAIgAAAAHEAAAAUQAAAP8AAAAAAAAAAAAACEAAAAGC/v//zv7//wEAAAAAAAAAAAAIQAHFAAAAUgAAAAl/AQAAGQAAABkAAAABxwAAAFEAAAD/AAAAAAAAAAAAAAhAAAABgP7//87+//8BAAAAAAAAAAAACEAByAAAAFIAAAAJgQEAABkAAAAZAAAAAcoAAABRAAAA/wAAAAAAAAAAAAAIQAAAAX7+///O/v//AQAAAAAAAAAAAAhAAcsAAABSAAAACYMBAABCAAAAQgAAAAHNAAAAUQAAAP8AAAAAAAAAAAAACEAAAAF8/v//zv7//wEAAAAAAAAAAAAIQAHOAAAAUgAAAAmFAQAAEQAAABEAAAAB0AAAAFEAAAD/AAAAAAAAAAAAAAhAAAABev7//87+//8BAAAAAAAAAAAACEAB0QAAAFIAAAAJhwEAAFgAAABYAAAAAdMAAABRAAAA/wAAAAAAAAAAAAAIQAAAAXj+///O/v//AQAAAAAAAAAAAAhAAdQAAABSAAAACYkBAAAzAAAAMwAAAAHWAAAAUQAAAP8AAAAAAAAAAAAACEAAAAF2/v//zv7//wEAAAAAAAAAAAAIQAHXAAAAUgAAAAmLAQAAKwAAACsAAAAB2QAAAFEAAAD/AAAAAAAAAAAAAAhAAAABdP7//87+//8BAAAAAAAAAAAACEAB2gAAAFIAAAAJjQEAAFcAAABXAAAAAdwAAABRAAAA/wAAAAAAAAAAAAAIQAAAAXL+///O/v//AQAAAAAAAAAAAAhAAd0AAABSAAAACY8BAADEAAAAxAAAAAHfAAAAUQAAAP8AAAAAAAAAAAAACEAAAAFw/v//zv7//wEAAAAAAAAAAAAIQAHgAAAAUgAAAAmRAQAArgAAAK4AAAAB4wAAAFEAAAD/AAAAAAAAAAAAAAhAAAABbv7//87+//8BAAAAAAAAAAAACEAB5AAAAFIAAAAJkwEAAFIAAABSAAAAAeYAAABRAAAA/wAAAAAAAAAAAAAIQAAAAWz+///O/v//AQAAAAAAAAAAAAhAAecAAABSAAAACZUBAACYAAAAmAAAAAHpAAAAUQAAAP8AAAAAAAAAAAAACEAAAAFq/v//zv7//wEAAAAAAAAAAAAIQAHqAAAAUgAAAAmXAQAADQAAAA0AAAAB7AAAAFEAAAD/AAAAAAAAAAAAAAhAAAABaP7//87+//8BAAAAAAAAAAAACEAB7QAAAFIAAAAJmQEAABoAAAAaAAAAAe8AAABRAAAA/wAAAAAAAAAAAAAIQAAAAWb+///O/v//AQAAAAAAAAAAAAhAAfAAAABSAAAACZsBAAASAAAAEgAAAAHyAAAAUQAAAP8AAAAAAAAAAAAACEAAAAFk/v//zv7//wEAAAAAAAAAAAAIQAHzAAAAUgAAAAmdAQAACAAAAAgAAAAB9QAAAFEAAAD/AAAAAAAAAAAAAAhAAAABYv7//87+//8BAAAAAAAAAAAACEAB9gAAAFIAAAAJnwEAADMAAAAzAAAAAfgAAABRAAAA/wAAAAAAAAAAAAAIQAAAAWD+///O/v//AQAAAAAAAAAAAAhAAfkAAABSAAAACaEBAAB7AAAAewAAAAH7AAAAUQAAAP8AAAAAAAAAAAAACEAAAAFe/v//zv7//wEAAAAAAAAAAAAIQAH8AAAAUgAAAAmjAQAAdAAAAHQAAAAB/gAAAFEAAAD/AAAAAAAAAAAAAAhAAAABXP7//87+//8BAAAAAAAAAAAACEAB/wAAAFIAAAAJpQEAAPUAAAD1AAAAAQEBAABRAAAA/wAAAAAAAAAAAAAIQAAAAVr+///O/v//AQAAAAAAAAAAAAhAAQIBAABSAAAACacBAAA7AAAAOwAAAAEEAQAAUQAAAP8AAAAAAAAAAAAACEAAAAFY/v//zv7//wEAAAAAAAAAAAAIQAEFAQAAUgAAAAmpAQAAeQAAAHkAAAABBwEAAFEAAAD/AAAAAAAAAAAAAAhAAAABVv7//87+//8BAAAAAAAAAAAACEABCAEAAFIAAAAJqwEAAGUAAABlAAAAAQoBAABRAAAA/wAAAAAAAAAAAAAIQAAAAVT+///O/v//AQAAAAAAAAAAAAhAAQsBAABSAAAACa0BAADjAAAA4wAAAAENAQAAUQAAAP8AAAAAAAAAAAAACEAAAAFS/v//zv7//wEAAAAAAAAAAAAIQAEOAQAAUgAAAAmvAQAAJgAAACYAAAABEAEAAFEAAAD/AAAAAAAAAAAAAAhAAAABUP7//87+//8BAAAAAAAAAAAACEABEQEAAFIAAAAJsQEAACUAAAAlAAAAARMBAABRAAAA/wAAAAAAAAAAAAAIQAAAAU7+///O/v//AQAAAAAAAAAAAAhAARQBAABSAAAACbMBAAAZAAAAGQAAAAEWAQAAUQAAAP8AAAAAAAAAAAAACEAAAAFM/v//zv7//wEAAAAAAAAAAAAIQAEXAQAAUgAAAAm1AQAAHwAAAB8AAAABGQEAAFEAAAD/AAAAAAAAAAAAAAhAAAABSv7//87+//8BAAAAAAAAAAAACEABGgEAAFIAAAAJtwEAAIQAAACEAAAAARwBAABRAAAA/wAAAAAAAAAAAAAIQAAAAUj+///O/v//AQAAAAAAAAAAAAhAAR0BAABSAAAACbkBAAAZAAAAGQAAAAEfAQAAUQAAAP8AAAAAAAAAAAAACEAAAAFG/v//zv7//wEAAAAAAAAAAAAIQAEgAQAAUgAAAAm7AQAAIQAAACEAAAABIgEAAFEAAAD/AAAAAAAAAAAAAAhAAAABRP7//87+//8BAAAAAAAAAAAACEABIwEAAFIAAAAJvQEAAFMAAABTAAAAASUBAABRAAAA/wAAAAAAAAAAAAAIQAAAAUL+///O/v//AQAAAAAAAAAAAAhAASYBAABSAAAACb8BAAAtAAAALQAAAAEoAQAAUQAAAP8AAAAAAAAAAAAACEAAAAFA/v//zv7//wEAAAAAAAAAAAAIQAEpAQAAUgAAAAnBAQAAPwAAAD8AAAABKwEAAFEAAAD/AAAAAAAAAAAAAAhAAAABPv7//87+//8BAAAAAAAAAAAACEABLAEAAFIAAAAJwwEAAE0AAABNAAAAAS4BAABRAAAA/wAAAAAAAAAAAAAIQAAAATz+///O/v//AQAAAAAAAAAAAAhAAS8BAABSAAAACcUBAAB8AAAAfAAAAAczAQAAAAEAAACAAAAABApJbmtQb2ludFYxAgAAAAnGAQAACccBAAAJyAEAAAnJAQAACcoBAAAJywEAAAnMAQAACc0BAAAJzgEAAAnPAQAACdABAAAJ0QEAAAnSAQAACdMBAAAJ1AEAAAnVAQAACdYBAAAJ1wEAAAnYAQAACdkBAAAJ2gEAAAnbAQAACdwBAAAJ3QEAAAneAQAACd8BAAAJ4AEAAAnhAQAACeIBAAAJ4wEAAAnkAQAACeUBAAAJ5gEAAAnnAQAACegBAAAJ6QEAAAnqAQAACesBAAAJ7AEAAAntAQAACe4BAAAJ7wEAAAnwAQAACfEBAAAJ8gEAAAnzAQAACfQBAAAJ9QEAAAn2AQAACfcBAAAJ+AEAAAn5AQAACfoBAAAJ+wEAAAn8AQAACf0BAAAJ/gEAAAn/AQAACQACAAAJAQIAAAkCAgAACQMCAAAJBAIAAAkFAgAACQYCAAAJBwIAAAkIAgAACQkCAAAJCgIAAAkLAgAACQwCAAAJDQIAAAkOAgAACQ8CAAAJEAIAAAkRAgAACRICAAAJEwIAAAkUAgAACRUCAAAJFgIAAAkXAgAACRgCAAAJGQIAAAkaAgAADSsHNQEAAAABAAAAgAAAAAQKSW5rUG9pbnRWMQIAAAAJGwIAAAkcAgAACR0CAAAJHgIAAAkfAgAACSACAAAJIQIAAAkiAgAACSMCAAAJJAIAAAklAgAACSYCAAAJJwIAAAkoAgAACSkCAAAJKgIAAAkrAgAACSwCAAAJLQIAAAkuAgAACS8CAAAJMAIAAAkxAgAACTICAAAJMwIAAAk0AgAACTUCAAAJNgIAAAk3AgAACTgCAAAJOQIAAAk6AgAACTsCAAAJPAIAAAk9AgAACT4CAAAJPwIAAAlAAgAACUECAAAJQgIAAAlDAgAACUQCAAAJRQIAAAlGAgAACUcCAAAJSAIAAAlJAgAACUoCAAAJSwIAAAlMAgAACU0CAAAJTgIAAAlPAgAACVACAAAJUQIAAAlSAgAACVMCAAAJVAIAAAlVAgAACVYCAAAJVwIAAAlYAgAACVkCAAAJWgIAAAlbAgAACVwCAAAJXQIAAAleAgAACV8CAAAJYAIAAAlhAgAACWICAAAJYwIAAAlkAgAACWUCAAAJZgIAAAlnAgAACWgCAAAJaQIAAAlqAgAACWsCAAAJbAIAAAltAgAACW4CAAAJbwIAAAlwAgAACXECAAAJcgIAAAlzAgAACXQCAAANJgc3AQAAAAEAAACAAAAABApJbmtQb2ludFYxAgAAAAl1AgAACXYCAAAJdwIAAAl4AgAACXkCAAAJegIAAAl7AgAACXwCAAAJfQIAAAl+AgAACX8CAAAJgAIAAAmBAgAACYICAAAJgwIAAAmEAgAACYUCAAAJhgIAAAmHAgAACYgCAAAJiQIAAAmKAgAACYsCAAAJjAIAAAmNAgAACY4CAAAJjwIAAAmQAgAACZECAAAJkgIAAAmTAgAACZQCAAAJlQIAAAmWAgAACZcCAAAJmAIAAAmZAgAACZoCAAAJmwIAAAmcAgAACZ0CAAAJngIAAAmfAgAACaACAAAJoQIAAAmiAgAACaMCAAAJpAIAAAmlAgAACaYCAAAJpwIAAAmoAgAACakCAAAJqgIAAAmrAgAACawCAAAJrQIAAAmuAgAACa8CAAAJsAIAAAmxAgAACbICAAAJswIAAAm0AgAACbUCAAAJtgIAAAm3AgAACbgCAAAJuQIAAAm6AgAACbsCAAAJvAIAAAm9AgAACb4CAAAJvwIAAAnAAgAACcECAAAJwgIAAAnDAgAACcQCAAAJxQIAAAnGAgAACccCAAAJyAIAAAnJAgAACcoCAAAJywIAAAnMAgAACc0CAAAJzgIAAAnPAgAACdACAAAJ0QIAAAnSAgAACdMCAAAJ1AIAAAnVAgAACdYCAAAJ1wIAAAnYAgAACdkCAAAJ2gIAAAnbAgAACdwCAAAJ3QIAAAneAgAACd8CAAAJ4AIAAAnhAgAACeICAAAJ4wIAAAnkAgAACeUCAAAJ5gIAAAnnAgAACegCAAAJ6QIAAAnqAgAACesCAAANCQc5AQAAAAEAAACAAAAABApJbmtQb2ludFYxAgAAAAnsAgAACe0CAAAJ7gIAAAnvAgAACfACAAAJ8QIAAAnyAgAACfMCAAAJ9AIAAAn1AgAACfYCAAAJ9wIAAAn4AgAACfkCAAAJ+gIAAAn7AgAACfwCAAAJ/QIAAAn+AgAACf8CAAAJAAMAAAkBAwAACQIDAAAJAwMAAAkEAwAACQUDAAAJBgMAAAkHAwAACQgDAAAJCQMAAAkKAwAACQsDAAAJDAMAAAkNAwAACQ4DAAAJDwMAAAkQAwAACREDAAAJEgMAAAkTAwAACRQDAAAJFQMAAAkWAwAACRcDAAAJGAMAAAkZAwAACRoDAAAJGwMAAAkcAwAACR0DAAAJHgMAAAkfAwAACSADAAAJIQMAAAkiAwAACSMDAAAJJAMAAAklAwAACSYDAAAJJwMAAAkoAwAACSkDAAAJKgMAAAkrAwAACSwDAAAJLQMAAAkuAwAACS8DAAAJMAMAAAkxAwAACTIDAAAJMwMAAAk0AwAACTUDAAAJNgMAAAk3AwAACTgDAAAJOQMAAAk6AwAADTEHOwEAAAABAAAAgAAAAAQKSW5rUG9pbnRWMQIAAAAJOwMAAAk8AwAACT0DAAAJPgMAAAk/AwAACUADAAAJQQMAAAlCAwAACUMDAAAJRAMAAAlFAwAACUYDAAAJRwMAAAlIAwAACUkDAAAJSgMAAAlLAwAACUwDAAAJTQMAAAlOAwAACU8DAAAJUAMAAAlRAwAACVIDAAAJUwMAAAlUAwAACVUDAAAJVgMAAAlXAwAACVgDAAAJWQMAAAlaAwAACVsDAAAJXAMAAAldAwAACV4DAAAJXwMAAAlgAwAACWEDAAAJYgMAAAljAwAACWQDAAAJZQMAAAlmAwAACWcDAAAJaAMAAAlpAwAACWoDAAAJawMAAAlsAwAACW0DAAAJbgMAAAlvAwAACXADAAAJcQMAAAlyAwAACXMDAAAJdAMAAAl1AwAACXYDAAAJdwMAAAl4AwAACXkDAAAJegMAAAl7AwAACXwDAAAJfQMAAAl+AwAACX8DAAAJgAMAAAmBAwAACYIDAAAJgwMAAAmEAwAACYUDAAAJhgMAAAmHAwAACYgDAAAJiQMAAAmKAwAACYsDAAAJjAMAAA0uBz0BAAAAAQAAACAAAAAECklua1BvaW50VjECAAAACY0DAAAJjgMAAAmPAwAACZADAAAJkQMAAAmSAwAACZMDAAAJlAMAAAmVAwAACZYDAAAJlwMAAAmYAwAACZkDAAAJmgMAAAmbAwAACZwDAAAJnQMAAAmeAwAACZ8DAAAJoAMAAAmhAwAACaIDAAAJowMAAAmkAwAACaUDAAAJpgMAAAmnAwAACagDAAANBAc/AQAAAAEAAABAAAAABApJbmtQb2ludFYxAgAAAAmpAwAACaoDAAAJqwMAAAmsAwAACa0DAAAJrgMAAAmvAwAACbADAAAJsQMAAAmyAwAACbMDAAAJtAMAAAm1AwAACbYDAAAJtwMAAAm4AwAACbkDAAAJugMAAAm7AwAACbwDAAAJvQMAAAm+AwAACb8DAAAJwAMAAAnBAwAACcIDAAAJwwMAAAnEAwAACcUDAAAJxgMAAAnHAwAACcgDAAAJyQMAAA0fB0EBAAAAAQAAAAABAAAECklua1BvaW50VjECAAAACcoDAAAJywMAAAnMAwAACc0DAAAJzgMAAAnPAwAACdADAAAJ0QMAAAnSAwAACdMDAAAJ1AMAAAnVAwAACdYDAAAJ1wMAAAnYAwAACdkDAAAJ2gMAAAnbAwAACdwDAAAJ3QMAAAneAwAACd8DAAAJ4AMAAAnhAwAACeIDAAAJ4wMAAAnkAwAACeUDAAAJ5gMAAAnnAwAACegDAAAJ6QMAAAnqAwAACesDAAAJ7AMAAAntAwAACe4DAAAJ7wMAAAnwAwAACfEDAAAJ8gMAAAnzAwAACfQDAAAJ9QMAAAn2AwAACfcDAAAJ+AMAAAn5AwAACfoDAAAJ+wMAAAn8AwAACf0DAAAJ/gMAAAn/AwAACQAEAAAJAQQAAAkCBAAACQMEAAAJBAQAAAkFBAAACQYEAAAJBwQAAAkIBAAACQkEAAAJCgQAAAkLBAAACQwEAAAJDQQAAAkOBAAACQ8EAAAJEAQAAAkRBAAACRIEAAAJEwQAAAkUBAAACRUEAAAJFgQAAAkXBAAACRgEAAAJGQQAAAkaBAAACRsEAAAJHAQAAAkdBAAACR4EAAAJHwQAAAkgBAAACSEEAAAJIgQAAAkjBAAACSQEAAAJJQQAAAkmBAAACScEAAAJKAQAAAkpBAAACSoEAAAJKwQAAAksBAAACS0EAAAJLgQAAAkvBAAACTAEAAAJMQQAAAkyBAAACTMEAAAJNAQAAAk1BAAACTYEAAAJNwQAAAk4BAAACTkEAAAJOgQAAAk7BAAACTwEAAAJPQQAAAk+BAAACT8EAAAJQAQAAAlBBAAACUIEAAAJQwQAAAlEBAAACUUEAAAJRgQAAAlHBAAACUgEAAAJSQQAAAlKBAAACUsEAAAJTAQAAAlNBAAACU4EAAAJTwQAAAlQBAAACVEEAAAJUgQAAAlTBAAACVQEAAAJVQQAAAlWBAAACVcEAAAJWAQAAAlZBAAACVoEAAAJWwQAAAlcBAAACV0EAAAJXgQAAAlfBAAACWAEAAAJYQQAAAliBAAACWMEAAAJZAQAAAllBAAACWYEAAAJZwQAAAloBAAACWkEAAAJagQAAAlrBAAACWwEAAAJbQQAAAluBAAACW8EAAAJcAQAAAlxBAAACXIEAAAJcwQAAAl0BAAACXUEAAAJdgQAAAl3BAAACXgEAAAJeQQAAAl6BAAACXsEAAAJfAQAAAl9BAAADUwHQwEAAAABAAAAQAAAAAQKSW5rUG9pbnRWMQIAAAAJfgQAAAl/BAAACYAEAAAJgQQAAAmCBAAACYMEAAAJhAQAAAmFBAAACYYEAAAJhwQAAAmIBAAACYkEAAAJigQAAAmLBAAACYwEAAAJjQQAAAmOBAAACY8EAAAJkAQAAAmRBAAACZIEAAAJkwQAAAmUBAAACZUEAAAJlgQAAAmXBAAACZgEAAAJmQQAAAmaBAAACZsEAAAJnAQAAAmdBAAACZ4EAAAJnwQAAAmgBAAACaEEAAAJogQAAAmjBAAACaQEAAAJpQQAAAmmBAAACacEAAAJqAQAAAmpBAAACaoEAAAJqwQAAAmsBAAACa0EAAAJrgQAAAmvBAAACbAEAAAJsQQAAAmyBAAADQsHRQEAAAABAAAAAAEAAAQKSW5rUG9pbnRWMQIAAAAJswQAAAm0BAAACbUEAAAJtgQAAAm3BAAACbgEAAAJuQQAAAm6BAAACbsEAAAJvAQAAAm9BAAACb4EAAAJvwQAAAnABAAACcEEAAAJwgQAAAnDBAAACcQEAAAJxQQAAAnGBAAACccEAAAJyAQAAAnJBAAACcoEAAAJywQAAAnMBAAACc0EAAAJzgQAAAnPBAAACdAEAAAJ0QQAAAnSBAAACdMEAAAJ1AQAAAnVBAAACdYEAAAJ1wQAAAnYBAAACdkEAAAJ2gQAAAnbBAAACdwEAAAJ3QQAAAneBAAACd8EAAAJ4AQAAAnhBAAACeIEAAAJ4wQAAAnkBAAACeUEAAAJ5gQAAAnnBAAACegEAAAJ6QQAAAnqBAAACesEAAAJ7AQAAAntBAAACe4EAAAJ7wQAAAnwBAAACfEEAAAJ8gQAAAnzBAAACfQEAAAJ9QQAAAn2BAAACfcEAAAJ+AQAAAn5BAAACfoEAAAJ+wQAAAn8BAAACf0EAAAJ/gQAAAn/BAAACQAFAAAJAQUAAAkCBQAACQMFAAAJBAUAAAkFBQAACQYFAAAJBwUAAAkIBQAACQkFAAAJCgUAAAkLBQAACQwFAAAJDQUAAAkOBQAACQ8FAAAJEAUAAAkRBQAACRIFAAAJEwUAAAkUBQAACRUFAAAJFgUAAAkXBQAACRgFAAAJGQUAAAkaBQAACRsFAAAJHAUAAAkdBQAACR4FAAAJHwUAAAkgBQAACSEFAAAJIgUAAAkjBQAACSQFAAAJJQUAAAkmBQAACScFAAAJKAUAAAkpBQAACSoFAAAJKwUAAAksBQAACS0FAAAJLgUAAAkvBQAACTAFAAAJMQUAAAkyBQAACTMFAAAJNAUAAAk1BQAACTYFAAAJNwUAAAk4BQAACTkFAAAJOgUAAAk7BQAACTwFAAAJPQUAAAk+BQAACT8FAAAJQAUAAAlBBQAACUIFAAAJQwUAAAlEBQAACUUFAAAJRgUAAAlHBQAACUgFAAAJSQUAAAlKBQAACUsFAAAJTAUAAAlNBQAACU4FAAAJTwUAAA1jB0cBAAAAAQAAAAABAAAECklua1BvaW50VjECAAAACVAFAAAJUQUAAAlSBQAACVMFAAAJVAUAAAlVBQAACVYFAAAJVwUAAAlYBQAACVkFAAAJWgUAAAlbBQAACVwFAAAJXQUAAAleBQAACV8FAAAJYAUAAAlhBQAACWIFAAAJYwUAAAlkBQAACWUFAAAJZgUAAAlnBQAACWgFAAAJaQUAAAlqBQAACWsFAAAJbAUAAAltBQAACW4FAAAJbwUAAAlwBQAACXEFAAAJcgUAAAlzBQAACXQFAAAJdQUAAAl2BQAACXcFAAAJeAUAAAl5BQAACXoFAAAJewUAAAl8BQAACX0FAAAJfgUAAAl/BQAACYAFAAAJgQUAAAmCBQAACYMFAAAJhAUAAAmFBQAACYYFAAAJhwUAAAmIBQAACYkFAAAJigUAAAmLBQAACYwFAAAJjQUAAAmOBQAACY8FAAAJkAUAAAmRBQAACZIFAAAJkwUAAAmUBQAACZUFAAAJlgUAAAmXBQAACZgFAAAJmQUAAAmaBQAACZsFAAAJnAUAAAmdBQAACZ4FAAAJnwUAAAmgBQAACaEFAAAJogUAAAmjBQAACaQFAAAJpQUAAAmmBQAACacFAAAJqAUAAAmpBQAACaoFAAAJqwUAAAmsBQAACa0FAAAJrgUAAAmvBQAACbAFAAAJsQUAAAmyBQAACbMFAAAJtAUAAAm1BQAACbYFAAAJtwUAAAm4BQAACbkFAAAJugUAAAm7BQAACbwFAAAJvQUAAAm+BQAACb8FAAAJwAUAAAnBBQAACcIFAAAJwwUAAAnEBQAACcUFAAAJxgUAAAnHBQAACcgFAAAJyQUAAAnKBQAACcsFAAAJzAUAAAnNBQAACc4FAAAJzwUAAAnQBQAACdEFAAAJ0gUAAAnTBQAACdQFAAAJ1QUAAAnWBQAACdcFAAAJ2AUAAAnZBQAACdoFAAAJ2wUAAAncBQAACd0FAAAJ3gUAAAnfBQAACeAFAAAJ4QUAAAniBQAACeMFAAAJ5AUAAAnlBQAACeYFAAAJ5wUAAAnoBQAACekFAAAJ6gUAAAnrBQAACewFAAAJ7QUAAAnuBQAACe8FAAAJ8AUAAAnxBQAACfIFAAAJ8wUAAAn0BQAACfUFAAAJ9gUAAAn3BQAACfgFAAAJ+QUAAAn6BQAACfsFAAAJ/AUAAAn9BQAACf4FAAAJ/wUAAAkABgAACQEGAAAJAgYAAAkDBgAACQQGAAAJBQYAAA1KB0kBAAAAAQAAAAABAAAECklua1BvaW50VjECAAAACQYGAAAJBwYAAAkIBgAACQkGAAAJCgYAAAkLBgAACQwGAAAJDQYAAAkOBgAACQ8GAAAJEAYAAAkRBgAACRIGAAAJEwYAAAkUBgAACRUGAAAJFgYAAAkXBgAACRgGAAAJGQYAAAkaBgAACRsGAAAJHAYAAAkdBgAACR4GAAAJHwYAAAkgBgAACSEGAAAJIgYAAAkjBgAACSQGAAAJJQYAAAkmBgAACScGAAAJKAYAAAkpBgAACSoGAAAJKwYAAAksBgAACS0GAAAJLgYAAAkvBgAACTAGAAAJMQYAAAkyBgAACTMGAAAJNAYAAAk1BgAACTYGAAAJNwYAAAk4BgAACTkGAAAJOgYAAAk7BgAACTwGAAAJPQYAAAk+BgAACT8GAAAJQAYAAAlBBgAACUIGAAAJQwYAAAlEBgAACUUGAAAJRgYAAAlHBgAACUgGAAAJSQYAAAlKBgAACUsGAAAJTAYAAAlNBgAACU4GAAAJTwYAAAlQBgAACVEGAAAJUgYAAAlTBgAACVQGAAAJVQYAAAlWBgAACVcGAAAJWAYAAAlZBgAACVoGAAAJWwYAAAlcBgAACV0GAAAJXgYAAAlfBgAACWAGAAAJYQYAAAliBgAACWMGAAAJZAYAAAllBgAACWYGAAAJZwYAAAloBgAACWkGAAAJagYAAAlrBgAACWwGAAAJbQYAAAluBgAACW8GAAAJcAYAAAlxBgAACXIGAAAJcwYAAAl0BgAACXUGAAAJdgYAAAl3BgAACXgGAAAJeQYAAAl6BgAACXsGAAAJfAYAAAl9BgAACX4GAAAJfwYAAAmABgAACYEGAAAJggYAAAmDBgAACYQGAAAJhQYAAAmGBgAACYcGAAAJiAYAAAmJBgAACYoGAAAJiwYAAAmMBgAACY0GAAAJjgYAAAmPBgAACZAGAAAJkQYAAAmSBgAACZMGAAAJlAYAAAmVBgAACZYGAAAJlwYAAAmYBgAACZkGAAAJmgYAAAmbBgAACZwGAAAJnQYAAAmeBgAACZ8GAAAJoAYAAAmhBgAACaIGAAAJowYAAAmkBgAACaUGAAAJpgYAAAmnBgAACagGAAAJqQYAAAmqBgAACasGAAAJrAYAAAmtBgAACa4GAAAJrwYAAAmwBgAACbEGAAAJsgYAAAmzBgAACbQGAAAJtQYAAAm2BgAACbcGAAAJuAYAAAm5BgAACboGAAAJuwYAAAm8BgAACb0GAAAJvgYAAAm/BgAACcAGAAAJwQYAAAnCBgAACcMGAAAJxAYAAAnFBgAACcYGAAAJxwYAAAnIBgAACckGAAAJygYAAAnLBgAACcwGAAAJzQYAAAnOBgAACc8GAAAJ0AYAAAnRBgAACdIGAAAJ0wYAAAnUBgAACdUGAAAJ1gYAAAnXBgAACdgGAAAJ2QYAAAnaBgAACdsGAAAJ3AYAAA0pB0sBAAAAAQAAAEAAAAAECklua1BvaW50VjECAAAACd0GAAAJ3gYAAAnfBgAACeAGAAAJ4QYAAAniBgAACeMGAAAJ5AYAAAnlBgAACeYGAAAJ5wYAAAnoBgAACekGAAAJ6gYAAAnrBgAACewGAAAJ7QYAAAnuBgAACe8GAAAJ8AYAAAnxBgAACfIGAAAJ8wYAAAn0BgAACfUGAAAJ9gYAAAn3BgAACfgGAAAJ+QYAAAn6BgAACfsGAAAJ/AYAAAn9BgAACf4GAAAJ/wYAAAkABwAACQEHAAAJAgcAAAkDBwAACQQHAAAJBQcAAAkGBwAACQcHAAAJCAcAAAkJBwAACQoHAAAJCwcAAAkMBwAACQ0HAAAJDgcAAAkPBwAACRAHAAAJEQcAAAkSBwAACRMHAAAJFAcAAAkVBwAACRYHAAAJFwcAAAkYBwAACRkHAAAJGgcAAA0CB00BAAAAAQAAABAAAAAECklua1BvaW50VjECAAAACRsHAAAJHAcAAAkdBwAACR4HAAAJHwcAAAkgBwAACSEHAAAJIgcAAAkjBwAACSQHAAAJJQcAAAkmBwAACScHAAAJKAcAAAkpBwAACgdPAQAAAAEAAABAAAAABApJbmtQb2ludFYxAgAAAAkqBwAACSsHAAAJLAcAAAktBwAACS4HAAAJLwcAAAkwBwAACTEHAAAJMgcAAAkzBwAACTQHAAAJNQcAAAk2BwAACTcHAAAJOAcAAAk5BwAACToHAAAJOwcAAAk8BwAACT0HAAAJPgcAAAk/BwAACUAHAAAJQQcAAAlCBwAACUMHAAAJRAcAAAlFBwAACUYHAAAJRwcAAAlIBwAACUkHAAAJSgcAAAlLBwAACUwHAAAJTQcAAAlOBwAACU8HAAANGgdRAQAAAAEAAABAAAAABApJbmtQb2ludFYxAgAAAAlQBwAACVEHAAAJUgcAAAlTBwAACVQHAAAJVQcAAAlWBwAACVcHAAAJWAcAAAlZBwAACVoHAAAJWwcAAAlcBwAACV0HAAAJXgcAAAlfBwAACWAHAAAJYQcAAAliBwAACWMHAAAJZAcAAAllBwAACWYHAAAJZwcAAAloBwAACWkHAAAJagcAAAlrBwAACWwHAAAJbQcAAAluBwAACW8HAAAJcAcAAAlxBwAACXIHAAAJcwcAAAl0BwAACXUHAAAJdgcAAAl3BwAACXgHAAAJeQcAAAl6BwAACXsHAAANFAdTAQAAAAEAAABAAAAABApJbmtQb2ludFYxAgAAAAl8BwAACX0HAAAJfgcAAAl/BwAACYAHAAAJgQcAAAmCBwAACYMHAAAJhAcAAAmFBwAACYYHAAAJhwcAAAmIBwAACYkHAAAJigcAAAmLBwAACYwHAAAJjQcAAAmOBwAACY8HAAAJkAcAAAmRBwAACZIHAAAJkwcAAAmUBwAACZUHAAAJlgcAAAmXBwAACZgHAAAJmQcAAAmaBwAACZsHAAAJnAcAAAmdBwAACZ4HAAAJnwcAAAmgBwAACaEHAAAJogcAAAmjBwAACaQHAAAJpQcAAAmmBwAADRUHVQEAAAABAAAAgAAAAAQKSW5rUG9pbnRWMQIAAAAJpwcAAAmoBwAACakHAAAJqgcAAAmrBwAACawHAAAJrQcAAAmuBwAACa8HAAAJsAcAAAmxBwAACbIHAAAJswcAAAm0BwAACbUHAAAJtgcAAAm3BwAACbgHAAAJuQcAAAm6BwAACbsHAAAJvAcAAAm9BwAACb4HAAAJvwcAAAnABwAACcEHAAAJwgcAAAnDBwAACcQHAAAJxQcAAAnGBwAACccHAAAJyAcAAAnJBwAACcoHAAAJywcAAAnMBwAACc0HAAAJzgcAAAnPBwAACdAHAAAJ0QcAAAnSBwAACdMHAAAJ1AcAAAnVBwAACdYHAAAJ1wcAAAnYBwAACdkHAAAJ2gcAAAnbBwAACdwHAAAJ3QcAAAneBwAACd8HAAAJ4AcAAAnhBwAACeIHAAAJ4wcAAAnkBwAACeUHAAAJ5gcAAAnnBwAACegHAAAJ6QcAAAnqBwAACesHAAAJ7AcAAAntBwAACe4HAAANOAdXAQAAAAEAAABAAAAABApJbmtQb2ludFYxAgAAAAnvBwAACfAHAAAJ8QcAAAnyBwAACfMHAAAJ9AcAAAn1BwAACfYHAAAJ9wcAAAn4BwAACfkHAAAJ+gcAAAn7BwAACfwHAAAJ/QcAAAn+BwAACf8HAAAJAAgAAAkBCAAACQIIAAAJAwgAAAkECAAACQUIAAAJBggAAAkHCAAACQgIAAAJCQgAAAkKCAAACQsIAAAJDAgAAAkNCAAACQ4IAAAJDwgAAAkQCAAACREIAAAJEggAAAkTCAAACRQIAAAJFQgAAAkWCAAACRcIAAANFwdZAQAAAAEAAAAAAQAABApJbmtQb2ludFYxAgAAAAkYCAAACRkIAAAJGggAAAkbCAAACRwIAAAJHQgAAAkeCAAACR8IAAAJIAgAAAkhCAAACSIIAAAJIwgAAAkkCAAACSUIAAAJJggAAAknCAAACSgIAAAJKQgAAAkqCAAACSsIAAAJLAgAAAktCAAACS4IAAAJLwgAAAkwCAAACTEIAAAJMggAAAkzCAAACTQIAAAJNQgAAAk2CAAACTcIAAAJOAgAAAk5CAAACToIAAAJOwgAAAk8CAAACT0IAAAJPggAAAk/CAAACUAIAAAJQQgAAAlCCAAACUMIAAAJRAgAAAlFCAAACUYIAAAJRwgAAAlICAAACUkIAAAJSggAAAlLCAAACUwIAAAJTQgAAAlOCAAACU8IAAAJUAgAAAlRCAAACVIIAAAJUwgAAAlUCAAACVUIAAAJVggAAAlXCAAACVgIAAAJWQgAAAlaCAAACVsIAAAJXAgAAAldCAAACV4IAAAJXwgAAAlgCAAACWEIAAAJYggAAAljCAAACWQIAAAJZQgAAAlmCAAACWcIAAAJaAgAAAlpCAAACWoIAAAJawgAAAlsCAAACW0IAAAJbggAAAlvCAAACXAIAAAJcQgAAAlyCAAACXMIAAAJdAgAAAl1CAAACXYIAAAJdwgAAAl4CAAACXkIAAAJeggAAAl7CAAACXwIAAAJfQgAAAl+CAAACX8IAAAJgAgAAAmBCAAACYIIAAAJgwgAAAmECAAACYUIAAAJhggAAAmHCAAACYgIAAAJiQgAAAmKCAAACYsIAAAJjAgAAAmNCAAACY4IAAAJjwgAAAmQCAAACZEIAAAJkggAAAmTCAAACZQIAAAJlQgAAAmWCAAACZcIAAAJmAgAAAmZCAAACZoIAAAJmwgAAAmcCAAACZ0IAAAJnggAAAmfCAAACaAIAAAJoQgAAAmiCAAACaMIAAAJpAgAAAmlCAAACaYIAAAJpwgAAAmoCAAACakIAAAJqggAAAmrCAAACawIAAAJrQgAAAmuCAAACa8IAAAJsAgAAAmxCAAACbIIAAAJswgAAAm0CAAACbUIAAAJtggAAAm3CAAACbgIAAAJuQgAAAm6CAAACbsIAAAJvAgAAAm9CAAACb4IAAAJvwgAAAnACAAACcEIAAAJwggAAAnDCAAACcQIAAAJxQgAAAnGCAAACccIAAAJyAgAAAnJCAAACcoIAAAJywgAAAnMCAAACc0IAAAJzggAAAnPCAAACdAIAAAJ0QgAAAnSCAAACdMIAAAJ1AgAAAnVCAAACdYIAAAJ1wgAAAnYCAAACdkIAAAJ2ggAAAnbCAAACdwIAAAJ3QgAAAneCAAACd8IAAAJ4AgAAAnhCAAACeIIAAAJ4wgAAAnkCAAACeUIAAAJ5ggAAAnnCAAACegIAAAJ6QgAAAnqCAAACesIAAAJ7AgAAAntCAAACe4IAAAJ7wgAAAnwCAAACfEIAAAJ8ggAAAnzCAAACfQIAAAJ9QgAAAn2CAAACfcIAAAJ+AgAAAn5CAAACfoIAAAJ+wgAAAn8CAAACf0IAAAJ/ggAAAn/CAAACQAJAAAJAQkAAAkCCQAACQMJAAAJBAkAAAkFCQAACQYJAAAJBwkAAAkICQAACQkJAAAJCgkAAAkLCQAACQwJAAAJDQkAAAkOCQAACQ8JAAAJEAkAAAkRCQAACRIJAAANBQdbAQAAAAEAAACAAAAABApJbmtQb2ludFYxAgAAAAkTCQAACRQJAAAJFQkAAAkWCQAACRcJAAAJGAkAAAkZCQAACRoJAAAJGwkAAAkcCQAACR0JAAAJHgkAAAkfCQAACSAJAAAJIQkAAAkiCQAACSMJAAAJJAkAAAklCQAACSYJAAAJJwkAAAkoCQAACSkJAAAJKgkAAAkrCQAACSwJAAAJLQkAAAkuCQAACS8JAAAJMAkAAAkxCQAACTIJAAAJMwkAAAk0CQAACTUJAAAJNgkAAAk3CQAACTgJAAAJOQkAAAk6CQAACTsJAAAJPAkAAAk9CQAACT4JAAAJPwkAAAlACQAACUEJAAAJQgkAAAlDCQAACUQJAAAJRQkAAAlGCQAACUcJAAAJSAkAAAlJCQAACUoJAAAJSwkAAAlMCQAACU0JAAAJTgkAAAlPCQAACVAJAAAJUQkAAAlSCQAACVMJAAAJVAkAAAlVCQAACVYJAAAJVwkAAAlYCQAACVkJAAAJWgkAAAlbCQAACVwJAAAJXQkAAAleCQAACV8JAAAJYAkAAA0yB10BAAAAAQAAAAABAAAECklua1BvaW50VjECAAAACWEJAAAJYgkAAAljCQAACWQJAAAJZQkAAAlmCQAACWcJAAAJaAkAAAlpCQAACWoJAAAJawkAAAlsCQAACW0JAAAJbgkAAAlvCQAACXAJAAAJcQkAAAlyCQAACXMJAAAJdAkAAAl1CQAACXYJAAAJdwkAAAl4CQAACXkJAAAJegkAAAl7CQAACXwJAAAJfQkAAAl+CQAACX8JAAAJgAkAAAmBCQAACYIJAAAJgwkAAAmECQAACYUJAAAJhgkAAAmHCQAACYgJAAAJiQkAAAmKCQAACYsJAAAJjAkAAAmNCQAACY4JAAAJjwkAAAmQCQAACZEJAAAJkgkAAAmTCQAACZQJAAAJlQkAAAmWCQAACZcJAAAJmAkAAAmZCQAACZoJAAAJmwkAAAmcCQAACZ0JAAAJngkAAAmfCQAACaAJAAAJoQkAAAmiCQAACaMJAAAJpAkAAAmlCQAACaYJAAAJpwkAAAmoCQAACakJAAAJqgkAAAmrCQAACawJAAAJrQkAAAmuCQAACa8JAAAJsAkAAAmxCQAACbIJAAAJswkAAAm0CQAACbUJAAAJtgkAAAm3CQAACbgJAAAJuQkAAAm6CQAACbsJAAAJvAkAAAm9CQAACb4JAAAJvwkAAAnACQAACcEJAAAJwgkAAAnDCQAACcQJAAAJxQkAAAnGCQAACccJAAAJyAkAAAnJCQAACcoJAAAJywkAAAnMCQAACc0JAAAJzgkAAAnPCQAACdAJAAAJ0QkAAAnSCQAACdMJAAAJ1AkAAAnVCQAACdYJAAAJ1wkAAAnYCQAACdkJAAAJ2gkAAAnbCQAACdwJAAAJ3QkAAAneCQAACd8JAAAJ4AkAAAnhCQAACeIJAAAJ4wkAAAnkCQAADXwHXwEAAAABAAAAgAAAAAQKSW5rUG9pbnRWMQIAAAAJ5QkAAAnmCQAACecJAAAJ6AkAAAnpCQAACeoJAAAJ6wkAAAnsCQAACe0JAAAJ7gkAAAnvCQAACfAJAAAJ8QkAAAnyCQAACfMJAAAJ9AkAAAn1CQAACfYJAAAJ9wkAAAn4CQAACfkJAAAJ+gkAAAn7CQAACfwJAAAJ/QkAAAn+CQAACf8JAAAJAAoAAAkBCgAACQIKAAAJAwoAAAkECgAACQUKAAAJBgoAAAkHCgAACQgKAAAJCQoAAAkKCgAACQsKAAAJDAoAAAkNCgAACQ4KAAAJDwoAAAkQCgAACREKAAAJEgoAAAkTCgAACRQKAAAJFQoAAAkWCgAACRcKAAAJGAoAAAkZCgAACRoKAAAJGwoAAAkcCgAACR0KAAAJHgoAAAkfCgAACSAKAAAJIQoAAAkiCgAACSMKAAAJJAoAAAklCgAACSYKAAAJJwoAAAkoCgAACSkKAAAJKgoAAAkrCgAACSwKAAAJLQoAAAkuCgAACS8KAAAJMAoAAAkxCgAACTIKAAANMgdhAQAAAAEAAACAAAAABApJbmtQb2ludFYxAgAAAAkzCgAACTQKAAAJNQoAAAk2CgAACTcKAAAJOAoAAAk5CgAACToKAAAJOwoAAAk8CgAACT0KAAAJPgoAAAk/CgAACUAKAAAJQQoAAAlCCgAACUMKAAAJRAoAAAlFCgAACUYKAAAJRwoAAAlICgAACUkKAAAJSgoAAAlLCgAACUwKAAAJTQoAAAlOCgAACU8KAAAJUAoAAAlRCgAACVIKAAAJUwoAAAlUCgAACVUKAAAJVgoAAAlXCgAACVgKAAAJWQoAAAlaCgAACVsKAAAJXAoAAAldCgAACV4KAAAJXwoAAAlgCgAACWEKAAAJYgoAAAljCgAACWQKAAAJZQoAAAlmCgAACWcKAAAJaAoAAAlpCgAACWoKAAAJawoAAAlsCgAACW0KAAAJbgoAAAlvCgAACXAKAAAJcQoAAAlyCgAACXMKAAAJdAoAAAl1CgAACXYKAAAJdwoAAAl4CgAADToHYwEAAAABAAAAgAAAAAQKSW5rUG9pbnRWMQIAAAAJeQoAAAl6CgAACXsKAAAJfAoAAAl9CgAACX4KAAAJfwoAAAmACgAACYEKAAAJggoAAAmDCgAACYQKAAAJhQoAAAmGCgAACYcKAAAJiAoAAAmJCgAACYoKAAAJiwoAAAmMCgAACY0KAAAJjgoAAAmPCgAACZAKAAAJkQoAAAmSCgAACZMKAAAJlAoAAAmVCgAACZYKAAAJlwoAAAmYCgAACZkKAAAJmgoAAAmbCgAACZwKAAAJnQoAAAmeCgAACZ8KAAAJoAoAAAmhCgAACaIKAAAJowoAAAmkCgAACaUKAAAJpgoAAAmnCgAACagKAAAJqQoAAAmqCgAACasKAAAJrAoAAAmtCgAACa4KAAAJrwoAAAmwCgAACbEKAAAJsgoAAAmzCgAACbQKAAAJtQoAAAm2CgAACbcKAAAJuAoAAAm5CgAACboKAAAJuwoAAAm8CgAACb0KAAAJvgoAAAm/CgAACcAKAAAJwQoAAAnCCgAACcMKAAAJxAoAAAnFCgAACcYKAAAJxwoAAAnICgAACckKAAAJygoAAAnLCgAACcwKAAAJzQoAAAnOCgAACc8KAAAJ0AoAAAnRCgAACdIKAAAJ0woAAAnUCgAACdUKAAAJ1goAAAnXCgAACdgKAAAJ2QoAAAnaCgAACdsKAAAJ3AoAAAndCgAACd4KAAAJ3woAAAngCgAACeEKAAAJ4goAAAnjCgAACeQKAAAJ5QoAAAnmCgAACecKAAAJ6AoAAAnpCgAADQ8HZQEAAAABAAAAQAAAAAQKSW5rUG9pbnRWMQIAAAAJ6goAAAnrCgAACewKAAAJ7QoAAAnuCgAACe8KAAAJ8AoAAAnxCgAACfIKAAAJ8woAAAn0CgAACfUKAAAJ9goAAAn3CgAACfgKAAAJ+QoAAAn6CgAACfsKAAAJ/AoAAAn9CgAACf4KAAAJ/woAAAkACwAACQELAAAJAgsAAAkDCwAACQQLAAAJBQsAAAkGCwAACQcLAAAJCAsAAAkJCwAACQoLAAAJCwsAAAkMCwAACQ0LAAAJDgsAAAkPCwAACRALAAAJEQsAAAkSCwAACRMLAAAJFAsAAAkVCwAACRYLAAAJFwsAAAkYCwAACRkLAAAJGgsAAAkbCwAACRwLAAAJHQsAAAkeCwAACR8LAAAJIAsAAAkhCwAACSILAAAJIwsAAAkkCwAACSULAAANBAdnAQAAAAEAAAAAAQAABApJbmtQb2ludFYxAgAAAAkmCwAACScLAAAJKAsAAAkpCwAACSoLAAAJKwsAAAksCwAACS0LAAAJLgsAAAkvCwAACTALAAAJMQsAAAkyCwAACTMLAAAJNAsAAAk1CwAACTYLAAAJNwsAAAk4CwAACTkLAAAJOgsAAAk7CwAACTwLAAAJPQsAAAk+CwAACT8LAAAJQAsAAAlBCwAACUILAAAJQwsAAAlECwAACUULAAAJRgsAAAlHCwAACUgLAAAJSQsAAAlKCwAACUsLAAAJTAsAAAlNCwAACU4LAAAJTwsAAAlQCwAACVELAAAJUgsAAAlTCwAACVQLAAAJVQsAAAlWCwAACVcLAAAJWAsAAAlZCwAACVoLAAAJWwsAAAlcCwAACV0LAAAJXgsAAAlfCwAACWALAAAJYQsAAAliCwAACWMLAAAJZAsAAAllCwAACWYLAAAJZwsAAAloCwAACWkLAAAJagsAAAlrCwAACWwLAAAJbQsAAAluCwAACW8LAAAJcAsAAAlxCwAACXILAAAJcwsAAAl0CwAACXULAAAJdgsAAAl3CwAACXgLAAAJeQsAAAl6CwAACXsLAAAJfAsAAAl9CwAACX4LAAAJfwsAAAmACwAACYELAAAJggsAAAmDCwAACYQLAAAJhQsAAAmGCwAACYcLAAAJiAsAAAmJCwAACYoLAAAJiwsAAAmMCwAACY0LAAAJjgsAAAmPCwAACZALAAAJkQsAAAmSCwAACZMLAAAJlAsAAAmVCwAACZYLAAAJlwsAAAmYCwAACZkLAAAJmgsAAAmbCwAACZwLAAAJnQsAAAmeCwAACZ8LAAAJoAsAAAmhCwAACaILAAAJowsAAAmkCwAACaULAAAJpgsAAAmnCwAACagLAAAJqQsAAAmqCwAACasLAAAJrAsAAAmtCwAACa4LAAAJrwsAAAmwCwAACbELAAAJsgsAAAmzCwAACbQLAAAJtQsAAAm2CwAACbcLAAAJuAsAAAm5CwAACboLAAAJuwsAAAm8CwAACb0LAAAJvgsAAAm/CwAACcALAAAJwQsAAAnCCwAACcMLAAAJxAsAAAnFCwAACcYLAAANXwdpAQAAAAEAAABAAAAABApJbmtQb2ludFYxAgAAAAnHCwAACcgLAAAJyQsAAAnKCwAACcsLAAAJzAsAAAnNCwAACc4LAAAJzwsAAAnQCwAACdELAAAJ0gsAAAnTCwAACdQLAAAJ1QsAAAnWCwAACdcLAAAJ2AsAAAnZCwAACdoLAAAJ2wsAAAncCwAACd0LAAAJ3gsAAAnfCwAACeALAAAJ4QsAAAniCwAACeMLAAAJ5AsAAAnlCwAACeYLAAAJ5wsAAAnoCwAACekLAAAJ6gsAAAnrCwAACewLAAAJ7QsAAAnuCwAACe8LAAAJ8AsAAAnxCwAACfILAAAJ8wsAAAn0CwAACfULAAAJ9gsAAAn3CwAACfgLAAAJ+QsAAA0NB2sBAAAAAQAAAAABAAAECklua1BvaW50VjECAAAACfoLAAAJ+wsAAAn8CwAACf0LAAAJ/gsAAAn/CwAACQAMAAAJAQwAAAkCDAAACQMMAAAJBAwAAAkFDAAACQYMAAAJBwwAAAkIDAAACQkMAAAJCgwAAAkLDAAACQwMAAAJDQwAAAkODAAACQ8MAAAJEAwAAAkRDAAACRIMAAAJEwwAAAkUDAAACRUMAAAJFgwAAAkXDAAACRgMAAAJGQwAAAkaDAAACRsMAAAJHAwAAAkdDAAACR4MAAAJHwwAAAkgDAAACSEMAAAJIgwAAAkjDAAACSQMAAAJJQwAAAkmDAAACScMAAAJKAwAAAkpDAAACSoMAAAJKwwAAAksDAAACS0MAAAJLgwAAAkvDAAACTAMAAAJMQwAAAkyDAAACTMMAAAJNAwAAAk1DAAACTYMAAAJNwwAAAk4DAAACTkMAAAJOgwAAAk7DAAACTwMAAAJPQwAAAk+DAAACT8MAAAJQAwAAAlBDAAACUIMAAAJQwwAAAlEDAAACUUMAAAJRgwAAAlHDAAACUgMAAAJSQwAAAlKDAAACUsMAAAJTAwAAAlNDAAACU4MAAAJTwwAAAlQDAAACVEMAAAJUgwAAAlTDAAACVQMAAAJVQwAAAlWDAAACVcMAAAJWAwAAAlZDAAACVoMAAAJWwwAAAlcDAAACV0MAAAJXgwAAAlfDAAACWAMAAAJYQwAAAliDAAACWMMAAAJZAwAAAllDAAACWYMAAAJZwwAAAloDAAACWkMAAAJagwAAAlrDAAACWwMAAAJbQwAAAluDAAACW8MAAAJcAwAAAlxDAAACXIMAAAJcwwAAAl0DAAACXUMAAAJdgwAAAl3DAAACXgMAAAJeQwAAAl6DAAACXsMAAAJfAwAAAl9DAAACX4MAAAJfwwAAAmADAAACYEMAAAJggwAAAmDDAAACYQMAAAJhQwAAAmGDAAACYcMAAAJiAwAAAmJDAAACYoMAAAJiwwAAAmMDAAACY0MAAAJjgwAAAmPDAAACZAMAAAJkQwAAAmSDAAACZMMAAAJlAwAAAmVDAAACZYMAAAJlwwAAAmYDAAACZkMAAAJmgwAAAmbDAAACZwMAAAJnQwAAAmeDAAACZ8MAAAJoAwAAAmhDAAACaIMAAAJowwAAAmkDAAACaUMAAAJpgwAAAmnDAAACagMAAAJqQwAAAmqDAAACasMAAAJrAwAAAmtDAAACa4MAAAJrwwAAAmwDAAACbEMAAAJsgwAAAmzDAAACbQMAAAJtQwAAAm2DAAACbcMAAAJuAwAAAm5DAAACboMAAAJuwwAAAm8DAAACb0MAAAJvgwAAAm/DAAACcAMAAAJwQwAAA04B20BAAAAAQAAAAABAAAECklua1BvaW50VjECAAAACcIMAAAJwwwAAAnEDAAACcUMAAAJxgwAAAnHDAAACcgMAAAJyQwAAAnKDAAACcsMAAAJzAwAAAnNDAAACc4MAAAJzwwAAAnQDAAACdEMAAAJ0gwAAAnTDAAACdQMAAAJ1QwAAAnWDAAACdcMAAAJ2AwAAAnZDAAACdoMAAAJ2wwAAAncDAAACd0MAAAJ3gwAAAnfDAAACeAMAAAJ4QwAAAniDAAACeMMAAAJ5AwAAAnlDAAACeYMAAAJ5wwAAAnoDAAACekMAAAJ6gwAAAnrDAAACewMAAAJ7QwAAAnuDAAACe8MAAAJ8AwAAAnxDAAACfIMAAAJ8wwAAAn0DAAACfUMAAAJ9gwAAAn3DAAACfgMAAAJ+QwAAAn6DAAACfsMAAAJ/AwAAAn9DAAACf4MAAAJ/wwAAAkADQAACQENAAAJAg0AAAkDDQAACQQNAAAJBQ0AAAkGDQAACQcNAAAJCA0AAAkJDQAACQoNAAAJCw0AAAkMDQAACQ0NAAAJDg0AAAkPDQAACRANAAAJEQ0AAAkSDQAACRMNAAAJFA0AAAkVDQAACRYNAAAJFw0AAAkYDQAACRkNAAAJGg0AAAkbDQAACRwNAAAJHQ0AAAkeDQAACR8NAAAJIA0AAAkhDQAACSINAAAJIw0AAAkkDQAACSUNAAAJJg0AAAknDQAACSgNAAAJKQ0AAAkqDQAACSsNAAAJLA0AAAktDQAACS4NAAAJLw0AAAkwDQAACTENAAAJMg0AAAkzDQAACTQNAAAJNQ0AAAk2DQAACTcNAAAJOA0AAAk5DQAACToNAAAJOw0AAAk8DQAACT0NAAAJPg0AAAk/DQAACUANAAAJQQ0AAAlCDQAACUMNAAAJRA0AAAlFDQAACUYNAAANewdvAQAAAAEAAABAAAAABApJbmtQb2ludFYxAgAAAAlHDQAACUgNAAAJSQ0AAAlKDQAACUsNAAAJTA0AAAlNDQAACU4NAAAJTw0AAAlQDQAACVENAAAJUg0AAAlTDQAACVQNAAAJVQ0AAAlWDQAACVcNAAAJWA0AAAlZDQAACVoNAAAJWw0AAAlcDQAACV0NAAAJXg0AAAlfDQAACWANAAAJYQ0AAAliDQAACWMNAAAJZA0AAAllDQAACWYNAAAJZw0AAAloDQAACWkNAAAJag0AAAlrDQAACWwNAAAJbQ0AAAluDQAACW8NAAAJcA0AAAlxDQAACXINAAAJcw0AAAl0DQAACXUNAAAJdg0AAAl3DQAADQ8HcQEAAAABAAAAQAAAAAQKSW5rUG9pbnRWMQIAAAAJeA0AAAl5DQAACXoNAAAJew0AAAl8DQAACX0NAAAJfg0AAAl/DQAACYANAAAJgQ0AAAmCDQAACYMNAAAJhA0AAAmFDQAACYYNAAAJhw0AAAmIDQAACYkNAAAJig0AAAmLDQAACYwNAAAJjQ0AAAmODQAACY8NAAAJkA0AAAmRDQAACZINAAAJkw0AAAmUDQAACZUNAAAJlg0AAAmXDQAACZgNAAAJmQ0AAA0eB3MBAAAAAQAAACAAAAAECklua1BvaW50VjECAAAACZoNAAAJmw0AAAmcDQAACZ0NAAAJng0AAAmfDQAACaANAAAJoQ0AAAmiDQAACaMNAAAJpA0AAAmlDQAACaYNAAAJpw0AAAmoDQAACakNAAAJqg0AAAmrDQAACawNAAAJrQ0AAAmuDQAACa8NAAAJsA0AAAmxDQAACbINAAAJsw0AAA0GB3UBAAAAAQAAABAAAAAECklua1BvaW50VjECAAAACbQNAAAJtQ0AAAm2DQAACbcNAAAJuA0AAAm5DQAACboNAAAJuw0AAAm8DQAACb0NAAAJvg0AAAm/DQAACcANAAANAwd3AQAAAAEAAAAgAAAABApJbmtQb2ludFYxAgAAAAnBDQAACcINAAAJww0AAAnEDQAACcUNAAAJxg0AAAnHDQAACcgNAAAJyQ0AAAnKDQAACcsNAAAJzA0AAAnNDQAACc4NAAAJzw0AAAnQDQAACdENAAAJ0g0AAAnTDQAACdQNAAAJ1Q0AAAnWDQAADQoHeQEAAAABAAAAIAAAAAQKSW5rUG9pbnRWMQIAAAAJ1w0AAAnYDQAACdkNAAAJ2g0AAAnbDQAACdwNAAAJ3Q0AAAneDQAACd8NAAAJ4A0AAAnhDQAACeINAAAJ4w0AAAnkDQAACeUNAAAJ5g0AAAnnDQAACegNAAAJ6Q0AAAnqDQAACesNAAAJ7A0AAAntDQAADQkHewEAAAABAAAAgAAAAAQKSW5rUG9pbnRWMQIAAAAJ7g0AAAnvDQAACfANAAAJ8Q0AAAnyDQAACfMNAAAJ9A0AAAn1DQAACfYNAAAJ9w0AAAn4DQAACfkNAAAJ+g0AAAn7DQAACfwNAAAJ/Q0AAAn+DQAACf8NAAAJAA4AAAkBDgAACQIOAAAJAw4AAAkEDgAACQUOAAAJBg4AAAkHDgAACQgOAAAJCQ4AAAkKDgAACQsOAAAJDA4AAAkNDgAACQ4OAAAJDw4AAAkQDgAACREOAAAJEg4AAAkTDgAACRQOAAAJFQ4AAAkWDgAACRcOAAAJGA4AAAkZDgAACRoOAAAJGw4AAAkcDgAACR0OAAAJHg4AAAkfDgAACSAOAAAJIQ4AAAkiDgAACSMOAAAJJA4AAAklDgAACSYOAAAJJw4AAAkoDgAACSkOAAAJKg4AAAkrDgAACSwOAAAJLQ4AAAkuDgAACS8OAAAJMA4AAAkxDgAACTIOAAAJMw4AAAk0DgAACTUOAAAJNg4AAAk3DgAACTgOAAAJOQ4AAAk6DgAACTsOAAAJPA4AAAk9DgAACT4OAAAJPw4AAAlADgAACUEOAAAJQg4AAAlDDgAACUQOAAAJRQ4AAAlGDgAACUcOAAAJSA4AAAlJDgAACUoOAAAJSw4AAAlMDgAACU0OAAAJTg4AAAlPDgAACVAOAAAJUQ4AAAlSDgAACVMOAAAJVA4AAAlVDgAACVYOAAAJVw4AAAlYDgAACVkOAAAJWg4AAAlbDgAACVwOAAAJXQ4AAAleDgAACV8OAAAJYA4AAAlhDgAACWIOAAAJYw4AAAlkDgAACWUOAAAJZg4AAAlnDgAACWgOAAANBQd9AQAAAAEAAABAAAAABApJbmtQb2ludFYxAgAAAAlpDgAACWoOAAAJaw4AAAlsDgAACW0OAAAJbg4AAAlvDgAACXAOAAAJcQ4AAAlyDgAACXMOAAAJdA4AAAl1DgAACXYOAAAJdw4AAAl4DgAACXkOAAAJeg4AAAl7DgAACXwOAAAJfQ4AAAl+DgAACX8OAAAJgA4AAAmBDgAACYIOAAAJgw4AAAmEDgAACYUOAAAJhg4AAAmHDgAACYgOAAAJiQ4AAAmKDgAADR4HfwEAAAABAAAAIAAAAAQKSW5rUG9pbnRWMQIAAAAJiw4AAAmMDgAACY0OAAAJjg4AAAmPDgAACZAOAAAJkQ4AAAmSDgAACZMOAAAJlA4AAAmVDgAACZYOAAAJlw4AAAmYDgAACZkOAAAJmg4AAAmbDgAACZwOAAAJnQ4AAAmeDgAACZ8OAAAJoA4AAAmhDgAACaIOAAAJow4AAA0HB4EBAAAAAQAAACAAAAAECklua1BvaW50VjECAAAACaQOAAAJpQ4AAAmmDgAACacOAAAJqA4AAAmpDgAACaoOAAAJqw4AAAmsDgAACa0OAAAJrg4AAAmvDgAACbAOAAAJsQ4AAAmyDgAACbMOAAAJtA4AAAm1DgAACbYOAAAJtw4AAAm4DgAACbkOAAAJug4AAAm7DgAACbwOAAANBweDAQAAAAEAAACAAAAABApJbmtQb2ludFYxAgAAAAm9DgAACb4OAAAJvw4AAAnADgAACcEOAAAJwg4AAAnDDgAACcQOAAAJxQ4AAAnGDgAACccOAAAJyA4AAAnJDgAACcoOAAAJyw4AAAnMDgAACc0OAAAJzg4AAAnPDgAACdAOAAAJ0Q4AAAnSDgAACdMOAAAJ1A4AAAnVDgAACdYOAAAJ1w4AAAnYDgAACdkOAAAJ2g4AAAnbDgAACdwOAAAJ3Q4AAAneDgAACd8OAAAJ4A4AAAnhDgAACeIOAAAJ4w4AAAnkDgAACeUOAAAJ5g4AAAnnDgAACegOAAAJ6Q4AAAnqDgAACesOAAAJ7A4AAAntDgAACe4OAAAJ7w4AAAnwDgAACfEOAAAJ8g4AAAnzDgAACfQOAAAJ9Q4AAAn2DgAACfcOAAAJ+A4AAAn5DgAACfoOAAAJ+w4AAAn8DgAACf0OAAAJ/g4AAA0+B4UBAAAAAQAAACAAAAAECklua1BvaW50VjECAAAACf8OAAAJAA8AAAkBDwAACQIPAAAJAw8AAAkEDwAACQUPAAAJBg8AAAkHDwAACQgPAAAJCQ8AAAkKDwAACQsPAAAJDA8AAAkNDwAACQ4PAAAJDw8AAA0PB4cBAAAAAQAAAIAAAAAECklua1BvaW50VjECAAAACRAPAAAJEQ8AAAkSDwAACRMPAAAJFA8AAAkVDwAACRYPAAAJFw8AAAkYDwAACRkPAAAJGg8AAAkbDwAACRwPAAAJHQ8AAAkeDwAACR8PAAAJIA8AAAkhDwAACSIPAAAJIw8AAAkkDwAACSUPAAAJJg8AAAknDwAACSgPAAAJKQ8AAAkqDwAACSsPAAAJLA8AAAktDwAACS4PAAAJLw8AAAkwDwAACTEPAAAJMg8AAAkzDwAACTQPAAAJNQ8AAAk2DwAACTcPAAAJOA8AAAk5DwAACToPAAAJOw8AAAk8DwAACT0PAAAJPg8AAAk/DwAACUAPAAAJQQ8AAAlCDwAACUMPAAAJRA8AAAlFDwAACUYPAAAJRw8AAAlIDwAACUkPAAAJSg8AAAlLDwAACUwPAAAJTQ8AAAlODwAACU8PAAAJUA8AAAlRDwAACVIPAAAJUw8AAAlUDwAACVUPAAAJVg8AAAlXDwAACVgPAAAJWQ8AAAlaDwAACVsPAAAJXA8AAAldDwAACV4PAAAJXw8AAAlgDwAACWEPAAAJYg8AAAljDwAACWQPAAAJZQ8AAAlmDwAACWcPAAANKAeJAQAAAAEAAABAAAAABApJbmtQb2ludFYxAgAAAAloDwAACWkPAAAJag8AAAlrDwAACWwPAAAJbQ8AAAluDwAACW8PAAAJcA8AAAlxDwAACXIPAAAJcw8AAAl0DwAACXUPAAAJdg8AAAl3DwAACXgPAAAJeQ8AAAl6DwAACXsPAAAJfA8AAAl9DwAACX4PAAAJfw8AAAmADwAACYEPAAAJgg8AAAmDDwAACYQPAAAJhQ8AAAmGDwAACYcPAAAJiA8AAAmJDwAACYoPAAAJiw8AAAmMDwAACY0PAAAJjg8AAAmPDwAACZAPAAAJkQ8AAAmSDwAACZMPAAAJlA8AAAmVDwAACZYPAAAJlw8AAAmYDwAACZkPAAAJmg8AAA0NB4sBAAAAAQAAAEAAAAAECklua1BvaW50VjECAAAACZsPAAAJnA8AAAmdDwAACZ4PAAAJnw8AAAmgDwAACaEPAAAJog8AAAmjDwAACaQPAAAJpQ8AAAmmDwAACacPAAAJqA8AAAmpDwAACaoPAAAJqw8AAAmsDwAACa0PAAAJrg8AAAmvDwAACbAPAAAJsQ8AAAmyDwAACbMPAAAJtA8AAAm1DwAACbYPAAAJtw8AAAm4DwAACbkPAAAJug8AAAm7DwAACbwPAAAJvQ8AAAm+DwAACb8PAAAJwA8AAAnBDwAACcIPAAAJww8AAAnEDwAACcUPAAANFQeNAQAAAAEAAACAAAAABApJbmtQb2ludFYxAgAAAAnGDwAACccPAAAJyA8AAAnJDwAACcoPAAAJyw8AAAnMDwAACc0PAAAJzg8AAAnPDwAACdAPAAAJ0Q8AAAnSDwAACdMPAAAJ1A8AAAnVDwAACdYPAAAJ1w8AAAnYDwAACdkPAAAJ2g8AAAnbDwAACdwPAAAJ3Q8AAAneDwAACd8PAAAJ4A8AAAnhDwAACeIPAAAJ4w8AAAnkDwAACeUPAAAJ5g8AAAnnDwAACegPAAAJ6Q8AAAnqDwAACesPAAAJ7A8AAAntDwAACe4PAAAJ7w8AAAnwDwAACfEPAAAJ8g8AAAnzDwAACfQPAAAJ9Q8AAAn2DwAACfcPAAAJ+A8AAAn5DwAACfoPAAAJ+w8AAAn8DwAACf0PAAAJ/g8AAAn/DwAACQAQAAAJARAAAAkCEAAACQMQAAAJBBAAAAkFEAAACQYQAAAJBxAAAAkIEAAACQkQAAAJChAAAAkLEAAACQwQAAAJDRAAAAkOEAAACQ8QAAAJEBAAAAkREAAACRIQAAAJExAAAAkUEAAACRUQAAAJFhAAAAkXEAAACRgQAAAJGRAAAAkaEAAACRsQAAAJHBAAAA0pB48BAAAAAQAAAAABAAAECklua1BvaW50VjECAAAACR0QAAAJHhAAAAkfEAAACSAQAAAJIRAAAAkiEAAACSMQAAAJJBAAAAklEAAACSYQAAAJJxAAAAkoEAAACSkQAAAJKhAAAAkrEAAACSwQAAAJLRAAAAkuEAAACS8QAAAJMBAAAAkxEAAACTIQAAAJMxAAAAk0EAAACTUQAAAJNhAAAAk3EAAACTgQAAAJORAAAAk6EAAACTsQAAAJPBAAAAk9EAAACT4QAAAJPxAAAAlAEAAACUEQAAAJQhAAAAlDEAAACUQQAAAJRRAAAAlGEAAACUcQAAAJSBAAAAlJEAAACUoQAAAJSxAAAAlMEAAACU0QAAAJThAAAAlPEAAACVAQAAAJURAAAAlSEAAACVMQAAAJVBAAAAlVEAAACVYQAAAJVxAAAAlYEAAACVkQAAAJWhAAAAlbEAAACVwQAAAJXRAAAAleEAAACV8QAAAJYBAAAAlhEAAACWIQAAAJYxAAAAlkEAAACWUQAAAJZhAAAAlnEAAACWgQAAAJaRAAAAlqEAAACWsQAAAJbBAAAAltEAAACW4QAAAJbxAAAAlwEAAACXEQAAAJchAAAAlzEAAACXQQAAAJdRAAAAl2EAAACXcQAAAJeBAAAAl5EAAACXoQAAAJexAAAAl8EAAACX0QAAAJfhAAAAl/EAAACYAQAAAJgRAAAAmCEAAACYMQAAAJhBAAAAmFEAAACYYQAAAJhxAAAAmIEAAACYkQAAAJihAAAAmLEAAACYwQAAAJjRAAAAmOEAAACY8QAAAJkBAAAAmREAAACZIQAAAJkxAAAAmUEAAACZUQAAAJlhAAAAmXEAAACZgQAAAJmRAAAAmaEAAACZsQAAAJnBAAAAmdEAAACZ4QAAAJnxAAAAmgEAAACaEQAAAJohAAAAmjEAAACaQQAAAJpRAAAAmmEAAACacQAAAJqBAAAAmpEAAACaoQAAAJqxAAAAmsEAAACa0QAAAJrhAAAAmvEAAACbAQAAAJsRAAAAmyEAAACbMQAAAJtBAAAAm1EAAACbYQAAAJtxAAAAm4EAAACbkQAAAJuhAAAAm7EAAACbwQAAAJvRAAAAm+EAAACb8QAAAJwBAAAAnBEAAACcIQAAAJwxAAAAnEEAAACcUQAAAJxhAAAAnHEAAACcgQAAAJyRAAAAnKEAAACcsQAAAJzBAAAAnNEAAACc4QAAAJzxAAAAnQEAAACdEQAAAJ0hAAAAnTEAAACdQQAAAJ1RAAAAnWEAAACdcQAAAJ2BAAAAnZEAAACdoQAAAJ2xAAAAncEAAACd0QAAAJ3hAAAAnfEAAACeAQAAANPAeRAQAAAAEAAAAAAQAABApJbmtQb2ludFYxAgAAAAnhEAAACeIQAAAJ4xAAAAnkEAAACeUQAAAJ5hAAAAnnEAAACegQAAAJ6RAAAAnqEAAACesQAAAJ7BAAAAntEAAACe4QAAAJ7xAAAAnwEAAACfEQAAAJ8hAAAAnzEAAACfQQAAAJ9RAAAAn2EAAACfcQAAAJ+BAAAAn5EAAACfoQAAAJ+xAAAAn8EAAACf0QAAAJ/hAAAAn/EAAACQARAAAJAREAAAkCEQAACQMRAAAJBBEAAAkFEQAACQYRAAAJBxEAAAkIEQAACQkRAAAJChEAAAkLEQAACQwRAAAJDREAAAkOEQAACQ8RAAAJEBEAAAkREQAACRIRAAAJExEAAAkUEQAACRURAAAJFhEAAAkXEQAACRgRAAAJGREAAAkaEQAACRsRAAAJHBEAAAkdEQAACR4RAAAJHxEAAAkgEQAACSERAAAJIhEAAAkjEQAACSQRAAAJJREAAAkmEQAACScRAAAJKBEAAAkpEQAACSoRAAAJKxEAAAksEQAACS0RAAAJLhEAAAkvEQAACTARAAAJMREAAAkyEQAACTMRAAAJNBEAAAk1EQAACTYRAAAJNxEAAAk4EQAACTkRAAAJOhEAAAk7EQAACTwRAAAJPREAAAk+EQAACT8RAAAJQBEAAAlBEQAACUIRAAAJQxEAAAlEEQAACUURAAAJRhEAAAlHEQAACUgRAAAJSREAAAlKEQAACUsRAAAJTBEAAAlNEQAACU4RAAAJTxEAAAlQEQAACVERAAAJUhEAAAlTEQAACVQRAAAJVREAAAlWEQAACVcRAAAJWBEAAAlZEQAACVoRAAAJWxEAAAlcEQAACV0RAAAJXhEAAAlfEQAACWARAAAJYREAAAliEQAACWMRAAAJZBEAAAllEQAACWYRAAAJZxEAAAloEQAACWkRAAAJahEAAAlrEQAACWwRAAAJbREAAAluEQAACW8RAAAJcBEAAAlxEQAACXIRAAAJcxEAAAl0EQAACXURAAAJdhEAAAl3EQAACXgRAAAJeREAAAl6EQAACXsRAAAJfBEAAAl9EQAACX4RAAAJfxEAAAmAEQAACYERAAAJghEAAAmDEQAACYQRAAAJhREAAAmGEQAACYcRAAAJiBEAAAmJEQAACYoRAAAJixEAAAmMEQAACY0RAAAJjhEAAA1SB5MBAAAAAQAAAIAAAAAECklua1BvaW50VjECAAAACY8RAAAJkBEAAAmREQAACZIRAAAJkxEAAAmUEQAACZURAAAJlhEAAAmXEQAACZgRAAAJmREAAAmaEQAACZsRAAAJnBEAAAmdEQAACZ4RAAAJnxEAAAmgEQAACaERAAAJohEAAAmjEQAACaQRAAAJpREAAAmmEQAACacRAAAJqBEAAAmpEQAACaoRAAAJqxEAAAmsEQAACa0RAAAJrhEAAAmvEQAACbARAAAJsREAAAmyEQAACbMRAAAJtBEAAAm1EQAACbYRAAAJtxEAAAm4EQAACbkRAAAJuhEAAAm7EQAACbwRAAAJvREAAAm+EQAACb8RAAAJwBEAAAnBEQAACcIRAAAJwxEAAAnEEQAACcURAAAJxhEAAAnHEQAACcgRAAAJyREAAAnKEQAACcsRAAAJzBEAAAnNEQAACc4RAAAJzxEAAAnQEQAACdERAAAJ0hEAAAnTEQAACdQRAAAJ1REAAAnWEQAACdcRAAAJ2BEAAAnZEQAACdoRAAAJ2xEAAAncEQAACd0RAAAJ3hEAAAnfEQAACeARAAANLgeVAQAAAAEAAAAAAQAABApJbmtQb2ludFYxAgAAAAnhEQAACeIRAAAJ4xEAAAnkEQAACeURAAAJ5hEAAAnnEQAACegRAAAJ6REAAAnqEQAACesRAAAJ7BEAAAntEQAACe4RAAAJ7xEAAAnwEQAACfERAAAJ8hEAAAnzEQAACfQRAAAJ9REAAAn2EQAACfcRAAAJ+BEAAAn5EQAACfoRAAAJ+xEAAAn8EQAACf0RAAAJ/hEAAAn/EQAACQASAAAJARIAAAkCEgAACQMSAAAJBBIAAAkFEgAACQYSAAAJBxIAAAkIEgAACQkSAAAJChIAAAkLEgAACQwSAAAJDRIAAAkOEgAACQ8SAAAJEBIAAAkREgAACRISAAAJExIAAAkUEgAACRUSAAAJFhIAAAkXEgAACRgSAAAJGRIAAAkaEgAACRsSAAAJHBIAAAkdEgAACR4SAAAJHxIAAAkgEgAACSESAAAJIhIAAAkjEgAACSQSAAAJJRIAAAkmEgAACScSAAAJKBIAAAkpEgAACSoSAAAJKxIAAAksEgAACS0SAAAJLhIAAAkvEgAACTASAAAJMRIAAAkyEgAACTMSAAAJNBIAAAk1EgAACTYSAAAJNxIAAAk4EgAACTkSAAAJOhIAAAk7EgAACTwSAAAJPRIAAAk+EgAACT8SAAAJQBIAAAlBEgAACUISAAAJQxIAAAlEEgAACUUSAAAJRhIAAAlHEgAACUgSAAAJSRIAAAlKEgAACUsSAAAJTBIAAAlNEgAACU4SAAAJTxIAAAlQEgAACVESAAAJUhIAAAlTEgAACVQSAAAJVRIAAAlWEgAACVcSAAAJWBIAAAlZEgAACVoSAAAJWxIAAAlcEgAACV0SAAAJXhIAAAlfEgAACWASAAAJYRIAAAliEgAACWMSAAAJZBIAAAllEgAACWYSAAAJZxIAAAloEgAACWkSAAAJahIAAAlrEgAACWwSAAAJbRIAAAluEgAACW8SAAAJcBIAAAlxEgAACXISAAAJcxIAAAl0EgAACXUSAAAJdhIAAAl3EgAACXgSAAANaAeXAQAAAAEAAAAQAAAABApJbmtQb2ludFYxAgAAAAl5EgAACXoSAAAJexIAAAl8EgAACX0SAAAJfhIAAAl/EgAACYASAAAJgRIAAAmCEgAACYMSAAAJhBIAAAmFEgAADQMHmQEAAAABAAAAIAAAAAQKSW5rUG9pbnRWMQIAAAAJhhIAAAmHEgAACYgSAAAJiRIAAAmKEgAACYsSAAAJjBIAAAmNEgAACY4SAAAJjxIAAAmQEgAACZESAAAJkhIAAAmTEgAACZQSAAAJlRIAAAmWEgAACZcSAAAJmBIAAAmZEgAACZoSAAAJmxIAAAmcEgAACZ0SAAAJnhIAAAmfEgAADQYHmwEAAAABAAAAIAAAAAQKSW5rUG9pbnRWMQIAAAAJoBIAAAmhEgAACaISAAAJoxIAAAmkEgAACaUSAAAJphIAAAmnEgAACagSAAAJqRIAAAmqEgAACasSAAAJrBIAAAmtEgAACa4SAAAJrxIAAAmwEgAACbESAAANDgedAQAAAAEAAAAIAAAABApJbmtQb2ludFYxAgAAAAmyEgAACbMSAAAJtBIAAAm1EgAACbYSAAAJtxIAAAm4EgAACbkSAAAHnwEAAAABAAAAQAAAAAQKSW5rUG9pbnRWMQIAAAAJuhIAAAm7EgAACbwSAAAJvRIAAAm+EgAACb8SAAAJwBIAAAnBEgAACcISAAAJwxIAAAnEEgAACcUSAAAJxhIAAAnHEgAACcgSAAAJyRIAAAnKEgAACcsSAAAJzBIAAAnNEgAACc4SAAAJzxIAAAnQEgAACdESAAAJ0hIAAAnTEgAACdQSAAAJ1RIAAAnWEgAACdcSAAAJ2BIAAAnZEgAACdoSAAAJ2xIAAAncEgAACd0SAAAJ3hIAAAnfEgAACeASAAAJ4RIAAAniEgAACeMSAAAJ5BIAAAnlEgAACeYSAAAJ5xIAAAnoEgAACekSAAAJ6hIAAAnrEgAACewSAAANDQehAQAAAAEAAACAAAAABApJbmtQb2ludFYxAgAAAAntEgAACe4SAAAJ7xIAAAnwEgAACfESAAAJ8hIAAAnzEgAACfQSAAAJ9RIAAAn2EgAACfcSAAAJ+BIAAAn5EgAACfoSAAAJ+xIAAAn8EgAACf0SAAAJ/hIAAAn/EgAACQATAAAJARMAAAkCEwAACQMTAAAJBBMAAAkFEwAACQYTAAAJBxMAAAkIEwAACQkTAAAJChMAAAkLEwAACQwTAAAJDRMAAAkOEwAACQ8TAAAJEBMAAAkREwAACRITAAAJExMAAAkUEwAACRUTAAAJFhMAAAkXEwAACRgTAAAJGRMAAAkaEwAACRsTAAAJHBMAAAkdEwAACR4TAAAJHxMAAAkgEwAACSETAAAJIhMAAAkjEwAACSQTAAAJJRMAAAkmEwAACScTAAAJKBMAAAkpEwAACSoTAAAJKxMAAAksEwAACS0TAAAJLhMAAAkvEwAACTATAAAJMRMAAAkyEwAACTMTAAAJNBMAAAk1EwAACTYTAAAJNxMAAAk4EwAACTkTAAAJOhMAAAk7EwAACTwTAAAJPRMAAAk+EwAACT8TAAAJQBMAAAlBEwAACUITAAAJQxMAAAlEEwAACUUTAAAJRhMAAAlHEwAACUgTAAAJSRMAAAlKEwAACUsTAAAJTBMAAAlNEwAACU4TAAAJTxMAAAlQEwAACVETAAAJUhMAAAlTEwAACVQTAAAJVRMAAAlWEwAACVcTAAAJWBMAAAlZEwAACVoTAAAJWxMAAAlcEwAACV0TAAAJXhMAAAlfEwAACWATAAAJYRMAAAliEwAACWMTAAAJZBMAAAllEwAACWYTAAAJZxMAAA0FB6MBAAAAAQAAAIAAAAAECklua1BvaW50VjECAAAACWgTAAAJaRMAAAlqEwAACWsTAAAJbBMAAAltEwAACW4TAAAJbxMAAAlwEwAACXETAAAJchMAAAlzEwAACXQTAAAJdRMAAAl2EwAACXcTAAAJeBMAAAl5EwAACXoTAAAJexMAAAl8EwAACX0TAAAJfhMAAAl/EwAACYATAAAJgRMAAAmCEwAACYMTAAAJhBMAAAmFEwAACYYTAAAJhxMAAAmIEwAACYkTAAAJihMAAAmLEwAACYwTAAAJjRMAAAmOEwAACY8TAAAJkBMAAAmREwAACZITAAAJkxMAAAmUEwAACZUTAAAJlhMAAAmXEwAACZgTAAAJmRMAAAmaEwAACZsTAAAJnBMAAAmdEwAACZ4TAAAJnxMAAAmgEwAACaETAAAJohMAAAmjEwAACaQTAAAJpRMAAAmmEwAACacTAAAJqBMAAAmpEwAACaoTAAAJqxMAAAmsEwAACa0TAAAJrhMAAAmvEwAACbATAAAJsRMAAAmyEwAACbMTAAAJtBMAAAm1EwAACbYTAAAJtxMAAAm4EwAACbkTAAAJuhMAAAm7EwAACbwTAAAJvRMAAAm+EwAACb8TAAAJwBMAAAnBEwAACcITAAAJwxMAAAnEEwAACcUTAAAJxhMAAAnHEwAACcgTAAAJyRMAAAnKEwAACcsTAAAJzBMAAAnNEwAACc4TAAAJzxMAAAnQEwAACdETAAAJ0hMAAAnTEwAACdQTAAAJ1RMAAAnWEwAACdcTAAAJ2BMAAAnZEwAACdoTAAAJ2xMAAA0MB6UBAAAAAQAAAAABAAAECklua1BvaW50VjECAAAACdwTAAAJ3RMAAAneEwAACd8TAAAJ4BMAAAnhEwAACeITAAAJ4xMAAAnkEwAACeUTAAAJ5hMAAAnnEwAACegTAAAJ6RMAAAnqEwAACesTAAAJ7BMAAAntEwAACe4TAAAJ7xMAAAnwEwAACfETAAAJ8hMAAAnzEwAACfQTAAAJ9RMAAAn2EwAACfcTAAAJ+BMAAAn5EwAACfoTAAAJ+xMAAAn8EwAACf0TAAAJ/hMAAAn/EwAACQAUAAAJARQAAAkCFAAACQMUAAAJBBQAAAkFFAAACQYUAAAJBxQAAAkIFAAACQkUAAAJChQAAAkLFAAACQwUAAAJDRQAAAkOFAAACQ8UAAAJEBQAAAkRFAAACRIUAAAJExQAAAkUFAAACRUUAAAJFhQAAAkXFAAACRgUAAAJGRQAAAkaFAAACRsUAAAJHBQAAAkdFAAACR4UAAAJHxQAAAkgFAAACSEUAAAJIhQAAAkjFAAACSQUAAAJJRQAAAkmFAAACScUAAAJKBQAAAkpFAAACSoUAAAJKxQAAAksFAAACS0UAAAJLhQAAAkvFAAACTAUAAAJMRQAAAkyFAAACTMUAAAJNBQAAAk1FAAACTYUAAAJNxQAAAk4FAAACTkUAAAJOhQAAAk7FAAACTwUAAAJPRQAAAk+FAAACT8UAAAJQBQAAAlBFAAACUIUAAAJQxQAAAlEFAAACUUUAAAJRhQAAAlHFAAACUgUAAAJSRQAAAlKFAAACUsUAAAJTBQAAAlNFAAACU4UAAAJTxQAAAlQFAAACVEUAAAJUhQAAAlTFAAACVQUAAAJVRQAAAlWFAAACVcUAAAJWBQAAAlZFAAACVoUAAAJWxQAAAlcFAAACV0UAAAJXhQAAAlfFAAACWAUAAAJYRQAAAliFAAACWMUAAAJZBQAAAllFAAACWYUAAAJZxQAAAloFAAACWkUAAAJahQAAAlrFAAACWwUAAAJbRQAAAluFAAACW8UAAAJcBQAAAlxFAAACXIUAAAJcxQAAAl0FAAACXUUAAAJdhQAAAl3FAAACXgUAAAJeRQAAAl6FAAACXsUAAAJfBQAAAl9FAAACX4UAAAJfxQAAAmAFAAACYEUAAAJghQAAAmDFAAACYQUAAAJhRQAAAmGFAAACYcUAAAJiBQAAAmJFAAACYoUAAAJixQAAAmMFAAACY0UAAAJjhQAAAmPFAAACZAUAAAJkRQAAAmSFAAACZMUAAAJlBQAAAmVFAAACZYUAAAJlxQAAAmYFAAACZkUAAAJmhQAAAmbFAAACZwUAAAJnRQAAAmeFAAACZ8UAAAJoBQAAAmhFAAACaIUAAAJoxQAAAmkFAAACaUUAAAJphQAAAmnFAAACagUAAAJqRQAAAmqFAAACasUAAAJrBQAAAmtFAAACa4UAAAJrxQAAAmwFAAACbEUAAAJshQAAAmzFAAACbQUAAAJtRQAAAm2FAAACbcUAAAJuBQAAAm5FAAACboUAAAJuxQAAAm8FAAACb0UAAAJvhQAAAm/FAAACcAUAAAJwRQAAAnCFAAACcMUAAAJxBQAAAnFFAAACcYUAAAJxxQAAAnIFAAACckUAAAJyhQAAAnLFAAACcwUAAAJzRQAAAnOFAAACc8UAAAJ0BQAAA0LB6cBAAAAAQAAAEAAAAAECklua1BvaW50VjECAAAACdEUAAAJ0hQAAAnTFAAACdQUAAAJ1RQAAAnWFAAACdcUAAAJ2BQAAAnZFAAACdoUAAAJ2xQAAAncFAAACd0UAAAJ3hQAAAnfFAAACeAUAAAJ4RQAAAniFAAACeMUAAAJ5BQAAAnlFAAACeYUAAAJ5xQAAAnoFAAACekUAAAJ6hQAAAnrFAAACewUAAAJ7RQAAAnuFAAACe8UAAAJ8BQAAAnxFAAACfIUAAAJ8xQAAAn0FAAACfUUAAAJ9hQAAAn3FAAACfgUAAAJ+RQAAAn6FAAACfsUAAAJ/BQAAAn9FAAACf4UAAAJ/xQAAAkAFQAACQEVAAAJAhUAAAkDFQAACQQVAAAJBRUAAAkGFQAACQcVAAAJCBUAAAkJFQAACQoVAAAJCxUAAA0FB6kBAAAAAQAAAIAAAAAECklua1BvaW50VjECAAAACQwVAAAJDRUAAAkOFQAACQ8VAAAJEBUAAAkRFQAACRIVAAAJExUAAAkUFQAACRUVAAAJFhUAAAkXFQAACRgVAAAJGRUAAAkaFQAACRsVAAAJHBUAAAkdFQAACR4VAAAJHxUAAAkgFQAACSEVAAAJIhUAAAkjFQAACSQVAAAJJRUAAAkmFQAACScVAAAJKBUAAAkpFQAACSoVAAAJKxUAAAksFQAACS0VAAAJLhUAAAkvFQAACTAVAAAJMRUAAAkyFQAACTMVAAAJNBUAAAk1FQAACTYVAAAJNxUAAAk4FQAACTkVAAAJOhUAAAk7FQAACTwVAAAJPRUAAAk+FQAACT8VAAAJQBUAAAlBFQAACUIVAAAJQxUAAAlEFQAACUUVAAAJRhUAAAlHFQAACUgVAAAJSRUAAAlKFQAACUsVAAAJTBUAAAlNFQAACU4VAAAJTxUAAAlQFQAACVEVAAAJUhUAAAlTFQAACVQVAAAJVRUAAAlWFQAACVcVAAAJWBUAAAlZFQAACVoVAAAJWxUAAAlcFQAACV0VAAAJXhUAAAlfFQAACWAVAAAJYRUAAAliFQAACWMVAAAJZBUAAAllFQAACWYVAAAJZxUAAAloFQAACWkVAAAJahUAAAlrFQAACWwVAAAJbRUAAAluFQAACW8VAAAJcBUAAAlxFQAACXIVAAAJcxUAAAl0FQAACXUVAAAJdhUAAAl3FQAACXgVAAAJeRUAAAl6FQAACXsVAAAJfBUAAAl9FQAACX4VAAAJfxUAAAmAFQAACYEVAAAJghUAAAmDFQAACYQVAAANBwerAQAAAAEAAACAAAAABApJbmtQb2ludFYxAgAAAAmFFQAACYYVAAAJhxUAAAmIFQAACYkVAAAJihUAAAmLFQAACYwVAAAJjRUAAAmOFQAACY8VAAAJkBUAAAmRFQAACZIVAAAJkxUAAAmUFQAACZUVAAAJlhUAAAmXFQAACZgVAAAJmRUAAAmaFQAACZsVAAAJnBUAAAmdFQAACZ4VAAAJnxUAAAmgFQAACaEVAAAJohUAAAmjFQAACaQVAAAJpRUAAAmmFQAACacVAAAJqBUAAAmpFQAACaoVAAAJqxUAAAmsFQAACa0VAAAJrhUAAAmvFQAACbAVAAAJsRUAAAmyFQAACbMVAAAJtBUAAAm1FQAACbYVAAAJtxUAAAm4FQAACbkVAAAJuhUAAAm7FQAACbwVAAAJvRUAAAm+FQAACb8VAAAJwBUAAAnBFQAACcIVAAAJwxUAAAnEFQAACcUVAAAJxhUAAAnHFQAACcgVAAAJyRUAAAnKFQAACcsVAAAJzBUAAAnNFQAACc4VAAAJzxUAAAnQFQAACdEVAAAJ0hUAAAnTFQAACdQVAAAJ1RUAAAnWFQAACdcVAAAJ2BUAAAnZFQAACdoVAAAJ2xUAAAncFQAACd0VAAAJ3hUAAAnfFQAACeAVAAAJ4RUAAAniFQAACeMVAAAJ5BUAAAnlFQAACeYVAAAJ5xUAAAnoFQAACekVAAANGwetAQAAAAEAAAAAAQAABApJbmtQb2ludFYxAgAAAAnqFQAACesVAAAJ7BUAAAntFQAACe4VAAAJ7xUAAAnwFQAACfEVAAAJ8hUAAAnzFQAACfQVAAAJ9RUAAAn2FQAACfcVAAAJ+BUAAAn5FQAACfoVAAAJ+xUAAAn8FQAACf0VAAAJ/hUAAAn/FQAACQAWAAAJARYAAAkCFgAACQMWAAAJBBYAAAkFFgAACQYWAAAJBxYAAAkIFgAACQkWAAAJChYAAAkLFgAACQwWAAAJDRYAAAkOFgAACQ8WAAAJEBYAAAkRFgAACRIWAAAJExYAAAkUFgAACRUWAAAJFhYAAAkXFgAACRgWAAAJGRYAAAkaFgAACRsWAAAJHBYAAAkdFgAACR4WAAAJHxYAAAkgFgAACSEWAAAJIhYAAAkjFgAACSQWAAAJJRYAAAkmFgAACScWAAAJKBYAAAkpFgAACSoWAAAJKxYAAAksFgAACS0WAAAJLhYAAAkvFgAACTAWAAAJMRYAAAkyFgAACTMWAAAJNBYAAAk1FgAACTYWAAAJNxYAAAk4FgAACTkWAAAJOhYAAAk7FgAACTwWAAAJPRYAAAk+FgAACT8WAAAJQBYAAAlBFgAACUIWAAAJQxYAAAlEFgAACUUWAAAJRhYAAAlHFgAACUgWAAAJSRYAAAlKFgAACUsWAAAJTBYAAAlNFgAACU4WAAAJTxYAAAlQFgAACVEWAAAJUhYAAAlTFgAACVQWAAAJVRYAAAlWFgAACVcWAAAJWBYAAAlZFgAACVoWAAAJWxYAAAlcFgAACV0WAAAJXhYAAAlfFgAACWAWAAAJYRYAAAliFgAACWMWAAAJZBYAAAllFgAACWYWAAAJZxYAAAloFgAACWkWAAAJahYAAAlrFgAACWwWAAAJbRYAAAluFgAACW8WAAAJcBYAAAlxFgAACXIWAAAJcxYAAAl0FgAACXUWAAAJdhYAAAl3FgAACXgWAAAJeRYAAAl6FgAACXsWAAAJfBYAAAl9FgAACX4WAAAJfxYAAAmAFgAACYEWAAAJghYAAAmDFgAACYQWAAAJhRYAAAmGFgAACYcWAAAJiBYAAAmJFgAACYoWAAAJixYAAAmMFgAACY0WAAAJjhYAAAmPFgAACZAWAAAJkRYAAAmSFgAACZMWAAAJlBYAAAmVFgAACZYWAAAJlxYAAAmYFgAACZkWAAAJmhYAAAmbFgAACZwWAAAJnRYAAAmeFgAACZ8WAAAJoBYAAAmhFgAACaIWAAAJoxYAAAmkFgAACaUWAAAJphYAAAmnFgAACagWAAAJqRYAAAmqFgAACasWAAAJrBYAAAmtFgAACa4WAAAJrxYAAAmwFgAACbEWAAAJshYAAAmzFgAACbQWAAAJtRYAAAm2FgAACbcWAAAJuBYAAAm5FgAACboWAAAJuxYAAAm8FgAACb0WAAAJvhYAAAm/FgAACcAWAAAJwRYAAAnCFgAACcMWAAAJxBYAAAnFFgAACcYWAAAJxxYAAAnIFgAACckWAAAJyhYAAAnLFgAACcwWAAANHQevAQAAAAEAAABAAAAABApJbmtQb2ludFYxAgAAAAnNFgAACc4WAAAJzxYAAAnQFgAACdEWAAAJ0hYAAAnTFgAACdQWAAAJ1RYAAAnWFgAACdcWAAAJ2BYAAAnZFgAACdoWAAAJ2xYAAAncFgAACd0WAAAJ3hYAAAnfFgAACeAWAAAJ4RYAAAniFgAACeMWAAAJ5BYAAAnlFgAACeYWAAAJ5xYAAAnoFgAACekWAAAJ6hYAAAnrFgAACewWAAAJ7RYAAAnuFgAACe8WAAAJ8BYAAAnxFgAACfIWAAANGgexAQAAAAEAAABAAAAABApJbmtQb2ludFYxAgAAAAnzFgAACfQWAAAJ9RYAAAn2FgAACfcWAAAJ+BYAAAn5FgAACfoWAAAJ+xYAAAn8FgAACf0WAAAJ/hYAAAn/FgAACQAXAAAJARcAAAkCFwAACQMXAAAJBBcAAAkFFwAACQYXAAAJBxcAAAkIFwAACQkXAAAJChcAAAkLFwAACQwXAAAJDRcAAAkOFwAACQ8XAAAJEBcAAAkRFwAACRIXAAAJExcAAAkUFwAACRUXAAAJFhcAAAkXFwAADRsHswEAAAABAAAAIAAAAAQKSW5rUG9pbnRWMQIAAAAJGBcAAAkZFwAACRoXAAAJGxcAAAkcFwAACR0XAAAJHhcAAAkfFwAACSAXAAAJIRcAAAkiFwAACSMXAAAJJBcAAAklFwAACSYXAAAJJxcAAAkoFwAACSkXAAAJKhcAAAkrFwAACSwXAAAJLRcAAAkuFwAACS8XAAAJMBcAAA0HB7UBAAAAAQAAACAAAAAECklua1BvaW50VjECAAAACTEXAAAJMhcAAAkzFwAACTQXAAAJNRcAAAk2FwAACTcXAAAJOBcAAAk5FwAACToXAAAJOxcAAAk8FwAACT0XAAAJPhcAAAk/FwAACUAXAAAJQRcAAAlCFwAACUMXAAAJRBcAAAlFFwAACUYXAAAJRxcAAAlIFwAACUkXAAAJShcAAAlLFwAACUwXAAAJTRcAAAlOFwAACU8XAAAKB7cBAAAAAQAAAAABAAAECklua1BvaW50VjECAAAACVAXAAAJURcAAAlSFwAACVMXAAAJVBcAAAlVFwAACVYXAAAJVxcAAAlYFwAACVkXAAAJWhcAAAlbFwAACVwXAAAJXRcAAAleFwAACV8XAAAJYBcAAAlhFwAACWIXAAAJYxcAAAlkFwAACWUXAAAJZhcAAAlnFwAACWgXAAAJaRcAAAlqFwAACWsXAAAJbBcAAAltFwAACW4XAAAJbxcAAAlwFwAACXEXAAAJchcAAAlzFwAACXQXAAAJdRcAAAl2FwAACXcXAAAJeBcAAAl5FwAACXoXAAAJexcAAAl8FwAACX0XAAAJfhcAAAl/FwAACYAXAAAJgRcAAAmCFwAACYMXAAAJhBcAAAmFFwAACYYXAAAJhxcAAAmIFwAACYkXAAAJihcAAAmLFwAACYwXAAAJjRcAAAmOFwAACY8XAAAJkBcAAAmRFwAACZIXAAAJkxcAAAmUFwAACZUXAAAJlhcAAAmXFwAACZgXAAAJmRcAAAmaFwAACZsXAAAJnBcAAAmdFwAACZ4XAAAJnxcAAAmgFwAACaEXAAAJohcAAAmjFwAACaQXAAAJpRcAAAmmFwAACacXAAAJqBcAAAmpFwAACaoXAAAJqxcAAAmsFwAACa0XAAAJrhcAAAmvFwAACbAXAAAJsRcAAAmyFwAACbMXAAAJtBcAAAm1FwAACbYXAAAJtxcAAAm4FwAACbkXAAAJuhcAAAm7FwAACbwXAAAJvRcAAAm+FwAACb8XAAAJwBcAAAnBFwAACcIXAAAJwxcAAAnEFwAACcUXAAAJxhcAAAnHFwAACcgXAAAJyRcAAAnKFwAACcsXAAAJzBcAAAnNFwAACc4XAAAJzxcAAAnQFwAACdEXAAAJ0hcAAAnTFwAADXwHuQEAAAABAAAAIAAAAAQKSW5rUG9pbnRWMQIAAAAJ1BcAAAnVFwAACdYXAAAJ1xcAAAnYFwAACdkXAAAJ2hcAAAnbFwAACdwXAAAJ3RcAAAneFwAACd8XAAAJ4BcAAAnhFwAACeIXAAAJ4xcAAAnkFwAACeUXAAAJ5hcAAAnnFwAACegXAAAJ6RcAAAnqFwAACesXAAAJ7BcAAA0HB7sBAAAAAQAAAEAAAAAECklua1BvaW50VjECAAAACe0XAAAJ7hcAAAnvFwAACfAXAAAJ8RcAAAnyFwAACfMXAAAJ9BcAAAn1FwAACfYXAAAJ9xcAAAn4FwAACfkXAAAJ+hcAAAn7FwAACfwXAAAJ/RcAAAn+FwAACf8XAAAJABgAAAkBGAAACQIYAAAJAxgAAAkEGAAACQUYAAAJBhgAAAkHGAAACQgYAAAJCRgAAAkKGAAACQsYAAAJDBgAAAkNGAAADR8HvQEAAAABAAAAgAAAAAQKSW5rUG9pbnRWMQIAAAAJDhgAAAkPGAAACRAYAAAJERgAAAkSGAAACRMYAAAJFBgAAAkVGAAACRYYAAAJFxgAAAkYGAAACRkYAAAJGhgAAAkbGAAACRwYAAAJHRgAAAkeGAAACR8YAAAJIBgAAAkhGAAACSIYAAAJIxgAAAkkGAAACSUYAAAJJhgAAAknGAAACSgYAAAJKRgAAAkqGAAACSsYAAAJLBgAAAktGAAACS4YAAAJLxgAAAkwGAAACTEYAAAJMhgAAAkzGAAACTQYAAAJNRgAAAk2GAAACTcYAAAJOBgAAAk5GAAACToYAAAJOxgAAAk8GAAACT0YAAAJPhgAAAk/GAAACUAYAAAJQRgAAAlCGAAACUMYAAAJRBgAAAlFGAAACUYYAAAJRxgAAAlIGAAACUkYAAAJShgAAAlLGAAACUwYAAAJTRgAAAlOGAAACU8YAAAJUBgAAAlRGAAACVIYAAAJUxgAAAlUGAAACVUYAAAJVhgAAAlXGAAACVgYAAAJWRgAAAlaGAAACVsYAAAJXBgAAAldGAAACV4YAAAJXxgAAAlgGAAADS0HvwEAAAABAAAAQAAAAAQKSW5rUG9pbnRWMQIAAAAJYRgAAAliGAAACWMYAAAJZBgAAAllGAAACWYYAAAJZxgAAAloGAAACWkYAAAJahgAAAlrGAAACWwYAAAJbRgAAAluGAAACW8YAAAJcBgAAAlxGAAACXIYAAAJcxgAAAl0GAAACXUYAAAJdhgAAAl3GAAACXgYAAAJeRgAAAl6GAAACXsYAAAJfBgAAAl9GAAACX4YAAAJfxgAAAmAGAAACYEYAAAJghgAAAmDGAAACYQYAAAJhRgAAAmGGAAACYcYAAAJiBgAAAmJGAAACYoYAAAJixgAAAmMGAAACY0YAAANEwfBAQAAAAEAAABAAAAABApJbmtQb2ludFYxAgAAAAmOGAAACY8YAAAJkBgAAAmRGAAACZIYAAAJkxgAAAmUGAAACZUYAAAJlhgAAAmXGAAACZgYAAAJmRgAAAmaGAAACZsYAAAJnBgAAAmdGAAACZ4YAAAJnxgAAAmgGAAACaEYAAAJohgAAAmjGAAACaQYAAAJpRgAAAmmGAAACacYAAAJqBgAAAmpGAAACaoYAAAJqxgAAAmsGAAACa0YAAAJrhgAAAmvGAAACbAYAAAJsRgAAAmyGAAACbMYAAAJtBgAAAm1GAAACbYYAAAJtxgAAAm4GAAACbkYAAAJuhgAAAm7GAAACbwYAAAJvRgAAAm+GAAACb8YAAAJwBgAAAnBGAAACcIYAAAJwxgAAAnEGAAACcUYAAAJxhgAAAnHGAAACcgYAAAJyRgAAAnKGAAACcsYAAAJzBgAAAoHwwEAAAABAAAAgAAAAAQKSW5rUG9pbnRWMQIAAAAJzRgAAAnOGAAACc8YAAAJ0BgAAAnRGAAACdIYAAAJ0xgAAAnUGAAACdUYAAAJ1hgAAAnXGAAACdgYAAAJ2RgAAAnaGAAACdsYAAAJ3BgAAAndGAAACd4YAAAJ3xgAAAngGAAACeEYAAAJ4hgAAAnjGAAACeQYAAAJ5RgAAAnmGAAACecYAAAJ6BgAAAnpGAAACeoYAAAJ6xgAAAnsGAAACe0YAAAJ7hgAAAnvGAAACfAYAAAJ8RgAAAnyGAAACfMYAAAJ9BgAAAn1GAAACfYYAAAJ9xgAAAn4GAAACfkYAAAJ+hgAAAn7GAAACfwYAAAJ/RgAAAn+GAAACf8YAAAJABkAAAkBGQAACQIZAAAJAxkAAAkEGQAACQUZAAAJBhkAAAkHGQAACQgZAAAJCRkAAAkKGQAACQsZAAAJDBkAAAkNGQAACQ4ZAAAJDxkAAAkQGQAACREZAAAJEhkAAAkTGQAACRQZAAAJFRkAAAkWGQAACRcZAAAJGBkAAAkZGQAADTMHxQEAAAABAAAAgAAAAAQKSW5rUG9pbnRWMQIAAAAJGhkAAAkbGQAACRwZAAAJHRkAAAkeGQAACR8ZAAAJIBkAAAkhGQAACSIZAAAJIxkAAAkkGQAACSUZAAAJJhkAAAknGQAACSgZAAAJKRkAAAkqGQAACSsZAAAJLBkAAAktGQAACS4ZAAAJLxkAAAkwGQAACTEZAAAJMhkAAAkzGQAACTQZAAAJNRkAAAk2GQAACTcZAAAJOBkAAAk5GQAACToZAAAJOxkAAAk8GQAACT0ZAAAJPhkAAAk/GQAACUAZAAAJQRkAAAlCGQAACUMZAAAJRBkAAAlFGQAACUYZAAAJRxkAAAlIGQAACUkZAAAJShkAAAlLGQAACUwZAAAJTRkAAAlOGQAACU8ZAAAJUBkAAAlRGQAACVIZAAAJUxkAAAlUGQAACVUZAAAJVhkAAAlXGQAACVgZAAAJWRkAAAlaGQAACVsZAAAJXBkAAAldGQAACV4ZAAAJXxkAAAlgGQAACWEZAAAJYhkAAAljGQAACWQZAAAJZRkAAAlmGQAACWcZAAAJaBkAAAlpGQAACWoZAAAJaxkAAAlsGQAACW0ZAAAJbhkAAAlvGQAACXAZAAAJcRkAAAlyGQAACXMZAAAJdBkAAAl1GQAACXYZAAAJdxkAAAl4GQAACXkZAAAJehkAAAl7GQAACXwZAAAJfRkAAAl+GQAACX8ZAAAJgBkAAAmBGQAACYIZAAAJgxkAAAmEGQAACYUZAAAJhhkAAAmHGQAACYgZAAAJiRkAAAmKGQAACYsZAAAJjBkAAAmNGQAACY4ZAAAJjxkAAAmQGQAACZEZAAAJkhkAAAmTGQAACZQZAAAJlRkAAA0EBcYBAAAKSW5rUG9pbnRWMQQAAAABWAFZDlByZXNzdXJlRmFjdG9yCVRpbWVTdGFtcAAAAAAGBgsQAgAAAFYOgYnVgbA/WLiJJBSizD8AAAA/AAAAAAAAAAABxwEAAMYBAAAeEZpqv7qwP1i4iSQUosw/AAAAP04AAAAAAAAAAcgBAADGAQAA6hOzS6nzsD9YuIkkFKLMPwAAAD9OAAAAAAAAAAHJAQAAxgEAAK4WzCyTLLE/WLiJJBSizD8AAAA/XgAAAAAAAAABygEAAMYBAAB2GeUNfWWxP1i4iSQUosw/AAAAP24AAAAAAAAAAcsBAADGAQAAPhz+7maesT9YuIkkFKLMPwAAAD9uAAAAAAAAAAHMAQAAxgEAAAIfF9BQ17E/WLiJJBSizD8AAAA/fQAAAAAAAAABzQEAAMYBAACWJEmSJEmyP1i4iSQUosw/AAAAP30AAAAAAAAAAc4BAADGAQAAIip7VPi6sj9YuIkkFKLMPwAAAD+NAAAAAAAAAAHPAQAAxgEAAK4vrRbMLLM/WLiJJBSizD8AAAA/jQAAAAAAAAAB0AEAAMYBAABCNd/Yn56zP1i4iSQUosw/AAAAP5wAAAAAAAAAAdEBAADGAQAAzjoRm3MQtD9YuIkkFKLMPwAAAD+cAAAAAAAAAAHSAQAAxgEAACZDXD4xu7Q/WLiJJBSizD8AAAA/rAAAAAAAAAAB0wEAAMYBAACySI4ABS21P1i4iSQUosw/AAAAP6wAAAAAAAAAAdQBAADGAQAABlHZo8LXtT9YuIkkFKLMPwAAAD+8AAAAAAAAAAHVAQAAxgEAAJ5WC2aWSbY/WLiJJBSizD8AAAA/vAAAAAAAAAAB1gEAAMYBAADyXlYJVPS2P1i4iSQUosw/AAAAP8sAAAAAAAAAAdcBAADGAQAAfmSIyydmtz9YuIkkFKLMPwAAAD/LAAAAAAAAAAHYAQAAxgEAAJ5v7E/PSbg/WLiJJBSizD8AAAA/2wAAAAAAAAAB2QEAAMYBAABicgUxuYK4P1i4iSQUosw/AAAAP9sAAAAAAAAAAdoBAADGAQAA9nc384z0uD9YuIkkFKLMPwAAAD/rAAAAAAAAAAHbAQAAxgEAAIJ9abVgZrk/WLiJJBSizD8AAAA/6wAAAAAAAAAB3AEAAMYBAABKgIKWSp+5P1i4iSQUosw/AAAAP/oAAAAAAAAAAd0BAADGAQAADoObdzTYuT9YuIkkFKLMPwAAAD/6AAAAAAAAAAHeAQAAxgEAANaFtFgeEbo/WLiJJBSizD8AAAA/CgEAAAAAAAAB3wEAAMYBAACiiM05CEq6P1i4iSQUosw/AAAAPwoBAAAAAAAAAeABAADGAQAAZovmGvKCuj9YuIkkFKLMPwAAAD8ZAQAAAAAAAAHhAQAAxgEAAC6O//vbu7o/WLiJJBSizD8AAAA/KQEAAAAAAAAB4gEAAMYBAAC6kzG+ry27P1i4iSQUosw/AAAAPykBAAAAAAAAAeMBAADGAQAATpljgIOfuz9YuIkkFKLMPwAAAD85AQAAAAAAAAHkAQAAxgEAANqelUJXEbw/WLiJJBSizD8AAAA/OQEAAAAAAAAB5QEAAMYBAAAyp+DlFLy8P1i4iSQUosw/AAAAP0gBAAAAAAAAAeYBAADGAQAAvqwSqOgtvT9YuIkkFKLMPwAAAD9IAQAAAAAAAAHnAQAAxgEAABK1XUum2L0/WLiJJBSizD8AAAA/WAEAAAAAAAAB6AEAAMYBAAD+wtqwN/W+P1i4iSQUosw/AAAAP2gBAAAAAAAAAekBAADGAQAAGs4+Nd/Yvz9YuIkkFKLMPwAAAD9oAQAAAAAAAAHqAQAAxgEAAAHuXU24esA/WLiJJBSizD8AAAA/aAEAAAAAAAAB6wEAAMYBAACN848PjOzAP1i4iSQUosw/AAAAP3cBAAAAAAAAAewBAADGAQAA5fvaskmXwT9oKk/WCd7MPwAAAD+HAQAAAAAAAAHtAQAAxgEAANeCmWWSJcI/aCpP1gnezD8AAAA/hwEAAAAAAAAB7gEAAMYBAABniMsnZpfCP2gqT9YJ3sw/AAAAP5YBAAAAAAAAAe8BAADGAQAAvZAWyyNCwz9oKk/WCd7MPwAAAD+WAQAAAAAAAAHwAQAAxgEAALEX1X1s0MM/aCpP1gnezD8AAAA/pgEAAAAAAAAB8QEAAMYBAAA9HQdAQELEP2gqT9YJ3sw/AAAAP6YBAAAAAAAAAfIBAADGAQAAM6TF8ojQxD9oKk/WCd7MPwAAAD+2AQAAAAAAAAHzAQAAxgEAAL+p97RcQsU/aCpP1gnezD8AAAA/tgEAAAAAAAAB9AEAAMYBAADpLZ2Gu5fFP2gqT9YJ3sw/AAAAP8UBAAAAAAAAAfUBAADGAQAAeTPPSI8Jxj9oKk/WCd7MPwAAAD/FAQAAAAAAAAH2AQAAxgEAAAk5AQtje8Y/aCpP1gnezD8AAAA/1QEAAAAAAAAB9wEAAMYBAAA1vabcwdDGP2gqT9YJ3sw/AAAAP9UBAAAAAAAAAfgBAADGAQAAwcLYnpVCxz9oKk/WCd7MPwAAAD/lAQAAAAAAAAH5AQAAxgEAAE/ICmFptMc/aCpP1gnezD8AAAA/5QEAAAAAAAAB+gEAAMYBAAB7TLAyyAnIP3ycFIj/Gc0/AAAAP/QBAAAAAAAAAfsBAADGAQAAb9Nu5RCYyD+EDto59VXNPwAAAD/0AQAAAAAAAAH8AQAAxgEAAPvYoKfkCck/hA7aOfVVzT8AAAA/BAIAAAAAAAAB/QEAAMYBAADxX19aLZjJP5iAn+vqkc0/AAAAPwQCAAAAAAAAAf4BAADGAQAA4+YdDXYmyj+o8mSd4M3NPwAAAD8TAgAAAAAAAAH/AQAAxgEAAA9rw97Ue8o/qPJkneDNzT8AAAA/EwIAAAAAAAABAAIAAMYBAACdcPWgqO3KP7hkKk/WCc4/AAAAPyMCAAAAAAAAAQECAADGAQAAj/ezU/F7yz+4ZCpP1gnOPwAAAD8jAgAAAAAAAAECAgAAxgEAAH9+cgY6Csw/3Ei1ssGBzj8AAAA/MwIAAAAAAAABAwIAAMYBAAAThKTIDXzMP9xItbLBgc4/AAAAPzMCAAAAAAAAAQQCAADGAQAAn4nWiuHtzD/cSLWywYHOPwAAAD9CAgAAAAAAAAEFAgAAxgEAAJUQlT0qfM0/3Ei1ssGBzj8AAAA/QgIAAAAAAAABBgIAAMYBAADrGODg5ybOP9xItbLBgc4/AAAAP1ICAAAAAAAAAQcCAADGAQAAQSErhKXRzj/cSLWywYHOPwAAAD9SAgAAAAAAAAEIAgAAxgEAADGo6TbuX88/3Ei1ssGBzj8AAAA/YgIAAAAAAAABCQIAAMYBAADBrRv5wdHPP9xItbLBgc4/AAAAP3ECAAAAAAAAAQoCAADGAQAA9phgZZAT0D/cSLWywYHOPwAAAD9xAgAAAAAAAAELAgAAxgEAALybeUZ6TNA/3Ei1ssGBzj8AAAA/cQIAAAAAAAABDAIAAMYBAADSXUyvKXfQP9xItbLBgc4/AAAAP4ECAAAAAAAAAQ0CAADGAQAA6B8fGNmh0D/cSLWywYHOPwAAAD+QAgAAAAAAAAEOAgAAxgEAAEyhqwhOvtA/3Ei1ssGBzj8AAAA/kAIAAAAAAAABDwIAAMYBAACuIjj5wtrQP9xItbLBgc4/AAAAP5ACAAAAAAAAARACAADGAQAAYmN+cf3o0D/cSLWywYHOPwAAAD+gAgAAAAAAAAERAgAAxgEAABSkxOk399A/3Ei1ssGBzj8AAAA/sAIAAAAAAAABEgIAAMYBAAB4JVHarBPRP9xItbLBgc4/AAAAP78CAAAAAAAAARMCAADGAQAAKmaXUuch0T/cSLWywYHOPwAAAD+/AgAAAAAAAAEUAgAAxgEAANqm3cohMNE/3Ei1ssGBzj8AAAA/zwIAAAAAAAABFQIAAMYBAACO5yNDXD7RP9xItbLBgc4/AAAAP88CAAAAAAAAARYCAADGAQAAPihqu5ZM0T/cSLWywYHOPwAAAD/fAgAAAAAAAAEXAgAAxgEAAPBosDPRWtE/3Ei1ssGBzj8AAAA/3wIAAAAAAAABGAIAAMYBAACiqfarC2nRP9xItbLBgc4/AAAAP+4CAAAAAAAAARkCAADGAQAAVOo8JEZ30T/cSLWywYHOPwAAAD/uAgAAAAAAAAEaAgAAxgEAAAQrg5yAhdE/3Ei1ssGBzj8AAAA//gIAAAAAAAABGwIAAMYBAADWkzLHAAffP2gqT9YJ3sw/AAAAPwAAAAAAAAAAARwCAADGAQAAdhKm1ovq3j9oKk/WCd7MPwAAAD8AAAAAAAAAAAEdAgAAxgEAAMLRX15R3N4/aCpP1gnezD8AAAA/DwAAAAAAAAABHgIAAMYBAABgUNNt3L/eP3ycFIj/Gc0/AAAAPw8AAAAAAAAAAR8CAADGAQAA/M5GfWej3j98nBSI/xnNPwAAAD8fAAAAAAAAAAEgAgAAxgEAAEqOAAUtld4/fJwUiP8ZzT8AAAA/LgAAAAAAAAABIQIAAMYBAADmDHQUuHjeP3ycFIj/Gc0/AAAAPy4AAAAAAAAAASICAADGAQAAgovnI0Nc3j+EDto59VXNPwAAAD8uAAAAAAAAAAEjAgAAxgEAACAKWzPOP94/hA7aOfVVzT8AAAA/PgAAAAAAAAABJAIAAMYBAAC6iM5CWSPeP4QO2jn1Vc0/AAAAP04AAAAAAAAAASUCAADGAQAAVgdCUuQG3j+YgJ/r6pHNPwAAAD9TAAAAAAAAAAEmAgAAxgEAAPSFtWFv6t0/mICf6+qRzT8AAAA/UwAAAAAAAAABJwIAAMYBAACQBClx+s3dP5iAn+vqkc0/AAAAP2IAAAAAAAAAASgCAADGAQAALIOcgIWx3T+YgJ/r6pHNPwAAAD9iAAAAAAAAAAEpAgAAxgEAABbByRfWht0/qPJkneDNzT8AAAA/cgAAAAAAAAABKgIAAMYBAABOvrA27E3dP6jyZJ3gzc0/AAAAP4IAAAAAAAAAASsCAADGAQAAOvzdzTwj3T+o8mSd4M3NPwAAAD+CAAAAAAAAAAEsAgAAxgEAACQ6C2WN+Nw/qPJkneDNzT8AAAA/kQAAAAAAAAABLQIAAMYBAAC+uH50GNzcP6jyZJ3gzc0/AAAAP5EAAAAAAAAAAS4CAADGAQAAqvarC2mx3D+o8mSd4M3NPwAAAD+hAAAAAAAAAAEvAgAAxgEAAJQ02aK5htw/qPJkneDNzT8AAAA/oQAAAAAAAAABMAIAAMYBAAAys0yyRGrcP6jyZJ3gzc0/AAAAP7AAAAAAAAAAATECAADGAQAAzjHAwc9N3D+o8mSd4M3NPwAAAD+wAAAAAAAAAAEyAgAAxgEAAB7xeUmVP9w/qPJkneDNzT8AAAA/wAAAAAAAAAABMwIAAMYBAABosDPRWjHcP6jyZJ3gzc0/AAAAP8AAAAAAAAAAATQCAADGAQAAuG/tWCAj3D+o8mSd4M3NPwAAAD/QAAAAAAAAAAE1AgAAxgEAAAYvp+DlFNw/mICf6+qRzT8AAAA/7wAAAAAAAAABNgIAAMYBAAAGL6fg5RTcP4QO2jn1Vc0/AAAAP+8AAAAAAAAAATcCAADGAQAAVO5gaKsG3D+EDto59VXNPwAAAD//AAAAAAAAAAE4AgAAxgEAAKKtGvBw+Ns/fJwUiP8ZzT8AAAA/DgEAAAAAAAABOQIAAMYBAADwbNR3NurbP2gqT9YJ3sw/AAAAPw4BAAAAAAAAAToCAADGAQAAPiyO//vb2z9YuIkkFKLMPwAAAD8eAQAAAAAAAAE7AgAAxgEAAD4sjv/729s/NNT+wCgqzD8AAAA/HgEAAAAAAAABPAIAAMYBAACO60eHwc3bPyRiOQ8z7ss/AAAAPy0BAAAAAAAAAT0CAADGAQAA3KoBD4e/2z8Efq6rR3bLPwAAAD89AQAAAAAAAAE+AgAAxgEAANyqAQ+Hv9s/6JkjSFz+yj8AAAA/PQEAAAAAAAABPwIAAMYBAADcqgEPh7/bP8S1mORwhso/AAAAP00BAAAAAAAAAUACAADGAQAAKGq7lkyx2z+g0Q2BhQ7KPwAAAD9NAQAAAAAAAAFBAgAAxgEAAChqu5ZMsds/hO2CHZqWyT8AAAA/XAEAAAAAAAABQgIAAMYBAAAoaruWTLHbP2AJ+LmuHsk/AAAAP1wBAAAAAAAAAUMCAADGAQAAKGq7lkyx2z9AJW1Ww6bIPwAAAD9sAQAAAAAAAAFEAgAAxgEAAChqu5ZMsds/JEHi8tcuyD8AAAA/fAEAAAAAAAABRQIAAMYBAAAoaruWTLHbP/xcV4/stsc/AAAAP3wBAAAAAAAAAUYCAADGAQAAKGq7lkyx2z/geMwrAT/HPwAAAD98AQAAAAAAAAFHAgAAxgEAAChqu5ZMsds/vJRByBXHxj8AAAA/iwEAAAAAAAABSAIAAMYBAADcqgEPh7/bP5iwtmQqT8Y/AAAAP4sBAAAAAAAAAUkCAADGAQAAjutHh8HN2z98zCsBP9fFPwAAAD+bAQAAAAAAAAFKAgAAxgEAAD4sjv/729s/XOignVNfxT8AAAA/qgEAAAAAAAABSwIAAMYBAADwbNR3NurbPzgEFjpo58Q/AAAAP6oBAAAAAAAAAUwCAADGAQAABi+n4OUU3D8YIIvWfG/EPwAAAD+6AQAAAAAAAAFNAgAAxgEAAGiwM9FaMdw/BK7FJIczxD8AAAA/ugEAAAAAAAABTgIAAMYBAABosDPRWjHcP/w7AHOR98M/AAAAP7oBAAAAAAAAAU8CAADGAQAAzjHAwc9N3D/oyTrBm7vDPwAAAD/KAQAAAAAAAAFQAgAAxgEAADKzTLJEatw/2Fd1D6Z/wz8AAAA/2QEAAAAAAAABUQIAAMYBAACUNNmiuYbcP8jlr12wQ8M/AAAAP9kBAAAAAAAAAVICAADGAQAA+LVlky6j3D+0c+qrugfDPwAAAD/pAQAAAAAAAAFTAgAAxgEAAF438oOjv9w/tHPqq7oHwz8AAAA/6QEAAAAAAAABVAIAAMYBAAC+uH50GNzcP7Rz6qu6B8M/AAAAP/kBAAAAAAAAAVUCAADGAQAA1HpR3ccG3T+0c+qrugfDPwAAAD/5AQAAAAAAAAFWAgAAxgEAAJ59ar6xP90/tHPqq7oHwz8AAAA/CAIAAAAAAAABVwIAAMYBAAC0Pz0nYWrdP7Rz6qu6B8M/AAAAPwgCAAAAAAAAAVgCAADGAQAAygEQkBCV3T+0c+qrugfDPwAAAD8YAgAAAAAAAAFZAgAAxgEAAN7D4vi/v90/tHPqq7oHwz8AAAA/GAIAAAAAAAABWgIAAMYBAABWB0JS5AbeP7Rz6qu6B8M/AAAAPycCAAAAAAAAAVsCAADGAQAAbMkUu5Mx3j+0c+qrugfDPwAAAD8nAgAAAAAAAAFcAgAAxgEAAIKL5yNDXN4/yOWvXbBDwz8AAAA/NwIAAAAAAAABXQIAAMYBAABKjgAFLZXeP8jlr12wQ8M/AAAAPzcCAAAAAAAAAV4CAADGAQAArA+N9aGx3j/YV3UPpn/DPwAAAD9HAgAAAAAAAAFfAgAAxgEAAKwPjfWhsd4/6Mk6wZu7wz8AAAA/RwIAAAAAAAABYAIAAMYBAABgUNNt3L/eP/w7AHOR98M/AAAAP1YCAAAAAAAAAWECAADGAQAAEJEZ5hbO3j8ErsUkhzPEPwAAAD9WAgAAAAAAAAFiAgAAxgEAAMLRX15R3N4/GCCL1nxvxD8AAAA/cwIAAAAAAAABYwIAAMYBAAB2EqbWi+rePxggi9Z8b8Q/AAAAP3MCAAAAAAAAAWQCAADGAQAAdhKm1ovq3j8sklCIcqvEPwAAAD+DAgAAAAAAAAFlAgAAxgEAACZT7E7G+N4/SHbb610jxT8AAAA/gwIAAAAAAAABZgIAAMYBAADWkzLHAAffP1zooJ1TX8U/AAAAP5ICAAAAAAAAAWcCAADGAQAA1pMyxwAH3z98zCsBP9fFPwAAAD+SAgAAAAAAAAFoAgAAxgEAANaTMscAB98/kD7xsjQTxj8AAAA/ogIAAAAAAAABaQIAAMYBAACM1Hg/OxXfP6wifBYgi8Y/AAAAP6ICAAAAAAAAAWoCAADGAQAAjNR4PzsV3z+8lEHIFcfGPwAAAD/BAgAAAAAAAAFrAgAAxgEAAIzUeD87Fd8/zAYHegsDxz8AAAA/wQIAAAAAAAABbAIAAMYBAACM1Hg/OxXfP+B4zCsBP8c/AAAAP8ECAAAAAAAAAW0CAADGAQAAPBW/t3Uj3z/8XFeP7LbHPwAAAD/RAgAAAAAAAAFuAgAAxgEAADwVv7d1I98/EM8cQeLyxz8AAAA/0QIAAAAAAAABbwIAAMYBAAA8Fb+3dSPfPyRB4vLXLsg/AAAAP+ACAAAAAAAAAXACAADGAQAAPBW/t3Uj3z8ss6ekzWrIPwAAAD/gAgAAAAAAAAFxAgAAxgEAADwVv7d1I98/QCVtVsOmyD8AAAA/8AIAAAAAAAABcgIAAMYBAAA8Fb+3dSPfP2AJ+LmuHsk/AAAAPwADAAAAAAAAAXMCAADGAQAAPBW/t3Uj3z90e71rpFrJPwAAAD8AAwAAAAAAAAF0AgAAxgEAADwVv7d1I98/kF9Iz4/SyT8AAAA/DwMAAAAAAAABdQIAAMYBAAAkSInTb+7hP9xItbLBgc4/AAAAPwAAAAAAAAAAAXYCAADGAQAAJEiJ02/u4T/ounpkt73OPwAAAD8AAAAAAAAAAAF3AgAAxgEAACRIidNv7uE//CxAFq35zj8AAAA/DwAAAAAAAAABeAIAAMYBAAAkSInTb+7hPxCfBciiNc8/AAAAPx8AAAAAAAAAAXkCAADGAQAAzCdml1Ln4T8YEct5mHHPPwAAAD8fAAAAAAAAAAF6AgAAxgEAAMwnZpdS5+E/LIOQK46tzz8AAAA/LwAAAAAAAAABewIAAMYBAAB0B0NbNeDhPyyDkCuOrc8/AAAAPy8AAAAAAAAAAXwCAADGAQAAwsb84vrR4T889VXdg+nPPwAAAD8+AAAAAAAAAAF9AgAAxgEAAA+GtmrAw+E/prONx7wS0D8AAAA/PgAAAAAAAAABfgIAAMYBAAC2ZZMuo7zhP6azjce8EtA/AAAAP04AAAAAAAAAAX8CAADGAQAABCVNtmiu4T+wbHCgtzDQPwAAAD9eAAAAAAAAAAGAAgAAxgEAAFPkBj4uoOE/sGxwoLcw0D8AAAA/XgAAAAAAAAABgQIAAMYBAACho8DF85HhP7BscKC3MNA/AAAAP20AAAAAAAAAAYICAADGAQAA72J6TbmD4T+wbHCgtzDQPwAAAD9tAAAAAAAAAAGDAgAAxgEAAD0iNNV+deE/sGxwoLcw0D8AAAA/fQAAAAAAAAABhAIAAMYBAACL4e1cRGfhP7BscKC3MNA/AAAAP30AAAAAAAAAAYUCAADGAQAA2aCn5AlZ4T+wbHCgtzDQPwAAAD+MAAAAAAAAAAGGAgAAxgEAAM4/PjCyQ+E/sGxwoLcw0D8AAAA/jAAAAAAAAAABhwIAAMYBAAAd//e3dzXhP6azjce8EtA/AAAAP5wAAAAAAAAAAYgCAADGAQAAEp6OAyAg4T889VXdg+nPPwAAAD+cAAAAAAAAAAGJAgAAxgEAAAg9JU/ICuE/LIOQK46tzz8AAAA/rAAAAAAAAAABigIAAMYBAACju5heU+7gPxgRy3mYcc8/AAAAP6wAAAAAAAAAAYsCAADGAQAA8npS5hjg4D8QnwXIojXPPwAAAD+7AAAAAAAAAAGMAgAAxgEAAEE6DG7e0eA//CxAFq35zj8AAAA/uwAAAAAAAAABjQIAAMYBAAA12aK5hrzgP+i6emS3vc4/AAAAP8sAAAAAAAAAAY4CAADGAQAAg5hcQUyu4D/ounpkt73OPwAAAD/LAAAAAAAAAAGPAgAAxgEAANFXFskRoOA/3Ei1ssGBzj8AAAA/2wAAAAAAAAABkAIAAMYBAAB4N/OM9JjgP8zW7wDMRc4/AAAAP9sAAAAAAAAAAZECAADGAQAAIBfQUNeR4D+4ZCpP1gnOPwAAAD/qAAAAAAAAAAGSAgAAxgEAAMf2rBS6iuA/qPJkneDNzT8AAAA/6gAAAAAAAAABkwIAAMYBAABu1onYnIPgP5iAn+vqkc0/AAAAP/oAAAAAAAAAAZQCAADGAQAAFLZmnH984D+EDto59VXNPwAAAD8JAQAAAAAAAAGVAgAAxgEAALyVQ2BideA/fJwUiP8ZzT8AAAA/GQEAAAAAAAABlgIAAMYBAABidSAkRW7gP2gqT9YJ3sw/AAAAPxkBAAAAAAAAAZcCAADGAQAAYnUgJEVu4D9YuIkkFKLMPwAAAD8pAQAAAAAAAAGYAgAAxgEAAApV/ecnZ+A/NNT+wCgqzD8AAAA/KQEAAAAAAAABmQIAAMYBAAAKVf3nJ2fgPxjwc109sss/AAAAPzgBAAAAAAAAAZoCAADGAQAAClX95ydn4D8Efq6rR3bLPwAAAD84AQAAAAAAAAGbAgAAxgEAAApV/ecnZ+A/8Avp+VE6yz8AAAA/SAEAAAAAAAABnAIAAMYBAACyNNqrCmDgP9QnXpZmwso/AAAAP1gBAAAAAAAAAZ0CAADGAQAAsjTaqwpg4D+0Q9Mye0rKPwAAAD9YAQAAAAAAAAGeAgAAxgEAALI02qsKYOA/kF9Iz4/SyT8AAAA/ZwEAAAAAAAABnwIAAMYBAACyNNqrCmDgP3R7vWukWsk/AAAAP2cBAAAAAAAAAaACAADGAQAAsjTaqwpg4D9gCfi5rh7JPwAAAD9nAQAAAAAAAAGhAgAAxgEAALI02qsKYOA/QCVtVsOmyD8AAAA/dwEAAAAAAAABogIAAMYBAAAKVf3nJ2fgPyRB4vLXLsg/AAAAP4YBAAAAAAAAAaMCAADGAQAAYnUgJEVu4D8QzxxB4vLHPwAAAD+GAQAAAAAAAAGkAgAAxgEAALyVQ2BideA//FxXj+y2xz8AAAA/lgEAAAAAAAABpQIAAMYBAABu1onYnIPgP+B4zCsBP8c/AAAAP5YBAAAAAAAAAaYCAADGAQAAIBfQUNeR4D/MBgd6CwPHPwAAAD+mAQAAAAAAAAGnAgAAxgEAANFXFskRoOA/vJRByBXHxj8AAAA/pgEAAAAAAAABqAIAAMYBAACDmFxBTK7gP6wifBYgi8Y/AAAAP7UBAAAAAAAAAakCAADGAQAANdmiuYa84D+YsLZkKk/GPwAAAD+1AQAAAAAAAAGqAgAAxgEAAEE6DG7e0eA/fMwrAT/XxT8AAAA/xQEAAAAAAAABqwIAAMYBAACju5heU+7gP2haZk9Jm8U/AAAAP8UBAAAAAAAAAawCAADGAQAArhwCE6sD4T9c6KCdU1/FPwAAAD/VAQAAAAAAAAGtAgAAxgEAALh9a8cCGeE/SHbb610jxT8AAAA/1QEAAAAAAAABrgIAAMYBAADE3tR7Wi7hP0h22+tdI8U/AAAAP+QBAAAAAAAAAa8CAADGAQAAKGBhbM9K4T84BBY6aOfEPwAAAD/kAQAAAAAAAAGwAgAAxgEAANmgp+QJWeE/OAQWOmjnxD8AAAA/9AEAAAAAAAABsQIAAMYBAACL4e1cRGfhPyySUIhyq8Q/AAAAP/QBAAAAAAAAAbICAADGAQAAPSI01X514T8YIIvWfG/EPwAAAD8DAgAAAAAAAAGzAgAAxgEAAO9iek25g+E/GCCL1nxvxD8AAAA/AwIAAAAAAAABtAIAAMYBAADvYnpNuYPhPwSuxSSHM8Q/AAAAPxMCAAAAAAAAAbUCAADGAQAASYOdidaK4T8ErsUkhzPEPwAAAD8TAgAAAAAAAAG2AgAAxgEAAKGjwMXzkeE/BK7FJIczxD8AAAA/IwIAAAAAAAABtwIAAMYBAAD5w+MBEZnhPwSuxSSHM8Q/AAAAPyMCAAAAAAAAAbgCAADGAQAAU+QGPi6g4T8ErsUkhzPEPwAAAD8yAgAAAAAAAAG5AgAAxgEAAKwEKnpLp+E/BK7FJIczxD8AAAA/MgIAAAAAAAABugIAAMYBAABeRXDyhbXhPwSuxSSHM8Q/AAAAP0ICAAAAAAAAAbsCAADGAQAAD4a2asDD4T8ErsUkhzPEPwAAAD9SAgAAAAAAAAG8AgAAxgEAAMLG/OL60eE/BK7FJIczxD8AAAA/UgIAAAAAAAABvQIAAMYBAAB0B0NbNeDhPwSuxSSHM8Q/AAAAP2ECAAAAAAAAAb4CAADGAQAAJEiJ02/u4T8ErsUkhzPEPwAAAD9hAgAAAAAAAAG/AgAAxgEAANeIz0uq/OE/BK7FJIczxD8AAAA/cQIAAAAAAAABwAIAAMYBAACJyRXE5AriPwSuxSSHM8Q/AAAAP3ECAAAAAAAAAcECAADGAQAAOgpcPB8Z4j8YIIvWfG/EPwAAAD+AAgAAAAAAAAHCAgAAxgEAAO1KorRZJ+I/LJJQiHKrxD8AAAA/kAIAAAAAAAABwwIAAMYBAACfi+gslDXiPzgEFjpo58Q/AAAAP5ACAAAAAAAAAcQCAADGAQAAT8wupc5D4j9IdtvrXSPFPwAAAD+QAgAAAAAAAAHFAgAAxgEAAAINdR0JUuI/XOignVNfxT8AAAA/oAIAAAAAAAABxgIAAMYBAABbLZhZJlniP2haZk9Jm8U/AAAAP6ACAAAAAAAAAccCAADGAQAADG7e0WBn4j+QPvGyNBPGPwAAAD+vAgAAAAAAAAHIAgAAxgEAAGaOAQ5+buI/mLC2ZCpPxj8AAAA/rwIAAAAAAAAByQIAAMYBAADAriRKm3XiP5iwtmQqT8Y/AAAAP78CAAAAAAAAAcoCAADGAQAAwK4kSpt14j+sInwWIIvGPwAAAD/PAgAAAAAAAAHLAgAAxgEAABjPR4a4fOI/vJRByBXHxj8AAAA/zwIAAAAAAAABzAIAAMYBAAAYz0eGuHziP8wGB3oLA8c/AAAAP88CAAAAAAAAAc0CAADGAQAAcO9qwtWD4j/geMwrAT/HPwAAAD/eAgAAAAAAAAHOAgAAxgEAAHDvasLVg+I/8OqR3fZ6xz8AAAA/3gIAAAAAAAABzwIAAMYBAABw72rC1YPiP/xcV4/stsc/AAAAP+4CAAAAAAAAAdACAADGAQAAyg+O/vKK4j8QzxxB4vLHPwAAAD/9AgAAAAAAAAHRAgAAxgEAAMoPjv7yiuI/JEHi8tcuyD8AAAA//QIAAAAAAAAB0gIAAMYBAADKD47+8oriP0AlbVbDpsg/AAAAPw0DAAAAAAAAAdMCAADGAQAAIjCxOhCS4j9QlzIIueLIPwAAAD8NAwAAAAAAAAHUAgAAxgEAACIwsToQkuI/dHu9a6RayT8AAAA/HQMAAAAAAAAB1QIAAMYBAAAiMLE6EJLiP4Ttgh2alsk/AAAAPx0DAAAAAAAAAdYCAADGAQAAIjCxOhCS4j+QX0jPj9LJPwAAAD8sAwAAAAAAAAHXAgAAxgEAACIwsToQkuI/oNENgYUOyj8AAAA/LAMAAAAAAAAB2AIAAMYBAAAiMLE6EJLiP7RD0zJ7Sso/AAAAPzwDAAAAAAAAAdkCAADGAQAAIjCxOhCS4j/UJ16WZsLKPwAAAD88AwAAAAAAAAHaAgAAxgEAACIwsToQkuI/6JkjSFz+yj8AAAA/TAMAAAAAAAAB2wIAAMYBAAAiMLE6EJLiP/AL6flROss/AAAAP0wDAAAAAAAAAdwCAADGAQAAIjCxOhCS4j8Efq6rR3bLPwAAAD9bAwAAAAAAAAHdAgAAxgEAACIwsToQkuI/GPBzXT2yyz8AAAA/awMAAAAAAAAB3gIAAMYBAAAiMLE6EJLiPyRiOQ8z7ss/AAAAP2sDAAAAAAAAAd8CAADGAQAAIjCxOhCS4j801P7AKCrMPwAAAD96AwAAAAAAAAHgAgAAxgEAACIwsToQkuI/SEbEch5mzD8AAAA/egMAAAAAAAAB4QIAAMYBAADKD47+8oriP1i4iSQUosw/AAAAP4oDAAAAAAAAAeICAADGAQAAcO9qwtWD4j9YuIkkFKLMPwAAAD+KAwAAAAAAAAHjAgAAxgEAAHDvasLVg+I/aCpP1gnezD8AAAA/mgMAAAAAAAAB5AIAAMYBAAAYz0eGuHziP4QO2jn1Vc0/AAAAP5oDAAAAAAAAAeUCAADGAQAAwK4kSpt14j+YgJ/r6pHNPwAAAD+pAwAAAAAAAAHmAgAAxgEAAGaOAQ5+buI/qPJkneDNzT8AAAA/qQMAAAAAAAAB5wIAAMYBAAAMbt7RYGfiP8zW7wDMRc4/AAAAP7kDAAAAAAAAAegCAADGAQAAWy2YWSZZ4j/cSLWywYHOPwAAAD+5AwAAAAAAAAHpAgAAxgEAAAINdR0JUuI/6Lp6ZLe9zj8AAAA/yQMAAAAAAAAB6gIAAMYBAACq7FHh60riP+i6emS3vc4/AAAAP8kDAAAAAAAAAesCAADGAQAAT8wupc5D4j/8LEAWrfnOPwAAAD/oAwAAAAAAAAHsAgAAxgEAABwAAQlR2eM/fJwUiP8ZzT8AAAA/AAAAAAAAAAAB7QIAAMYBAAB2ICRFbuDjP3ycFIj/Gc0/AAAAPwAAAAAAAAAAAe4CAADGAQAAz0BHgYvn4z98nBSI/xnNPwAAAD99AAAAAAAAAAHvAgAAxgEAAChhar2o7uM/fJwUiP8ZzT8AAAA/jQAAAAAAAAAB8AIAAMYBAADaobA14/zjP3ycFIj/Gc0/AAAAP5wAAAAAAAAAAfECAADGAQAA5QIa6joS5D98nBSI/xnNPwAAAD+cAAAAAAAAAAHyAgAAxgEAAJdDYGJ1IOQ/fJwUiP8ZzT8AAAA/rAAAAAAAAAAB8wIAAMYBAAD7xOxS6jzkP3ycFIj/Gc0/AAAAP6wAAAAAAAAAAfQCAADGAQAABSZWB0JS5D98nBSI/xnNPwAAAD+7AAAAAAAAAAH1AgAAxgEAALhmnH98YOQ/fJwUiP8ZzT8AAAA/ywAAAAAAAAAB9gIAAMYBAADCxwU01HXkP3ycFIj/Gc0/AAAAP8sAAAAAAAAAAfcCAADGAQAAcghMrA6E5D98nBSI/xnNPwAAAD/LAAAAAAAAAAH4AgAAxgEAACZJkiRJkuQ/fJwUiP8ZzT8AAAA/2wAAAAAAAAAB+QIAAMYBAADXidicg6DkP3ycFIj/Gc0/AAAAP+oAAAAAAAAAAfoCAADGAQAAicoeFb6u5D98nBSI/xnNPwAAAD/qAAAAAAAAAAH7AgAAxgEAAOPqQVHbteQ/fJwUiP8ZzT8AAAA/+gAAAAAAAAAB/AIAAMYBAAA7C2WN+LzkP3ycFIj/Gc0/AAAAPwoBAAAAAAAAAf0CAADGAQAAkyuIyRXE5D98nBSI/xnNPwAAAD8KAQAAAAAAAAH+AgAAxgEAAO1LqwUzy+Q/fJwUiP8ZzT8AAAA/GQEAAAAAAAAB/wIAAMYBAABFbM5BUNLkP3ycFIj/Gc0/AAAAPxkBAAAAAAAAAQADAADGAQAAn4zxfW3Z5D98nBSI/xnNPwAAAD8pAQAAAAAAAAEBAwAAxgEAAPisFLqK4OQ/fJwUiP8ZzT8AAAA/OAEAAAAAAAABAgMAAMYBAABRzTf2p+fkP3ycFIj/Gc0/AAAAP0gBAAAAAAAAAQMDAADGAQAAqe1aMsXu5D98nBSI/xnNPwAAAD9YAQAAAAAAAAEEAwAAxgEAAAIOfm7i9eQ/fJwUiP8ZzT8AAAA/WAEAAAAAAAABBQMAAMYBAABbLqGq//zkP3ycFIj/Gc0/AAAAP2cBAAAAAAAAAQYDAADGAQAAtE7E5hwE5T98nBSI/xnNPwAAAD9nAQAAAAAAAAEHAwAAxgEAAA5v5yI6C+U/fJwUiP8ZzT8AAAA/gAEAAAAAAAABCAMAAMYBAAC+ry2bdBnlP3ycFIj/Gc0/AAAAP4ABAAAAAAAAAQkDAADGAQAAcPBzE68n5T98nBSI/xnNPwAAAD+QAQAAAAAAAAEKAwAAxgEAAMoQl0/MLuU/hA7aOfVVzT8AAAA/kAEAAAAAAAABCwMAAMYBAAB8Ud3HBj3lP4QO2jn1Vc0/AAAAP58BAAAAAAAAAQwDAADGAQAA1HEABCRE5T+EDto59VXNPwAAAD+vAQAAAAAAAAENAwAAxgEAAIayRnxeUuU/mICf6+qRzT8AAAA/rwEAAAAAAAABDgMAAMYBAADf0mm4e1nlP5iAn+vqkc0/AAAAP68BAAAAAAAAAQ8DAADGAQAAOfOM9Jhg5T+o8mSd4M3NPwAAAD++AQAAAAAAAAEQAwAAxgEAAJETsDC2Z+U/qPJkneDNzT8AAAA/zgEAAAAAAAABEQMAAMYBAADpM9Ns027lP6jyZJ3gzc0/AAAAP84BAAAAAAAAARIDAADGAQAAQ1T2qPB15T+o8mSd4M3NPwAAAD/eAQAAAAAAAAETAwAAxgEAAJt0GeUNfeU/qPJkneDNzT8AAAA/3gEAAAAAAAABFAMAAMYBAAD1lDwhK4TlP6jyZJ3gzc0/AAAAP+0BAAAAAAAAARUDAADGAQAATrVfXUiL5T+o8mSd4M3NPwAAAD/9AQAAAAAAAAEWAwAAxgEAAKfVgpllkuU/qPJkneDNzT8AAAA//QEAAAAAAAABFwMAAMYBAAD/9aXVgpnlP6jyZJ3gzc0/AAAAPw0CAAAAAAAAARgDAADGAQAAWRbJEaCg5T+o8mSd4M3NPwAAAD8cAgAAAAAAAAEZAwAAxgEAAApXD4raruU/qPJkneDNzT8AAAA/HAIAAAAAAAABGgMAAMYBAAC8l1UCFb3lP6jyZJ3gzc0/AAAAPywCAAAAAAAAARsDAADGAQAAbtibek/L5T+o8mSd4M3NPwAAAD87AgAAAAAAAAEcAwAAxgEAACAZ4vKJ2eU/qPJkneDNzT8AAAA/OwIAAAAAAAABHQMAAMYBAAB6OQUvp+DlP6jyZJ3gzc0/AAAAP0sCAAAAAAAAAR4DAADGAQAA0lkoa8Tn5T+o8mSd4M3NPwAAAD9LAgAAAAAAAAEfAwAAxgEAAISabuP+9eU/qPJkneDNzT8AAAA/WwIAAAAAAAABIAMAAMYBAAA127RbOQTmP6jyZJ3gzc0/AAAAP2oCAAAAAAAAASEDAADGAQAAj/vXl1YL5j+o8mSd4M3NPwAAAD9qAgAAAAAAAAEiAwAAxgEAAOcb+9NzEuY/qPJkneDNzT8AAAA/egIAAAAAAAABIwMAAMYBAAA/PB4QkRnmP6jyZJ3gzc0/AAAAP3oCAAAAAAAAASQDAADGAQAAmVxBTK4g5j+o8mSd4M3NPwAAAD+KAgAAAAAAAAElAwAAxgEAAEudh8ToLuY/qPJkneDNzT8AAAA/igIAAAAAAAABJgMAAMYBAAClvaoABjbmP6jyZJ3gzc0/AAAAP5kCAAAAAAAAAScDAADGAQAA/d3NPCM95j+o8mSd4M3NPwAAAD+pAgAAAAAAAAEoAwAAxgEAAFX+8HhAROY/qPJkneDNzT8AAAA/qQIAAAAAAAABKQMAAMYBAACvHhS1XUvmP6jyZJ3gzc0/AAAAP7gCAAAAAAAAASoDAADGAQAACD838XpS5j+o8mSd4M3NPwAAAD/IAgAAAAAAAAErAwAAxgEAAGBfWi2YWeY/qPJkneDNzT8AAAA/2AIAAAAAAAABLAMAAMYBAAC6f31ptWDmP6jyZJ3gzc0/AAAAP9gCAAAAAAAAAS0DAADGAQAAEqCgpdJn5j+o8mSd4M3NPwAAAD/nAgAAAAAAAAEuAwAAxgEAAGvAw+HvbuY/qPJkneDNzT8AAAA/5wIAAAAAAAABLwMAAMYBAADG4OYdDXbmP6jyZJ3gzc0/AAAAP/cCAAAAAAAAATADAADGAQAAHgEKWip95j+o8mSd4M3NPwAAAD/3AgAAAAAAAAExAwAAxgEAAHYhLZZHhOY/qPJkneDNzT8AAAA/BwMAAAAAAAABMgMAAMYBAADQQVDSZIvmP6jyZJ3gzc0/AAAAPxYDAAAAAAAAATMDAADGAQAAKGJzDoKS5j+o8mSd4M3NPwAAAD8WAwAAAAAAAAE0AwAAxgEAAICClkqfmeY/qPJkneDNzT8AAAA/JgMAAAAAAAABNQMAAMYBAADbormGvKDmP6jyZJ3gzc0/AAAAPzUDAAAAAAAAATYDAADGAQAAM8Pcwtmn5j+o8mSd4M3NPwAAAD+HAwAAAAAAAAE3AwAAxgEAAIzj//72ruY/qPJkneDNzT8AAAA/pgMAAAAAAAABOAMAAMYBAADlAyM7FLbmP6jyZJ3gzc0/AAAAP7UDAAAAAAAAATkDAADGAQAAPSRGdzG95j+o8mSd4M3NPwAAAD+1AwAAAAAAAAE6AwAAxgEAAJZEabNOxOY/qPJkneDNzT8AAAA/xQMAAAAAAAABOwMAAMYBAABaJ2JzDoKyP94qNfn4hdQ/AAAAPwAAAAAAAAAAATwDAADGAQAAIip7VPi6sj/eKjX5+IXUPwAAAD8vAAAAAAAAAAE9AwAAxgEAAK4vrRbMLLM/3io1+fiF1D8AAAA/PwAAAAAAAAABPgMAAMYBAAAGOPi5idezP+bjF9Lzo9Q/AAAAPz8AAAAAAAAAAT8DAADGAQAAJkNcPjG7tD/m4xfS86PUPwAAAD9OAAAAAAAAAAFAAwAAxgEAAEJOwMLYnrU/5uMX0vOj1D8AAAA/TgAAAAAAAAABQQMAAMYBAACeVgtmlkm2P+bjF9Lzo9Q/AAAAP14AAAAAAAAAAUIDAADGAQAAtmFv6j0ttz/m4xfS86PUPwAAAD9eAAAAAAAAAAFDAwAAxgEAANZs027lELg/5uMX0vOj1D8AAAA/bgAAAAAAAAABRAMAAMYBAAAqdR4So7u4P+bjF9Lzo9Q/AAAAP24AAAAAAAAAAUUDAADGAQAADoObdzTYuT/m4xfS86PUPwAAAD99AAAAAAAAAAFGAwAAxgEAAGaL5hrygro/5uMX0vOj1D8AAAA/fQAAAAAAAAABRwMAAMYBAAC6kzG+ry27P+bjF9Lzo9Q/AAAAP40AAAAAAAAAAUgDAADGAQAATpljgIOfuz/m4xfS86PUPwAAAD+NAAAAAAAAAAFJAwAAxgEAANqelUJXEbw/5uMX0vOj1D8AAAA/nQAAAAAAAAABSgMAAMYBAABmpMcEK4O8P+bjF9Lzo9Q/AAAAP50AAAAAAAAAAUsDAADGAQAAMqfg5RS8vD/m4xfS86PUPwAAAD+8AAAAAAAAAAFMAwAAxgEAAPqp+cb+9Lw/5uMX0vOj1D8AAAA/ywAAAAAAAAABTQMAAMYBAAC+rBKo6C29P+bjF9Lzo9Q/AAAAP+sAAAAAAAAAAU4DAADGAQAAhq8ridJmvT/m4xfS86PUPwAAAD/rAAAAAAAAAAFPAwAAxgEAAE6yRGq8n70/5uMX0vOj1D8AAAA/+gAAAAAAAAABUAMAAMYBAAAStV1Lpti9P+bjF9Lzo9Q/AAAAPwoBAAAAAAAAAVEDAADGAQAAqrqPDXpKvj/m4xfS86PUPwAAAD8KAQAAAAAAAAFSAwAAxgEAADLAwc9NvL4/5uMX0vOj1D8AAAA/GgEAAAAAAAABUwMAAMYBAACGyAxzC2e/P+bjF9Lzo9Q/AAAAPxoBAAAAAAAAAVQDAADGAQAAb+gri+QIwD/m4xfS86PUPwAAAD8pAQAAAAAAAAFVAwAAxgEAAJls0VxDXsA/5uMX0vOj1D8AAAA/KQEAAAAAAAABVgMAAMYBAADF8HYuorPAP+bjF9Lzo9Q/AAAAPzkBAAAAAAAAAVcDAADGAQAAV/ao8HUlwT/m4xfS86PUPwAAAD85AQAAAAAAAAFYAwAAxgEAAIF6TsLUesE/5uMX0vOj1D8AAAA/SAEAAAAAAAABWQMAAMYBAACt/vOTM9DBP+bjF9Lzo9Q/AAAAP0gBAAAAAAAAAVoDAADGAQAAcQENdR0Jwj/m4xfS86PUPwAAAD9YAQAAAAAAAAFbAwAAxgEAADsEJlYHQsI/5uMX0vOj1D8AAAA/WAEAAAAAAAABXAMAAMYBAAAFBz838XrCP+bjF9Lzo9Q/AAAAP2gBAAAAAAAAAV0DAADGAQAAMYvkCFDQwj/m4xfS86PUPwAAAD9oAQAAAAAAAAFeAwAAxgEAAPON/ek5CcM/5uMX0vOj1D8AAAA/dwEAAAAAAAABXwMAAMYBAAC9kBbLI0LDP+bjF9Lzo9Q/AAAAP3cBAAAAAAAAAWADAADGAQAA5xS8nIKXwz/m4xfS86PUPwAAAD+HAQAAAAAAAAFhAwAAxgEAALEX1X1s0MM/5uMX0vOj1D8AAAA/hwEAAAAAAAABYgMAAMYBAAATmWFu4ezDP+bjF9Lzo9Q/AAAAP5cBAAAAAAAAAWMDAADGAQAA3Zt6T8slxD/m4xfS86PUPwAAAD+XAQAAAAAAAAFkAwAAxgEAAJ+ekzC1XsQ/5uMX0vOj1D8AAAA/pgEAAAAAAAABZQMAAMYBAAAHICAhKnvEP+bjF9Lzo9Q/AAAAP6YBAAAAAAAAAWYDAADGAQAAySI5AhS0xD/m4xfS86PUPwAAAD+2AQAAAAAAAAFnAwAAxgEAAJMlUuP97MQ/5uMX0vOj1D8AAAA/tgEAAAAAAAABaAMAAMYBAAAjK4Sl0V7FP+bjF9Lzo9Q/AAAAP8UBAAAAAAAAAWkDAADGAQAATa8pdzC0xT/m4xfS86PUPwAAAD/VAQAAAAAAAAFqAwAAxgEAAHkzz0iPCcY/5uMX0vOj1D8AAAA/1QEAAAAAAAABawMAAMYBAAA/NugpeULGP+bjF9Lzo9Q/AAAAP9UBAAAAAAAAAWwDAADGAQAACTkBC2N7xj/m4xfS86PUPwAAAD/lAQAAAAAAAAFtAwAAxgEAADW9ptzB0MY/5uMX0vOj1D8AAAA/9AEAAAAAAAABbgMAAMYBAAD5v7+9qwnHP+bjF9Lzo9Q/AAAAP/QBAAAAAAAAAW8DAADGAQAAJURljwpfxz/m4xfS86PUPwAAAD/0AQAAAAAAAAFwAwAAxgEAAE/ICmFptMc/5uMX0vOj1D8AAAA/BAIAAAAAAAABcQMAAMYBAADhzTwjPSbIP+bjF9Lzo9Q/AAAAPwQCAAAAAAAAAXIDAADGAQAADVLi9Jt7yD/m4xfS86PUPwAAAD8UAgAAAAAAAAFzAwAAxgEAADfWh8b60Mg/5uMX0vOj1D8AAAA/FAIAAAAAAAABdAMAAMYBAAD72KCn5AnJP+bjF9Lzo9Q/AAAAPyMCAAAAAAAAAXUDAADGAQAAJ11GeUNfyT/m4xfS86PUPwAAAD8zAgAAAAAAAAF2AwAAxgEAAFHh60qitMk/5uMX0vOj1D8AAAA/MwIAAAAAAAABdwMAAMYBAADj5h0NdibKP+bjF9Lzo9Q/AAAAPzMCAAAAAAAAAXgDAADGAQAAD2vD3tR7yj/m4xfS86PUPwAAAD9CAgAAAAAAAAF5AwAAxgEAANNt3L++tMo/5uMX0vOj1D8AAAA/UgIAAAAAAAABegMAAMYBAAD98YGRHQrLP+bjF9Lzo9Q/AAAAP1ICAAAAAAAAAXsDAADGAQAAyfSacgdDyz/m4xfS86PUPwAAAD9SAgAAAAAAAAF8AwAAxgEAAI/3s1Pxe8s/5uMX0vOj1D8AAAA/YgIAAAAAAAABfQMAAMYBAABV+sw027TLP+bjF9Lzo9Q/AAAAP3ECAAAAAAAAAX4DAADGAQAAH/3lFcXtyz/m4xfS86PUPwAAAD9xAgAAAAAAAAF/AwAAxgEAAH9+cgY6Csw/5uMX0vOj1D8AAAA/gQIAAAAAAAABgAMAAMYBAADp//72ribMP+bjF9Lzo9Q/AAAAP5ECAAAAAAAAAYEDAADGAQAASYGL5yNDzD/m4xfS86PUPwAAAD+gAgAAAAAAAAGCAwAAxgEAAKsCGNiYX8w/5uMX0vOj1D8AAAA/vwIAAAAAAAABgwMAAMYBAAAThKTIDXzMP+bjF9Lzo9Q/AAAAP78CAAAAAAAAAYQDAADGAQAAdQUxuYKYzD/m4xfS86PUPwAAAD/PAgAAAAAAAAGFAwAAxgEAANWGvan3tMw/5uMX0vOj1D8AAAA/7gIAAAAAAAABhgMAAMYBAAA/CEqabNHMP+bjF9Lzo9Q/AAAAP+4CAAAAAAAAAYcDAADGAQAAn4nWiuHtzD/m4xfS86PUPwAAAD/+AgAAAAAAAAGIAwAAxgEAAAELY3tWCs0/5uMX0vOj1D8AAAA//gIAAAAAAAABiQMAAMYBAABpjO9ryybNP+bjF9Lzo9Q/AAAAPw4DAAAAAAAAAYoDAADGAQAAyw18XEBDzT/m4xfS86PUPwAAAD9yAwAAAAAAAAGLAwAAxgEAACuPCE21X80/5uMX0vOj1D8AAAA/TwUAAAAAAAABjAMAAMYBAACVEJU9KnzNP+bjF9Lzo9Q/AAAAP18FAAAAAAAAAY0DAADGAQAAGNaGvan31D/cSLWywYHOPwAAAD8AAAAAAAAAAAGOAwAAxgEAABjWhr2p99Q/6Lp6ZLe9zj8AAAA/AAAAAAAAAAABjwMAAMYBAAAY1oa9qffUP/wsQBat+c4/AAAAPxAAAAAAAAAAAZADAADGAQAAGNaGvan31D8QnwXIojXPPwAAAD8fAAAAAAAAAAGRAwAAxgEAAGiVQEVv6dQ/LIOQK46tzz8AAAA/HwAAAAAAAAABkgMAAMYBAABolUBFb+nUP6azjce8EtA/AAAAPy8AAAAAAAAAAZMDAADGAQAAtFT6zDTb1D+4JVN5sk7QPwAAAD8vAAAAAAAAAAGUAwAAxgEAAAIUtFT6zNQ/xpcYK6iK0D8AAAA/PwAAAAAAAAABlQMAAMYBAABS023cv77UP9gJ3tydxtA/AAAAPz8AAAAAAAAAAZYDAADGAQAAnpInZIWw1D/oe6OOkwLRPwAAAD9OAAAAAAAAAAGXAwAAxgEAAOxR4etKotQ/+u1oQIk+0T8AAAA/TgAAAAAAAAABmAMAAMYBAADsUeHrSqLUPwhgLvJ+etE/AAAAP14AAAAAAAAAAZkDAADGAQAAPBGbcxCU1D8QGRHLeZjRPwAAAD9eAAAAAAAAAAGaAwAAxgEAADwRm3MQlNQ/IovWfG/U0T8AAAA/bQAAAAAAAAABmwMAAMYBAACK0FT71YXUPyKL1nxv1NE/AAAAP20AAAAAAAAAAZwDAADGAQAAitBU+9WF1D8qRLlVavLRPwAAAD99AAAAAAAAAAGdAwAAxgEAAIrQVPvVhdQ/NP2bLmUQ0j8AAAA/fQAAAAAAAAABngMAAMYBAACK0FT71YXUPzi2fgdgLtI/AAAAP40AAAAAAAAAAZ8DAADGAQAAitBU+9WF1D9MKES5VWrSPwAAAD+NAAAAAAAAAAGgAwAAxgEAAIrQVPvVhdQ/UuEmklCI0j8AAAA/nAAAAAAAAAABoQMAAMYBAADYjw6Dm3fUP1qaCWtLptI/AAAAP5wAAAAAAAAAAaIDAADGAQAA2I8Og5t31D9kU+xDRsTSPwAAAD+sAAAAAAAAAAGjAwAAxgEAACZPyAphadQ/agzPHEHi0j8AAAA/rAAAAAAAAAABpAMAAMYBAAAmT8gKYWnUP35+lM42HtM/AAAAP7wAAAAAAAAAAaUDAADGAQAAJk/ICmFp1D+CN3enMTzTPwAAAD+8AAAAAAAAAAGmAwAAxgEAAHQOgpImW9Q/lKk8WSd40z8AAAA/ywAAAAAAAAABpwMAAMYBAAB0DoKSJlvUP5xiHzIiltM/AAAAP8sAAAAAAAAAAagDAADGAQAAdA6CkiZb1D+mGwILHbTTPwAAAD9DAQAAAAAAAAGpAwAAxgEAAPzORn1no94/nGIfMiKW0z8AAAA/AAAAAAAAAAABqgMAAMYBAAD8zkZ9Z6PeP5SpPFkneNM/AAAAPwAAAAAAAAAAAasDAADGAQAArA+N9aGx3j+UqTxZJ3jTPwAAAD9dAAAAAAAAAAGsAwAAxgEAAGBQ023cv94/lKk8WSd40z8AAAA/bQAAAAAAAAABrQMAAMYBAADC0V9eUdzeP5SpPFkneNM/AAAAP30AAAAAAAAAAa4DAADGAQAA1pMyxwAH3z+UqTxZJ3jTPwAAAD+dAAAAAAAAAAGvAwAAxgEAAKCWS6jqP98/jPBZgCxa0z8AAAA/nQAAAAAAAAABsAMAAMYBAABomWSJ1HjfP4zwWYAsWtM/AAAAP60AAAAAAAAAAbEDAADGAQAA4tzD4vi/3z+M8FmALFrTPwAAAD+tAAAAAAAAAAGyAwAAxgEAAIewNNqrCuA/fn6UzjYe0z8AAAA/vAAAAAAAAAABswMAAMYBAABNs027lUPgP35+lM42HtM/AAAAP7wAAAAAAAAAAbQDAADGAQAAFLZmnH984D9+fpTONh7TPwAAAD/MAAAAAAAAAAG1AwAAxgEAAN24f31pteA/fn6UzjYe0z8AAAA/zAAAAAAAAAABtgMAAMYBAACju5heU+7gP35+lM42HtM/AAAAP9wAAAAAAAAAAbcDAADGAQAAxN7Ue1ou4T9+fpTONh7TPwAAAD/cAAAAAAAAAAG4AwAAxgEAANmgp+QJWeE/fn6UzjYe0z8AAAA/6wAAAAAAAAABuQMAAMYBAACho8DF85HhP35+lM42HtM/AAAAP+sAAAAAAAAAAboDAADGAQAAtmWTLqO84T9+fpTONh7TPwAAAD/7AAAAAAAAAAG7AwAAxgEAAMwnZpdS5+E/fn6UzjYe0z8AAAA/+wAAAAAAAAABvAMAAMYBAACJyRXE5AriP35+lM42HtM/AAAAPwsBAAAAAAAAAb0DAADGAQAAlSp/eDwg4j9+fpTONh7TPwAAAD8LAQAAAAAAAAG+AwAAxgEAAJ+L6CyUNeI/fn6UzjYe0z8AAAA/GgEAAAAAAAABvwMAAMYBAABPzC6lzkPiP35+lM42HtM/AAAAPxoBAAAAAAAAAcADAADGAQAAAg11HQlS4j9+fpTONh7TPwAAAD8qAQAAAAAAAAHBAwAAxgEAALRNu5VDYOI/fn6UzjYe0z8AAAA/KgEAAAAAAAABwgMAAMYBAAAMbt7RYGfiP35+lM42HtM/AAAAPzkBAAAAAAAAAcMDAADGAQAAZo4BDn5u4j9+fpTONh7TPwAAAD85AQAAAAAAAAHEAwAAxgEAAMCuJEqbdeI/fn6UzjYe0z8AAAA/WQEAAAAAAAABxQMAAMYBAAAYz0eGuHziP35+lM42HtM/AAAAP1kBAAAAAAAAAcYDAADGAQAAcO9qwtWD4j9+fpTONh7TPwAAAD9oAQAAAAAAAAHHAwAAxgEAAMoPjv7yiuI/fn6UzjYe0z8AAAA/aAEAAAAAAAAByAMAAMYBAAAiMLE6EJLiP35+lM42HtM/AAAAP3gBAAAAAAAAAckDAADGAQAAfFDUdi2Z4j9+fpTONh7TPwAAAD94AQAAAAAAAAHKAwAAxgEAAICClkqfmeY/3io1+fiF1D8AAAA/AAAAAAAAAAABywMAAMYBAADQQVDSZIvmP94qNfn4hdQ/AAAAPxAAAAAAAAAAAcwDAADGAQAAdiEtlkeE5j/eKjX5+IXUPwAAAD8QAAAAAAAAAAHNAwAAxgEAAB4BCloqfeY/3io1+fiF1D8AAAA/HwAAAAAAAAABzgMAAMYBAABrwMPh727mP94qNfn4hdQ/AAAAPx8AAAAAAAAAAc8DAADGAQAAun99abVg5j/eKjX5+IXUPwAAAD8vAAAAAAAAAAHQAwAAxgEAAAg/N/F6UuY/3io1+fiF1D8AAAA/LwAAAAAAAAAB0QMAAMYBAABV/vB4QETmP94qNfn4hdQ/AAAAPz4AAAAAAAAAAdIDAADGAQAA/d3NPCM95j/eKjX5+IXUPwAAAD8+AAAAAAAAAAHTAwAAxgEAAEudh8ToLuY/3io1+fiF1D8AAAA/TgAAAAAAAAAB1AMAAMYBAACZXEFMriDmP94qNfn4hdQ/AAAAP04AAAAAAAAAAdUDAADGAQAA5xv703MS5j/eKjX5+IXUPwAAAD9eAAAAAAAAAAHWAwAAxgEAADXbtFs5BOY/3io1+fiF1D8AAAA/XgAAAAAAAAAB1wMAAMYBAADdupEfHP3lP94qNfn4hdQ/AAAAP20AAAAAAAAAAdgDAADGAQAAejkFL6fg5T/eKjX5+IXUPwAAAD9tAAAAAAAAAAHZAwAAxgEAAMj4vrZs0uU/3io1+fiF1D8AAAA/fQAAAAAAAAAB2gMAAMYBAAC8l1UCFb3lP94qNfn4hdQ/AAAAP30AAAAAAAAAAdsDAADGAQAAsjbsTb2n5T/eKjX5+IXUPwAAAD+NAAAAAAAAAAHcAwAAxgEAAKfVgpllkuU/3io1+fiF1D8AAAA/jQAAAAAAAAAB3QMAAMYBAABDVPao8HXlP94qNfn4hdQ/AAAAP5wAAAAAAAAAAd4DAADGAQAAOfOM9Jhg5T/eKjX5+IXUPwAAAD+cAAAAAAAAAAHfAwAAxgEAANRxAAQkROU/3io1+fiF1D8AAAA/rAAAAAAAAAAB4AMAAMYBAAAY0FDXkSDlP94qNfn4hdQ/AAAAP7sAAAAAAAAAAeEDAADGAQAAtE7E5hwE5T/eKjX5+IXUPwAAAD+7AAAAAAAAAAHiAwAAxgEAAKntWjLF7uQ/3io1+fiF1D8AAAA/ywAAAAAAAAAB4wMAAMYBAAD4rBS6iuDkP94qNfn4hdQ/AAAAP8sAAAAAAAAAAeQDAADGAQAARWzOQVDS5D/eKjX5+IXUPwAAAD/bAAAAAAAAAAHlAwAAxgEAAJMriMkVxOQ/3io1+fiF1D8AAAA/2wAAAAAAAAAB5gMAAMYBAADj6kFR27XkP94qNfn4hdQ/AAAAP+4AAAAAAAAAAecDAADGAQAAMKr72KCn5D/eKjX5+IXUPwAAAD/uAAAAAAAAAAHoAwAAxgEAAH5ptWBmmeQ/3io1+fiF1D8AAAA//gAAAAAAAAAB6QMAAMYBAADNKG/oK4vkP94qNfn4hdQ/AAAAP/4AAAAAAAAAAeoDAADGAQAAGugocPF85D/eKjX5+IXUPwAAAD8OAQAAAAAAAAHrAwAAxgEAAGin4ve2buQ/3io1+fiF1D8AAAA/DgEAAAAAAAAB7AMAAMYBAAC4Zpx/fGDkP9ZxUiD+Z9Q/AAAAPx0BAAAAAAAAAe0DAADGAQAArAUzyyRL5D/WcVIg/mfUPwAAAD8dAQAAAAAAAAHuAwAAxgEAAPvE7FLqPOQ/1nFSIP5n1D8AAAA/LQEAAAAAAAAB7wMAAMYBAABHhKbary7kP8y4b0cDStQ/AAAAPy0BAAAAAAAAAfADAADGAQAAPSM9JlgZ5D/MuG9HA0rUPwAAAD88AQAAAAAAAAHxAwAAxgEAADLC03EABOQ/zLhvRwNK1D8AAAA/PAEAAAAAAAAB8gMAAMYBAACBgY35xfXjP8y4b0cDStQ/AAAAP0wBAAAAAAAAAfMDAADGAQAAz0BHgYvn4z/MuG9HA0rUPwAAAD9MAQAAAAAAAAH0AwAAxgEAABwAAQlR2eM/zLhvRwNK1D8AAAA/XAEAAAAAAAAB9QMAAMYBAABsv7qQFsvjP8j/jG4ILNQ/AAAAP1wBAAAAAAAAAfYDAADGAQAAun50GNy84z/I/4xuCCzUPwAAAD9rAQAAAAAAAAH3AwAAxgEAAGBeUdy+teM/yP+Mbggs1D8AAAA/awEAAAAAAAAB+AMAAMYBAAAHPi6goa7jP75GqpUNDtQ/AAAAP3sBAAAAAAAAAfkDAADGAQAArh0LZISn4z++RqqVDQ7UPwAAAD97AQAAAAAAAAH6AwAAxgEAAFb95ydnoOM/vkaqlQ0O1D8AAAA/iwEAAAAAAAAB+wMAAMYBAABW/ecnZ6DjP7SNx7wS8NM/AAAAP5oBAAAAAAAAAfwDAADGAQAA/dzE60mZ4z+u1OTjF9LTPwAAAD+aAQAAAAAAAAH9AwAAxgEAAKS8oa8skuM/phsCCx200z8AAAA/qgEAAAAAAAAB/gMAAMYBAABLnH5zD4vjP5xiHzIiltM/AAAAP6oBAAAAAAAAAf8DAADGAQAA8XtbN/KD4z+cYh8yIpbTPwAAAD+5AQAAAAAAAAEABAAAxgEAAJlbOPvUfOM/nGIfMiKW0z8AAAA/yQEAAAAAAAABAQQAAMYBAABBOxW/t3XjP5SpPFkneNM/AAAAP8kBAAAAAAAAAQIEAADGAQAAQTsVv7d14z+M8FmALFrTPwAAAD/JAQAAAAAAAAEDBAAAxgEAAOca8oKabuM/gjd3pzE80z8AAAA/2QEAAAAAAAABBAQAAMYBAACP+s5GfWfjP35+lM42HtM/AAAAP+gBAAAAAAAAAQUEAADGAQAAj/rORn1n4z90xbH1OwDTPwAAAD/oAQAAAAAAAAEGBAAAxgEAADXaqwpgYOM/agzPHEHi0j8AAAA/+AEAAAAAAAABBwQAAMYBAADcuYjOQlnjP2RT7ENGxNI/AAAAP/gBAAAAAAAAAQgEAADGAQAA3LmIzkJZ4z9S4SaSUIjSPwAAAD8IAgAAAAAAAAEJBAAAxgEAANy5iM5CWeM/Qm9h4FpM0j8AAAA/CAIAAAAAAAABCgQAAMYBAADcuYjOQlnjPzT9my5lENI/AAAAPxcCAAAAAAAAAQsEAADGAQAA3LmIzkJZ4z8ii9Z8b9TRPwAAAD8XAgAAAAAAAAEMBAAAxgEAANy5iM5CWeM/GtLzo3S20T8AAAA/JwIAAAAAAAABDQQAAMYBAADcuYjOQlnjPwhgLvJ+etE/AAAAPycCAAAAAAAAAQ4EAADGAQAA3LmIzkJZ4z/67WhAiT7RPwAAAD82AgAAAAAAAAEPBAAAxgEAANy5iM5CWeM/6HujjpMC0T8AAAA/NgIAAAAAAAABEAQAAMYBAADcuYjOQlnjP9gJ3tydxtA/AAAAP0YCAAAAAAAAAREEAADGAQAANdqrCmBg4z/GlxgrqIrQPwAAAD9GAgAAAAAAAAESBAAAxgEAAI/6zkZ9Z+M/uCVTebJO0D8AAAA/VgIAAAAAAAABEwQAAMYBAADnGvKCmm7jP7BscKC3MNA/AAAAP1YCAAAAAAAAARQEAADGAQAAmVs4+9R84z+ms43HvBLQPwAAAD9lAgAAAAAAAAEVBAAAxgEAAEucfnMPi+M/LIOQK46tzz8AAAA/ZQIAAAAAAAABFgQAAMYBAAD93MTrSZnjPxgRy3mYcc8/AAAAP3UCAAAAAAAAARcEAADGAQAArh0LZISn4z/8LEAWrfnOPwAAAD91AgAAAAAAAAEYBAAAxgEAAGBeUdy+teM/6Lp6ZLe9zj8AAAA/hQIAAAAAAAABGQQAAMYBAAC6fnQY3LzjP9xItbLBgc4/AAAAP4UCAAAAAAAAARoEAADGAQAAbL+6kBbL4z/M1u8AzEXOPwAAAD+UAgAAAAAAAAEbBAAAxgEAABwAAQlR2eM/uGQqT9YJzj8AAAA/lAIAAAAAAAABHAQAAMYBAADPQEeBi+fjP6jyZJ3gzc0/AAAAP6QCAAAAAAAAAR0EAADGAQAA2qGwNeP84z+YgJ/r6pHNPwAAAD+zAgAAAAAAAAEeBAAAxgEAAD0jPSZYGeQ/hA7aOfVVzT8AAAA/swIAAAAAAAABHwQAAMYBAABHhKbary7kP4QO2jn1Vc0/AAAAP7MCAAAAAAAAASAEAADGAQAA+8TsUuo85D98nBSI/xnNPwAAAD/DAgAAAAAAAAEhBAAAxgEAAF1GeUNfWeQ/fJwUiP8ZzT8AAAA/wwIAAAAAAAABIgQAAMYBAADCxwU01HXkP2gqT9YJ3sw/AAAAP9MCAAAAAAAAASMEAADGAQAAJkmSJEmS5D9oKk/WCd7MPwAAAD/TAgAAAAAAAAEkBAAAxgEAAOPqQVHbteQ/WLiJJBSizD8AAAA/4gIAAAAAAAABJQQAAMYBAABFbM5BUNLkP1i4iSQUosw/AAAAP+ICAAAAAAAAASYEAADGAQAAAg5+buL15D9YuIkkFKLMPwAAAD/yAgAAAAAAAAEnBAAAxgEAAA5v5yI6C+U/SEbEch5mzD8AAAA/AgMAAAAAAAABKAQAAMYBAAAY0FDXkSDlP0hGxHIeZsw/AAAAPwIDAAAAAAAAASkEAADGAQAAfFHdxwY95T9IRsRyHmbMPwAAAD8RAwAAAAAAAAEqBAAAxgEAAIayRnxeUuU/SEbEch5mzD8AAAA/EQMAAAAAAAABKwQAAMYBAACRE7AwtmflP0hGxHIeZsw/AAAAPxEDAAAAAAAAASwEAADGAQAAQ1T2qPB15T801P7AKCrMPwAAAD8hAwAAAAAAAAEtBAAAxgEAAE61X11Ii+U/NNT+wCgqzD8AAAA/IQMAAAAAAAABLgQAAMYBAABZFskRoKDlPzTU/sAoKsw/AAAAPzADAAAAAAAAAS8EAADGAQAAvJdVAhW95T801P7AKCrMPwAAAD8wAwAAAAAAAAEwBAAAxgEAACAZ4vKJ2eU/NNT+wCgqzD8AAAA/QAMAAAAAAAABMQQAAMYBAADdupEfHP3lPzTU/sAoKsw/AAAAP0ADAAAAAAAAATIEAADGAQAAPzweEJEZ5j801P7AKCrMPwAAAD9QAwAAAAAAAAEzBAAAxgEAAEudh8ToLuY/NNT+wCgqzD8AAAA/XwMAAAAAAAABNAQAAMYBAACvHhS1XUvmPzTU/sAoKsw/AAAAP18DAAAAAAAAATUEAADGAQAAun99abVg5j9IRsRyHmbMPwAAAD9vAwAAAAAAAAE2BAAAxgEAAMbg5h0NduY/SEbEch5mzD8AAAA/bwMAAAAAAAABNwQAAMYBAADQQVDSZIvmP1i4iSQUosw/AAAAP38DAAAAAAAAATgEAADGAQAAgIKWSp+Z5j9YuIkkFKLMPwAAAD9/AwAAAAAAAAE5BAAAxgEAADPD3MLZp+Y/aCpP1gnezD8AAAA/jgMAAAAAAAABOgQAAMYBAACM4//+9q7mP2gqT9YJ3sw/AAAAP44DAAAAAAAAATsEAADGAQAA5QMjOxS25j98nBSI/xnNPwAAAD+eAwAAAAAAAAE8BAAAxgEAAD0kRncxveY/fJwUiP8ZzT8AAAA/ngMAAAAAAAABPQQAAMYBAAA9JEZ3Mb3mP4QO2jn1Vc0/AAAAP60DAAAAAAAAAT4EAADGAQAAlkRps07E5j+EDto59VXNPwAAAD+tAwAAAAAAAAE/BAAAxgEAAJZEabNOxOY/mICf6+qRzT8AAAA/vQMAAAAAAAABQAQAAMYBAADxZIzva8vmP5iAn+vqkc0/AAAAP70DAAAAAAAAAUEEAADGAQAA8WSM72vL5j+o8mSd4M3NPwAAAD/NAwAAAAAAAAFCBAAAxgEAAPFkjO9ry+Y/uGQqT9YJzj8AAAA/zQMAAAAAAAABQwQAAMYBAADxZIzva8vmP8zW7wDMRc4/AAAAP9wDAAAAAAAAAUQEAADGAQAASYWvK4nS5j/cSLWywYHOPwAAAD/cAwAAAAAAAAFFBAAAxgEAAKGl0mem2eY/6Lp6ZLe9zj8AAAA/7AMAAAAAAAABRgQAAMYBAAD7xfWjw+DmPxCfBciiNc8/AAAAP/wDAAAAAAAAAUcEAADGAQAA+8X1o8Pg5j8YEct5mHHPPwAAAD/8AwAAAAAAAAFIBAAAxgEAAPvF9aPD4OY/LIOQK46tzz8AAAA/CwQAAAAAAAABSQQAAMYBAABT5hjg4OfmPzz1Vd2D6c8/AAAAPwsEAAAAAAAAAUoEAADGAQAAU+YY4ODn5j+ms43HvBLQPwAAAD8bBAAAAAAAAAFLBAAAxgEAAFPmGODg5+Y/sGxwoLcw0D8AAAA/GwQAAAAAAAABTAQAAMYBAACrBjwc/u7mP77eNVKtbNA/AAAAPyoEAAAAAAAAAU0EAADGAQAAqwY8HP7u5j/GlxgrqIrQPwAAAD86BAAAAAAAAAFOBAAAxgEAAKsGPBz+7uY/2Ane3J3G0D8AAAA/OgQAAAAAAAABTwQAAMYBAACrBjwc/u7mP+DCwLWY5NA/AAAAP0oEAAAAAAAAAVAEAADGAQAAqwY8HP7u5j/wNIZnjiDRPwAAAD9KBAAAAAAAAAFRBAAAxgEAAKsGPBz+7uY/AqdLGYRc0T8AAAA/WQQAAAAAAAABUgQAAMYBAACrBjwc/u7mPxAZEct5mNE/AAAAP1kEAAAAAAAAAVMEAADGAQAAqwY8HP7u5j8a0vOjdLbRPwAAAD9pBAAAAAAAAAFUBAAAxgEAAKsGPBz+7uY/IovWfG/U0T8AAAA/aQQAAAAAAAABVQQAAMYBAACrBjwc/u7mPzT9my5lENI/AAAAP3kEAAAAAAAAAVYEAADGAQAAqwY8HP7u5j9Cb2HgWkzSPwAAAD+IBAAAAAAAAAFXBAAAxgEAAKsGPBz+7uY/TChEuVVq0j8AAAA/iAQAAAAAAAABWAQAAMYBAABT5hjg4OfmP1qaCWtLptI/AAAAP4gEAAAAAAAAAVkEAADGAQAA+8X1o8Pg5j9kU+xDRsTSPwAAAD+YBAAAAAAAAAFaBAAAxgEAAKGl0mem2eY/agzPHEHi0j8AAAA/pwQAAAAAAAABWwQAAMYBAABJha8ridLmP3TFsfU7ANM/AAAAP6cEAAAAAAAAAVwEAADGAQAA8WSM72vL5j9+fpTONh7TPwAAAD+3BAAAAAAAAAFdBAAAxgEAAPFkjO9ry+Y/gjd3pzE80z8AAAA/twQAAAAAAAABXgQAAMYBAACWRGmzTsTmP5SpPFkneNM/AAAAP8cEAAAAAAAAAV8EAADGAQAA5QMjOxS25j+cYh8yIpbTPwAAAD/HBAAAAAAAAAFgBAAAxgEAADPD3MLZp+Y/phsCCx200z8AAAA/1gQAAAAAAAABYQQAAMYBAADbormGvKDmP67U5OMX0tM/AAAAP9YEAAAAAAAAAWIEAADGAQAAKGJzDoKS5j+0jce8EvDTPwAAAD/mBAAAAAAAAAFjBAAAxgEAANBBUNJki+Y/vkaqlQ0O1D8AAAA/5gQAAAAAAAABZAQAAMYBAAAeAQpaKn3mP75GqpUNDtQ/AAAAP/QEAAAAAAAAAWUEAADGAQAAa8DD4e9u5j/I/4xuCCzUPwAAAD/0BAAAAAAAAAFmBAAAxgEAABKgoKXSZ+Y/yP+Mbggs1D8AAAA/AwUAAAAAAAABZwQAAMYBAABgX1otmFnmP8j/jG4ILNQ/AAAAPwMFAAAAAAAAAWgEAADGAQAArx4UtV1L5j/MuG9HA0rUPwAAAD8TBQAAAAAAAAFpBAAAxgEAAFX+8HhAROY/zLhvRwNK1D8AAAA/EwUAAAAAAAABagQAAMYBAAD93c08Iz3mP8y4b0cDStQ/AAAAPyIFAAAAAAAAAWsEAADGAQAApb2qAAY25j/WcVIg/mfUPwAAAD8iBQAAAAAAAAFsBAAAxgEAAEudh8ToLuY/1nFSIP5n1D8AAAA/MgUAAAAAAAABbQQAAMYBAADzfGSIyyfmP9ZxUiD+Z9Q/AAAAPzIFAAAAAAAAAW4EAADGAQAAmVxBTK4g5j/WcVIg/mfUPwAAAD9CBQAAAAAAAAFvBAAAxgEAAD88HhCRGeY/1nFSIP5n1D8AAAA/QgUAAAAAAAABcAQAAMYBAADnG/vTcxLmP9ZxUiD+Z9Q/AAAAP2EFAAAAAAAAAXEEAADGAQAAj/vXl1YL5j/WcVIg/mfUPwAAAD9hBQAAAAAAAAFyBAAAxgEAADXbtFs5BOY/3io1+fiF1D8AAAA/cQUAAAAAAAABcwQAAMYBAADdupEfHP3lP94qNfn4hdQ/AAAAP3EFAAAAAAAAAXQEAADGAQAAhJpu4/715T/eKjX5+IXUPwAAAD+ABQAAAAAAAAF1BAAAxgEAACp6S6fh7uU/3io1+fiF1D8AAAA/nwUAAAAAAAABdgQAAMYBAADSWShrxOflP94qNfn4hdQ/AAAAP84FAAAAAAAAAXcEAADGAQAAejkFL6fg5T/eKjX5+IXUPwAAAD/eBQAAAAAAAAF4BAAAxgEAACAZ4vKJ2eU/3io1+fiF1D8AAAA/7gUAAAAAAAABeQQAAMYBAADI+L62bNLlP94qNfn4hdQ/AAAAP+4FAAAAAAAAAXoEAADGAQAAbtibek/L5T/eKjX5+IXUPwAAAD/9BQAAAAAAAAF7BAAAxgEAALyXVQIVveU/3io1+fiF1D8AAAA//QUAAAAAAAABfAQAAMYBAAC8l1UCFb3lP9ZxUiD+Z9Q/AAAAPw0GAAAAAAAAAX0EAADGAQAAZHcyxve15T/WcVIg/mfUPwAAAD8NBgAAAAAAAAF+BAAAxgEAADbcvawSqOg/1nFSIP5n1D8AAAA/AAAAAAAAAAABfwQAAMYBAADnHAQlTbboP9ZxUiD+Z9Q/AAAAP50BAAAAAAAAAYAEAADGAQAAmV1KnYfE6D/WcVIg/mfUPwAAAD+sAQAAAAAAAAGBBAAAxgEAAKO+s1Hf2eg/1nFSIP5n1D8AAAA/rAEAAAAAAAABggQAAMYBAACvHx0GN+/oP9ZxUiD+Z9Q/AAAAP7wBAAAAAAAAAYMEAADGAQAAbMHMMskS6T/MuG9HA0rUPwAAAD+8AQAAAAAAAAGEBAAAxgEAAM5CWSM+L+k/zLhvRwNK1D8AAAA/zAEAAAAAAAABhQQAAMYBAAA0xOUTs0vpP8y4b0cDStQ/AAAAP8wBAAAAAAAAAYYEAADGAQAAmEVyBCho6T/MuG9HA0rUPwAAAD/bAQAAAAAAAAGHBAAAxgEAAKKm27h/fek/zLhvRwNK1D8AAAA/2wEAAAAAAAABiAQAAMYBAABeSIvlEaHpP8y4b0cDStQ/AAAAP+sBAAAAAAAAAYkEAADGAQAAaqn0mWm26T/MuG9HA0rUPwAAAD/rAQAAAAAAAAGKBAAAxgEAAHQKXk7By+k/zLhvRwNK1D8AAAA/+wEAAAAAAAABiwQAAMYBAACAa8cCGeHpP8y4b0cDStQ/AAAAP/sBAAAAAAAAAYwEAADGAQAA4uxT84396T/MuG9HA0rUPwAAAD8KAgAAAAAAAAGNBAAAxgEAAO5NvaflEuo/zLhvRwNK1D8AAAA/CgIAAAAAAAABjgQAAMYBAAD4riZcPSjqP8y4b0cDStQ/AAAAPxoCAAAAAAAAAY8EAADGAQAAqu9s1Hc26j/MuG9HA0rUPwAAAD8aAgAAAAAAAAGQBAAAxgEAALRQ1ojPS+o/zLhvRwNK1D8AAAA/KQIAAAAAAAABkQQAAMYBAABw8oW1YW/qP8y4b0cDStQ/AAAAPykCAAAAAAAAAZIEAADGAQAA1nMSptaL6j/MuG9HA0rUPwAAAD85AgAAAAAAAAGTBAAAxgEAAOw15Q6Gtuo/zLhvRwNK1D8AAAA/OQIAAAAAAAABlAQAAMYBAAD2lk7D3cvqP8y4b0cDStQ/AAAAP0kCAAAAAAAAAZUEAADGAQAAsjj+72/v6j/MuG9HA0rUPwAAAD9YAgAAAAAAAAGWBAAAxgEAABa6iuDkC+s/zLhvRwNK1D8AAAA/WAIAAAAAAAABlwQAAMYBAADSWzoNdy/rP8y4b0cDStQ/AAAAP1gCAAAAAAAAAZgEAADGAQAAON3G/etL6z/MuG9HA0rUPwAAAD9oAgAAAAAAAAGZBAAAxgEAAEI+MLJDYes/zLhvRwNK1D8AAAA/aAIAAAAAAAABmgQAAMYBAACkv7yiuH3rP8y4b0cDStQ/AAAAP3gCAAAAAAAAAZsEAADGAQAA/t/f3tWE6z/MuG9HA0rUPwAAAD94AgAAAAAAAAGcBAAAxgEAAK4gJlcQk+s/zLhvRwNK1D8AAAA/hwIAAAAAAAABnQQAAMYBAAAIQUmTLZrrP8y4b0cDStQ/AAAAP5cCAAAAAAAAAZ4EAADGAQAAYmFsz0qh6z/MuG9HA0rUPwAAAD+rAgAAAAAAAAGfBAAAxgEAALqBjwtoqOs/zLhvRwNK1D8AAAA/uwIAAAAAAAABoAQAAMYBAAASorJHha/rP8y4b0cDStQ/AAAAP8oCAAAAAAAAAaEEAADGAQAAbMLVg6K26z/MuG9HA0rUPwAAAD/aAgAAAAAAAAGiBAAAxgEAAMTi+L+/ves/zLhvRwNK1D8AAAA/2gIAAAAAAAABowQAAMYBAAB4Iz84+svrP8y4b0cDStQ/AAAAP+oCAAAAAAAAAaQEAADGAQAAKGSFsDTa6z/MuG9HA0rUPwAAAD/5AgAAAAAAAAGlBAAAxgEAANqkyyhv6Os/zLhvRwNK1D8AAAA/+QIAAAAAAAABpgQAAMYBAACO5RGhqfbrP8y4b0cDStQ/AAAAPwkDAAAAAAAAAacEAADGAQAA5gU13cb96z/MuG9HA0rUPwAAAD8JAwAAAAAAAAGoBAAAxgEAAJhGe1UBDOw/zLhvRwNK1D8AAAA/GAMAAAAAAAABqQQAAMYBAABKh8HNOxrsP8y4b0cDStQ/AAAAPygDAAAAAAAAAaoEAADGAQAA+scHRnYo7D/MuG9HA0rUPwAAAD8oAwAAAAAAAAGrBAAAxgEAAFToKoKTL+w/zLhvRwNK1D8AAAA/OAMAAAAAAAABrAQAAMYBAACsCE6+sDbsP8y4b0cDStQ/AAAAPzgDAAAAAAAAAa0EAADGAQAAXkmUNutE7D/MuG9HA0rUPwAAAD9HAwAAAAAAAAGuBAAAxgEAALhpt3IITOw/zLhvRwNK1D8AAAA/RwMAAAAAAAABrwQAAMYBAAAQitquJVPsP8y4b0cDStQ/AAAAP2cDAAAAAAAAAbAEAADGAQAAaKr96kJa7D/MuG9HA0rUPwAAAD+lAwAAAAAAAAGxBAAAxgEAAMLKICdgYew/zLhvRwNK1D8AAAA/xAMAAAAAAAABsgQAAMYBAAAa60NjfWjsP8y4b0cDStQ/AAAAP9QDAAAAAAAAAbMEAADGAQAA/uDoL68o7j/WcVIg/mfUPwAAAD8AAAAAAAAAAAG0BAAAxgEAAKTAxfORIe4/1nFSIP5n1D8AAAA/AAAAAAAAAAABtQQAAMYBAABMoKK3dBruP9ZxUiD+Z9Q/AAAAPx8AAAAAAAAAAbYEAADGAQAA9H9/e1cT7j/WcVIg/mfUPwAAAD8fAAAAAAAAAAG3BAAAxgEAAJpfXD86DO4/1nFSIP5n1D8AAAA/LwAAAAAAAAABuAQAAMYBAABAPzkDHQXuP9ZxUiD+Z9Q/AAAAPz4AAAAAAAAAAbkEAADGAQAA6B4Wx//97T/WcVIg/mfUPwAAAD8+AAAAAAAAAAG6BAAAxgEAADbez07F7+0/1nFSIP5n1D8AAAA/TgAAAAAAAAABuwQAAMYBAADevawSqOjtP9ZxUiD+Z9Q/AAAAP14AAAAAAAAAAbwEAADGAQAAKn1mmm3a7T/WcVIg/mfUPwAAAD9eAAAAAAAAAAG9BAAAxgEAAHo8ICIzzO0/1nFSIP5n1D8AAAA/bQAAAAAAAAABvgQAAMYBAADI+9mp+L3tP9ZxUiD+Z9Q/AAAAP20AAAAAAAAAAb8EAADGAQAAFLuTMb6v7T/WcVIg/mfUPwAAAD99AAAAAAAAAAHABAAAxgEAAGR6TbmDoe0/1nFSIP5n1D8AAAA/fQAAAAAAAAABwQQAAMYBAACyOQdBSZPtP9ZxUiD+Z9Q/AAAAP4wAAAAAAAAAAcIEAADGAQAAWhnkBCyM7T/WcVIg/mfUPwAAAD+MAAAAAAAAAAHDBAAAxgEAAAD5wMgOhe0/1nFSIP5n1D8AAAA/nAAAAAAAAAABxAQAAMYBAABOuHpQ1HbtP9ZxUiD+Z9Q/AAAAP5wAAAAAAAAAAcUEAADGAQAAnnc02Jlo7T/WcVIg/mfUPwAAAD+sAAAAAAAAAAHGBAAAxgEAAERXEZx8Ye0/1nFSIP5n1D8AAAA/rAAAAAAAAAABxwQAAMYBAADqNu5fX1rtP9ZxUiD+Z9Q/AAAAP7sAAAAAAAAAAcgEAADGAQAAOvan5yRM7T/WcVIg/mfUPwAAAD+7AAAAAAAAAAHJBAAAxgEAAIi1YW/qPe0/1nFSIP5n1D8AAAA/ywAAAAAAAAABygQAAMYBAADUdBv3ry/tP9ZxUiD+Z9Q/AAAAP9sAAAAAAAAAAcsEAADGAQAAfFT4upIo7T/WcVIg/mfUPwAAAD/bAAAAAAAAAAHMBAAAxgEAAMoTskJYGu0/1nFSIP5n1D8AAAA/6gAAAAAAAAABzQQAAMYBAAAY02vKHQztP9ZxUiD+Z9Q/AAAAP+oAAAAAAAAAAc4EAADGAQAAvrJIjgAF7T/WcVIg/mfUPwAAAD/6AAAAAAAAAAHPBAAAxgEAAA5yAhbG9uw/1nFSIP5n1D8AAAA/CQEAAAAAAAAB0AQAAMYBAABcMbydi+jsP9ZxUiD+Z9Q/AAAAPwkBAAAAAAAAAdEEAADGAQAAAhGZYW7h7D/WcVIg/mfUPwAAAD8ZAQAAAAAAAAHSBAAAxgEAAFLQUukz0+w/1nFSIP5n1D8AAAA/GQEAAAAAAAAB0wQAAMYBAACgjwxx+cTsP9ZxUiD+Z9Q/AAAAPykBAAAAAAAAAdQEAADGAQAA7k7G+L627D/MuG9HA0rUPwAAAD8pAQAAAAAAAAHVBAAAxgEAAOTtXERnoew/zLhvRwNK1D8AAAA/OAEAAAAAAAAB1gQAAMYBAAAwrRbMLJPsP8y4b0cDStQ/AAAAPzgBAAAAAAAAAdcEAADGAQAAJkytF9V97D/I/4xuCCzUPwAAAD9IAQAAAAAAAAHYBAAAxgEAABrrQ2N9aOw/yP+Mbggs1D8AAAA/SAEAAAAAAAAB2QQAAMYBAAC4abdyCEzsP75GqpUNDtQ/AAAAP1gBAAAAAAAAAdoEAADGAQAArAhOvrA27D++RqqVDQ7UPwAAAD9YAQAAAAAAAAHbBAAAxgEAAKKn5AlZIew/tI3HvBLw0z8AAAA/ZwEAAAAAAAAB3AQAAMYBAACYRntVAQzsP7SNx7wS8NM/AAAAP2cBAAAAAAAAAd0EAADGAQAANMXuZIzv6z+0jce8EvDTPwAAAD93AQAAAAAAAAHeBAAAxgEAAIKEqOxR4es/rtTk4xfS0z8AAAA/hgEAAAAAAAAB3wQAAMYBAAB4Iz84+svrP67U5OMX0tM/AAAAP4YBAAAAAAAAAeAEAADGAQAAxOL4v7+96z+mGwILHbTTPwAAAD+WAQAAAAAAAAHhBAAAxgEAABKiskeFr+s/phsCCx200z8AAAA/lgEAAAAAAAAB4gQAAMYBAABiYWzPSqHrP6YbAgsdtNM/AAAAP6YBAAAAAAAAAeMEAADGAQAAriAmVxCT6z+cYh8yIpbTPwAAAD+mAQAAAAAAAAHkBAAAxgEAAP7f397VhOs/nGIfMiKW0z8AAAA/tQEAAAAAAAAB5QQAAMYBAACkv7yiuH3rP5SpPFkneNM/AAAAP7UBAAAAAAAAAeYEAADGAQAA8n52Kn5v6z+M8FmALFrTPwAAAD/FAQAAAAAAAAHnBAAAxgEAAJpeU+5gaOs/jPBZgCxa0z8AAAA/1QEAAAAAAAAB6AQAAMYBAABCPjCyQ2HrP4zwWYAsWtM/AAAAP9UBAAAAAAAAAekEAADGAQAA6B0NdiZa6z+CN3enMTzTPwAAAD/kAQAAAAAAAAHqBAAAxgEAAJD96TkJU+s/fn6UzjYe0z8AAAA/9AEAAAAAAAAB6wQAAMYBAAA43cb960vrP35+lM42HtM/AAAAPwMCAAAAAAAAAewEAADGAQAAON3G/etL6z90xbH1OwDTPwAAAD8DAgAAAAAAAAHtBAAAxgEAADjdxv3rS+s/agzPHEHi0j8AAAA/EwIAAAAAAAAB7gQAAMYBAAA43cb960vrP2RT7ENGxNI/AAAAPyMCAAAAAAAAAe8EAADGAQAA3Lyjwc5E6z9amglrS6bSPwAAAD8jAgAAAAAAAAHwBAAAxgEAANy8o8HOROs/UuEmklCI0j8AAAA/MgIAAAAAAAAB8QQAAMYBAADcvKPBzkTrP0woRLlVatI/AAAAPzICAAAAAAAAAfIEAADGAQAAhJyAhbE96z84tn4HYC7SPwAAAD9CAgAAAAAAAAHzBAAAxgEAAIScgIWxPes/KkS5VWry0T8AAAA/QgIAAAAAAAAB9AQAAMYBAACEnICFsT3rPxrS86N0ttE/AAAAP1ICAAAAAAAAAfUEAADGAQAAhJyAhbE96z8IYC7yfnrRPwAAAD9SAgAAAAAAAAH2BAAAxgEAAIScgIWxPes/+u1oQIk+0T8AAAA/YQIAAAAAAAAB9wQAAMYBAACEnICFsT3rP/A0hmeOINE/AAAAP3ECAAAAAAAAAfgEAADGAQAAhJyAhbE96z/oe6OOkwLRPwAAAD9xAgAAAAAAAAH5BAAAxgEAAIScgIWxPes/2Ane3J3G0D8AAAA/gAIAAAAAAAAB+gQAAMYBAADcvKPBzkTrP9BQ+wOjqNA/AAAAP5ACAAAAAAAAAfsEAADGAQAAON3G/etL6z/GlxgrqIrQPwAAAD+QAgAAAAAAAAH8BAAAxgEAAJD96TkJU+s/vt41Uq1s0D8AAAA/oAIAAAAAAAAB/QQAAMYBAADoHQ12JlrrP7glU3myTtA/AAAAP6ACAAAAAAAAAf4EAADGAQAAQj4wskNh6z+ms43HvBLQPwAAAD+gAgAAAAAAAAH/BAAAxgEAAPJ+dip+b+s/PPVV3YPpzz8AAAA/rwIAAAAAAAABAAUAAMYBAABMn5lmm3brPyyDkCuOrc8/AAAAP68CAAAAAAAAAQEFAADGAQAApL+8orh96z8YEct5mHHPPwAAAD+/AgAAAAAAAAECBQAAxgEAAFYAAxvzi+s/EJ8FyKI1zz8AAAA/zwIAAAAAAAABAwUAAMYBAABWAAMb84vrP/wsQBat+c4/AAAAP88CAAAAAAAAAQQFAADGAQAAriAmVxCT6z/8LEAWrfnOPwAAAD/eAgAAAAAAAAEFBQAAxgEAAAhBSZMtmus//CxAFq35zj8AAAA/3gIAAAAAAAABBgUAAMYBAABiYWzPSqHrP/wsQBat+c4/AAAAP+4CAAAAAAAAAQcFAADGAQAAuoGPC2io6z/8LEAWrfnOPwAAAD/uAgAAAAAAAAEIBQAAxgEAABKiskeFr+s//CxAFq35zj8AAAA//QIAAAAAAAABCQUAAMYBAABswtWDorbrP+i6emS3vc4/AAAAP/0CAAAAAAAAAQoFAADGAQAAxOL4v7+96z/ounpkt73OPwAAAD8NAwAAAAAAAAELBQAAxgEAAHgjPzj6y+s/6Lp6ZLe9zj8AAAA/DQMAAAAAAAABDAUAAMYBAAAoZIWwNNrrP+i6emS3vc4/AAAAPx0DAAAAAAAAAQ0FAADGAQAANMXuZIzv6z/cSLWywYHOPwAAAD8dAwAAAAAAAAEOBQAAxgEAAPBmnpEeE+w/3Ei1ssGBzj8AAAA/LAMAAAAAAAABDwUAAMYBAABU6CqCky/sP9xItbLBgc4/AAAAPywDAAAAAAAAARAFAADGAQAAEIrariVT7D/cSLWywYHOPwAAAD88AwAAAAAAAAERBQAAxgEAAHQLZ5+ab+w/3Ei1ssGBzj8AAAA/PAMAAAAAAAABEgUAAMYBAADYjPOPD4zsP9xItbLBgc4/AAAAP0wDAAAAAAAAARMFAADGAQAA5O1cRGeh7D/cSLWywYHOPwAAAD9MAwAAAAAAAAEUBQAAxgEAAO5Oxvi+tuw/3Ei1ssGBzj8AAAA/WwMAAAAAAAABFQUAAMYBAAD4ry+tFszsP9xItbLBgc4/AAAAP1sDAAAAAAAAARYFAADGAQAAAhGZYW7h7D/cSLWywYHOPwAAAD9rAwAAAAAAAAEXBQAAxgEAALRR39mo7+w/3Ei1ssGBzj8AAAA/awMAAAAAAAABGAUAAMYBAAAOcgIWxvbsP9xItbLBgc4/AAAAP3oDAAAAAAAAARkFAADGAQAAZpIlUuP97D/cSLWywYHOPwAAAD96AwAAAAAAAAEaBQAAxgEAABjTa8odDO0/3Ei1ssGBzj8AAAA/igMAAAAAAAABGwUAAMYBAABy844GOxPtP9xItbLBgc4/AAAAP4oDAAAAAAAAARwFAADGAQAAyhOyQlga7T/cSLWywYHOPwAAAD+aAwAAAAAAAAEdBQAAxgEAACQ01X51Ie0/3Ei1ssGBzj8AAAA/mgMAAAAAAAABHgUAAMYBAADUdBv3ry/tP9xItbLBgc4/AAAAP6kDAAAAAAAAAR8FAADGAQAAiLVhb+o97T/cSLWywYHOPwAAAD+pAwAAAAAAAAEgBQAAxgEAADr2p+ckTO0/3Ei1ssGBzj8AAAA/uQMAAAAAAAABIQUAAMYBAADqNu5fX1rtP9xItbLBgc4/AAAAP7kDAAAAAAAAASIFAADGAQAATrh6UNR27T/ounpkt73OPwAAAD/JAwAAAAAAAAEjBQAAxgEAAKjYnYzxfe0/6Lp6ZLe9zj8AAAA/2AMAAAAAAAABJAUAAMYBAABaGeQELIztP/wsQBat+c4/AAAAP9gDAAAAAAAAASUFAADGAQAACloqfWaa7T/8LEAWrfnOPwAAAD/YAwAAAAAAAAEmBQAAxgEAAGR6TbmDoe0/EJ8FyKI1zz8AAAA/6AMAAAAAAAABJwUAAMYBAAC8mnD1oKjtPxCfBciiNc8/AAAAP+gDAAAAAAAAASgFAADGAQAAFLuTMb6v7T8QnwXIojXPPwAAAD/3AwAAAAAAAAEpBQAAxgEAAHDbtm3btu0/EJ8FyKI1zz8AAAA/BwQAAAAAAAABKgUAAMYBAADI+9mp+L3tPxCfBciiNc8/AAAAPxcEAAAAAAAAASsFAADGAQAAyPvZqfi97T8YEct5mHHPPwAAAD8mBAAAAAAAAAEsBQAAxgEAACAc/eUVxe0/LIOQK46tzz8AAAA/NgQAAAAAAAABLQUAAMYBAAAgHP3lFcXtPzz1Vd2D6c8/AAAAPzYEAAAAAAAAAS4FAADGAQAAejwgIjPM7T+ms43HvBLQPwAAAD9GBAAAAAAAAAEvBQAAxgEAANJcQ15Q0+0/sGxwoLcw0D8AAAA/RgQAAAAAAAABMAUAAMYBAAAqfWaabdrtP7glU3myTtA/AAAAP1UEAAAAAAAAATEFAADGAQAAhp2J1orh7T+4JVN5sk7QPwAAAD9VBAAAAAAAAAEyBQAAxgEAAN69rBKo6O0/vt41Uq1s0D8AAAA/ZQQAAAAAAAABMwUAAMYBAADevawSqOjtP8aXGCuoitA/AAAAP2UEAAAAAAAAATQFAADGAQAA3r2sEqjo7T/YCd7cncbQPwAAAD90BAAAAAAAAAE1BQAAxgEAADbez07F7+0/4MLAtZjk0D8AAAA/dAQAAAAAAAABNgUAAMYBAACQ/vKK4vbtP+h7o46TAtE/AAAAP4QEAAAAAAAAATcFAADGAQAAkP7yiuL27T/wNIZnjiDRPwAAAD+EBAAAAAAAAAE4BQAAxgEAAOgeFsf//e0/8DSGZ44g0T8AAAA/lAQAAAAAAAABOQUAAMYBAADoHhbH//3tP/rtaECJPtE/AAAAP5QEAAAAAAAAAToFAADGAQAA6B4Wx//97T8Cp0sZhFzRPwAAAD+jBAAAAAAAAAE7BQAAxgEAAOgeFsf//e0/CGAu8n560T8AAAA/owQAAAAAAAABPAUAAMYBAADoHhbH//3tPxAZEct5mNE/AAAAP7MEAAAAAAAAAT0FAADGAQAA6B4Wx//97T8a0vOjdLbRPwAAAD+zBAAAAAAAAAE+BQAAxgEAAOgeFsf//e0/IovWfG/U0T8AAAA/wwQAAAAAAAABPwUAAMYBAADoHhbH//3tPypEuVVq8tE/AAAAP9IEAAAAAAAAAUAFAADGAQAA6B4Wx//97T80/ZsuZRDSPwAAAD/SBAAAAAAAAAFBBQAAxgEAAOgeFsf//e0/OLZ+B2Au0j8AAAA/0gQAAAAAAAABQgUAAMYBAADoHhbH//3tP0woRLlVatI/AAAAP+IEAAAAAAAAAUMFAADGAQAA6B4Wx//97T9S4SaSUIjSPwAAAD/xBAAAAAAAAAFEBQAAxgEAAOgeFsf//e0/WpoJa0um0j8AAAA/8QQAAAAAAAABRQUAAMYBAADoHhbH//3tP2RT7ENGxNI/AAAAPwEFAAAAAAAAAUYFAADGAQAA6B4Wx//97T9qDM8cQeLSPwAAAD8RBQAAAAAAAAFHBQAAxgEAAOgeFsf//e0/dMWx9TsA0z8AAAA/MAUAAAAAAAABSAUAAMYBAADoHhbH//3tP35+lM42HtM/AAAAPzAFAAAAAAAAAUkFAADGAQAA6B4Wx//97T+CN3enMTzTPwAAAD9ABQAAAAAAAAFKBQAAxgEAAOgeFsf//e0/jPBZgCxa0z8AAAA/XwUAAAAAAAABSwUAAMYBAACQ/vKK4vbtP4zwWYAsWtM/AAAAP34FAAAAAAAAAUwFAADGAQAAkP7yiuL27T+UqTxZJ3jTPwAAAD+OBQAAAAAAAAFNBQAAxgEAADbez07F7+0/lKk8WSd40z8AAAA/jgUAAAAAAAABTgUAAMYBAAA23s9Oxe/tP5xiHzIiltM/AAAAP50FAAAAAAAAAU8FAADGAQAA3r2sEqjo7T+cYh8yIpbTPwAAAD+tBQAAAAAAAAFQBQAAxgEAAMz1o8Pg5q0/SPgsQBat2T8AAAA/AAAAAAAAAAABUQUAAMYBAABU+9WFtFiuP0j4LEAWrdk/AAAAPwAAAAAAAAAAAVIFAADGAQAA5AAISIjKrj9QsQ8ZEcvZPwAAAD9tAAAAAAAAAAFTBQAAxgEAAHwGOgpcPK8/ULEPGRHL2T8AAAA/fQAAAAAAAAABVAUAAMYBAADKCE/HARCwP1CxDxkRy9k/AAAAP30AAAAAAAAAAVUFAADGAQAAVg6BidWBsD9WavLxC+nZPwAAAD+NAAAAAAAAAAFWBQAAxgEAAOoTs0up87A/Vmry8Qvp2T8AAAA/jQAAAAAAAAABVwUAAMYBAAB2GeUNfWWxP2Ij1coGB9o/AAAAP5wAAAAAAAAAAVgFAADGAQAAAh8X0FDXsT9iI9XKBgfaPwAAAD+cAAAAAAAAAAFZBQAAxgEAAJYkSZIkSbI/YiPVygYH2j8AAAA/uQAAAAAAAAABWgUAAMYBAADqLJQ14vOyP2Ij1coGB9o/AAAAP7kAAAAAAAAAAVsFAADGAQAABjj4uYnXsz9iI9XKBgfaPwAAAD/IAAAAAAAAAAFcBQAAxgEAAJY9KnxdSbQ/YiPVygYH2j8AAAA/yAAAAAAAAAABXQUAAMYBAAAmQ1w+Mbu0P2Ij1coGB9o/AAAAP9gAAAAAAAAAAV4FAADGAQAAekun4e5ltT9iI9XKBgfaPwAAAD/YAAAAAAAAAAFfBQAAxgEAAAZR2aPC17U/YiPVygYH2j8AAAA/6AAAAAAAAAABYAUAAMYBAACeVgtmlkm2P2Ij1coGB9o/AAAAP+gAAAAAAAAAAWEFAADGAQAAXlkkR4CCtj9iI9XKBgfaPwAAAD/3AAAAAAAAAAFiBQAAxgEAAPJeVglU9LY/YiPVygYH2j8AAAA/9wAAAAAAAAABYwUAAMYBAAC2YW/qPS23P2Ij1coGB9o/AAAAPwcBAAAAAAAAAWQFAADGAQAAfmSIyydmtz9iI9XKBgfaPwAAAD8HAQAAAAAAAAFlBQAAxgEAAEpnoawRn7c/YiPVygYH2j8AAAA/VQEAAAAAAAABZgUAAMYBAAAKarqN+9e3P2Ij1coGB9o/AAAAP1UBAAAAAAAAAWcFAADGAQAA1mzTbuUQuD9iI9XKBgfaPwAAAD9lAQAAAAAAAAFoBQAAxgEAAJ5v7E/PSbg/YiPVygYH2j8AAAA/dAEAAAAAAAABaQUAAMYBAABicgUxuYK4P2Ij1coGB9o/AAAAP3QBAAAAAAAAAWoFAADGAQAA9nc384z0uD9iI9XKBgfaPwAAAD+EAQAAAAAAAAFrBQAAxgEAAEqAgpZKn7k/YiPVygYH2j8AAAA/hAEAAAAAAAABbAUAAMYBAABmi+Ya8oK6P2rct6MBJdo/AAAAP5QBAAAAAAAAAW0FAADGAQAAupMxvq8tuz9q3LejASXaPwAAAD+UAQAAAAAAAAFuBQAAxgEAABKcfGFt2Ls/aty3owEl2j8AAAA/owEAAAAAAAABbwUAAMYBAABmpMcEK4O8P2rct6MBJdo/AAAAP6MBAAAAAAAAAXAFAADGAQAAhq8ridJmvT94Tn1V92DaPwAAAD+zAQAAAAAAAAFxBQAAxgEAAKq6jw16Sr4/eE59Vfdg2j8AAAA/swEAAAAAAAABcgUAAMYBAAD+wtqwN/W+P3hOfVX3YNo/AAAAP8IBAAAAAAAAAXMFAADGAQAAGs4+Nd/Yvz94Tn1V92DaPwAAAD/CAQAAAAAAAAF0BQAAxgEAADfrRGzOQcA/ggdgLvJ+2j8AAAA/0gEAAAAAAAABdQUAAMYBAAAB7l1NuHrAP4IHYC7yfto/AAAAP9IBAAAAAAAAAXYFAADGAQAALXIDHxfQwD+CB2Au8n7aPwAAAD/iAQAAAAAAAAF3BQAAxgEAAO90HAABCcE/ggdgLvJ+2j8AAAA/4gEAAAAAAAABeAUAAMYBAAC5dzXh6kHBP4IHYC7yfto/AAAAP/EBAAAAAAAAAXkFAADGAQAAG/nB0V9ewT+CB2Au8n7aPwAAAD/xAQAAAAAAAAF6BQAAxgEAAIF6TsLUesE/ggdgLvJ+2j8AAAA/AQIAAAAAAAABewUAAMYBAADl+9qySZfBP4IHYC7yfto/AAAAPwECAAAAAAAAAXwFAADGAQAArf7zkzPQwT+CB2Au8n7aPwAAAD8RAgAAAAAAAAF9BQAAxgEAABGAgISo7ME/ggdgLvJ+2j8AAAA/IAIAAAAAAAABfgUAAMYBAADXgpllkiXCP4IHYC7yfto/AAAAPyACAAAAAAAAAX8FAADGAQAAm4WyRnxewj+CB2Au8n7aPwAAAD8gAgAAAAAAAAGABQAAxgEAAAUHPzfxesI/ggdgLvJ+2j8AAAA/MAIAAAAAAAABgQUAAMYBAABniMsnZpfCP4IHYC7yfto/AAAAPzACAAAAAAAAAYIFAADGAQAAMYvkCFDQwj+CB2Au8n7aPwAAAD8/AgAAAAAAAAGDBQAAxgEAAPON/ek5CcM/ggdgLvJ+2j8AAAA/PwIAAAAAAAABhAUAAMYBAAC9kBbLI0LDP4IHYC7yfto/AAAAP08CAAAAAAAAAYUFAADGAQAAh5MvrA17wz+CB2Au8n7aPwAAAD9fAgAAAAAAAAGGBQAAxgEAAEmWSI33s8M/ggdgLvJ+2j8AAAA/XwIAAAAAAAABhwUAAMYBAACxF9V9bNDDP4IHYC7yfto/AAAAP18CAAAAAAAAAYgFAADGAQAAcxruXlYJxD+CB2Au8n7aPwAAAD9uAgAAAAAAAAGJBQAAxgEAAN2bek/LJcQ/ggdgLvJ+2j8AAAA/fgIAAAAAAAABigUAAMYBAADdm3pPyyXEP4jAQgftnNo/AAAAP34CAAAAAAAAAYsFAADGAQAAPR0HQEBCxD+IwEIH7ZzaPwAAAD9+AgAAAAAAAAGMBQAAxgEAAJ+ekzC1XsQ/iMBCB+2c2j8AAAA/nQIAAAAAAAABjQUAAMYBAAAHICAhKnvEP4jAQgftnNo/AAAAP50CAAAAAAAAAY4FAADGAQAAaaGsEZ+XxD+IwEIH7ZzaPwAAAD+tAgAAAAAAAAGPBQAAxgEAAMkiOQIUtMQ/iMBCB+2c2j8AAAA/rQIAAAAAAAABkAUAAMYBAAAzpMXyiNDEP4jAQgftnNo/AAAAP7wCAAAAAAAAAZEFAADGAQAAkyVS4/3sxD+IwEIH7ZzaPwAAAD/MAgAAAAAAAAGSBQAAxgEAAF0oa8TnJcU/iMBCB+2c2j8AAAA/zAIAAAAAAAABkwUAAMYBAAAjK4Sl0V7FP4jAQgftnNo/AAAAP9wCAAAAAAAAAZQFAADGAQAATa8pdzC0xT+IwEIH7ZzaPwAAAD/cAgAAAAAAAAGVBQAAxgEAAHkzz0iPCcY/kHkl4Oe62j8AAAA/6wIAAAAAAAABlgUAAMYBAAAJOQELY3vGP5B5JeDnuto/AAAAP+sCAAAAAAAAAZcFAADGAQAAlT4zzTbtxj+YMgi54tjaPwAAAD/7AgAAAAAAAAGYBQAAxgEAAMHC2J6VQsc/mDIIueLY2j8AAAA/+wIAAAAAAAABmQUAAMYBAAC1SZdR3tDHP6Dr6pHd9to/AAAAPwsDAAAAAAAAAZoFAADGAQAApdBVBCdfyD+qpM1q2BTbPwAAAD8LAwAAAAAAAAGbBQAAxgEAANFU+9WFtMg/qqTNatgU2z8AAAA/GgMAAAAAAAABnAUAAMYBAAD72KCn5AnJP7JdsEPTMts/AAAAPxoDAAAAAAAAAZ0FAADGAQAAJ11GeUNfyT+yXbBD0zLbPwAAAD8qAwAAAAAAAAGeBQAAxgEAAPFfX1otmMk/sl2wQ9My2z8AAAA/KgMAAAAAAAABnwUAAMYBAAC5Yng7F9HJP7JdsEPTMts/AAAAPzkDAAAAAAAAAaAFAADGAQAAfWWRHAEKyj+yXbBD0zLbPwAAAD85AwAAAAAAAAGhBQAAxgEAAEdoqv3qQso/sl2wQ9My2z8AAAA/SQMAAAAAAAABogUAAMYBAACn6TbuX1/KP7JdsEPTMts/AAAAP0kDAAAAAAAAAaMFAADGAQAAD2vD3tR7yj+yXbBD0zLbPwAAAD9ZAwAAAAAAAAGkBQAAxgEAAHPsT89JmMo/sl2wQ9My2z8AAAA/WQMAAAAAAAABpQUAAMYBAADTbdy/vrTKP7JdsEPTMts/AAAAP2gDAAAAAAAAAaYFAADGAQAAOe9osDPRyj+yXbBD0zLbPwAAAD94AwAAAAAAAAGnBQAAxgEAAJ1w9aCo7co/sl2wQ9My2z8AAAA/eAMAAAAAAAABqAUAAMYBAAD98YGRHQrLP7JdsEPTMts/AAAAP4gDAAAAAAAAAakFAADGAQAAZXMOgpImyz+yXbBD0zLbPwAAAD+IAwAAAAAAAAGqBQAAxgEAAMn0mnIHQ8s/sl2wQ9My2z8AAAA/lwMAAAAAAAABqwUAAMYBAAApdidjfF/LP7JdsEPTMts/AAAAP5cDAAAAAAAAAawFAADGAQAAj/ezU/F7yz+yXbBD0zLbPwAAAD+nAwAAAAAAAAGtBQAAxgEAAFX6zDTbtMs/sl2wQ9My2z8AAAA/pwMAAAAAAAABrgUAAMYBAAAf/eUVxe3LP7JdsEPTMts/AAAAP7YDAAAAAAAAAa8FAADGAQAAf35yBjoKzD+yXbBD0zLbPwAAAD+2AwAAAAAAAAGwBQAAxgEAAEmBi+cjQ8w/sl2wQ9My2z8AAAA/xgMAAAAAAAABsQUAAMYBAAAThKTIDXzMP7JdsEPTMts/AAAAP8YDAAAAAAAAAbIFAADGAQAAdQUxuYKYzD+yXbBD0zLbPwAAAD/WAwAAAAAAAAGzBQAAxgEAAD8ISpps0cw/sl2wQ9My2z8AAAA/1gMAAAAAAAABtAUAAMYBAAABC2N7VgrNP7JdsEPTMts/AAAAP+UDAAAAAAAAAbUFAADGAQAAyw18XEBDzT+yXbBD0zLbPwAAAD/1AwAAAAAAAAG2BQAAxgEAAJUQlT0qfM0/sl2wQ9My2z8AAAA/9QMAAAAAAAABtwUAAMYBAABXE64eFLXNP7JdsEPTMts/AAAAPwUEAAAAAAAAAbgFAADGAQAAv5Q6D4nRzT+yXbBD0zLbPwAAAD8FBAAAAAAAAAG5BQAAxgEAACEWx//97c0/sl2wQ9My2z8AAAA/FAQAAAAAAAABugUAAMYBAACBl1PwcgrOP7JdsEPTMts/AAAAPxQEAAAAAAAAAbsFAADGAQAAS5ps0VxDzj+yXbBD0zLbPwAAAD8kBAAAAAAAAAG8BQAAxgEAAK0b+cHRX84/qqTNatgU2z8AAAA/MwQAAAAAAAABvQUAAMYBAAAVnYWyRnzOP6qkzWrYFNs/AAAAPzMEAAAAAAAAAb4FAADGAQAA25+ekzC1zj+qpM1q2BTbPwAAAD9DBAAAAAAAAAG/BQAAxgEAAEEhK4Sl0c4/oOvqkd322j8AAAA/QwQAAAAAAAABwAUAAMYBAAChord0Gu7OP6Dr6pHd9to/AAAAP1MEAAAAAAAAAcEFAADGAQAABSREZY8Kzz+g6+qR3fbaPwAAAD9TBAAAAAAAAAHCBQAAxgEAAGul0FUEJ88/mDIIueLY2j8AAAA/YgQAAAAAAAABwwUAAMYBAAAxqOk27l/PP5gyCLni2No/AAAAP2IEAAAAAAAAAcQFAADGAQAAlyl2J2N8zz+QeSXg57raPwAAAD9yBAAAAAAAAAHFBQAAxgEAAPeqAhjYmM8/kHkl4Oe62j8AAAA/cgQAAAAAAAABxgUAAMYBAABbLI8ITbXPP4jAQgftnNo/AAAAP4IEAAAAAAAAAccFAADGAQAAwa0b+cHRzz+IwEIH7ZzaPwAAAD+RBAAAAAAAAAHIBQAAxgEAACMvqOk27s8/ggdgLvJ+2j8AAAA/kQQAAAAAAAAByQUAAMYBAAD2mGBlkBPQP3hOfVX3YNo/AAAAP6EEAAAAAAAAAcoFAADGAQAAptmm3coh0D94Tn1V92DaPwAAAD+hBAAAAAAAAAHLBQAAxgEAAFga7VUFMNA/bpWafPxC2j8AAAA/sAQAAAAAAAABzAUAAMYBAAC8m3lGekzQP26Vmnz8Qto/AAAAP7AEAAAAAAAAAc0FAADGAQAAbty/vrRa0D9ulZp8/ELaPwAAAD/ABAAAAAAAAAHOBQAAxgEAANJdTK8pd9A/bpWafPxC2j8AAAA/0AQAAAAAAAABzwUAAMYBAAA439ifnpPQP26Vmnz8Qto/AAAAP9AEAAAAAAAAAdAFAADGAQAA6B8fGNmh0D9ulZp8/ELaPwAAAD/fBAAAAAAAAAHRBQAAxgEAAEyhqwhOvtA/bpWafPxC2j8AAAA/3wQAAAAAAAAB0gUAAMYBAAD84fGAiMzQP26Vmnz8Qto/AAAAP+8EAAAAAAAAAdMFAADGAQAAYmN+cf3o0D9ulZp8/ELaPwAAAD//BAAAAAAAAAHUBQAAxgEAAMTkCmJyBdE/bpWafPxC2j8AAAA//wQAAAAAAAAB1QUAAMYBAAAqZpdS5yHRP26Vmnz8Qto/AAAAPw4FAAAAAAAAAdYFAADGAQAAjucjQ1w+0T9ulZp8/ELaPwAAAD8OBQAAAAAAAAHXBQAAxgEAAKKp9qsLadE/bpWafPxC2j8AAAA/HgUAAAAAAAAB2AUAAMYBAAAEK4OcgIXRP26Vmnz8Qto/AAAAPy0FAAAAAAAAAdkFAADGAQAAaqwPjfWh0T9ulZp8/ELaPwAAAD8tBQAAAAAAAAHaBQAAxgEAAM4tnH1qvtE/bpWafPxC2j8AAAA/LQUAAAAAAAAB2wUAAMYBAAAwryhu39rRP26Vmnz8Qto/AAAAPz0FAAAAAAAAAdwFAADGAQAAljC1XlT30T9ulZp8/ELaPwAAAD89BQAAAAAAAAHdBQAAxgEAAPixQU/JE9I/bpWafPxC2j8AAAA/TQUAAAAAAAAB3gUAAMYBAABaM84/PjDSP26Vmnz8Qto/AAAAP1wFAAAAAAAAAd8FAADGAQAAwLRaMLNM0j9ulZp8/ELaPwAAAD9sBQAAAAAAAAHgBQAAxgEAAHD1oKjtWtI/bpWafPxC2j8AAAA/bAUAAAAAAAAB4QUAAMYBAADWdi2ZYnfSP26Vmnz8Qto/AAAAP3wFAAAAAAAAAeIFAADGAQAAOPi5ideT0j9ulZp8/ELaPwAAAD98BQAAAAAAAAHjBQAAxgEAAOo4AAISotI/bpWafPxC2j8AAAA/iwUAAAAAAAAB5AUAAMYBAABQuozyhr7SP26Vmnz8Qto/AAAAP4sFAAAAAAAAAeUFAADGAQAAsDsZ4/va0j9ulZp8/ELaPwAAAD+bBQAAAAAAAAHmBQAAxgEAAGZ8X1s26dI/bpWafPxC2j8AAAA/mwUAAAAAAAAB5wUAAMYBAADG/etLqwXTP26Vmnz8Qto/AAAAP6oFAAAAAAAAAegFAADGAQAALH94PCAi0z9ulZp8/ELaPwAAAD+qBQAAAAAAAAHpBQAAxgEAAJAABS2VPtM/eE59Vfdg2j8AAAA/ugUAAAAAAAAB6gUAAMYBAABAQUulz0zTP3hOfVX3YNo/AAAAP7oFAAAAAAAAAesFAADGAQAApsLXlURp0z94Tn1V92DaPwAAAD/KBQAAAAAAAAHsBQAAxgEAAAZEZIa5hdM/eE59Vfdg2j8AAAA/ygUAAAAAAAAB7QUAAMYBAABsxfB2LqLTP4IHYC7yfto/AAAAP9kFAAAAAAAAAe4FAADGAQAA0EZ9Z6O+0z+CB2Au8n7aPwAAAD/ZBQAAAAAAAAHvBQAAxgEAADLICVgY29M/ggdgLvJ+2j8AAAA/6QUAAAAAAAAB8AUAAMYBAACWSZZIjffTP4IHYC7yfto/AAAAP+kFAAAAAAAAAfEFAADGAQAArAtpsTwi1D+CB2Au8n7aPwAAAD/5BQAAAAAAAAHyBQAAxgEAABKN9aGxPtQ/ggdgLvJ+2j8AAAA/+QUAAAAAAAAB8wUAAMYBAAB0DoKSJlvUP4IHYC7yfto/AAAAPwgGAAAAAAAAAfQFAADGAQAAitBU+9WF1D+CB2Au8n7aPwAAAD8IBgAAAAAAAAH1BQAAxgEAAOxR4etKotQ/ggdgLvJ+2j8AAAA/GAYAAAAAAAAB9gUAAMYBAABS023cv77UP4IHYC7yfto/AAAAPxgGAAAAAAAAAfcFAADGAQAAtFT6zDTb1D+CB2Au8n7aPwAAAD8nBgAAAAAAAAH4BQAAxgEAABjWhr2p99Q/ggdgLvJ+2j8AAAA/JwYAAAAAAAAB+QUAAMYBAAB+VxOuHhTVP4IHYC7yfto/AAAAPzcGAAAAAAAAAfoFAADGAQAALphZJlki1T+CB2Au8n7aPwAAAD9HBgAAAAAAAAH7BQAAxgEAAODYn56TMNU/ggdgLvJ+2j8AAAA/RwYAAAAAAAAB/AUAAMYBAACSGeYWzj7VP4IHYC7yfto/AAAAP1YGAAAAAAAAAf0FAADGAQAAQlosjwhN1T+CB2Au8n7aPwAAAD9mBgAAAAAAAAH+BQAAxgEAAPSacgdDW9U/ggdgLvJ+2j8AAAA/hQYAAAAAAAAB/wUAAMYBAACo27h/fWnVP4IHYC7yfto/AAAAP5UGAAAAAAAAAQAGAADGAQAAWBz/97d31T+CB2Au8n7aPwAAAD+pBgAAAAAAAAEBBgAAxgEAAApdRXDyhdU/ggdgLvJ+2j8AAAA/owcAAAAAAAABAgYAAMYBAAC+nYvoLJTVP4IHYC7yfto/AAAAP6MHAAAAAAAAAQMGAADGAQAAbt7RYGei1T+CB2Au8n7aPwAAAD+yBwAAAAAAAAEEBgAAxgEAACAfGNmhsNU/ggdgLvJ+2j8AAAA/wgcAAAAAAAABBQYAAMYBAADUX15R3L7VP4IHYC7yfto/AAAAP8IHAAAAAAAAAQYGAADGAQAAuoa8oKbb2D+CB2Au8n7aPwAAAD8AAAAAAAAAAAEHBgAAxgEAAAhGdihszdg/ggdgLvJ+2j8AAAA/AAAAAAAAAAABCAYAAMYBAAC6hrygptvYP4IHYC7yfto/AAAAPy8AAAAAAAAAAQkGAADGAQAAHghJkRv42D+CB2Au8n7aPwAAAD+sAAAAAAAAAAEKBgAAxgEAAIKJ1YGQFNk/ggdgLvJ+2j8AAAA/uwAAAAAAAAABCwYAAMYBAACYS6jqPz/ZP4IHYC7yfto/AAAAP7sAAAAAAAAAAQwGAADGAQAArg17U+9p2T+CB2Au8n7aPwAAAD+7AAAAAAAAAAENBgAAxgEAAMTPTbyelNk/ggdgLvJ+2j8AAAA/ywAAAAAAAAABDgYAAMYBAAAmUdqsE7HZP4IHYC7yfto/AAAAP8sAAAAAAAAAAQ8GAADGAQAAPBOtFcPb2T+CB2Au8n7aPwAAAD/bAAAAAAAAAAEQBgAAxgEAAAQWxvasFNo/ggdgLvJ+2j8AAAA/2wAAAAAAAAABEQYAAMYBAAAa2JhfXD/aP4IHYC7yfto/AAAAP+oAAAAAAAAAARIGAADGAQAAfFklUNFb2j+CB2Au8n7aPwAAAD/qAAAAAAAAAAETBgAAxgEAAODasUBGeNo/ggdgLvJ+2j8AAAA/+gAAAAAAAAABFAYAAMYBAABEXD4xu5TaP4IHYC7yfto/AAAAPwoBAAAAAAAAARUGAADGAQAA9pyEqfWi2j+CB2Au8n7aPwAAAD8ZAQAAAAAAAAEWBgAAxgEAAKbdyiEwsdo/ggdgLvJ+2j8AAAA/GQEAAAAAAAABFwYAAMYBAABaHhGaar/aP4IHYC7yfto/AAAAPykBAAAAAAAAARgGAADGAQAADF9XEqXN2j+CB2Au8n7aPwAAAD8pAQAAAAAAAAEZBgAAxgEAALyfnYrf29o/ggdgLvJ+2j8AAAA/OAEAAAAAAAABGgYAAMYBAABw4OMCGuraP4IHYC7yfto/AAAAPzgBAAAAAAAAARsGAADGAQAA0mFw844G2z+CB2Au8n7aPwAAAD9IAQAAAAAAAAEcBgAAxgEAADjj/OMDI9s/ggdgLvJ+2j8AAAA/WAEAAAAAAAABHQYAAMYBAACaZInUeD/bP4IHYC7yfto/AAAAP1gBAAAAAAAAAR4GAADGAQAAsCZcPShq2z+CB2Au8n7aPwAAAD9nAQAAAAAAAAEfBgAAxgEAABKo6C2dhts/ggdgLvJ+2j8AAAA/ZwEAAAAAAAABIAYAAMYBAADcqgEPh7/bP4IHYC7yfto/AAAAP3cBAAAAAAAAASEGAADGAQAA8GzUdzbq2z+CB2Au8n7aPwAAAD93AQAAAAAAAAEiBgAAxgEAAAYvp+DlFNw/ggdgLvJ+2j8AAAA/hwEAAAAAAAABIwYAAMYBAAAe8XlJlT/cP4IHYC7yfto/AAAAP4cBAAAAAAAAASQGAADGAQAAfnIGOgpc3D+CB2Au8n7aPwAAAD+WAQAAAAAAAAElBgAAxgEAAJQ02aK5htw/ggdgLvJ+2j8AAAA/lgEAAAAAAAABJgYAAMYBAAD4tWWTLqPcP4IHYC7yfto/AAAAP6YBAAAAAAAAAScGAADGAQAADng4/N3N3D+CB2Au8n7aPwAAAD+mAQAAAAAAAAEoBgAAxgEAANR6Ud3HBt0/ggdgLvJ+2j8AAAA/tQEAAAAAAAABKQYAAMYBAAA6/N3NPCPdP4IHYC7yfto/AAAAP7UBAAAAAAAAASoGAADGAQAATr6wNuxN3T+CB2Au8n7aPwAAAD/FAQAAAAAAAAErBgAAxgEAAGSAg5+beN0/ggdgLvJ+2j8AAAA/1QEAAAAAAAABLAYAAMYBAAB6QlYIS6PdP4jAQgftnNo/AAAAP9UBAAAAAAAAAS0GAADGAQAAkAQpcfrN3T+IwEIH7ZzaPwAAAD/lAQAAAAAAAAEuBgAAxgEAAFYHQlLkBt4/iMBCB+2c2j8AAAA/9AEAAAAAAAABLwYAAMYBAABsyRS7kzHeP4jAQgftnNo/AAAAP/QBAAAAAAAAATAGAADGAQAAgovnI0Nc3j+IwEIH7ZzaPwAAAD8EAgAAAAAAAAExBgAAxgEAAJhNuozyht4/iMBCB+2c2j8AAAA/BAIAAAAAAAABMgYAAMYBAACsD431obHeP4jAQgftnNo/AAAAPxQCAAAAAAAAATMGAADGAQAAdhKm1ovq3j+IwEIH7ZzaPwAAAD8UAgAAAAAAAAE0BgAAxgEAANaTMscAB98/iMBCB+2c2j8AAAA/IwIAAAAAAAABNQYAAMYBAACM1Hg/OxXfP4jAQgftnNo/AAAAPyMCAAAAAAAAATYGAADGAQAA7lUFMLAx3z+IwEIH7ZzaPwAAAD8zAgAAAAAAAAE3BgAAxgEAAFLXkSAlTt8/iMBCB+2c2j8AAAA/QgIAAAAAAAABOAYAAMYBAAAY2qoBD4ffP4jAQgftnNo/AAAAP0ICAAAAAAAAATkGAADGAQAAzBrxeUmV3z+IwEIH7ZzaPwAAAD9CAgAAAAAAAAE6BgAAxgEAACycfWq+sd8/kHkl4Oe62j8AAAA/UgIAAAAAAAABOwYAAMYBAAD2npZLqOrfP5B5JeDnuto/AAAAP2ICAAAAAAAAATwGAADGAQAAh7A02qsK4D+QeSXg57raPwAAAD9iAgAAAAAAAAE9BgAAxgEAADfxelLmGOA/mDIIueLY2j8AAAA/YgIAAAAAAAABPgYAAMYBAABDUuQGPi7gP5gyCLni2No/AAAAP3ECAAAAAAAAAT8GAADGAQAA9ZIqf3g84D+YMgi54tjaPwAAAD+BAgAAAAAAAAFABgAAxgEAAP/zkzPQUeA/mDIIueLY2j8AAAA/gQIAAAAAAAABQQYAAMYBAABidSAkRW7gP6Dr6pHd9to/AAAAP5ECAAAAAAAAAUIGAADGAQAAvJVDYGJ14D+g6+qR3fbaPwAAAD+RAgAAAAAAAAFDBgAAxgEAAG7Widicg+A/oOvqkd322j8AAAA/oAIAAAAAAAABRAYAAMYBAAAgF9BQ15HgP6Dr6pHd9to/AAAAP6ACAAAAAAAAAUUGAADGAQAA0VcWyRGg4D+g6+qR3fbaPwAAAD+wAgAAAAAAAAFGBgAAxgEAAIOYXEFMruA/oOvqkd322j8AAAA/sAIAAAAAAAABRwYAAMYBAADduH99abXgP6Dr6pHd9to/AAAAP78CAAAAAAAAAUgGAADGAQAANdmiuYa84D+g6+qR3fbaPwAAAD+/AgAAAAAAAAFJBgAAxgEAAI35xfWjw+A/oOvqkd322j8AAAA/zwIAAAAAAAABSgYAAMYBAADnGekxwcrgP6qkzWrYFNs/AAAAP88CAAAAAAAAAUsGAADGAQAAQToMbt7R4D+qpM1q2BTbPwAAAD/fAgAAAAAAAAFMBgAAxgEAAJlaL6r72OA/qqTNatgU2z8AAAA/3wIAAAAAAAABTQYAAMYBAADyelLmGODgP6qkzWrYFNs/AAAAP+4CAAAAAAAAAU4GAADGAQAAo7uYXlPu4D+qpM1q2BTbPwAAAD/uAgAAAAAAAAFPBgAAxgEAAP3bu5pw9eA/qqTNatgU2z8AAAA//gIAAAAAAAABUAYAAMYBAABW/N7WjfzgP6qkzWrYFNs/AAAAP/4CAAAAAAAAAVEGAADGAQAArhwCE6sD4T+qpM1q2BTbPwAAAD8dAwAAAAAAAAFSBgAAxgEAAAg9JU/ICuE/qqTNatgU2z8AAAA/HQMAAAAAAAABUwYAAMYBAABgXUiL5RHhP6qkzWrYFNs/AAAAPy0DAAAAAAAAAVQGAADGAQAAuH1rxwIZ4T+qpM1q2BTbPwAAAD8tAwAAAAAAAAFVBgAAxgEAABKejgMgIOE/qqTNatgU2z8AAAA/PAMAAAAAAAABVgYAAMYBAADE3tR7Wi7hP6qkzWrYFNs/AAAAPzwDAAAAAAAAAVcGAADGAQAAHf/3t3c14T+qpM1q2BTbPwAAAD9MAwAAAAAAAAFYBgAAxgEAAM4/PjCyQ+E/qqTNatgU2z8AAAA/XAMAAAAAAAABWQYAAMYBAAAoYGFsz0rhP6qkzWrYFNs/AAAAP2sDAAAAAAAAAVoGAADGAQAA2aCn5AlZ4T+qpM1q2BTbPwAAAD9rAwAAAAAAAAFbBgAAxgEAADPByiAnYOE/qqTNatgU2z8AAAA/awMAAAAAAAABXAYAAMYBAACL4e1cRGfhP6qkzWrYFNs/AAAAP4sDAAAAAAAAAV0GAADGAQAA4wERmWFu4T+qpM1q2BTbPwAAAD+qAwAAAAAAAAFeBgAAxgEAAD0iNNV+deE/qqTNatgU2z8AAAA/uQMAAAAAAAABXwYAAMYBAACXQlcRnHzhP6qkzWrYFNs/AAAAP7kDAAAAAAAAAWAGAADGAQAA72J6TbmD4T+qpM1q2BTbPwAAAD/JAwAAAAAAAAFhBgAAxgEAAEmDnYnWiuE/qqTNatgU2z8AAAA/yQMAAAAAAAABYgYAAMYBAACho8DF85HhP6qkzWrYFNs/AAAAP9kDAAAAAAAAAWMGAADGAQAA+cPjARGZ4T+qpM1q2BTbPwAAAD/oAwAAAAAAAAFkBgAAxgEAAFPkBj4uoOE/qqTNatgU2z8AAAA/6AMAAAAAAAABZQYAAMYBAACsBCp6S6fhP6qkzWrYFNs/AAAAP/gDAAAAAAAAAWYGAADGAQAABCVNtmiu4T+qpM1q2BTbPwAAAD/4AwAAAAAAAAFnBgAAxgEAAF5FcPKFteE/qqTNatgU2z8AAAA/FAQAAAAAAAABaAYAAMYBAABeRXDyhbXhP6Dr6pHd9to/AAAAPzMEAAAAAAAAAWkGAADGAQAAtmWTLqO84T+YMgi54tjaPwAAAD9TBAAAAAAAAAFqBgAAxgEAALZlky6jvOE/kHkl4Oe62j8AAAA/UwQAAAAAAAABawYAAMYBAAC2ZZMuo7zhP4jAQgftnNo/AAAAP1MEAAAAAAAAAWwGAADGAQAAD4a2asDD4T+CB2Au8n7aPwAAAD9iBAAAAAAAAAFtBgAAxgEAAGqm2abdyuE/eE59Vfdg2j8AAAA/YgQAAAAAAAABbgYAAMYBAABqptmm3crhP26Vmnz8Qto/AAAAP3IEAAAAAAAAAW8GAADGAQAAwsb84vrR4T9q3LejASXaPwAAAD9yBAAAAAAAAAFwBgAAxgEAAMLG/OL60eE/YiPVygYH2j8AAAA/ggQAAAAAAAABcQYAAMYBAADCxvzi+tHhP1CxDxkRy9k/AAAAP4IEAAAAAAAAAXIGAADGAQAAwsb84vrR4T88P0pnG4/ZPwAAAD+RBAAAAAAAAAFzBgAAxgEAAMLG/OL60eE/OIZnjiBx2T8AAAA/kQQAAAAAAAABdAYAAMYBAADCxvzi+tHhPyYUotwqNdk/AAAAP6EEAAAAAAAAAXUGAADGAQAAwsb84vrR4T8eW78DMBfZPwAAAD+hBAAAAAAAAAF2BgAAxgEAAMLG/OL60eE/FqLcKjX52D8AAAA/sAQAAAAAAAABdwYAAMYBAADCxvzi+tHhPw7p+VE629g/AAAAP7AEAAAAAAAAAXgGAADGAQAAwsb84vrR4T8GMBd5P73YPwAAAD/ABAAAAAAAAAF5BgAAxgEAAMLG/OL60eE//HY0oESf2D8AAAA/0AQAAAAAAAABegYAAMYBAADCxvzi+tHhP+4Eb+5OY9g/AAAAP9AEAAAAAAAAAXsGAADGAQAAwsb84vrR4T/mS4wVVEXYPwAAAD/fBAAAAAAAAAF8BgAAxgEAAMLG/OL60eE/3JKpPFkn2D8AAAA/3wQAAAAAAAABfQYAAMYBAADCxvzi+tHhP8wg5Ipj69c/AAAAP98EAAAAAAAAAX4GAADGAQAAwsb84vrR4T/CZwGyaM3XPwAAAD/vBAAAAAAAAAF/BgAAxgEAAMLG/OL60eE/vq4e2W2v1z8AAAA//wQAAAAAAAABgAYAAMYBAADCxvzi+tHhP6o8WSd4c9c/AAAAP/8EAAAAAAAAAYEGAADGAQAAwsb84vrR4T+kg3ZOfVXXPwAAAD8OBQAAAAAAAAGCBgAAxgEAAGqm2abdyuE/khGxnIcZ1z8AAAA/DgUAAAAAAAABgwYAAMYBAAAPhrZqwMPhP4xYzsOM+9Y/AAAAPx4FAAAAAAAAAYQGAADGAQAAD4a2asDD4T+Cn+vqkd3WPwAAAD8tBQAAAAAAAAGFBgAAxgEAALZlky6jvOE/eOYIEpe/1j8AAAA/LQUAAAAAAAABhgYAAMYBAAC2ZZMuo7zhP3QtJjmcodY/AAAAPz0FAAAAAAAAAYcGAADGAQAAXkVw8oW14T9qdENgoYPWPwAAAD89BQAAAAAAAAGIBgAAxgEAAAQlTbZoruE/Yrtgh6Zl1j8AAAA/TQUAAAAAAAABiQYAAMYBAACsBCp6S6fhP2K7YIemZdY/AAAAP00FAAAAAAAAAYoGAADGAQAAU+QGPi6g4T9iu2CHpmXWPwAAAD9cBQAAAAAAAAGLBgAAxgEAAPnD4wERmeE/WgJ+rqtH1j8AAAA/XAUAAAAAAAABjAYAAMYBAACho8DF85HhP1BJm9WwKdY/AAAAP2wFAAAAAAAAAY0GAADGAQAASYOdidaK4T9IkLj8tQvWPwAAAD98BQAAAAAAAAGOBgAAxgEAAJdCVxGcfOE/SJC4/LUL1j8AAAA/fAUAAAAAAAABjwYAAMYBAADjARGZYW7hP0iQuPy1C9Y/AAAAP4sFAAAAAAAAAZAGAADGAQAAM8HKICdg4T9C19Uju+3VPwAAAD+LBQAAAAAAAAGRBgAAxgEAAIGAhKjsUeE/QtfVI7vt1T8AAAA/mwUAAAAAAAABkgYAAMYBAAB2Hxv0lDzhPzge80rAz9U/AAAAP5sFAAAAAAAAAZMGAADGAQAAbL6xPz0n4T84HvNKwM/VPwAAAD+qBQAAAAAAAAGUBgAAxgEAAAg9JU/ICuE/OB7zSsDP1T8AAAA/qgUAAAAAAAABlQYAAMYBAACju5heU+7gPzge80rAz9U/AAAAP7oFAAAAAAAAAZYGAADGAQAAmVovqvvY4D84HvNKwM/VPwAAAD+6BQAAAAAAAAGXBgAAxgEAADXZormGvOA/OB7zSsDP1T8AAAA/ygUAAAAAAAABmAYAAMYBAAAqeDkFL6fgPzge80rAz9U/AAAAP8oFAAAAAAAAAZkGAADGAQAAIBfQUNeR4D84HvNKwM/VPwAAAD/ZBQAAAAAAAAGaBgAAxgEAABS2Zpx/fOA/LmUQcsWx1T8AAAA/2QUAAAAAAAABmwYAAMYBAABidSAkRW7gPy5lEHLFsdU/AAAAP+kFAAAAAAAAAZwGAADGAQAAsjTaqwpg4D8uZRByxbHVPwAAAD/pBQAAAAAAAAGdBgAAxgEAAP/zkzPQUeA/KqwtmcqT1T8AAAA/+QUAAAAAAAABngYAAMYBAABNs027lUPgPyqsLZnKk9U/AAAAP/kFAAAAAAAAAZ8GAADGAQAAQ1LkBj4u4D8qrC2ZypPVPwAAAD8IBgAAAAAAAAGgBgAAxgEAAJERno4DIOA/IPNKwM911T8AAAA/CAYAAAAAAAABoQYAAMYBAAAtkBGejgPgPyDzSsDPddU/AAAAPxUGAAAAAAAAAaIGAADGAQAARF5Q023c3z8g80rAz3XVPwAAAD8kBgAAAAAAAAGjBgAAxgEAAHxbN/KDo98/IPNKwM911T8AAAA/JAYAAAAAAAABpAYAAMYBAAACGNiYX1zfPyDzSsDPddU/AAAAPzQGAAAAAAAAAaUGAADGAQAA1pMyxwAH3z8g80rAz3XVPwAAAD80BgAAAAAAAAGmBgAAxgEAAKwPjfWhsd4/IPNKwM911T8AAAA/RAYAAAAAAAABpwYAAMYBAACCi+cjQ1zePyDzSsDPddU/AAAAP0QGAAAAAAAAAagGAADGAQAAVgdCUuQG3j8g80rAz3XVPwAAAD9TBgAAAAAAAAGpBgAAxgEAACyDnICFsd0/IPNKwM911T8AAAA/UwYAAAAAAAABqgYAAMYBAAC0Pz0nYWrdPxg6aOfUV9U/AAAAP2MGAAAAAAAAAasGAADGAQAA1HpR3ccG3T8GyKI13xvVPwAAAD9jBgAAAAAAAAGsBgAAxgEAAKr2qwtpsdw/BsiiNd8b1T8AAAA/cwYAAAAAAAABrQYAAMYBAADk85Iqf3jcP/4OwFzk/dQ/AAAAP3MGAAAAAAAAAa4GAADGAQAAaLAz0Vox3D/+DsBc5P3UPwAAAD+CBgAAAAAAAAGvBgAAxgEAAFTuYGirBtw//g7AXOT91D8AAAA/ggYAAAAAAAABsAYAAMYBAAA+LI7/+9vbP/4OwFzk/dQ/AAAAP5IGAAAAAAAAAbEGAADGAQAAxugupteU2z/+DsBc5P3UPwAAAD+SBgAAAAAAAAGyBgAAxgEAALAmXD0oats//g7AXOT91D8AAAA/oQYAAAAAAAABswYAAMYBAADoI0NcPjHbP/4OwFzk/dQ/AAAAP6EGAAAAAAAAAbQGAADGAQAAvJ+dit/b2j/+DsBc5P3UPwAAAD+xBgAAAAAAAAG1BgAAxgEAAERcPjG7lNo//g7AXOT91D8AAAA/sQYAAAAAAAABtgYAAMYBAAAa2JhfXD/aP/4OwFzk/dQ/AAAAP8EGAAAAAAAAAbcGAADGAQAAUNV/fnIG2j/+DsBc5P3UPwAAAD/BBgAAAAAAAAG4BgAAxgEAANqRICVOv9k//g7AXOT91D8AAAA/0AYAAAAAAAABuQYAAMYBAAAQjwdEZIbZP/4OwFzk/dQ/AAAAP9AGAAAAAAAAAboGAADGAQAASIzuYnpN2T/+DsBc5P3UPwAAAD/gBgAAAAAAAAG7BgAAxgEAADTKG/rKItk//g7AXOT91D8AAAA/4AYAAAAAAAABvAYAAMYBAAAeCEmRG/jYP/4OwFzk/dQ/AAAAP/AGAAAAAAAAAb0GAADGAQAAuoa8oKbb2D/+DsBc5P3UPwAAAD/wBgAAAAAAAAG+BgAAxgEAAFgFMLAxv9g//g7AXOT91D8AAAA//wYAAAAAAAABvwYAAMYBAADyg6O/vKLYP/4OwFzk/dQ/AAAAP/8GAAAAAAAAAcAGAADGAQAAQkNdR4KU2D/+DsBc5P3UPwAAAD8PBwAAAAAAAAHBBgAAxgEAAI4CF89Hhtg/BsiiNd8b1T8AAAA/DwcAAAAAAAABwgYAAMYBAADewdBWDXjYPxCBhQ7aOdU/AAAAPy4HAAAAAAAAAcMGAADGAQAALIGK3tJp2D8QgYUO2jnVPwAAAD8uBwAAAAAAAAHEBgAAxgEAACyBit7Sadg/GDpo59RX1T8AAAA/PgcAAAAAAAABxQYAAMYBAAAsgYre0mnYPyDzSsDPddU/AAAAP00HAAAAAAAAAcYGAADGAQAAeEBEZphb2D8qrC2ZypPVPwAAAD9NBwAAAAAAAAHHBgAAxgEAAMj//e1dTdg/LmUQcsWx1T8AAAA/XQcAAAAAAAAByAYAAMYBAADI//3tXU3YPzge80rAz9U/AAAAP20HAAAAAAAAAckGAADGAQAAyP/97V1N2D9IkLj8tQvWPwAAAD9tBwAAAAAAAAHKBgAAxgEAABi/t3UjP9g/UEmb1bAp1j8AAAA/bQcAAAAAAAABywYAAMYBAAAYv7d1Iz/YP1oCfq6rR9Y/AAAAP3wHAAAAAAAAAcwGAADGAQAAGL+3dSM/2D9iu2CHpmXWPwAAAD+MBwAAAAAAAAHNBgAAxgEAABi/t3UjP9g/dC0mOZyh1j8AAAA/jAcAAAAAAAABzgYAAMYBAAAYv7d1Iz/YP4Kf6+qR3dY/AAAAP5sHAAAAAAAAAc8GAADGAQAAGL+3dSM/2D+MWM7DjPvWPwAAAD+bBwAAAAAAAAHQBgAAxgEAABi/t3UjP9g/nMqTdYI31z8AAAA/qwcAAAAAAAAB0QYAAMYBAAAYv7d1Iz/YP6o8WSd4c9c/AAAAP6sHAAAAAAAAAdIGAADGAQAAGL+3dSM/2D++rh7Zba/XPwAAAD+7BwAAAAAAAAHTBgAAxgEAABi/t3UjP9g/1NnGY14J2D8AAAA/uwcAAAAAAAAB1AYAAMYBAADI//3tXU3YP+ZLjBVURdg/AAAAP8oHAAAAAAAAAdUGAADGAQAAeEBEZphb2D/0vVHHSYHYPwAAAD/KBwAAAAAAAAHWBgAAxgEAAHhARGaYW9g/BjAXeT+92D8AAAA/2gcAAAAAAAAB1wYAAMYBAAAsgYre0mnYPxai3Co1+dg/AAAAP9oHAAAAAAAAAdgGAADGAQAAjgIXz0eG2D8mFKLcKjXZPwAAAD/qBwAAAAAAAAHZBgAAxgEAAI4CF89Hhtg/OIZnjiBx2T8AAAA/6gcAAAAAAAAB2gYAAMYBAACOAhfPR4bYPzw/Smcbj9k/AAAAP/kHAAAAAAAAAdsGAADGAQAAjgIXz0eG2D9I+CxAFq3ZPwAAAD8JCAAAAAAAAAHcBgAAxgEAAEJDXUeClNg/SPgsQBat2T8AAAA/EAgAAAAAAAAB3QYAAMYBAAB0+cTsUurcP1Zq8vEL6dk/AAAAPwAAAAAAAAAAAd4GAADGAQAA1HpR3ccG3T9WavLxC+nZPwAAAD+IAAAAAAAAAAHfBgAAxgEAAIi7l1UCFd0/Vmry8Qvp2T8AAAA/mAAAAAAAAAAB4AYAAMYBAADqPCRGdzHdP1Zq8vEL6dk/AAAAP5gAAAAAAAAAAeEGAADGAQAATr6wNuxN3T9WavLxC+nZPwAAAD+nAAAAAAAAAAHiBgAAxgEAABbByRfWht0/Vmry8Qvp2T8AAAA/pwAAAAAAAAAB4wYAAMYBAAAsg5yAhbHdP1Zq8vEL6dk/AAAAP7cAAAAAAAAAAeQGAADGAQAAQkVv6TTc3T9WavLxC+nZPwAAAD+3AAAAAAAAAAHlBgAAxgEAAKTG+9mp+N0/Vmry8Qvp2T8AAAA/xwAAAAAAAAAB5gYAAMYBAAAKSIjKHhXeP1Zq8vEL6dk/AAAAP8cAAAAAAAAAAecGAADGAQAAbMkUu5Mx3j9WavLxC+nZPwAAAD/WAAAAAAAAAAHoBgAAxgEAANBKoasITt4/Vmry8Qvp2T8AAAA/1gAAAAAAAAAB6QYAAMYBAAA2zC2cfWreP1Zq8vEL6dk/AAAAP+YAAAAAAAAAAeoGAADGAQAA5gx0FLh43j9WavLxC+nZPwAAAD/2AAAAAAAAAAHrBgAAxgEAAJhNuozyht4/Vmry8Qvp2T8AAAA/BQEAAAAAAAAB7AYAAMYBAABKjgAFLZXeP1Zq8vEL6dk/AAAAPxUBAAAAAAAAAe0GAADGAQAA/M5GfWej3j9WavLxC+nZPwAAAD8kAQAAAAAAAAHuBgAAxgEAAKwPjfWhsd4/Vmry8Qvp2T8AAAA/JAEAAAAAAAAB7wYAAMYBAABgUNNt3L/eP1Zq8vEL6dk/AAAAPzQBAAAAAAAAAfAGAADGAQAAEJEZ5hbO3j9WavLxC+nZPwAAAD9EAQAAAAAAAAHxBgAAxgEAAMLRX15R3N4/Vmry8Qvp2T8AAAA/RAEAAAAAAAAB8gYAAMYBAAAmU+xOxvjeP1Zq8vEL6dk/AAAAP1MBAAAAAAAAAfMGAADGAQAAjNR4PzsV3z9WavLxC+nZPwAAAD9TAQAAAAAAAAH0BgAAxgEAAO5VBTCwMd8/Vmry8Qvp2T8AAAA/YwEAAAAAAAAB9QYAAMYBAABS15EgJU7fP1Zq8vEL6dk/AAAAP3MBAAAAAAAAAfYGAADGAQAAuFgeEZpq3z9WavLxC+nZPwAAAD9zAQAAAAAAAAH3BgAAxgEAAMwa8XlJld8/Vmry8Qvp2T8AAAA/ggEAAAAAAAAB+AYAAMYBAADi3MPi+L/fP1Zq8vEL6dk/AAAAP4IBAAAAAAAAAfkGAADGAQAARF5Q023c3z9WavLxC+nZPwAAAD+SAQAAAAAAAAH6BgAAxgEAAKjf3MPi+N8/Vmry8Qvp2T8AAAA/kgEAAAAAAAAB+wYAAMYBAACHsDTaqwrgP1Zq8vEL6dk/AAAAP5IBAAAAAAAAAfwGAADGAQAAN/F6UuYY4D9WavLxC+nZPwAAAD+hAQAAAAAAAAH9BgAAxgEAAOkxwcogJ+A/Vmry8Qvp2T8AAAA/oQEAAAAAAAAB/gYAAMYBAABDUuQGPi7gP1Zq8vEL6dk/AAAAP7EBAAAAAAAAAf8GAADGAQAAnHIHQ1s14D9WavLxC+nZPwAAAD/QAQAAAAAAAAEABwAAxgEAAPWSKn94POA/Vmry8Qvp2T8AAAA/0AEAAAAAAAABAQcAAMYBAABNs027lUPgP1Zq8vEL6dk/AAAAP+ABAAAAAAAAAQIHAADGAQAAptNw97JK4D9WavLxC+nZPwAAAD/gAQAAAAAAAAEDBwAAxgEAAP/zkzPQUeA/Vmry8Qvp2T8AAAA/8AEAAAAAAAABBAcAAMYBAABYFLdv7VjgP1Zq8vEL6dk/AAAAP/ABAAAAAAAAAQUHAADGAQAAClX95ydn4D9WavLxC+nZPwAAAD//AQAAAAAAAAEGBwAAxgEAALyVQ2BideA/Vmry8Qvp2T8AAAA//wEAAAAAAAABBwcAAMYBAABu1onYnIPgP1Zq8vEL6dk/AAAAPw8CAAAAAAAAAQgHAADGAQAAIBfQUNeR4D9WavLxC+nZPwAAAD8PAgAAAAAAAAEJBwAAxgEAACp4OQUvp+A/Vmry8Qvp2T8AAAA/HgIAAAAAAAABCgcAAMYBAADduH99abXgP1Zq8vEL6dk/AAAAPx4CAAAAAAAAAQsHAADGAQAAjfnF9aPD4D9WavLxC+nZPwAAAD8uAgAAAAAAAAEMBwAAxgEAAEE6DG7e0eA/Vmry8Qvp2T8AAAA/LgIAAAAAAAABDQcAAMYBAADyelLmGODgP1Zq8vEL6dk/AAAAPz4CAAAAAAAAAQ4HAADGAQAAo7uYXlPu4D9QsQ8ZEcvZPwAAAD8+AgAAAAAAAAEPBwAAxgEAAFb83taN/OA/ULEPGRHL2T8AAAA/TQIAAAAAAAABEAcAAMYBAACuHAITqwPhP0j4LEAWrdk/AAAAP00CAAAAAAAAAREHAADGAQAACD0lT8gK4T9I+CxAFq3ZPwAAAD9dAgAAAAAAAAESBwAAxgEAAGBdSIvlEeE/PD9KZxuP2T8AAAA/XQIAAAAAAAABEwcAAMYBAAC4fWvHAhnhPzw/Smcbj9k/AAAAP20CAAAAAAAAARQHAADGAQAAuH1rxwIZ4T84hmeOIHHZPwAAAD9tAgAAAAAAAAEVBwAAxgEAABKejgMgIOE/OIZnjiBx2T8AAAA/fAIAAAAAAAABFgcAAMYBAABsvrE/PSfhPziGZ44gcdk/AAAAP4wCAAAAAAAAARcHAADGAQAAxN7Ue1ou4T84hmeOIHHZPwAAAD+pAgAAAAAAAAEYBwAAxgEAAMTe1HtaLuE/MM2EtSVT2T8AAAA/uQIAAAAAAAABGQcAAMYBAADE3tR7Wi7hPyYUotwqNdk/AAAAP8gCAAAAAAAAARoHAADGAQAAxN7Ue1ou4T8eW78DMBfZPwAAAD/YAgAAAAAAAAEbBwAAxgEAAK4cAhOrA+E/iOnfdCmDsD8AAAA/AAAAAAAAAAABHAcAAMYBAACuHAITqwPhP6jNatgU+7A/AAAAP+UDAAAAAAAAAR0HAADGAQAArhwCE6sD4T/IsfU7AHOxPwAAAD/1AwAAAAAAAAEeBwAAxgEAAK4cAhOrA+E/6JWAn+vqsT8AAAA/9QMAAAAAAAABHwcAAMYBAACuHAITqwPhPxB6CwPXYrI/AAAAPwQEAAAAAAAAASAHAADGAQAArhwCE6sD4T8wXpZmwtqyPwAAAD8UBAAAAAAAAAEhBwAAxgEAAK4cAhOrA+E/SEIhyq1Ssz8AAAA/FAQAAAAAAAABIgcAAMYBAACuHAITqwPhP2gmrC2ZyrM/AAAAPyMEAAAAAAAAASMHAADGAQAACD0lT8gK4T9oJqwtmcqzPwAAAD8jBAAAAAAAAAEkBwAAxgEAAAg9JU/ICuE/kAo3kYRCtD8AAAA/MwQAAAAAAAABJQcAAMYBAAAIPSVPyArhP7DuwfRvurQ/AAAAPzMEAAAAAAAAASYHAADGAQAACD0lT8gK4T/Q0kxYWzK1PwAAAD9DBAAAAAAAAAEnBwAAxgEAAAg9JU/ICuE/+LbXu0aqtT8AAAA/cgQAAAAAAAABKAcAAMYBAAAIPSVPyArhPwibYh8yIrY/AAAAP5EEAAAAAAAAASkHAADGAQAACD0lT8gK4T8wf+2CHZq2PwAAAD+gBAAAAAAAAAEqBwAAxgEAAInJFcTkCuI/aCasLZnKsz8AAAA/AAAAAAAAAAABKwcAAMYBAADh6TgAAhLiP2gmrC2ZyrM/AAAAPxAAAAAAAAAAASwHAADGAQAAOgpcPB8Z4j9IQiHKrVKzPwAAAD9tAAAAAAAAAAEtBwAAxgEAADoKXDwfGeI/MF6WZsLasj8AAAA/fQAAAAAAAAABLgcAAMYBAACVKn94PCDiPzBelmbC2rI/AAAAP40AAAAAAAAAAS8HAADGAQAAlSp/eDwg4j8QegsD12KyPwAAAD+cAAAAAAAAAAEwBwAAxgEAAJUqf3g8IOI/6JWAn+vqsT8AAAA/rAAAAAAAAAABMQcAAMYBAADtSqK0WSfiP+iVgJ/r6rE/AAAAP6wAAAAAAAAAATIHAADGAQAARWvF8HYu4j/IsfU7AHOxPwAAAD+7AAAAAAAAAAEzBwAAxgEAAJ+L6CyUNeI/yLH1OwBzsT8AAAA/uwAAAAAAAAABNAcAAMYBAAD3qwtpsTziP6jNatgU+7A/AAAAP8sAAAAAAAAAATUHAADGAQAAT8wupc5D4j+I6d90KYOwPwAAAD/aAAAAAAAAAAE2BwAAxgEAAKrsUeHrSuI/cAVVET4LsD8AAAA/6gAAAAAAAAABNwcAAMYBAAACDXUdCVLiP4hClFulJq8/AAAAP+oAAAAAAAAAATgHAADGAQAAWy2YWSZZ4j+IQpRbpSavPwAAAD/5AAAAAAAAAAE5BwAAxgEAALRNu5VDYOI/iEKUW6Umrz8AAAA/+QAAAAAAAAABOgcAAMYBAABmjgEOfm7iP4hClFulJq8/AAAAPwkBAAAAAAAAATsHAADGAQAAwK4kSpt14j+IQpRbpSavPwAAAD8ZAQAAAAAAAAE8BwAAxgEAABjPR4a4fOI/SHp+lM42rj8AAAA/GQEAAAAAAAABPQcAAMYBAABw72rC1YPiP0h6fpTONq4/AAAAP0cBAAAAAAAAAT4HAADGAQAAyg+O/vKK4j9Ien6UzjauPwAAAD9nAQAAAAAAAAE/BwAAxgEAACIwsToQkuI/SHp+lM42rj8AAAA/ZwEAAAAAAAABQAcAAMYBAAB8UNR2LZniP0h6fpTONq4/AAAAP3YBAAAAAAAAAUEHAADGAQAA1XD3skqg4j9Ien6UzjauPwAAAD92AQAAAAAAAAFCBwAAxgEAAC2RGu9np+I/SHp+lM42rj8AAAA/hgEAAAAAAAABQwcAAMYBAACGsT0rha7iP4hClFulJq8/AAAAP4YBAAAAAAAAAUQHAADGAQAA39FgZ6K14j9wBVURPguwPwAAAD+WAQAAAAAAAAFFBwAAxgEAAN/RYGeiteI/iOnfdCmDsD8AAAA/pQEAAAAAAAABRgcAAMYBAAA38oOjv7ziP4jp33Qpg7A/AAAAP6UBAAAAAAAAAUcHAADGAQAAkRKn39zD4j+ozWrYFPuwPwAAAD+1AQAAAAAAAAFIBwAAxgEAAOsyyhv6yuI/yLH1OwBzsT8AAAA/tQEAAAAAAAABSQcAAMYBAABDU+1XF9LiP8ix9TsAc7E/AAAAP8QBAAAAAAAAAUoHAADGAQAAQ1PtVxfS4j/olYCf6+qxPwAAAD/UAQAAAAAAAAFLBwAAxgEAAJtzEJQ02eI/EHoLA9disj8AAAA/1AEAAAAAAAABTAcAAMYBAACbcxCUNNniPzBelmbC2rI/AAAAP+QBAAAAAAAAAU0HAADGAQAA9ZMz0FHg4j8wXpZmwtqyPwAAAD/kAQAAAAAAAAFOBwAAxgEAAE20Vgxv5+I/SEIhyq1Ssz8AAAA/8wEAAAAAAAABTwcAAMYBAACn1HlIjO7iP0hCIcqtUrM/AAAAP3ACAAAAAAAAAVAHAADGAQAAXUZ5Q19Z5D+IQpRbpSavPwAAAD8AAAAAAAAAAAFRBwAAxgEAALhmnH98YOQ/iEKUW6Umrz8AAAA/AAAAAAAAAAABUgcAAMYBAAAQh7+7mWfkP4hClFulJq8/AAAAPwAAAAAAAAAAAVMHAADGAQAAEIe/u5ln5D9wBVURPguwPwAAAD8vAAAAAAAAAAFUBwAAxgEAAGin4ve2buQ/cAVVET4LsD8AAAA/nQAAAAAAAAABVQcAAMYBAABop+L3tm7kP4jp33Qpg7A/AAAAP50AAAAAAAAAAVYHAADGAQAAaKfi97Zu5D+ozWrYFPuwPwAAAD+sAAAAAAAAAAFXBwAAxgEAAGin4ve2buQ/yLH1OwBzsT8AAAA/vAAAAAAAAAABWAcAAMYBAABop+L3tm7kP+iVgJ/r6rE/AAAAP7wAAAAAAAAAAVkHAADGAQAAaKfi97Zu5D8QegsD12KyPwAAAD/MAAAAAAAAAAFaBwAAxgEAAGin4ve2buQ/MF6WZsLasj8AAAA/2wAAAAAAAAABWwcAAMYBAABop+L3tm7kP0hCIcqtUrM/AAAAP9sAAAAAAAAAAVwHAADGAQAAaKfi97Zu5D9oJqwtmcqzPwAAAD/rAAAAAAAAAAFdBwAAxgEAAGin4ve2buQ/kAo3kYRCtD8AAAA/+gAAAAAAAAABXgcAAMYBAABop+L3tm7kP7DuwfRvurQ/AAAAPwoBAAAAAAAAAV8HAADGAQAAaKfi97Zu5D/Q0kxYWzK1PwAAAD8aAQAAAAAAAAFgBwAAxgEAAGin4ve2buQ/+LbXu0aqtT8AAAA/NAEAAAAAAAABYQcAAMYBAABop+L3tm7kPwibYh8yIrY/AAAAP0QBAAAAAAAAAWIHAADGAQAAaKfi97Zu5D8wf+2CHZq2PwAAAD9EAQAAAAAAAAFjBwAAxgEAAGin4ve2buQ/WGN45ggStz8AAAA/VAEAAAAAAAABZAcAAMYBAAAQh7+7mWfkP3BHA0r0ibc/AAAAP2MBAAAAAAAAAWUHAADGAQAAuGacf3xg5D9wRwNK9Im3PwAAAD9jAQAAAAAAAAFmBwAAxgEAAF1GeUNfWeQ/cEcDSvSJtz8AAAA/cwEAAAAAAAABZwcAAMYBAAAFJlYHQlLkP3BHA0r0ibc/AAAAP4IBAAAAAAAAAWgHAADGAQAArAUzyyRL5D9wRwNK9Im3PwAAAD+SAQAAAAAAAAFpBwAAxgEAAFPlD48HROQ/cEcDSvSJtz8AAAA/sQEAAAAAAAABagcAAMYBAAD7xOxS6jzkP3BHA0r0ibc/AAAAP8EBAAAAAAAAAWsHAADGAQAAoqTJFs015D9wRwNK9Im3PwAAAD/BAQAAAAAAAAFsBwAAxgEAAEeEptqvLuQ/WGN45ggStz8AAAA/0QEAAAAAAAABbQcAAMYBAADvY4OekifkPzB/7YIdmrY/AAAAP9EBAAAAAAAAAW4HAADGAQAAl0NgYnUg5D8Im2IfMiK2PwAAAD/gAQAAAAAAAAFvBwAAxgEAAJdDYGJ1IOQ/+LbXu0aqtT8AAAA/4AEAAAAAAAABcAcAAMYBAAA9Iz0mWBnkP9DSTFhbMrU/AAAAP/ABAAAAAAAAAXEHAADGAQAA5QIa6joS5D/Q0kxYWzK1PwAAAD//AQAAAAAAAAFyBwAAxgEAAOUCGuo6EuQ/sO7B9G+6tD8AAAA//wEAAAAAAAABcwcAAMYBAADlAhrqOhLkP5AKN5GEQrQ/AAAAPw8CAAAAAAAAAXQHAADGAQAA5QIa6joS5D9oJqwtmcqzPwAAAD8PAgAAAAAAAAF1BwAAxgEAAOUCGuo6EuQ/SEIhyq1Ssz8AAAA/HwIAAAAAAAABdgcAAMYBAADlAhrqOhLkPzBelmbC2rI/AAAAPy4CAAAAAAAAAXcHAADGAQAA5QIa6joS5D8QegsD12KyPwAAAD8uAgAAAAAAAAF4BwAAxgEAAOUCGuo6EuQ/6JWAn+vqsT8AAAA/TgIAAAAAAAABeQcAAMYBAAA9Iz0mWBnkP+iVgJ/r6rE/AAAAP04CAAAAAAAAAXoHAADGAQAAPSM9JlgZ5D/IsfU7AHOxPwAAAD9dAgAAAAAAAAF7BwAAxgEAAJdDYGJ1IOQ/yLH1OwBzsT8AAAA/4QMAAAAAAAABfAcAAMYBAACXQ2BidSDkP4AUiP8Z3XA/AAAAPwAAAAAAAAAAAX0HAADGAQAAl0NgYnUg5D/AVjY40Ft4PwAAAD8AAAAAAAAAAAF+BwAAxgEAAJdDYGJ1IOQ/QJnkcIbafz8AAAA/OwAAAAAAAAABfwcAAMYBAACXQ2BidSDkP4BtyVSerIM/AAAAP0sAAAAAAAAAAYAHAADGAQAAl0NgYnUg5D+Ar3eNVCuLPwAAAD9bAAAAAAAAAAGBBwAAxgEAAO9jg56SJ+Q/0PgSYwVVkT8AAAA/agAAAAAAAAABggcAAMYBAADvY4OekifkP8AZan9gFJU/AAAAP2oAAAAAAAAAAYMHAADGAQAAR4Sm2q8u5D/wOsGbu9OYPwAAAD96AAAAAAAAAAGEBwAAxgEAAEeEptqvLuQ/4FsYuBaTnD8AAAA/egAAAAAAAAABhQcAAMYBAABHhKbary7kP2i+N+o4KaA/AAAAP4oAAAAAAAAAAYYHAADGAQAAoqTJFs015D+4hk2xDxmhPwAAAD+KAAAAAAAAAAGHBwAAxgEAAKKkyRbNNeQ/MBd5P734oj8AAAA/mQAAAAAAAAABiAcAAMYBAACipMkWzTXkP3DfjgaU6KM/AAAAP5kAAAAAAAAAAYkHAADGAQAA+8TsUuo85D/4b7qUQcilPwAAAD+pAAAAAAAAAAGKBwAAxgEAAPvE7FLqPOQ/ODjQWxi4pj8AAAA/uAAAAAAAAAABiwcAAMYBAAD7xOxS6jzkP4gA5iLvp6c/AAAAP7gAAAAAAAAAAYwHAADGAQAA+8TsUuo85D+wyPvpxZeoPwAAAD/IAAAAAAAAAAGNBwAAxgEAAPvE7FLqPOQ/AJERsZyHqT8AAAA/yAAAAAAAAAABjgcAAMYBAAD7xOxS6jzkP0hZJ3hzd6o/AAAAP+cAAAAAAAAAAY8HAADGAQAA+8TsUuo85D94IT0/SmerPwAAAD/nAAAAAAAAAAGQBwAAxgEAAPvE7FLqPOQ/0OlSBiFXrD8AAAA/9wAAAAAAAAABkQcAAMYBAAD7xOxS6jzkPxCyaM33Rq0/AAAAPwcBAAAAAAAAAZIHAADGAQAA+8TsUuo85D9Ien6UzjauPwAAAD8HAQAAAAAAAAGTBwAAxgEAAPvE7FLqPOQ/iEKUW6Umrz8AAAA/FgEAAAAAAAABlAcAAMYBAAD7xOxS6jzkP4jp33Qpg7A/AAAAPxYBAAAAAAAAAZUHAADGAQAA+8TsUuo85D+ozWrYFPuwPwAAAD8mAQAAAAAAAAGWBwAAxgEAAPvE7FLqPOQ/6JWAn+vqsT8AAAA/NQEAAAAAAAABlwcAAMYBAAD7xOxS6jzkPxB6CwPXYrI/AAAAPzUBAAAAAAAAAZgHAADGAQAAU+UPjwdE5D8wXpZmwtqyPwAAAD9FAQAAAAAAAAGZBwAAxgEAAFPlD48HROQ/SEIhyq1Ssz8AAAA/RQEAAAAAAAABmgcAAMYBAABT5Q+PB0TkP2gmrC2ZyrM/AAAAP1UBAAAAAAAAAZsHAADGAQAAU+UPjwdE5D+QCjeRhEK0PwAAAD9kAQAAAAAAAAGcBwAAxgEAAFPlD48HROQ/sO7B9G+6tD8AAAA/dAEAAAAAAAABnQcAAMYBAABT5Q+PB0TkP9DSTFhbMrU/AAAAP3QBAAAAAAAAAZ4HAADGAQAAU+UPjwdE5D/4tte7Rqq1PwAAAD+EAQAAAAAAAAGfBwAAxgEAAKwFM8skS+Q/CJtiHzIitj8AAAA/kwEAAAAAAAABoAcAAMYBAACsBTPLJEvkPzB/7YIdmrY/AAAAP6MBAAAAAAAAAaEHAADGAQAArAUzyyRL5D9YY3jmCBK3PwAAAD+jAQAAAAAAAAGiBwAAxgEAAKwFM8skS+Q/cEcDSvSJtz8AAAA/sgEAAAAAAAABowcAAMYBAAAFJlYHQlLkP5Arjq3fAbg/AAAAP7IBAAAAAAAAAaQHAADGAQAABSZWB0JS5D+4DxkRy3m4PwAAAD/CAQAAAAAAAAGlBwAAxgEAAAUmVgdCUuQ/2POjdLbxuD8AAAA/wgEAAAAAAAABpgcAAMYBAAAFJlYHQlLkP/jXLtihabk/AAAAPy8CAAAAAAAAAacHAADGAQAAwscFNNR15D8QegsD12KyPwAAAD8AAAAAAAAAAAGoBwAAxgEAABroKHDxfOQ/6JWAn+vqsT8AAAA/EAAAAAAAAAABqQcAAMYBAAByCEysDoTkP+iVgJ/r6rE/AAAAPxAAAAAAAAAAAaoHAADGAQAAcghMrA6E5D/IsfU7AHOxPwAAAD8fAAAAAAAAAAGrBwAAxgEAACZJkiRJkuQ/qM1q2BT7sD8AAAA/LwAAAAAAAAABrAcAAMYBAADXidicg6DkP6jNatgU+7A/AAAAPy8AAAAAAAAAAa0HAADGAQAAicoeFb6u5D+I6d90KYOwPwAAAD8/AAAAAAAAAAGuBwAAxgEAADsLZY34vOQ/cAVVET4LsD8AAAA/PwAAAAAAAAABrwcAAMYBAACfjPF9bdnkP4hClFulJq8/AAAAP04AAAAAAAAAAbAHAADGAQAAUc039qfn5D9Ien6UzjauPwAAAD9OAAAAAAAAAAGxBwAAxgEAAFsuoar//OQ/SHp+lM42rj8AAAA/XgAAAAAAAAABsgcAAMYBAAAOb+ciOgvlPxCyaM33Rq0/AAAAP14AAAAAAAAAAbMHAADGAQAAvq8tm3QZ5T/Q6VIGIVesPwAAAD9uAAAAAAAAAAG0BwAAxgEAAHDwcxOvJ+U/0OlSBiFXrD8AAAA/bgAAAAAAAAABtQcAAMYBAAAjMbqL6TXlP3ghPT9KZ6s/AAAAP30AAAAAAAAAAbYHAADGAQAA1HEABCRE5T94IT0/SmerPwAAAD99AAAAAAAAAAG3BwAAxgEAAC2SI0BBS+U/eCE9P0pnqz8AAAA/jQAAAAAAAAABuAcAAMYBAACGskZ8XlLlP0hZJ3hzd6o/AAAAP40AAAAAAAAAAbkHAADGAQAA39JpuHtZ5T9IWSd4c3eqPwAAAD+sAAAAAAAAAAG6BwAAxgEAADnzjPSYYOU/SFkneHN3qj8AAAA/rAAAAAAAAAABuwcAAMYBAACRE7AwtmflP0hZJ3hzd6o/AAAAP6wAAAAAAAAAAbwHAADGAQAA6TPTbNNu5T9IWSd4c3eqPwAAAD+8AAAAAAAAAAG9BwAAxgEAAENU9qjwdeU/SFkneHN3qj8AAAA/vAAAAAAAAAABvgcAAMYBAACbdBnlDX3lP0hZJ3hzd6o/AAAAP8sAAAAAAAAAAb8HAADGAQAA9ZQ8ISuE5T9IWSd4c3eqPwAAAD/bAAAAAAAAAAHABwAAxgEAAE61X11Ii+U/SFkneHN3qj8AAAA/2wAAAAAAAAABwQcAAMYBAACn1YKZZZLlP0hZJ3hzd6o/AAAAP+sAAAAAAAAAAcIHAADGAQAA//Wl1YKZ5T9IWSd4c3eqPwAAAD/rAAAAAAAAAAHDBwAAxgEAALI27E29p+U/SFkneHN3qj8AAAA/+gAAAAAAAAABxAcAAMYBAABkdzLG97XlP3ghPT9KZ6s/AAAAP/oAAAAAAAAAAcUHAADGAQAAFLh4PjLE5T94IT0/SmerPwAAAD8KAQAAAAAAAAHGBwAAxgEAAMj4vrZs0uU/0OlSBiFXrD8AAAA/CgEAAAAAAAABxwcAAMYBAAB6OQUvp+DlP9DpUgYhV6w/AAAAPxkBAAAAAAAAAcgHAADGAQAAKnpLp+Hu5T8QsmjN90atPwAAAD8pAQAAAAAAAAHJBwAAxgEAAN26kR8c/eU/ELJozfdGrT8AAAA/OQEAAAAAAAABygcAAMYBAACP+9eXVgvmP0h6fpTONq4/AAAAPzkBAAAAAAAAAcsHAADGAQAAPzweEJEZ5j9Ien6UzjauPwAAAD9IAQAAAAAAAAHMBwAAxgEAAPN8ZIjLJ+Y/SHp+lM42rj8AAAA/SAEAAAAAAAABzQcAAMYBAAClvaoABjbmP0h6fpTONq4/AAAAP1gBAAAAAAAAAc4HAADGAQAAVf7weEBE5j9Ien6UzjauPwAAAD9YAQAAAAAAAAHPBwAAxgEAAAg/N/F6UuY/SHp+lM42rj8AAAA/aAEAAAAAAAAB0AcAAMYBAAC6f31ptWDmP0h6fpTONq4/AAAAP2gBAAAAAAAAAdEHAADGAQAAa8DD4e9u5j9Ien6UzjauPwAAAD93AQAAAAAAAAHSBwAAxgEAAB4BCloqfeY/SHp+lM42rj8AAAA/dwEAAAAAAAAB0wcAAMYBAADQQVDSZIvmP0h6fpTONq4/AAAAP4cBAAAAAAAAAdQHAADGAQAAgIKWSp+Z5j9Ien6UzjauPwAAAD+WAQAAAAAAAAHVBwAAxgEAANuiuYa8oOY/SHp+lM42rj8AAAA/lgEAAAAAAAAB1gcAAMYBAACM4//+9q7mP0h6fpTONq4/AAAAP6YBAAAAAAAAAdcHAADGAQAAPSRGdzG95j9Ien6UzjauPwAAAD+mAQAAAAAAAAHYBwAAxgEAAPFkjO9ry+Y/SHp+lM42rj8AAAA/tgEAAAAAAAAB2QcAAMYBAAChpdJnptnmP0h6fpTONq4/AAAAP7YBAAAAAAAAAdoHAADGAQAAU+YY4ODn5j+IQpRbpSavPwAAAD/FAQAAAAAAAAHbBwAAxgEAAAYnX1gb9uY/iEKUW6Umrz8AAAA/xQEAAAAAAAAB3AcAAMYBAAAQiMgMcwvnP4hClFulJq8/AAAAP9UBAAAAAAAAAd0HAADGAQAAHOkxwcog5z9wBVURPguwPwAAAD/VAQAAAAAAAAHeBwAAxgEAAMwpeDkFL+c/cAVVET4LsD8AAAA/5QEAAAAAAAAB3wcAAMYBAADYiuHtXETnP3AFVRE+C7A/AAAAP+UBAAAAAAAAAeAHAADGAQAA4utKorRZ5z9wBVURPguwPwAAAD/0AQAAAAAAAAHhBwAAxgEAAJMskRrvZ+c/cAVVET4LsD8AAAA/9AEAAAAAAAAB4gcAAMYBAABHbdeSKXbnP3AFVRE+C7A/AAAAPwQCAAAAAAAAAeMHAADGAQAA960dC2SE5z9wBVURPguwPwAAAD8EAgAAAAAAAAHkBwAAxgEAAKnuY4Oekuc/cAVVET4LsD8AAAA/EwIAAAAAAAAB5QcAAMYBAABcL6r72KDnP3AFVRE+C7A/AAAAPxMCAAAAAAAAAeYHAADGAQAADXDwcxOv5z9wBVURPguwPwAAAD8jAgAAAAAAAAHnBwAAxgEAAGaQE7Awtuc/cAVVET4LsD8AAAA/IwIAAAAAAAAB6AcAAMYBAAC+sDbsTb3nP3AFVRE+C7A/AAAAPzMCAAAAAAAAAekHAADGAQAAGNFZKGvE5z9wBVURPguwPwAAAD8zAgAAAAAAAAHqBwAAxgEAAHLxfGSIy+c/cAVVET4LsD8AAAA/UgIAAAAAAAAB6wcAAMYBAADKEaCgpdLnP3AFVRE+C7A/AAAAP2ICAAAAAAAAAewHAADGAQAAIjLD3MLZ5z9wBVURPguwPwAAAD+wAgAAAAAAAAHtBwAAxgEAACIyw9zC2ec/SHp+lM42rj8AAAA/zwIAAAAAAAAB7gcAAMYBAAAiMsPcwtnnP9DpUgYhV6w/AAAAP88CAAAAAAAAAe8HAADGAQAAIjLD3MLZ5z9Qy+wpabOaPwAAAD8AAAAAAAAAAAHwBwAAxgEAAHxS5hjg4Oc/UMvsKWmzmj8AAAA/AAAAAAAAAAAB8QcAAMYBAADVcglV/efnP1DL7Clps5o/AAAAPy8AAAAAAAAAAfIHAADGAQAALpMskRrv5z/gWxi4FpOcPwAAAD8/AAAAAAAAAAHzBwAAxgEAAC6TLJEa7+c/gOxDRsRynj8AAAA/PwAAAAAAAAAB9AcAAMYBAACHs0/NN/bnP2i+N+o4KaA/AAAAP08AAAAAAAAAAfUHAADGAQAAOPSVRXIE6D+4hk2xDxmhPwAAAD9PAAAAAAAAAAH2BwAAxgEAAJEUuYGPC+g/+E5jeOYIoj8AAAA/XgAAAAAAAAAB9wcAAMYBAADrNNy9rBLoP/hOY3jmCKI/AAAAP14AAAAAAAAAAfgHAADGAQAAQ1X/+ckZ6D8wF3k/vfiiPwAAAD9uAAAAAAAAAAH5BwAAxgEAAENV//nJGeg/cN+OBpTooz8AAAA/bgAAAAAAAAAB+gcAAMYBAACddSI25yDoP3DfjgaU6KM/AAAAP30AAAAAAAAAAfsHAADGAQAAnXUiNucg6D/Ap6TNatikPwAAAD+NAAAAAAAAAAH8BwAAxgEAAJ11IjbnIOg/+G+6lEHIpT8AAAA/jQAAAAAAAAAB/QcAAMYBAACddSI25yDoPzg40FsYuKY/AAAAP50AAAAAAAAAAf4HAADGAQAAnXUiNucg6D+IAOYi76enPwAAAD+sAAAAAAAAAAH/BwAAxgEAAJ11IjbnIOg/sMj76cWXqD8AAAA/rAAAAAAAAAABAAgAAMYBAACddSI25yDoPwCREbGch6k/AAAAP7wAAAAAAAAAAQEIAADGAQAAnXUiNucg6D9IWSd4c3eqPwAAAD+8AAAAAAAAAAECCAAAxgEAAJ11IjbnIOg/eCE9P0pnqz8AAAA/zAAAAAAAAAABAwgAAMYBAACddSI25yDoP9DpUgYhV6w/AAAAP8wAAAAAAAAAAQQIAADGAQAAnXUiNucg6D8QsmjN90atPwAAAD/bAAAAAAAAAAEFCAAAxgEAAJ11IjbnIOg/SHp+lM42rj8AAAA/6wAAAAAAAAABBggAAMYBAACddSI25yDoP4hClFulJq8/AAAAP+sAAAAAAAAAAQcIAADGAQAAnXUiNucg6D9wBVURPguwPwAAAD/6AAAAAAAAAAEICAAAxgEAAENV//nJGeg/cAVVET4LsD8AAAA/+gAAAAAAAAABCQgAAMYBAADrNNy9rBLoP4jp33Qpg7A/AAAAPwoBAAAAAAAAAQoIAADGAQAAOPSVRXIE6D+ozWrYFPuwPwAAAD8KAQAAAAAAAAELCAAAxgEAAIezT8039uc/qM1q2BT7sD8AAAA/GgEAAAAAAAABDAgAAMYBAADVcglV/efnP6jNatgU+7A/AAAAPxoBAAAAAAAAAQ0IAADGAQAAIjLD3MLZ5z/IsfU7AHOxPwAAAD8pAQAAAAAAAAEOCAAAxgEAABjRWShrxOc/yLH1OwBzsT8AAAA/OQEAAAAAAAABDwgAAMYBAAANcPBzE6/nP8ix9TsAc7E/AAAAPzkBAAAAAAAAARAIAADGAQAAAw+Hv7uZ5z/IsfU7AHOxPwAAAD85AQAAAAAAAAERCAAAxgEAAFHOQEeBi+c/yLH1OwBzsT8AAAA/SQEAAAAAAAABEggAAMYBAACfjfrORn3nP+iVgJ/r6rE/AAAAP0kBAAAAAAAAARMIAADGAQAA7Uy0Vgxv5z/olYCf6+qxPwAAAD9YAQAAAAAAAAEUCAAAxgEAADsMbt7RYOc/6JWAn+vqsT8AAAA/WAEAAAAAAAABFQgAAMYBAACJyydml1LnPxB6CwPXYrI/AAAAP2gBAAAAAAAAARYIAADGAQAAMasEKnpL5z8QegsD12KyPwAAAD93AQAAAAAAAAEXCAAAxgEAANiK4e1cROc/MF6WZsLasj8AAAA/dwEAAAAAAAABGAgAAMYBAACgjwxx+cTsP26Vmnz8Qto/AAAAPwAAAAAAAAAAARkIAADGAQAARm/pNNy97D9ulZp8/ELaPwAAAD8AAAAAAAAAAAEaCAAAxgEAAO5Oxvi+tuw/bpWafPxC2j8AAAA/EAAAAAAAAAABGwgAAMYBAACULqO8oa/sP26Vmnz8Qto/AAAAPxAAAAAAAAAAARwIAADGAQAA5O1cRGeh7D9ulZp8/ELaPwAAAD8vAAAAAAAAAAEdCAAAxgEAAIrNOQhKmuw/bpWafPxC2j8AAAA/LwAAAAAAAAABHggAAMYBAADYjPOPD4zsP26Vmnz8Qto/AAAAPz8AAAAAAAAAAR8IAADGAQAAJkytF9V97D9ulZp8/ELaPwAAAD8/AAAAAAAAAAEgCAAAxgEAABrrQ2N9aOw/bpWafPxC2j8AAAA/TgAAAAAAAAABIQgAAMYBAABoqv3qQlrsP26Vmnz8Qto/AAAAP04AAAAAAAAAASIIAADGAQAAXkmUNutE7D9ulZp8/ELaPwAAAD9eAAAAAAAAAAEjCAAAxgEAAKwITr6wNuw/bpWafPxC2j8AAAA/XgAAAAAAAAABJAgAAMYBAACip+QJWSHsP26Vmnz8Qto/AAAAP24AAAAAAAAAASUIAADGAQAA8GaekR4T7D9ulZp8/ELaPwAAAD9uAAAAAAAAAAEmCAAAxgEAAOYFNd3G/es/bpWafPxC2j8AAAA/fQAAAAAAAAABJwgAAMYBAACChKjsUeHrP26Vmnz8Qto/AAAAP40AAAAAAAAAASgIAADGAQAAeCM/OPrL6z9ulZp8/ELaPwAAAD+NAAAAAAAAAAEpCAAAxgEAAMTi+L+/ves/bpWafPxC2j8AAAA/jQAAAAAAAAABKggAAMYBAAC6gY8LaKjrP26Vmnz8Qto/AAAAP50AAAAAAAAAASsIAADGAQAACEFJky2a6z9ulZp8/ELaPwAAAD+dAAAAAAAAAAEsCAAAxgEAAFYAAxvzi+s/bpWafPxC2j8AAAA/rAAAAAAAAAABLQgAAMYBAABMn5lmm3brP26Vmnz8Qto/AAAAP6wAAAAAAAAAAS4IAADGAQAAml5T7mBo6z9ulZp8/ELaPwAAAD+8AAAAAAAAAAEvCAAAxgEAAOgdDXYmWus/bpWafPxC2j8AAAA/ywAAAAAAAAABMAgAAMYBAACQ/ek5CVPrP26Vmnz8Qto/AAAAP8sAAAAAAAAAATEIAADGAQAAON3G/etL6z9ulZp8/ELaPwAAAD/LAAAAAAAAAAEyCAAAxgEAANy8o8HOROs/bpWafPxC2j8AAAA/6wAAAAAAAAABMwgAAMYBAACEnICFsT3rP26Vmnz8Qto/AAAAP+sAAAAAAAAAATQIAADGAQAALHxdSZQ26z9ulZp8/ELaPwAAAD/6AAAAAAAAAAE1CAAAxgEAANJbOg13L+s/bpWafPxC2j8AAAA/+gAAAAAAAAABNggAAMYBAAB6OxfRWSjrP26Vmnz8Qto/AAAAPwoBAAAAAAAAATcIAADGAQAAIhv0lDwh6z9ulZp8/ELaPwAAAD8KAQAAAAAAAAE4CAAAxgEAAMb60FgfGus/bpWafPxC2j8AAAA/GgEAAAAAAAABOQgAAMYBAAAWuorg5AvrP26Vmnz8Qto/AAAAPxoBAAAAAAAAAToIAADGAQAAZHlEaKr96j9ulZp8/ELaPwAAAD8pAQAAAAAAAAE7CAAAxgEAALI4/u9v7+o/bpWafPxC2j8AAAA/KQEAAAAAAAABPAgAAMYBAAAA+Ld3NeHqP26Vmnz8Qto/AAAAPzkBAAAAAAAAAT0IAADGAQAATrdx//rS6j9ulZp8/ELaPwAAAD85AQAAAAAAAAE+CAAAxgEAAJx2K4fAxOo/aty3owEl2j8AAAA/SAEAAAAAAAABPwgAAMYBAADsNeUOhrbqP2rct6MBJdo/AAAAP0gBAAAAAAAAAUAIAADGAQAAOvWelkuo6j9q3LejASXaPwAAAD9YAQAAAAAAAAFBCAAAxgEAAIa0WB4Rmuo/aty3owEl2j8AAAA/WAEAAAAAAAABQggAAMYBAAAulDXi85LqP2rct6MBJdo/AAAAP2gBAAAAAAAAAUMIAADGAQAAfFPvabmE6j9iI9XKBgfaPwAAAD9oAQAAAAAAAAFECAAAxgEAACQzzC2cfeo/YiPVygYH2j8AAAA/dwEAAAAAAAABRQgAAMYBAADKEqnxfnbqP2Ij1coGB9o/AAAAP4cBAAAAAAAAAUYIAADGAQAAcPKFtWFv6j9iI9XKBgfaPwAAAD+HAQAAAAAAAAFHCAAAxgEAAMCxPz0nYeo/Vmry8Qvp2T8AAAA/lwEAAAAAAAABSAgAAMYBAAAOcfnE7FLqP1Zq8vEL6dk/AAAAP5cBAAAAAAAAAUkIAADGAQAAWjCzTLJE6j9WavLxC+nZPwAAAD+mAQAAAAAAAAFKCAAAxgEAAKrvbNR3Nuo/Vmry8Qvp2T8AAAA/pgEAAAAAAAABSwgAAMYBAAD4riZcPSjqP1CxDxkRy9k/AAAAP7YBAAAAAAAAAUwIAADGAQAARm7g4wIa6j9QsQ8ZEcvZPwAAAD+2AQAAAAAAAAFNCAAAxgEAADwNdy+rBOo/ULEPGRHL2T8AAAA/xQEAAAAAAAABTggAAMYBAAAwrA17U+/pP0j4LEAWrdk/AAAAP8UBAAAAAAAAAU8IAADGAQAAgGvHAhnh6T9I+CxAFq3ZPwAAAD/VAQAAAAAAAAFQCAAAxgEAAHQKXk7By+k/SPgsQBat2T8AAAA/1QEAAAAAAAABUQgAAMYBAAAQidFdTK/pPzw/Smcbj9k/AAAAP+UBAAAAAAAAAVIIAADGAQAAXkiL5RGh6T88P0pnG4/ZPwAAAD/lAQAAAAAAAAFTCAAAxgEAAAQoaKn0mek/PD9KZxuP2T8AAAA/9AEAAAAAAAABVAgAAMYBAABU5yExuovpPzw/Smcbj9k/AAAAPwQCAAAAAAAAAVUIAADGAQAA+sb+9JyE6T84hmeOIHHZPwAAAD8EAgAAAAAAAAFWCAAAxgEAAEiGuHxiduk/OIZnjiBx2T8AAAA/FAIAAAAAAAABVwgAAMYBAADwZZVARW/pPziGZ44gcdk/AAAAPxQCAAAAAAAAAVgIAADGAQAAmEVyBCho6T8wzYS1JVPZPwAAAD8UAgAAAAAAAAFZCAAAxgEAAD4lT8gKYek/MM2EtSVT2T8AAAA/IwIAAAAAAAABWggAAMYBAADkBCyM7VnpPzDNhLUlU9k/AAAAPzMCAAAAAAAAAVsIAADGAQAAjOQIUNBS6T8wzYS1JVPZPwAAAD9CAgAAAAAAAAFcCAAAxgEAADTE5ROzS+k/JhSi3Co12T8AAAA/QgIAAAAAAAABXQgAAMYBAADao8LXlUTpPyYUotwqNdk/AAAAP1ICAAAAAAAAAV4IAADGAQAAgoOfm3g96T8mFKLcKjXZPwAAAD9SAgAAAAAAAAFfCAAAxgEAACpjfF9bNuk/JhSi3Co12T8AAAA/YgIAAAAAAAABYAgAAMYBAADOQlkjPi/pPyYUotwqNdk/AAAAP3ECAAAAAAAAAWEIAADGAQAAdiI25yAo6T8mFKLcKjXZPwAAAD9xAgAAAAAAAAFiCAAAxgEAAMTh727mGek/Hlu/AzAX2T8AAAA/gQIAAAAAAAABYwgAAMYBAABswcwyyRLpPx5bvwMwF9k/AAAAP4ECAAAAAAAAAWQIAADGAQAAFKGp9qsL6T8eW78DMBfZPwAAAD+RAgAAAAAAAAFlCAAAxgEAALmAhrqOBOk/Hlu/AzAX2T8AAAA/kQIAAAAAAAABZggAAMYBAAC5gIa6jgTpPxai3Co1+dg/AAAAP6ACAAAAAAAAAWcIAADGAQAAYWBjfnH96D8WotwqNfnYPwAAAD+wAgAAAAAAAAFoCAAAxgEAAAhAQEJU9ug/Dun5UTrb2D8AAAA/sAIAAAAAAAABaQgAAMYBAACvHx0GN+/oPw7p+VE629g/AAAAP78CAAAAAAAAAWoIAADGAQAArx8dBjfv6D8GMBd5P73YPwAAAD+/AgAAAAAAAAFrCAAAxgEAAFf/+ckZ6Og/BjAXeT+92D8AAAA/zwIAAAAAAAABbAgAAMYBAABX//nJGejoP/x2NKBEn9g/AAAAP88CAAAAAAAAAW0IAADGAQAA/t7Wjfzg6D/0vVHHSYHYPwAAAD/fAgAAAAAAAAFuCAAAxgEAAP7e1o384Og/7gRv7k5j2D8AAAA/3wIAAAAAAAABbwgAAMYBAACjvrNR39noP+4Eb+5OY9g/AAAAP+4CAAAAAAAAAXAIAADGAQAAo76zUd/Z6D/mS4wVVEXYPwAAAD/uAgAAAAAAAAFxCAAAxgEAAKO+s1Hf2eg/3JKpPFkn2D8AAAA//gIAAAAAAAABcggAAMYBAABLnpAVwtLoP9TZxmNeCdg/AAAAP/4CAAAAAAAAAXMIAADGAQAAS56QFcLS6D/MIOSKY+vXPwAAAD8OAwAAAAAAAAF0CAAAxgEAAPN9bdmky+g/wmcBsmjN1z8AAAA/DgMAAAAAAAABdQgAAMYBAADzfW3ZpMvoP76uHtltr9c/AAAAPx0DAAAAAAAAAXYIAADGAQAAmV1KnYfE6D++rh7Zba/XPwAAAD8dAwAAAAAAAAF3CAAAxgEAAJldSp2HxOg/tPU7AHOR1z8AAAA/LQMAAAAAAAABeAgAAMYBAACZXUqdh8ToP6o8WSd4c9c/AAAAPy0DAAAAAAAAAXkIAADGAQAAmV1KnYfE6D+kg3ZOfVXXPwAAAD88AwAAAAAAAAF6CAAAxgEAAEE9J2Fqveg/nMqTdYI31z8AAAA/TAMAAAAAAAABewgAAMYBAABBPSdhar3oP4xYzsOM+9Y/AAAAP0wDAAAAAAAAAXwIAADGAQAAQT0nYWq96D+Cn+vqkd3WPwAAAD9cAwAAAAAAAAF9CAAAxgEAAEE9J2Fqveg/eOYIEpe/1j8AAAA/awMAAAAAAAABfggAAMYBAABBPSdhar3oP3QtJjmcodY/AAAAP2sDAAAAAAAAAX8IAADGAQAAQT0nYWq96D9qdENgoYPWPwAAAD97AwAAAAAAAAGACAAAxgEAAEE9J2Fqveg/Yrtgh6Zl1j8AAAA/ewMAAAAAAAABgQgAAMYBAABBPSdhar3oP1oCfq6rR9Y/AAAAP4sDAAAAAAAAAYIIAADGAQAAQT0nYWq96D9QSZvVsCnWPwAAAD+aAwAAAAAAAAGDCAAAxgEAAEE9J2Fqveg/SJC4/LUL1j8AAAA/mgMAAAAAAAABhAgAAMYBAABBPSdhar3oP0LX1SO77dU/AAAAP6oDAAAAAAAAAYUIAADGAQAAQT0nYWq96D84HvNKwM/VPwAAAD+qAwAAAAAAAAGGCAAAxgEAAEE9J2Fqveg/LmUQcsWx1T8AAAA/uQMAAAAAAAABhwgAAMYBAACZXUqdh8ToPyqsLZnKk9U/AAAAP7kDAAAAAAAAAYgIAADGAQAA831t2aTL6D8g80rAz3XVPwAAAD/JAwAAAAAAAAGJCAAAxgEAAPN9bdmky+g/GDpo59RX1T8AAAA/2QMAAAAAAAABiggAAMYBAABLnpAVwtLoPxCBhQ7aOdU/AAAAP9kDAAAAAAAAAYsIAADGAQAAS56QFcLS6D8GyKI13xvVPwAAAD/oAwAAAAAAAAGMCAAAxgEAAEuekBXC0ug//g7AXOT91D8AAAA/6AMAAAAAAAABjQgAAMYBAACjvrNR39noP/hV3YPp39Q/AAAAP/gDAAAAAAAAAY4IAADGAQAA/t7Wjfzg6D/4Vd2D6d/UPwAAAD/4AwAAAAAAAAGPCAAAxgEAAP7e1o384Og/8Jz6qu7B1D8AAAA/CAQAAAAAAAABkAgAAMYBAABX//nJGejoP/Cc+qruwdQ/AAAAPwgEAAAAAAAAAZEIAADGAQAArx8dBjfv6D/m4xfS86PUPwAAAD8XBAAAAAAAAAGSCAAAxgEAAAhAQEJU9ug/3io1+fiF1D8AAAA/FwQAAAAAAAABkwgAAMYBAABhYGN+cf3oP94qNfn4hdQ/AAAAPycEAAAAAAAAAZQIAADGAQAAYWBjfnH96D/WcVIg/mfUPwAAAD8nBAAAAAAAAAGVCAAAxgEAALmAhrqOBOk/zLhvRwNK1D8AAAA/NgQAAAAAAAABlggAAMYBAAAUoan2qwvpP8y4b0cDStQ/AAAAPzYEAAAAAAAAAZcIAADGAQAAbMHMMskS6T/MuG9HA0rUPwAAAD9GBAAAAAAAAAGYCAAAxgEAAMTh727mGek/zLhvRwNK1D8AAAA/RgQAAAAAAAABmQgAAMYBAAAeAhOrAyHpP8j/jG4ILNQ/AAAAP1YEAAAAAAAAAZoIAADGAQAAdiI25yAo6T/I/4xuCCzUPwAAAD9WBAAAAAAAAAGbCAAAxgEAAM5CWSM+L+k/vkaqlQ0O1D8AAAA/ZQQAAAAAAAABnAgAAMYBAAAqY3xfWzbpP75GqpUNDtQ/AAAAP2UEAAAAAAAAAZ0IAADGAQAA2qPC15VE6T+0jce8EvDTPwAAAD91BAAAAAAAAAGeCAAAxgEAADTE5ROzS+k/tI3HvBLw0z8AAAA/dQQAAAAAAAABnwgAAMYBAADkBCyM7VnpP7SNx7wS8NM/AAAAP4UEAAAAAAAAAaAIAADGAQAAmEVyBCho6T+u1OTjF9LTPwAAAD+FBAAAAAAAAAGhCAAAxgEAAPBllUBFb+k/rtTk4xfS0z8AAAA/lAQAAAAAAAABoggAAMYBAACiptu4f33pP67U5OMX0tM/AAAAP5QEAAAAAAAAAaMIAADGAQAAVOchMbqL6T+mGwILHbTTPwAAAD+kBAAAAAAAAAGkCAAAxgEAAAQoaKn0mek/phsCCx200z8AAAA/pAQAAAAAAAABpQgAAMYBAABeSIvlEaHpP6YbAgsdtNM/AAAAP7MEAAAAAAAAAaYIAADGAQAAEInRXUyv6T+cYh8yIpbTPwAAAD/DBAAAAAAAAAGnCAAAxgEAAMLJF9aGvek/nGIfMiKW0z8AAAA/wwQAAAAAAAABqAgAAMYBAAAmS6TG+9npP5xiHzIiltM/AAAAP8MEAAAAAAAAAakIAADGAQAA2IvqPjbo6T+cYh8yIpbTPwAAAD/TBAAAAAAAAAGqCAAAxgEAAIrMMLdw9uk/lKk8WSd40z8AAAA/4gQAAAAAAAABqwgAAMYBAACULZpryAvqP5SpPFkneNM/AAAAP+IEAAAAAAAAAawIAADGAQAARm7g4wIa6j+UqTxZJ3jTPwAAAD/yBAAAAAAAAAGtCAAAxgEAAPiuJlw9KOo/lKk8WSd40z8AAAA/8gQAAAAAAAABrggAAMYBAACq72zUdzbqP5SpPFkneNM/AAAAPwIFAAAAAAAAAa8IAADGAQAAAhCQEJU96j+UqTxZJ3jTPwAAAD8CBQAAAAAAAAGwCAAAxgEAALRQ1ojPS+o/lKk8WSd40z8AAAA/EQUAAAAAAAABsQgAAMYBAABmkRwBClrqP5SpPFkneNM/AAAAPxEFAAAAAAAAAbIIAADGAQAAGNJieURo6j+UqTxZJ3jTPwAAAD8hBQAAAAAAAAGzCAAAxgEAAHDyhbVhb+o/lKk8WSd40z8AAAA/IQUAAAAAAAABtAgAAMYBAAAkM8wtnH3qP5SpPFkneNM/AAAAPzAFAAAAAAAAAbUIAADGAQAA1nMSptaL6j+UqTxZJ3jTPwAAAD8wBQAAAAAAAAG2CAAAxgEAAC6UNeLzkuo/lKk8WSd40z8AAAA/QAUAAAAAAAABtwgAAMYBAACGtFgeEZrqP5SpPFkneNM/AAAAP0AFAAAAAAAAAbgIAADGAQAAOvWelkuo6j+UqTxZJ3jTPwAAAD9QBQAAAAAAAAG5CAAAxgEAAOw15Q6Gtuo/lKk8WSd40z8AAAA/XwUAAAAAAAABuggAAMYBAACcdiuHwMTqP5SpPFkneNM/AAAAP18FAAAAAAAAAbsIAADGAQAATrdx//rS6j+UqTxZJ3jTPwAAAD9fBQAAAAAAAAG8CAAAxgEAAAD4t3c14eo/lKk8WSd40z8AAAA/bwUAAAAAAAABvQgAAMYBAACyOP7vb+/qP5SpPFkneNM/AAAAP28FAAAAAAAAAb4IAADGAQAAZHlEaKr96j+UqTxZJ3jTPwAAAD9/BQAAAAAAAAG/CAAAxgEAABa6iuDkC+s/lKk8WSd40z8AAAA/fwUAAAAAAAABwAgAAMYBAADG+tBYHxrrP5SpPFkneNM/AAAAP44FAAAAAAAAAcEIAADGAQAAejsX0Vko6z+UqTxZJ3jTPwAAAD+OBQAAAAAAAAHCCAAAxgEAACx8XUmUNus/lKk8WSd40z8AAAA/ngUAAAAAAAABwwgAAMYBAACEnICFsT3rP5SpPFkneNM/AAAAP54FAAAAAAAAAcQIAADGAQAAON3G/etL6z+UqTxZJ3jTPwAAAD+tBQAAAAAAAAHFCAAAxgEAAOgdDXYmWus/lKk8WSd40z8AAAA/rQUAAAAAAAABxggAAMYBAACaXlPuYGjrP5SpPFkneNM/AAAAP70FAAAAAAAAAccIAADGAQAATJ+ZZpt26z+UqTxZJ3jTPwAAAD+9BQAAAAAAAAHICAAAxgEAAP7f397VhOs/lKk8WSd40z8AAAA/zQUAAAAAAAAByQgAAMYBAACuICZXEJPrP5SpPFkneNM/AAAAP80FAAAAAAAAAcoIAADGAQAAuoGPC2io6z+UqTxZJ3jTPwAAAD/cBQAAAAAAAAHLCAAAxgEAAGzC1YOitus/nGIfMiKW0z8AAAA/3AUAAAAAAAABzAgAAMYBAAAeAxz83MTrP5xiHzIiltM/AAAAP+MFAAAAAAAAAc0IAADGAQAA0ENidBfT6z+cYh8yIpbTPwAAAD/jBQAAAAAAAAHOCAAAxgEAANqkyyhv6Os/nGIfMiKW0z8AAAA/8wUAAAAAAAABzwgAAMYBAACO5RGhqfbrP6YbAgsdtNM/AAAAP/MFAAAAAAAAAdAIAADGAQAAPiZYGeQE7D+mGwILHbTTPwAAAD8CBgAAAAAAAAHRCAAAxgEAAPBmnpEeE+w/phsCCx200z8AAAA/AgYAAAAAAAAB0ggAAMYBAABKh8HNOxrsP67U5OMX0tM/AAAAPxIGAAAAAAAAAdMIAADGAQAA+scHRnYo7D+u1OTjF9LTPwAAAD8hBgAAAAAAAAHUCAAAxgEAAFToKoKTL+w/rtTk4xfS0z8AAAA/IQYAAAAAAAAB1QgAAMYBAACsCE6+sDbsP67U5OMX0tM/AAAAPzEGAAAAAAAAAdYIAADGAQAABClx+s097D+u1OTjF9LTPwAAAD8xBgAAAAAAAAHXCAAAxgEAAAQpcfrNPew/tI3HvBLw0z8AAAA/QQYAAAAAAAAB2AgAAMYBAABeSZQ260TsP7SNx7wS8NM/AAAAP0EGAAAAAAAAAdkIAADGAQAAuGm3cghM7D+0jce8EvDTPwAAAD9QBgAAAAAAAAHaCAAAxgEAABCK2q4lU+w/vkaqlQ0O1D8AAAA/UAYAAAAAAAAB2wgAAMYBAABoqv3qQlrsP75GqpUNDtQ/AAAAP2AGAAAAAAAAAdwIAADGAQAAwsogJ2Bh7D++RqqVDQ7UPwAAAD9gBgAAAAAAAAHdCAAAxgEAAMLKICdgYew/yP+Mbggs1D8AAAA/cAYAAAAAAAAB3ggAAMYBAAAa60NjfWjsP8j/jG4ILNQ/AAAAP38GAAAAAAAAAd8IAADGAQAAGutDY31o7D/MuG9HA0rUPwAAAD9/BgAAAAAAAAHgCAAAxgEAABrrQ2N9aOw/1nFSIP5n1D8AAAA/jwYAAAAAAAAB4QgAAMYBAAB0C2efmm/sP94qNfn4hdQ/AAAAP54GAAAAAAAAAeIIAADGAQAAziuK27d27D/eKjX5+IXUPwAAAD+eBgAAAAAAAAHjCAAAxgEAACZMrRfVfew/5uMX0vOj1D8AAAA/rgYAAAAAAAAB5AgAAMYBAAAmTK0X1X3sP/Cc+qruwdQ/AAAAP64GAAAAAAAAAeUIAADGAQAAfmzQU/KE7D/+DsBc5P3UPwAAAD++BgAAAAAAAAHmCAAAxgEAANiM848PjOw/BsiiNd8b1T8AAAA/vgYAAAAAAAAB5wgAAMYBAADYjPOPD4zsPxCBhQ7aOdU/AAAAP80GAAAAAAAAAegIAADGAQAAMK0WzCyT7D8YOmjn1FfVPwAAAD/NBgAAAAAAAAHpCAAAxgEAADCtFswsk+w/IPNKwM911T8AAAA/3QYAAAAAAAAB6ggAAMYBAAAwrRbMLJPsPy5lEHLFsdU/AAAAP+0GAAAAAAAAAesIAADGAQAAis05CEqa7D84HvNKwM/VPwAAAD/tBgAAAAAAAAHsCAAAxgEAAIrNOQhKmuw/QtfVI7vt1T8AAAA//AYAAAAAAAAB7QgAAMYBAACKzTkISprsP0iQuPy1C9Y/AAAAP/wGAAAAAAAAAe4IAADGAQAAis05CEqa7D9QSZvVsCnWPwAAAD8MBwAAAAAAAAHvCAAAxgEAAOTtXERnoew/UEmb1bAp1j8AAAA/GwcAAAAAAAAB8AgAAMYBAADk7VxEZ6HsP1oCfq6rR9Y/AAAAPysHAAAAAAAAAfEIAADGAQAA5O1cRGeh7D9iu2CHpmXWPwAAAD8rBwAAAAAAAAHyCAAAxgEAAOTtXERnoew/anRDYKGD1j8AAAA/OwcAAAAAAAAB8wgAAMYBAADk7VxEZ6HsP3QtJjmcodY/AAAAP0oHAAAAAAAAAfQIAADGAQAAPA6AgISo7D90LSY5nKHWPwAAAD9KBwAAAAAAAAH1CAAAxgEAADwOgICEqOw/eOYIEpe/1j8AAAA/WgcAAAAAAAAB9ggAAMYBAAA8DoCAhKjsP4Kf6+qR3dY/AAAAP2oHAAAAAAAAAfcIAADGAQAAPA6AgISo7D+MWM7DjPvWPwAAAD9qBwAAAAAAAAH4CAAAxgEAADwOgICEqOw/khGxnIcZ1z8AAAA/eQcAAAAAAAAB+QgAAMYBAAA8DoCAhKjsP5zKk3WCN9c/AAAAP3kHAAAAAAAAAfoIAADGAQAAPA6AgISo7D+kg3ZOfVXXPwAAAD+JBwAAAAAAAAH7CAAAxgEAADwOgICEqOw/qjxZJ3hz1z8AAAA/iQcAAAAAAAAB/AgAAMYBAAA8DoCAhKjsP7T1OwBzkdc/AAAAP6gHAAAAAAAAAf0IAADGAQAAPA6AgISo7D++rh7Zba/XPwAAAD+oBwAAAAAAAAH+CAAAxgEAADwOgICEqOw/wmcBsmjN1z8AAAA/uAcAAAAAAAAB/wgAAMYBAAA8DoCAhKjsP8wg5Ipj69c/AAAAP7gHAAAAAAAAAQAJAADGAQAAPA6AgISo7D/U2cZjXgnYPwAAAD/HBwAAAAAAAAEBCQAAxgEAADwOgICEqOw/3JKpPFkn2D8AAAA/xwcAAAAAAAABAgkAAMYBAAA8DoCAhKjsP+ZLjBVURdg/AAAAP9cHAAAAAAAAAQMJAADGAQAAPA6AgISo7D/uBG/uTmPYPwAAAD/nBwAAAAAAAAEECQAAxgEAAOTtXERnoew/7gRv7k5j2D8AAAA/5wcAAAAAAAABBQkAAMYBAADk7VxEZ6HsP/S9UcdJgdg/AAAAP/YHAAAAAAAAAQYJAADGAQAA5O1cRGeh7D/8djSgRJ/YPwAAAD/2BwAAAAAAAAEHCQAAxgEAAIrNOQhKmuw//HY0oESf2D8AAAA/BggAAAAAAAABCAkAAMYBAACKzTkISprsPwYwF3k/vdg/AAAAPxUIAAAAAAAAAQkJAADGAQAAis05CEqa7D8O6flROtvYPwAAAD8lCAAAAAAAAAEKCQAAxgEAAIrNOQhKmuw/FqLcKjX52D8AAAA/RAgAAAAAAAABCwkAAMYBAACKzTkISprsPx5bvwMwF9k/AAAAP1QIAAAAAAAAAQwJAADGAQAAMK0WzCyT7D8eW78DMBfZPwAAAD9UCAAAAAAAAAENCQAAxgEAADCtFswsk+w/JhSi3Co12T8AAAA/ZAgAAAAAAAABDgkAAMYBAAAwrRbMLJPsPzDNhLUlU9k/AAAAP3MIAAAAAAAAAQ8JAADGAQAA2Izzjw+M7D8wzYS1JVPZPwAAAD+DCAAAAAAAAAEQCQAAxgEAANiM848PjOw/OIZnjiBx2T8AAAA/kggAAAAAAAABEQkAAMYBAADYjPOPD4zsPzw/Smcbj9k/AAAAP7IIAAAAAAAAARIJAADGAQAAfmzQU/KE7D88P0pnG4/ZPwAAAD8PCQAAAAAAAAETCQAAxgEAAGzC1YOitus/6mzjMa8E3D8AAAA/AAAAAAAAAAABFAkAAMYBAABswtWDorbrP+SzAFm05ts/AAAAPwAAAAAAAAAAARUJAADGAQAAbMLVg6K26z/c+h2AucjbPwAAAD8gAAAAAAAAAAEWCQAAxgEAAGzC1YOitus/1EE7p76q2z8AAAA/PwAAAAAAAAABFwkAAMYBAABswtWDorbrP8qIWM7DjNs/AAAAP04AAAAAAAAAARgJAADGAQAAxOL4v7+96z/KiFjOw4zbPwAAAD9eAAAAAAAAAAEZCQAAxgEAAB4DHPzcxOs/ws919chu2z8AAAA/bgAAAAAAAAABGgkAAMYBAADQQ2J0F9PrP7oWkxzOUNs/AAAAP30AAAAAAAAAARsJAADGAQAAgoSo7FHh6z+yXbBD0zLbPwAAAD+NAAAAAAAAAAEcCQAAxgEAADTF7mSM7+s/qqTNatgU2z8AAAA/jQAAAAAAAAABHQkAAMYBAADmBTXdxv3rP6Dr6pHd9to/AAAAP50AAAAAAAAAAR4JAADGAQAAmEZ7VQEM7D+YMgi54tjaPwAAAD+dAAAAAAAAAAEfCQAAxgEAAPrHB0Z2KOw/kHkl4Oe62j8AAAA/rAAAAAAAAAABIAkAAMYBAAAEKXH6zT3sP4jAQgftnNo/AAAAP6wAAAAAAAAAASEJAADGAQAAEIrariVT7D+CB2Au8n7aPwAAAD+8AAAAAAAAAAEiCQAAxgEAAMLKICdgYew/eE59Vfdg2j8AAAA/vAAAAAAAAAABIwkAAMYBAAB0C2efmm/sP26Vmnz8Qto/AAAAP8sAAAAAAAAAASQJAADGAQAAfmzQU/KE7D9q3LejASXaPwAAAD/LAAAAAAAAAAElCQAAxgEAADCtFswsk+w/YiPVygYH2j8AAAA/2wAAAAAAAAABJgkAAMYBAADk7VxEZ6HsP1Zq8vEL6dk/AAAAP9sAAAAAAAAAAScJAADGAQAAPA6AgISo7D9WavLxC+nZPwAAAD8VAQAAAAAAAAEoCQAAxgEAAJQuo7yhr+w/Vmry8Qvp2T8AAAA/JAEAAAAAAAABKQkAAMYBAADuTsb4vrbsP1Zq8vEL6dk/AAAAPyQBAAAAAAAAASoJAADGAQAARm/pNNy97D9WavLxC+nZPwAAAD80AQAAAAAAAAErCQAAxgEAAKCPDHH5xOw/Vmry8Qvp2T8AAAA/QwEAAAAAAAABLAkAAMYBAAD4ry+tFszsP1Zq8vEL6dk/AAAAP0MBAAAAAAAAAS0JAADGAQAA+K8vrRbM7D9iI9XKBgfaPwAAAD9TAQAAAAAAAAEuCQAAxgEAAFLQUukz0+w/YiPVygYH2j8AAAA/UwEAAAAAAAABLwkAAMYBAAACEZlhbuHsP2rct6MBJdo/AAAAP1MBAAAAAAAAATAJAADGAQAAXDG8nYvo7D9q3LejASXaPwAAAD9jAQAAAAAAAAExCQAAxgEAAA5yAhbG9uw/bpWafPxC2j8AAAA/cgEAAAAAAAABMgkAAMYBAAC+skiOAAXtP26Vmnz8Qto/AAAAP3IBAAAAAAAAATMJAADGAQAAGNNryh0M7T94Tn1V92DaPwAAAD+CAQAAAAAAAAE0CQAAxgEAAHLzjgY7E+0/eE59Vfdg2j8AAAA/ggEAAAAAAAABNQkAAMYBAADKE7JCWBrtP3hOfVX3YNo/AAAAP5IBAAAAAAAAATYJAADGAQAAJDTVfnUh7T+CB2Au8n7aPwAAAD+SAQAAAAAAAAE3CQAAxgEAANR0G/evL+0/ggdgLvJ+2j8AAAA/oQEAAAAAAAABOAkAAMYBAAAulT4zzTbtP4IHYC7yfto/AAAAP6EBAAAAAAAAATkJAADGAQAAiLVhb+o97T+CB2Au8n7aPwAAAD+xAQAAAAAAAAE6CQAAxgEAAODVhKsHRe0/ggdgLvJ+2j8AAAA/sQEAAAAAAAABOwkAAMYBAACSFssjQlPtP4IHYC7yfto/AAAAP8ABAAAAAAAAATwJAADGAQAA6jbuX19a7T+CB2Au8n7aPwAAAD/QAQAAAAAAAAE9CQAAxgEAAERXEZx8Ye0/ggdgLvJ+2j8AAAA/0AEAAAAAAAABPgkAAMYBAACedzTYmWjtP4IHYC7yfto/AAAAP+ABAAAAAAAAAT8JAADGAQAATrh6UNR27T+CB2Au8n7aPwAAAD/gAQAAAAAAAAFACQAAxgEAAAD5wMgOhe0/eE59Vfdg2j8AAAA/7wEAAAAAAAABQQkAAMYBAABaGeQELIztP26Vmnz8Qto/AAAAP+8BAAAAAAAAAUIJAADGAQAAsjkHQUmT7T9q3LejASXaPwAAAD//AQAAAAAAAAFDCQAAxgEAALyacPWgqO0/YiPVygYH2j8AAAA//wEAAAAAAAABRAkAAMYBAABw27Zt27btP1Zq8vEL6dk/AAAAPw8CAAAAAAAAAUUJAADGAQAAcNu2bdu27T9QsQ8ZEcvZPwAAAD8PAgAAAAAAAAFGCQAAxgEAAMj72an4ve0/ULEPGRHL2T8AAAA/HgIAAAAAAAABRwkAAMYBAAB6PCAiM8ztP1CxDxkRy9k/AAAAPx4CAAAAAAAAAUgJAADGAQAA0lxDXlDT7T9QsQ8ZEcvZPwAAAD8uAgAAAAAAAAFJCQAAxgEAACp9Zppt2u0/ULEPGRHL2T8AAAA/LgIAAAAAAAABSgkAAMYBAACGnYnWiuHtP1CxDxkRy9k/AAAAP10CAAAAAAAAAUsJAADGAQAA3r2sEqjo7T9QsQ8ZEcvZPwAAAD9sAgAAAAAAAAFMCQAAxgEAADbez07F7+0/ULEPGRHL2T8AAAA/jAIAAAAAAAABTQkAAMYBAACQ/vKK4vbtP1CxDxkRy9k/AAAAP4wCAAAAAAAAAU4JAADGAQAA6B4Wx//97T9QsQ8ZEcvZPwAAAD+bAgAAAAAAAAFPCQAAxgEAAEA/OQMdBe4/ULEPGRHL2T8AAAA/mwIAAAAAAAABUAkAAMYBAACaX1w/OgzuP1CxDxkRy9k/AAAAP6sCAAAAAAAAAVEJAADGAQAAml9cPzoM7j9WavLxC+nZPwAAAD+rAgAAAAAAAAFSCQAAxgEAAPR/f3tXE+4/Vmry8Qvp2T8AAAA/ugIAAAAAAAABUwkAAMYBAABMoKK3dBruP2Ij1coGB9o/AAAAP7oCAAAAAAAAAVQJAADGAQAApMDF85Eh7j9iI9XKBgfaPwAAAD/KAgAAAAAAAAFVCQAAxgEAAP7g6C+vKO4/YiPVygYH2j8AAAA/ygIAAAAAAAABVgkAAMYBAABWAQxszC/uP2Ij1coGB9o/AAAAP9oCAAAAAAAAAVcJAADGAQAAsCEvqOk27j9iI9XKBgfaPwAAAD/aAgAAAAAAAAFYCQAAxgEAALAhL6jpNu4/aty3owEl2j8AAAA/6QIAAAAAAAABWQkAAMYBAAAIQlLkBj7uP2rct6MBJdo/AAAAP+kCAAAAAAAAAVoJAADGAQAAYGJ1ICRF7j9q3LejASXaPwAAAD/5AgAAAAAAAAFbCQAAxgEAALqCmFxBTO4/aty3owEl2j8AAAA/GQMAAAAAAAABXAkAAMYBAAASo7uYXlPuP2rct6MBJdo/AAAAPzgDAAAAAAAAAV0JAADGAQAAbMPe1Hta7j9q3LejASXaPwAAAD84AwAAAAAAAAFeCQAAxgEAAMbjARGZYe4/aty3owEl2j8AAAA/RwMAAAAAAAABXwkAAMYBAADG4wERmWHuP2Ij1coGB9o/AAAAP1cDAAAAAAAAAWAJAADGAQAAHgQlTbZo7j9WavLxC+nZPwAAAD9nAwAAAAAAAAFhCQAAxgEAAAY4+LmJ17M/MlZQFeGz4D8AAAA/AAAAAAAAAAABYgkAAMYBAAAGOPi5idezP6753qjjpOA/AAAAPwAAAAAAAAAAAWMJAADGAQAAzjoRm3MQtD+u+d6o46TgPwAAAD+sAAAAAAAAAAFkCQAAxgEAAJY9KnxdSbQ/rvneqOOk4D8AAAA/uwAAAAAAAAABZQkAAMYBAABaQENdR4K0P6753qjjpOA/AAAAP8sAAAAAAAAAAWYJAADGAQAA7kV1Hxv0tD+u+d6o46TgPwAAAD/LAAAAAAAAAAFnCQAAxgEAAHpLp+HuZbU/K51tPOaV4D8AAAA/ywAAAAAAAAABaAkAAMYBAAAGUdmjwte1PyudbTzmleA/AAAAP9sAAAAAAAAAAWkJAADGAQAAnlYLZpZJtj8rnW085pXgPwAAAD/qAAAAAAAAAAFqCQAAxgEAACpcPShqu7Y/K51tPOaV4D8AAAA/6gAAAAAAAAABawkAAMYBAADyXlYJVPS2PyudbTzmleA/AAAAP/oAAAAAAAAAAWwJAADGAQAASmehrBGftz+lQPzP6IbgPwAAAD/6AAAAAAAAAAFtCQAAxgEAAApquo3717c/pUD8z+iG4D8AAAA/CQEAAAAAAAABbgkAAMYBAACeb+xPz0m4P6VA/M/ohuA/AAAAPwkBAAAAAAAAAW8JAADGAQAAYnIFMbmCuD+lQPzP6IbgPwAAAD8ZAQAAAAAAAAFwCQAAxgEAAPZ3N/OM9Lg/pUD8z+iG4D8AAAA/GQEAAAAAAAABcQkAAMYBAAC6elDUdi25P6VA/M/ohuA/AAAAPykBAAAAAAAAAXIJAADGAQAAgn1ptWBmuT+lQPzP6IbgPwAAAD8pAQAAAAAAAAFzCQAAxgEAAEqAgpZKn7k/pUD8z+iG4D8AAAA/OAEAAAAAAAABdAkAAMYBAAAOg5t3NNi5P6VA/M/ohuA/AAAAP4YBAAAAAAAAAXUJAADGAQAA1oW0WB4Ruj+lQPzP6IbgPwAAAD+GAQAAAAAAAAF2CQAAxgEAAKKIzTkISro/pUD8z+iG4D8AAAA/lgEAAAAAAAABdwkAAMYBAABmi+Ya8oK6P6VA/M/ohuA/AAAAP5YBAAAAAAAAAXgJAADGAQAALo7/+9u7uj+lQPzP6IbgPwAAAD+mAQAAAAAAAAF5CQAAxgEAAPaQGN3F9Lo/pUD8z+iG4D8AAAA/pgEAAAAAAAABegkAAMYBAAC6kzG+ry27P6VA/M/ohuA/AAAAP7UBAAAAAAAAAXsJAADGAQAAgpZKn5lmuz+lQPzP6IbgPwAAAD/FAQAAAAAAAAF8CQAAxgEAAE6ZY4CDn7s/pUD8z+iG4D8AAAA/xQEAAAAAAAABfQkAAMYBAAASnHxhbdi7P6VA/M/ohuA/AAAAP9UBAAAAAAAAAX4JAADGAQAA2p6VQlcRvD+lQPzP6IbgPwAAAD/VAQAAAAAAAAF/CQAAxgEAAKKhriNBSrw/pUD8z+iG4D8AAAA/5AEAAAAAAAABgAkAAMYBAAAyp+DlFLy8P6VA/M/ohuA/AAAAP/QBAAAAAAAAAYEJAADGAQAAvqwSqOgtvT+lQPzP6IbgPwAAAD8DAgAAAAAAAAGCCQAAxgEAAIavK4nSZr0/pUD8z+iG4D8AAAA/AwIAAAAAAAABgwkAAMYBAAAStV1Lpti9P6VA/M/ohuA/AAAAPwMCAAAAAAAAAYQJAADGAQAAqrqPDXpKvj+lQPzP6IbgPwAAAD8TAgAAAAAAAAGFCQAAxgEAADLAwc9NvL4/pUD8z+iG4D8AAAA/EwIAAAAAAAABhgkAAMYBAADCxfORIS6/P6VA/M/ohuA/AAAAPyMCAAAAAAAAAYcJAADGAQAAhsgMcwtnvz+lQPzP6IbgPwAAAD8yAgAAAAAAAAGICQAAxgEAABrOPjXf2L8/pUD8z+iG4D8AAAA/MgIAAAAAAAABiQkAAMYBAADXabh7WSXAP6VA/M/ohuA/AAAAP0ICAAAAAAAAAYoJAADGAQAAmWzRXENewD+lQPzP6IbgPwAAAD9CAgAAAAAAAAGLCQAAxgEAAAHuXU24esA/pUD8z+iG4D8AAAA/QgIAAAAAAAABjAkAAMYBAABjb+o9LZfAP6VA/M/ohuA/AAAAP1ICAAAAAAAAAY0JAADGAQAALXIDHxfQwD+lQPzP6IbgPwAAAD9hAgAAAAAAAAGOCQAAxgEAAI3zjw+M7MA/pUD8z+iG4D8AAAA/YQIAAAAAAAABjwkAAMYBAADvdBwAAQnBP6VA/M/ohuA/AAAAP3ECAAAAAAAAAZAJAADGAQAAV/ao8HUlwT+lQPzP6IbgPwAAAD9xAgAAAAAAAAGRCQAAxgEAABv5wdFfXsE/pUD8z+iG4D8AAAA/gAIAAAAAAAABkgkAAMYBAADl+9qySZfBPyHkimPrd+A/AAAAP4ACAAAAAAAAAZMJAADGAQAAEYCAhKjswT8h5Ipj63fgPwAAAD+QAgAAAAAAAAGUCQAAxgEAAJuFskZ8XsI/IeSKY+t34D8AAAA/kAIAAAAAAAABlQkAAMYBAABniMsnZpfCP56HGfftaOA/AAAAP6ACAAAAAAAAAZYJAADGAQAAkQxx+cTswj+ehxn37WjgPwAAAD+gAgAAAAAAAAGXCQAAxgEAAL2QFssjQsM/nocZ9+1o4D8AAAA/rwIAAAAAAAABmAkAAMYBAABJlkiN97PDP56HGfftaOA/AAAAP68CAAAAAAAAAZkJAADGAQAA3Zt6T8slxD+ehxn37WjgPwAAAD+/AgAAAAAAAAGaCQAAxgEAAAcgICEqe8Q/nocZ9+1o4D8AAAA/vwIAAAAAAAABmwkAAMYBAAAzpMXyiNDEP56HGfftaOA/AAAAP88CAAAAAAAAAZwJAADGAQAAXShrxOclxT+ehxn37WjgPwAAAD/PAgAAAAAAAAGdCQAAxgEAAOktnYa7l8U/nocZ9+1o4D8AAAA/3gIAAAAAAAABngkAAMYBAAAVskJYGu3FP56HGfftaOA/AAAAP94CAAAAAAAAAZ8JAADGAQAA37RbOQQmxj+ehxn37WjgPwAAAD/uAgAAAAAAAAGgCQAAxgEAAKO3dBruXsY/nocZ9+1o4D8AAAA/7gIAAAAAAAABoQkAAMYBAAAJOQELY3vGP56HGfftaOA/AAAAP/0CAAAAAAAAAaIJAADGAQAAzzsa7Ey0xj+ehxn37WjgPwAAAD/9AgAAAAAAAAGjCQAAxgEAAJU+M8027cY/nocZ9+1o4D8AAAA/DQMAAAAAAAABpAkAAMYBAABfQUyuICbHP56HGfftaOA/AAAAPw0DAAAAAAAAAaUJAADGAQAAi8Xxf397xz+ehxn37WjgPwAAAD8dAwAAAAAAAAGmCQAAxgEAAE/ICmFptMc/nocZ9+1o4D8AAAA/HQMAAAAAAAABpwkAAMYBAAAXyyNCU+3HP56HGfftaOA/AAAAPywDAAAAAAAAAagJAADGAQAAQU/JE7JCyD+ehxn37WjgPwAAAD8sAwAAAAAAAAGpCQAAxgEAANFU+9WFtMg/nocZ9+1o4D8AAAA/PAMAAAAAAAABqgkAAMYBAAD72KCn5AnJP56HGfftaOA/AAAAPzwDAAAAAAAAAasJAADGAQAAJ11GeUNfyT+ehxn37WjgPwAAAD9MAwAAAAAAAAGsCQAAxgEAAPFfX1otmMk/nocZ9+1o4D8AAAA/TAMAAAAAAAABrQkAAMYBAAAb5AQsjO3JP56HGfftaOA/AAAAP1sDAAAAAAAAAa4JAADGAQAAp+k27l9fyj+ehxn37WjgPwAAAD9bAwAAAAAAAAGvCQAAxgEAANNt3L++tMo/nocZ9+1o4D8AAAA/awMAAAAAAAABsAkAAMYBAAD98YGRHQrLPyHkimPrd+A/AAAAP2sDAAAAAAAAAbEJAADGAQAAKXYnY3xfyz8h5Ipj63fgPwAAAD96AwAAAAAAAAGyCQAAxgEAAFX6zDTbtMs/IeSKY+t34D8AAAA/igMAAAAAAAABswkAAMYBAADp//72ribMPyHkimPrd+A/AAAAP4oDAAAAAAAAAbQJAADGAQAAE4SkyA18zD8h5Ipj63fgPwAAAD+aAwAAAAAAAAG1CQAAxgEAAD8ISpps0cw/IeSKY+t34D8AAAA/mgMAAAAAAAABtgkAAMYBAAABC2N7VgrNPyHkimPrd+A/AAAAP6kDAAAAAAAAAbcJAADGAQAAK48ITbVfzT8h5Ipj63fgPwAAAD+pAwAAAAAAAAG4CQAAxgEAACEWx//97c0/IeSKY+t34D8AAAA/uQMAAAAAAAABuQkAAMYBAABLmmzRXEPOPyHkimPrd+A/AAAAP7kDAAAAAAAAAboJAADGAQAA25+ekzC1zj8rnW085pXgPwAAAD/JAwAAAAAAAAG7CQAAxgEAAGul0FUEJ88/K51tPOaV4D8AAAA/yQMAAAAAAAABvAkAAMYBAACXKXYnY3zPPyudbTzmleA/AAAAP9gDAAAAAAAAAb0JAADGAQAAWyyPCE21zz8rnW085pXgPwAAAD/YAwAAAAAAAAG+CQAAxgEAAERYGu1VBdA/K51tPOaV4D8AAAA/6AMAAAAAAAABvwkAAMYBAACm2abdyiHQPyudbTzmleA/AAAAP+gDAAAAAAAAAcAJAADGAQAADFszzj8+0D8rnW085pXgPwAAAD/3AwAAAAAAAAHBCQAAxgEAAG7cv760WtA/K51tPOaV4D8AAAA/9wMAAAAAAAABwgkAAMYBAADSXUyvKXfQPyudbTzmleA/AAAAPwcEAAAAAAAAAcMJAADGAQAAhJ6SJ2SF0D8rnW085pXgPwAAAD8mBAAAAAAAAAHECQAAxgEAADjf2J+ek9A/K51tPOaV4D8AAAA/NgQAAAAAAAABxQkAAMYBAADoHx8Y2aHQPyudbTzmleA/AAAAPzYEAAAAAAAAAcYJAADGAQAATKGrCE6+0D8rnW085pXgPwAAAD9GBAAAAAAAAAHHCQAAxgEAAK4iOPnC2tA/K51tPOaV4D8AAAA/RgQAAAAAAAAByAkAAMYBAAAUpMTpN/fQPyudbTzmleA/AAAAP1UEAAAAAAAAAckJAADGAQAAKmaXUuch0T8rnW085pXgPwAAAD9VBAAAAAAAAAHKCQAAxgEAAD4oaruWTNE/K51tPOaV4D8AAAA/ZQQAAAAAAAABywkAAMYBAABU6jwkRnfRPyudbTzmleA/AAAAP2UEAAAAAAAAAcwJAADGAQAAGu1VBTCw0T8rnW085pXgPwAAAD90BAAAAAAAAAHNCQAAxgEAAIBu4vWkzNE/K51tPOaV4D8AAAA/hAQAAAAAAAABzgkAAMYBAAAwryhu39rRPyudbTzmleA/AAAAP4QEAAAAAAAAAc8JAADGAQAA5O9u5hnp0T8rnW085pXgPwAAAD+EBAAAAAAAAAHQCQAAxgEAAJYwtV5U99E/K51tPOaV4D8AAAA/lAQAAAAAAAAB0QkAAMYBAABGcfvWjgXSPyudbTzmleA/AAAAP7MEAAAAAAAAAdIJAADGAQAA+LFBT8kT0j8rnW085pXgPwAAAD+zBAAAAAAAAAHTCQAAxgEAAKryh8cDItI/K51tPOaV4D8AAAA/wwQAAAAAAAAB1AkAAMYBAABaM84/PjDSPyudbTzmleA/AAAAP8MEAAAAAAAAAdUJAADGAQAAwLRaMLNM0j8rnW085pXgPwAAAD/SBAAAAAAAAAHWCQAAxgEAACQ25yAoadI/K51tPOaV4D8AAAA/0gQAAAAAAAAB1wkAAMYBAACGt3MRnYXSPyudbTzmleA/AAAAP+IEAAAAAAAAAdgJAADGAQAAOPi5ideT0j8rnW085pXgPwAAAD/xBAAAAAAAAAHZCQAAxgEAAOo4AAISotI/K51tPOaV4D8AAAA/8QQAAAAAAAAB2gkAAMYBAACceUZ6TLDSPyudbTzmleA/AAAAPwEFAAAAAAAAAdsJAADGAQAAULqM8oa+0j8rnW085pXgPwAAAD/SBQAAAAAAAAHcCQAAxgEAAAD70mrBzNI/K51tPOaV4D8AAAA/4QUAAAAAAAAB3QkAAMYBAACwOxnj+9rSPyudbTzmleA/AAAAP+EFAAAAAAAAAd4JAADGAQAAZnxfWzbp0j8rnW085pXgPwAAAD/xBQAAAAAAAAHfCQAAxgEAABa9pdNw99I/K51tPOaV4D8AAAA/8QUAAAAAAAAB4AkAAMYBAADG/etLqwXTPyudbTzmleA/AAAAPwEGAAAAAAAAAeEJAADGAQAAej4yxOUT0z8rnW085pXgPwAAAD8BBgAAAAAAAAHiCQAAxgEAACx/eDwgItM/K51tPOaV4D8AAAA/EAYAAAAAAAAB4wkAAMYBAADcv760WjDTPyudbTzmleA/AAAAPyAGAAAAAAAAAeQJAADGAQAAkAAFLZU+0z8rnW085pXgPwAAAD8gBgAAAAAAAAHlCQAAxgEAAFT71YW0WK4/EM8cQeLyxz8AAAA/AAAAAAAAAAAB5gkAAMYBAADM9aPD4OatPxDPHEHi8sc/AAAAPwAAAAAAAAAAAecJAADGAQAAPPBxAQ11rT8QzxxB4vLHPwAAAD8AAAAAAAAAAAHoCQAAxgEAAKTqPz85A60/EM8cQeLyxz8AAAA/DwAAAAAAAAAB6QkAAMYBAACk6j8/OQOtPyRB4vLXLsg/AAAAPx8AAAAAAAAAAeoJAADGAQAAJOUNfWWRrD8ss6ekzWrIPwAAAD8fAAAAAAAAAAHrCQAAxgEAAPzZqfi9ras/LLOnpM1qyD8AAAA/LwAAAAAAAAAB7AkAAMYBAAB01Hc26jurP0AlbVbDpsg/AAAAPz4AAAAAAAAAAe0JAADGAQAATMkTskJYqj9gCfi5rh7JPwAAAD8+AAAAAAAAAAHuCQAAxgEAAMzD4e9u5qk/dHu9a6RayT8AAAA/TgAAAAAAAAAB7wkAAMYBAAA0vq8tm3SpP5BfSM+P0sk/AAAAP04AAAAAAAAAAfAJAADGAQAAFLNLqfOQqD+0Q9Mye0rKPwAAAD9dAAAAAAAAAAHxCQAAxgEAAIStGecfH6g/xLWY5HCGyj8AAAA/XQAAAAAAAAAB8gkAAMYBAAD0p+ckTK2nP9QnXpZmwso/AAAAP20AAAAAAAAAAfMJAADGAQAA9KfnJEytpz/omSNIXP7KPwAAAD9tAAAAAAAAAAH0CQAAxgEAANycg6CkyaY/BH6uq0d2yz8AAAA/fQAAAAAAAAAB9QkAAMYBAABEl1He0FemPyRiOQ8z7ss/AAAAP30AAAAAAAAAAfYJAADGAQAAnIa7l1UCpT9IRsRyHmbMPwAAAD+MAAAAAAAAAAH3CQAAxgEAABSBidWBkKQ/aCpP1gnezD8AAAA/jAAAAAAAAAAB+AkAAMYBAADsdSVR2qyjP5iAn+vqkc0/AAAAP5wAAAAAAAAAAfkJAADGAQAAZHDzjgY7oz+4ZCpP1gnOPwAAAD+cAAAAAAAAAAH6CQAAxgEAANRqwcwyyaI//CxAFq35zj8AAAA/rAAAAAAAAAAB+wkAAMYBAABEZY8KX1eiPyyDkCuOrc8/AAAAP6wAAAAAAAAAAfwJAADGAQAAvF9dSIvloT+wbHCgtzDQPwAAAD+7AAAAAAAAAAH9CQAAxgEAACRaK4a3c6E/2Ane3J3G0D8AAAA/uwAAAAAAAAAB/gkAAMYBAACUVPnD4wGhP/A0hmeOINE/AAAAP8sAAAAAAAAAAf8JAADGAQAADE/HARCQoD8IYC7yfnrRPwAAAD/LAAAAAAAAAAEACgAAxgEAANiHxvrQWJ8/NP2bLmUQ0j8AAAA/2gAAAAAAAAABAQoAAMYBAADAfGJ2KXWeP0JvYeBaTNI/AAAAP9oAAAAAAAAAAQIKAADGAQAAmHH+8YGRnT9amglrS6bSPwAAAD/qAAAAAAAAAAEDCgAAxgEAAJhx/vGBkZ0/dMWx9TsA0z8AAAA/6gAAAAAAAAABBAoAAMYBAACYcf7xgZGdP5SpPFkneNM/AAAAP/oAAAAAAAAAAQUKAADGAQAAmHH+8YGRnT+u1OTjF9LTPwAAAD/6AAAAAAAAAAEGCgAAxgEAAJhx/vGBkZ0/yP+Mbggs1D8AAAA/CQEAAAAAAAABBwoAAMYBAACYcf7xgZGdP94qNfn4hdQ/AAAAPwkBAAAAAAAAAQgKAADGAQAAmHH+8YGRnT/4Vd2D6d/UPwAAAD8ZAQAAAAAAAAEJCgAAxgEAAJhx/vGBkZ0/GDpo59RX1T8AAAA/GQEAAAAAAAABCgoAAMYBAACYcf7xgZGdPy5lEHLFsdU/AAAAPykBAAAAAAAAAQsKAADGAQAAmHH+8YGRnT9IkLj8tQvWPwAAAD8pAQAAAAAAAAEMCgAAxgEAAJhx/vGBkZ0/dC0mOZyh1j8AAAA/OAEAAAAAAAABDQoAAMYBAACYcf7xgZGdP4xYzsOM+9Y/AAAAPzgBAAAAAAAAAQ4KAADGAQAA2IfG+tBYnz+kg3ZOfVXXPwAAAD9IAQAAAAAAAAEPCgAAxgEAANiHxvrQWJ8/zCDkimPr1z8AAAA/SAEAAAAAAAABEAoAAMYBAADYh8b60FifP+ZLjBVURdg/AAAAP1cBAAAAAAAAAREKAADGAQAAeEmVPzweoD/8djSgRJ/YPwAAAD9nAQAAAAAAAAESCgAAxgEAAHhJlT88HqA/JhSi3Co12T8AAAA/ZwEAAAAAAAABEwoAAMYBAAAMT8cBEJCgPzw/Smcbj9k/AAAAP3cBAAAAAAAAARQKAADGAQAADE/HARCQoD9WavLxC+nZPwAAAD93AQAAAAAAAAEVCgAAxgEAAJRU+cPjAaE/aty3owEl2j8AAAA/hgEAAAAAAAABFgoAAMYBAAAkWiuGt3OhP3hOfVX3YNo/AAAAP4YBAAAAAAAAARcKAADGAQAAvF9dSIvloT+YMgi54tjaPwAAAD+WAQAAAAAAAAEYCgAAxgEAAERljwpfV6I/sl2wQ9My2z8AAAA/lgEAAAAAAAABGQoAAMYBAADUasHMMsmiP8qIWM7DjNs/AAAAP6YBAAAAAAAAARoKAADGAQAAZHDzjgY7oz/kswBZtObbPwAAAD+mAQAAAAAAAAEbCgAAxgEAAOx1JVHarKM/9CXGCqoi3D8AAAA/tQEAAAAAAAABHAoAAMYBAAAUgYnVgZCkPwpRbpWafNw/AAAAP7UBAAAAAAAAAR0KAADGAQAAnIa7l1UCpT8kfBYgi9bcPwAAAD/FAQAAAAAAAAEeCgAAxgEAACyM7VkpdKU/NO7b0YAS3T8AAAA/xQEAAAAAAAABHwoAAMYBAAC8kR8c/eWlP0ZgoYN2Tt0/AAAAP9QBAAAAAAAAASAKAADGAQAARJdR3tBXpj9W0mY1bIrdPwAAAD/UAQAAAAAAAAEhCgAAxgEAAGyitWJ4O6c/ZkQs52HG3T8AAAA/5AEAAAAAAAABIgoAAMYBAAD0p+ckTK2nP3i28ZhXAt4/AAAAP+QBAAAAAAAAASMKAADGAQAA9KfnJEytpz98b9RxUiDePwAAAD/0AQAAAAAAAAEkCgAAxgEAAIStGecfH6g/iCi3Sk0+3j8AAAA/9AEAAAAAAAABJQoAAMYBAACErRnnHx+oP5DhmSNIXN4/AAAAPwMCAAAAAAAAASYKAADGAQAAFLNLqfOQqD+Wmnz8QnrePwAAAD8TAgAAAAAAAAEnCgAAxgEAAJy4fWvHAqk/lpp8/EJ63j8AAAA/IwIAAAAAAAABKAoAAMYBAACcuH1rxwKpP6JTX9U9mN4/AAAAPyMCAAAAAAAAASkKAADGAQAAnLh9a8cCqT+qDEKuOLbePwAAAD8yAgAAAAAAAAEqCgAAxgEAADS+ry2bdKk/qgxCrji23j8AAAA/MgIAAAAAAAABKwoAAMYBAAA0vq8tm3SpP67FJIcz1N4/AAAAP0ICAAAAAAAAASwKAADGAQAAzMPh727mqT+uxSSHM9TePwAAAD9CAgAAAAAAAAEtCgAAxgEAAMzD4e9u5qk/tn4HYC7y3j8AAAA/UQIAAAAAAAABLgoAAMYBAADMw+HvbuapP8I36jgpEN8/AAAAP2ECAAAAAAAAAS8KAADGAQAATMkTskJYqj/CN+o4KRDfPwAAAD9hAgAAAAAAAAEwCgAAxgEAAEzJE7JCWKo/yPDMESQu3z8AAAA/gAIAAAAAAAABMQoAAMYBAADkzkV0FsqqP8jwzBEkLt8/AAAAPx0DAAAAAAAAATIKAADGAQAAdNR3Nuo7qz/I8MwRJC7fPwAAAD8sAwAAAAAAAAEzCgAAxgEAAN7B0FYNeNg/EnLFsfU74D8AAAA/AAAAAAAAAAABNAoAAMYBAACOAhfPR4bYPxJyxbH1O+A/AAAAPwAAAAAAAAAAATUKAADGAQAA8oOjv7yi2D8ScsWx9TvgPwAAAD8fAAAAAAAAAAE2CgAAxgEAAFgFMLAxv9g/EnLFsfU74D8AAAA/PgAAAAAAAAABNwoAAMYBAAC6hrygptvYPxJyxbH1O+A/AAAAPz4AAAAAAAAAATgKAADGAQAAHghJkRv42D8ScsWx9TvgPwAAAD8+AAAAAAAAAAE5CgAAxgEAAIKJ1YGQFNk/EnLFsfU74D8AAAA/TgAAAAAAAAABOgoAAMYBAADmCmJyBTHZPxJyxbH1O+A/AAAAP10AAAAAAAAAATsKAADGAQAA+sw027Rb2T8ScsWx9TvgPwAAAD9dAAAAAAAAAAE8CgAAxgEAAF5OwcspeNk/EnLFsfU74D8AAAA/XQAAAAAAAAABPQoAAMYBAAB0EJQ02aLZPxJyxbH1O+A/AAAAP20AAAAAAAAAAT4KAADGAQAAitJmnYjN2T8ScsWx9TvgPwAAAD99AAAAAAAAAAE/CgAAxgEAAFDVf35yBto/EnLFsfU74D8AAAA/fQAAAAAAAAABQAoAAMYBAABml1LnITHaPxJyxbH1O+A/AAAAP4wAAAAAAAAAAUEKAADGAQAAfFklUNFb2j8ScsWx9TvgPwAAAD+MAAAAAAAAAAFCCgAAxgEAAJIb+LiAhto/EnLFsfU74D8AAAA/nAAAAAAAAAABQwoAAMYBAACm3cohMLHaPxJyxbH1O+A/AAAAP5wAAAAAAAAAAUQKAADGAQAAIiEqe1T42j+OFVRF+CzgPwAAAD+sAAAAAAAAAAFFCgAAxgEAAJpkidR4P9s/Crni2Pod4D8AAAA/rAAAAAAAAAABRgoAAMYBAABiZ6K1YnjbPwq54tj6HeA/AAAAP7sAAAAAAAAAAUcKAADGAQAA3KoBD4e/2z+FXHFs/Q7gPwAAAD+7AAAAAAAAAAFICgAAxgEAAPBs1Hc26ts/hVxxbP0O4D8AAAA/ywAAAAAAAAABSQoAAMYBAAC4b+1YICPcP4VccWz9DuA/AAAAP8sAAAAAAAAAAUoKAADGAQAAMrNMskRq3D+FXHFs/Q7gPwAAAD/aAAAAAAAAAAFLCgAAxgEAAEh1Hxv0lNw/hVxxbP0O4D8AAAA/2gAAAAAAAAABTAoAAMYBAABeN/KDo7/cP4VccWz9DuA/AAAAP+oAAAAAAAAAAU0KAADGAQAAJDoLZY343D+FXHFs/Q7gPwAAAD/qAAAAAAAAAAFOCgAAxgEAADr83c08I90/hVxxbP0O4D8AAAA/+gAAAAAAAAABTwoAAMYBAACefWq+sT/dP4VccWz9DuA/AAAAP/oAAAAAAAAAAVAKAADGAQAAAP/2riZc3T+FXHFs/Q7gPwAAAD8JAQAAAAAAAAFRCgAAxgEAAGSAg5+beN0/hVxxbP0O4D8AAAA/CQEAAAAAAAABUgoAAMYBAAAWwckX1obdP4VccWz9DuA/AAAAPxkBAAAAAAAAAVMKAADGAQAAekJWCEuj3T+FXHFs/Q7gPwAAAD8ZAQAAAAAAAAFUCgAAxgEAAN7D4vi/v90/hVxxbP0O4D8AAAA/KQEAAAAAAAABVQoAAMYBAABCRW/pNNzdP4VccWz9DuA/AAAAPykBAAAAAAAAAVYKAADGAQAApMb72an43T+FXHFs/Q7gPwAAAD84AQAAAAAAAAFXCgAAxgEAAApIiMoeFd4/hVxxbP0O4D8AAAA/OAEAAAAAAAABWAoAAMYBAAAgClszzj/eP4VccWz9DuA/AAAAP0gBAAAAAAAAAVkKAADGAQAA5gx0FLh43j+FXHFs/Q7gPwAAAD9IAQAAAAAAAAFaCgAAxgEAAPzORn1no94/hVxxbP0O4D8AAAA/VwEAAAAAAAABWwoAAMYBAADC0V9eUdzeP4VccWz9DuA/AAAAP1cBAAAAAAAAAVwKAADGAQAA1pMyxwAH3z+FXHFs/Q7gPwAAAD9nAQAAAAAAAAFdCgAAxgEAAFLXkSAlTt8/hVxxbP0O4D8AAAA/ZwEAAAAAAAABXgoAAMYBAAAY2qoBD4ffP4VccWz9DuA/AAAAP3EBAAAAAAAAAV8KAADGAQAAlB0KWzPO3z+FXHFs/Q7gPwAAAD+AAQAAAAAAAAFgCgAAxgEAAC2QEZ6OA+A/hVxxbP0O4D8AAAA/gAEAAAAAAAABYQoAAMYBAADpMcHKICfgP4VccWz9DuA/AAAAP4ABAAAAAAAAAWIKAADGAQAA9ZIqf3g84D+FXHFs/Q7gPwAAAD+QAQAAAAAAAAFjCgAAxgEAALI02qsKYOA/Crni2Pod4D8AAAA/kAEAAAAAAAABZAoAAMYBAAC8lUNgYnXgPwq54tj6HeA/AAAAP6ABAAAAAAAAAWUKAADGAQAAx/asFLqK4D8KueLY+h3gPwAAAD+gAQAAAAAAAAFmCgAAxgEAANFXFskRoOA/Crni2Pod4D8AAAA/rwEAAAAAAAABZwoAAMYBAAA12aK5hrzgPwq54tj6HeA/AAAAP78BAAAAAAAAAWgKAADGAQAAQToMbt7R4D8KueLY+h3gPwAAAD+/AQAAAAAAAAFpCgAAxgEAAEubdSI25+A/Crni2Pod4D8AAAA/vwEAAAAAAAABagoAAMYBAAD927uacPXgPwq54tj6HeA/AAAAP84BAAAAAAAAAWsKAADGAQAArhwCE6sD4T8KueLY+h3gPwAAAD/eAQAAAAAAAAFsCgAAxgEAAAg9JU/ICuE/Crni2Pod4D8AAAA/3gEAAAAAAAABbQoAAMYBAABgXUiL5RHhPwq54tj6HeA/AAAAP+4BAAAAAAAAAW4KAADGAQAAuH1rxwIZ4T8KueLY+h3gPwAAAD/9AQAAAAAAAAFvCgAAxgEAABKejgMgIOE/Crni2Pod4D8AAAA/HQIAAAAAAAABcAoAAMYBAABsvrE/PSfhPwq54tj6HeA/AAAAPx0CAAAAAAAAAXEKAADGAQAAxN7Ue1ou4T8KueLY+h3gPwAAAD8sAgAAAAAAAAFyCgAAxgEAAB3/97d3NeE/Crni2Pod4D8AAAA/LAIAAAAAAAABcwoAAMYBAADOPz4wskPhPwq54tj6HeA/AAAAPzwCAAAAAAAAAXQKAADGAQAAKGBhbM9K4T8KueLY+h3gPwAAAD9LAgAAAAAAAAF1CgAAxgEAAIGAhKjsUeE/Crni2Pod4D8AAAA/SwIAAAAAAAABdgoAAMYBAADZoKfkCVnhPwq54tj6HeA/AAAAP1sCAAAAAAAAAXcKAADGAQAAM8HKICdg4T8KueLY+h3gPwAAAD+KAgAAAAAAAAF4CgAAxgEAAIvh7VxEZ+E/hVxxbP0O4D8AAAA/mgIAAAAAAAABeQoAAMYBAAAvqfKHxwPiPwq54tj6HeA/AAAAPwAAAAAAAAAAAXoKAADGAQAA14jPS6r84T8KueLY+h3gPwAAAD8AAAAAAAAAAAF7CgAAxgEAAH9orA+N9eE/Crni2Pod4D8AAAA/HwAAAAAAAAABfAoAAMYBAAAkSInTb+7hP44VVEX4LOA/AAAAPy8AAAAAAAAAAX0KAADGAQAAzCdml1Ln4T8ScsWx9TvgPwAAAD8vAAAAAAAAAAF+CgAAxgEAAHQHQ1s14OE/EnLFsfU74D8AAAA/QwAAAAAAAAABfwoAAMYBAAAa5x8fGNnhPxJyxbH1O+A/AAAAP0MAAAAAAAAAAYAKAADGAQAAaqbZpt3K4T+UzjYe80rgPwAAAD9TAAAAAAAAAAGBCgAAxgEAAAQlTbZoruE/lM42HvNK4D8AAAA/YwAAAAAAAAABggoAAMYBAAD5w+MBEZnhP5TONh7zSuA/AAAAP2MAAAAAAAAAAYMKAADGAQAASYOdidaK4T8aK6iK8FngPwAAAD9yAAAAAAAAAAGECgAAxgEAAD0iNNV+deE/GiuoivBZ4D8AAAA/cgAAAAAAAAABhQoAAMYBAAAzwcogJ2DhPxorqIrwWeA/AAAAP4IAAAAAAAAAAYYKAADGAQAAgYCEqOxR4T8aK6iK8FngPwAAAD+CAAAAAAAAAAGHCgAAxgEAAM4/PjCyQ+E/GiuoivBZ4D8AAAA/kQAAAAAAAAABiAoAAMYBAAAd//e3dzXhPxorqIrwWeA/AAAAP5EAAAAAAAAAAYkKAADGAQAAbL6xPz0n4T8aK6iK8FngPwAAAD+hAAAAAAAAAAGKCgAAxgEAABKejgMgIOE/GiuoivBZ4D8AAAA/0AAAAAAAAAABiwoAAMYBAAC4fWvHAhnhPxorqIrwWeA/AAAAP+AAAAAAAAAAAYwKAADGAQAAYF1Ii+UR4T8aK6iK8FngPwAAAD/gAAAAAAAAAAGNCgAAxgEAAAg9JU/ICuE/GiuoivBZ4D8AAAA/7wAAAAAAAAABjgoAAMYBAACuHAITqwPhP5TONh7zSuA/AAAAP/8AAAAAAAAAAY8KAADGAQAA/du7mnD14D8ScsWx9TvgPwAAAD//AAAAAAAAAAGQCgAAxgEAAEubdSI25+A/jhVURfgs4D8AAAA/DgEAAAAAAAABkQoAAMYBAADyelLmGODgPwq54tj6HeA/AAAAPw4BAAAAAAAAAZIKAADGAQAAQToMbt7R4D+FXHFs/Q7gPwAAAD8eAQAAAAAAAAGTCgAAxgEAAOcZ6THByuA/+kYdJwXi3z8AAAA/LgEAAAAAAAABlAoAAMYBAAA12aK5hrzgP/KNOk4KxN8/AAAAPy4BAAAAAAAAAZUKAADGAQAA3bh/fWm14D/q1Fd1D6bfPwAAAD89AQAAAAAAAAGWCgAAxgEAAIOYXEFMruA/4Bt1nBSI3z8AAAA/PQEAAAAAAAABlwoAAMYBAAAqeDkFL6fgP9Cpr+oeTN8/AAAAP00BAAAAAAAAAZgKAADGAQAAKng5BS+n4D/I8MwRJC7fPwAAAD9NAQAAAAAAAAGZCgAAxgEAANFXFskRoOA/yPDMESQu3z8AAAA/XQEAAAAAAAABmgoAAMYBAAB4N/OM9JjgP8I36jgpEN8/AAAAP10BAAAAAAAAAZsKAADGAQAAeDfzjPSY4D+2fgdgLvLePwAAAD9sAQAAAAAAAAGcCgAAxgEAACAX0FDXkeA/tn4HYC7y3j8AAAA/bAEAAAAAAAABnQoAAMYBAAAgF9BQ15HgP67FJIcz1N4/AAAAP3wBAAAAAAAAAZ4KAADGAQAAIBfQUNeR4D+qDEKuOLbePwAAAD98AQAAAAAAAAGfCgAAxgEAAMf2rBS6iuA/qgxCrji23j8AAAA/iwEAAAAAAAABoAoAAMYBAADH9qwUuorgP6JTX9U9mN4/AAAAP4sBAAAAAAAAAaEKAADGAQAAx/asFLqK4D+Wmnz8QnrePwAAAD+bAQAAAAAAAAGiCgAAxgEAAG7Widicg+A/lpp8/EJ63j8AAAA/mwEAAAAAAAABowoAAMYBAABu1onYnIPgP5DhmSNIXN4/AAAAP6sBAAAAAAAAAaQKAADGAQAAFLZmnH984D+IKLdKTT7ePwAAAD+rAQAAAAAAAAGlCgAAxgEAALyVQ2BideA/fG/UcVIg3j8AAAA/ugEAAAAAAAABpgoAAMYBAAC8lUNgYnXgP3i28ZhXAt4/AAAAP7oBAAAAAAAAAacKAADGAQAAYnUgJEVu4D9u/Q7AXOTdPwAAAD/KAQAAAAAAAAGoCgAAxgEAAGJ1ICRFbuA/ZkQs52HG3T8AAAA/ygEAAAAAAAABqQoAAMYBAABidSAkRW7gP16LSQ5nqN0/AAAAP9oBAAAAAAAAAaoKAADGAQAAYnUgJEVu4D9W0mY1bIrdPwAAAD/pAQAAAAAAAAGrCgAAxgEAAGJ1ICRFbuA/ThmEXHFs3T8AAAA/6QEAAAAAAAABrAoAAMYBAABidSAkRW7gP0ZgoYN2Tt0/AAAAP/kBAAAAAAAAAa0KAADGAQAAYnUgJEVu4D807tvRgBLdPwAAAD/5AQAAAAAAAAGuCgAAxgEAAGJ1ICRFbuA/MDX5+IX03D8AAAA/CAIAAAAAAAABrwoAAMYBAABidSAkRW7gPxzDM0eQuNw/AAAAPxgCAAAAAAAAAbAKAADGAQAAYnUgJEVu4D8WClFulZrcPwAAAD8YAgAAAAAAAAGxCgAAxgEAAGJ1ICRFbuA/ApiLvJ9e3D8AAAA/KAIAAAAAAAABsgoAAMYBAAC8lUNgYnXgP/QlxgqqItw/AAAAPygCAAAAAAAAAbMKAADGAQAAFLZmnH984D/kswBZtObbPwAAAD83AgAAAAAAAAG0CgAAxgEAAMf2rBS6iuA/1EE7p76q2z8AAAA/RwIAAAAAAAABtQoAAMYBAAB4N/OM9JjgP8LPdfXIbts/AAAAP0cCAAAAAAAAAbYKAADGAQAA3bh/fWm14D+yXbBD0zLbPwAAAD9UAgAAAAAAAAG3CgAAxgEAAOcZ6THByuA/oOvqkd322j8AAAA/ZAIAAAAAAAABuAoAAMYBAADyelLmGODgP5gyCLni2No/AAAAP2QCAAAAAAAAAbkKAADGAQAArhwCE6sD4T+IwEIH7ZzaPwAAAD9zAgAAAAAAAAG6CgAAxgEAAMTe1HtaLuE/ggdgLvJ+2j8AAAA/cwIAAAAAAAABuwoAAMYBAACBgISo7FHhP26Vmnz8Qto/AAAAP4MCAAAAAAAAAbwKAADGAQAAPSI01X514T9q3LejASXaPwAAAD+SAgAAAAAAAAG9CgAAxgEAAEmDnYnWiuE/YiPVygYH2j8AAAA/kgIAAAAAAAABvgoAAMYBAABT5AY+LqDhP2Ij1coGB9o/AAAAP6ICAAAAAAAAAb8KAADGAQAABCVNtmiu4T9iI9XKBgfaPwAAAD+iAgAAAAAAAAHACgAAxgEAALZlky6jvOE/YiPVygYH2j8AAAA/sgIAAAAAAAABwQoAAMYBAAAPhrZqwMPhP2Ij1coGB9o/AAAAP7ICAAAAAAAAAcIKAADGAQAAaqbZpt3K4T9iI9XKBgfaPwAAAD/BAgAAAAAAAAHDCgAAxgEAAMLG/OL60eE/YiPVygYH2j8AAAA/4QIAAAAAAAABxAoAAMYBAAAa5x8fGNnhP2Ij1coGB9o/AAAAP/ACAAAAAAAAAcUKAADGAQAAdAdDWzXg4T9q3LejASXaPwAAAD/wAgAAAAAAAAHGCgAAxgEAAMwnZpdS5+E/bpWafPxC2j8AAAA/AAMAAAAAAAABxwoAAMYBAAAkSInTb+7hP3hOfVX3YNo/AAAAPwADAAAAAAAAAcgKAADGAQAA14jPS6r84T+IwEIH7ZzaPwAAAD8PAwAAAAAAAAHJCgAAxgEAAInJFcTkCuI/mDIIueLY2j8AAAA/DwMAAAAAAAABygoAAMYBAAA6Clw8HxniP6qkzWrYFNs/AAAAPx8DAAAAAAAAAcsKAADGAQAARWvF8HYu4j+6FpMczlDbPwAAAD8fAwAAAAAAAAHMCgAAxgEAAKrsUeHrSuI/yohYzsOM2z8AAAA/LwMAAAAAAAABzQoAAMYBAABbLZhZJlniP+ps4zGvBNw/AAAAPy8DAAAAAAAAAc4KAADGAQAADG7e0WBn4j8CmIu8n17cPwAAAD8+AwAAAAAAAAHPCgAAxgEAAMCuJEqbdeI/FgpRbpWa3D8AAAA/PgMAAAAAAAAB0AoAAMYBAAAYz0eGuHziPyR8FiCL1tw/AAAAP04DAAAAAAAAAdEKAADGAQAAcO9qwtWD4j807tvRgBLdPwAAAD9OAwAAAAAAAAHSCgAAxgEAACIwsToQkuI/RmChg3ZO3T8AAAA/XgMAAAAAAAAB0woAAMYBAAAiMLE6EJLiP1bSZjVsit0/AAAAP14DAAAAAAAAAdQKAADGAQAAIjCxOhCS4j9mRCznYcbdPwAAAD9tAwAAAAAAAAHVCgAAxgEAACIwsToQkuI/bv0OwFzk3T8AAAA/bQMAAAAAAAAB1goAAMYBAAAiMLE6EJLiP3xv1HFSIN4/AAAAP30DAAAAAAAAAdcKAADGAQAAIjCxOhCS4j+IKLdKTT7ePwAAAD99AwAAAAAAAAHYCgAAxgEAACIwsToQkuI/kOGZI0hc3j8AAAA/jAMAAAAAAAAB2QoAAMYBAAAiMLE6EJLiP5aafPxCet4/AAAAP5wDAAAAAAAAAdoKAADGAQAAIjCxOhCS4j+qDEKuOLbePwAAAD+sAwAAAAAAAAHbCgAAxgEAAMoPjv7yiuI/rsUkhzPU3j8AAAA/rAMAAAAAAAAB3AoAAMYBAABw72rC1YPiP8I36jgpEN8/AAAAP7sDAAAAAAAAAd0KAADGAQAAGM9Hhrh84j/Qqa/qHkzfPwAAAD+7AwAAAAAAAAHeCgAAxgEAAMCuJEqbdeI/2GKSwxlq3z8AAAA/ywMAAAAAAAAB3woAAMYBAABmjgEOfm7iP+AbdZwUiN8/AAAAP8sDAAAAAAAAAeAKAADGAQAADG7e0WBn4j/q1Fd1D6bfPwAAAD/bAwAAAAAAAAHhCgAAxgEAAAxu3tFgZ+I/8o06TgrE3z8AAAA/2wMAAAAAAAAB4goAAMYBAAC0TbuVQ2DiP/pGHScF4t8/AAAAP+oDAAAAAAAAAeMKAADGAQAAtE27lUNg4j8BAAAAAADgPwAAAD/qAwAAAAAAAAHkCgAAxgEAAFstmFkmWeI/AQAAAAAA4D8AAAA/+gMAAAAAAAAB5QoAAMYBAABbLZhZJlniP4VccWz9DuA/AAAAPwkEAAAAAAAAAeYKAADGAQAAWy2YWSZZ4j8KueLY+h3gPwAAAD8pBAAAAAAAAAHnCgAAxgEAAAINdR0JUuI/Crni2Pod4D8AAAA/OAQAAAAAAAAB6AoAAMYBAAACDXUdCVLiP44VVEX4LOA/AAAAPzgEAAAAAAAAAekKAADGAQAAquxR4etK4j+OFVRF+CzgPwAAAD9IBAAAAAAAAAHqCgAAxgEAAJ+M8X1t2eQ/pUD8z+iG4D8AAAA/AAAAAAAAAAAB6woAAMYBAAD4rBS6iuDkP6VA/M/ohuA/AAAAPwAAAAAAAAAAAewKAADGAQAAUc039qfn5D+lQPzP6IbgPwAAAD9eAAAAAAAAAAHtCgAAxgEAAKntWjLF7uQ/IeSKY+t34D8AAAA/XgAAAAAAAAAB7goAAMYBAABbLqGq//zkPyHkimPrd+A/AAAAP24AAAAAAAAAAe8KAADGAQAADm/nIjoL5T+ehxn37WjgPwAAAD99AAAAAAAAAAHwCgAAxgEAAL6vLZt0GeU/GiuoivBZ4D8AAAA/fQAAAAAAAAAB8QoAAMYBAABw8HMTryflP5TONh7zSuA/AAAAP40AAAAAAAAAAfIKAADGAQAAfFHdxwY95T8ScsWx9TvgPwAAAD+NAAAAAAAAAAHzCgAAxgEAAIayRnxeUuU/jhVURfgs4D8AAAA/nQAAAAAAAAAB9AoAAMYBAAA584z0mGDlPwq54tj6HeA/AAAAP50AAAAAAAAAAfUKAADGAQAAm3QZ5Q195T+FXHFs/Q7gPwAAAD+sAAAAAAAAAAH2CgAAxgEAAE61X11Ii+U/hVxxbP0O4D8AAAA/rAAAAAAAAAAB9woAAMYBAABZFskRoKDlP4VccWz9DuA/AAAAP7wAAAAAAAAAAfgKAADGAQAAZHcyxve15T8BAAAAAADgPwAAAD+8AAAAAAAAAAH5CgAAxgEAAG7Ym3pPy+U/AQAAAAAA4D8AAAA/ywAAAAAAAAAB+goAAMYBAAB6OQUvp+DlPwEAAAAAAOA/AAAAP8sAAAAAAAAAAfsKAADGAQAA3bqRHxz95T8BAAAAAADgPwAAAD/bAAAAAAAAAAH8CgAAxgEAAOcb+9NzEuY/AQAAAAAA4D8AAAA/2wAAAAAAAAAB/QoAAMYBAACZXEFMriDmPwEAAAAAAOA/AAAAP+sAAAAAAAAAAf4KAADGAQAApb2qAAY25j8BAAAAAADgPwAAAD/rAAAAAAAAAAH/CgAAxgEAAK8eFLVdS+Y/hVxxbP0O4D8AAAA/+gAAAAAAAAABAAsAAMYBAAASoKCl0mfmP4VccWz9DuA/AAAAP/oAAAAAAAAAAQELAADGAQAAa8DD4e9u5j+FXHFs/Q7gPwAAAD8KAQAAAAAAAAECCwAAxgEAAHYhLZZHhOY/Crni2Pod4D8AAAA/CgEAAAAAAAABAwsAAMYBAAAoYnMOgpLmPwq54tj6HeA/AAAAPxoBAAAAAAAAAQQLAADGAQAAgIKWSp+Z5j8KueLY+h3gPwAAAD8pAQAAAAAAAAEFCwAAxgEAANuiuYa8oOY/jhVURfgs4D8AAAA/KQEAAAAAAAABBgsAAMYBAAAzw9zC2afmP44VVEX4LOA/AAAAPzkBAAAAAAAAAQcLAADGAQAAjOP//vau5j+OFVRF+CzgPwAAAD85AQAAAAAAAAEICwAAxgEAAOUDIzsUtuY/jhVURfgs4D8AAAA/WAEAAAAAAAABCQsAAMYBAACWRGmzTsTmP44VVEX4LOA/AAAAP1gBAAAAAAAAAQoLAADGAQAASYWvK4nS5j+OFVRF+CzgPwAAAD9oAQAAAAAAAAELCwAAxgEAAPvF9aPD4OY/EnLFsfU74D8AAAA/aAEAAAAAAAABDAsAAMYBAAAGJ19YG/bmPxJyxbH1O+A/AAAAP3cBAAAAAAAAAQ0LAADGAQAAt2el0FUE5z+UzjYe80rgPwAAAD93AQAAAAAAAAEOCwAAxgEAABzpMcHKIOc/lM42HvNK4D8AAAA/hwEAAAAAAAABDwsAAMYBAAB0CVX95yfnP5TONh7zSuA/AAAAP4cBAAAAAAAAARALAADGAQAAJkqbdSI25z+UzjYe80rgPwAAAD+XAQAAAAAAAAERCwAAxgEAANiK4e1cROc/lM42HvNK4D8AAAA/lwEAAAAAAAABEgsAAMYBAACJyydml1LnP5TONh7zSuA/AAAAP6YBAAAAAAAAARMLAADGAQAAOwxu3tFg5z+UzjYe80rgPwAAAD+mAQAAAAAAAAEUCwAAxgEAAO1MtFYMb+c/lM42HvNK4D8AAAA/tgEAAAAAAAABFQsAAMYBAACfjfrORn3nP5TONh7zSuA/AAAAP7YBAAAAAAAAARYLAADGAQAAUc5AR4GL5z+UzjYe80rgPwAAAD/FAQAAAAAAAAEXCwAAxgEAAKnuY4Oekuc/lM42HvNK4D8AAAA/xQEAAAAAAAABGAsAAMYBAABcL6r72KDnP5TONh7zSuA/AAAAP9UBAAAAAAAAARkLAADGAQAADXDwcxOv5z8ScsWx9TvgPwAAAD/VAQAAAAAAAAEaCwAAxgEAAL6wNuxNvec/EnLFsfU74D8AAAA/5QEAAAAAAAABGwsAAMYBAAAY0Vkoa8TnPxJyxbH1O+A/AAAAP+UBAAAAAAAAARwLAADGAQAAyhGgoKXS5z8ScsWx9TvgPwAAAD/0AQAAAAAAAAEdCwAAxgEAAHxS5hjg4Oc/EnLFsfU74D8AAAA/9AEAAAAAAAABHgsAAMYBAADVcglV/efnPxJyxbH1O+A/AAAAPwQCAAAAAAAAAR8LAADGAQAAh7NPzTf25z8ScsWx9TvgPwAAAD8EAgAAAAAAAAEgCwAAxgEAAN/TcglV/ec/EnLFsfU74D8AAAA/FAIAAAAAAAABIQsAAMYBAAA49JVFcgToPxJyxbH1O+A/AAAAPxQCAAAAAAAAASILAADGAQAAkRS5gY8L6D8ScsWx9TvgPwAAAD8jAgAAAAAAAAEjCwAAxgEAAOs03L2sEug/EnLFsfU74D8AAAA/MwIAAAAAAAABJAsAAMYBAABDVf/5yRnoPxJyxbH1O+A/AAAAP0ICAAAAAAAAASULAADGAQAAnXUiNucg6D8ScsWx9TvgPwAAAD9UAgAAAAAAAAEmCwAAxgEAAEDICE/HAWA/Rx0nBeJ/5j8AAAA/AAAAAAAAAAABJwsAAMYBAABAISlyAx9nP0cdJwXif+Y/AAAAPwAAAAAAAAAAASgLAADGAQAAAHpJlT88bj9HHScF4n/mPwAAAD8fAAAAAAAAAAEpCwAAxgEAAIDpNNy9rHI/zXmYcd+O5j8AAAA/LwAAAAAAAAABKgsAAMYBAAAAFsXtWzt2P815mHHfjuY/AAAAPy8AAAAAAAAAASsLAADGAQAAgEJV//nJeT/NeZhx347mPwAAAD8+AAAAAAAAAAEsCwAAxgEAALDNOhGbc4A/zXmYcd+O5j8AAAA/TgAAAAAAAAABLQsAAMYBAAAg+soiOQKEP1HWCd7cneY/AAAAP04AAAAAAAAAAS4LAADGAQAAoCZbNNeQhz9R1gne3J3mPwAAAD9eAAAAAAAAAAEvCwAAxgEAAIB/e1cTro4/UdYJ3tyd5j8AAAA/YQAAAAAAAAABMAsAAMYBAAAI1oW0WB6RP9Uye0rarOY/AAAAP3AAAAAAAAAAATELAADGAQAAYPexQU/Jkz/VMntK2qzmPwAAAD+AAAAAAAAAAAEyCwAAxgEAALgY3s5FdJY/WY/stte75j8AAAA/gAAAAAAAAAABMwsAAMYBAAAQOgpcPB+ZP1mP7LbXu+Y/AAAAP4AAAAAAAAAAATQLAADGAQAAgGaabdqtnD/d610j1crmPwAAAD+PAAAAAAAAAAE1CwAAxgEAAHhJlT88HqA/3etdI9XK5j8AAAA/nwAAAAAAAAABNgsAAMYBAAAkWiuGt3OhP93rXSPVyuY/AAAAP58AAAAAAAAAATcLAADGAQAA7HUlUdqsoz9hSM+P0tnmPwAAAD+fAAAAAAAAAAE4CwAAxgEAAJyGu5dVAqU/YUjPj9LZ5j8AAAA/rwAAAAAAAAABOQsAAMYBAABsorVieDunP2FIz4/S2eY/AAAAP74AAAAAAAAAAToLAADGAQAAnLh9a8cCqT9hSM+P0tnmPwAAAD++AAAAAAAAAAE7CwAAxgEAAEzJE7JCWKo/YUjPj9LZ5j8AAAA/zgAAAAAAAAABPAsAAMYBAAD82an4va2rP2FIz4/S2eY/AAAAP84AAAAAAAAAAT0LAADGAQAAPPBxAQ11rT9hSM+P0tnmPwAAAD/eAAAAAAAAAAE+CwAAxgEAAOQACEiIyq4/YUjPj9LZ5j8AAAA/3gAAAAAAAAABPwsAAMYBAADKCE/HARCwP2FIz4/S2eY/AAAAP+0AAAAAAAAAAUALAADGAQAAHhGaar+6sD/lpED8z+jmPwAAAD/tAAAAAAAAAAFBCwAAxgEAAD4c/u5mnrE/5aRA/M/o5j8AAAA//QAAAAAAAAABQgsAAMYBAACWJEmSJEmyP+WkQPzP6OY/AAAAP/0AAAAAAAAAAUMLAADGAQAA6iyUNeLzsj/lpED8z+jmPwAAAD8MAQAAAAAAAAFECwAAxgEAAEI139ifnrM/5aRA/M/o5j8AAAA/DAEAAAAAAAABRQsAAMYBAAAmQ1w+Mbu0P2kBsmjN9+Y/AAAAPxwBAAAAAAAAAUYLAADGAQAAekun4e5ltT9pAbJozffmPwAAAD8cAQAAAAAAAAFHCwAAxgEAAF5ZJEeAgrY/610j1coG5z8AAAA/LAEAAAAAAAABSAsAAMYBAAB+ZIjLJ2a3P/UWBq7FJOc/AAAAPywBAAAAAAAAAUkLAADGAQAA1mzTbuUQuD/1FgauxSTnPwAAAD87AQAAAAAAAAFKCwAAxgEAALp6UNR2Lbk/9RYGrsUk5z8AAAA/OwEAAAAAAAABSwsAAMYBAACiiM05CEq6P3lzdxrDM+c/AAAAP0sBAAAAAAAAAUwLAADGAQAA9pAY3cX0uj95c3cawzPnPwAAAD9LAQAAAAAAAAFNCwAAxgEAAE6ZY4CDn7s/eXN3GsMz5z8AAAA/WwEAAAAAAAABTgsAAMYBAACioa4jQUq8P//P6IbAQuc/AAAAP1sBAAAAAAAAAU8LAADGAQAA+qn5xv70vD//z+iGwELnPwAAAD9qAQAAAAAAAAFQCwAAxgEAABK1XUum2L0//8/ohsBC5z8AAAA/agEAAAAAAAABUQsAAMYBAABuvajuY4O+P4EsWvO9Uec/AAAAP3oBAAAAAAAAAVILAADGAQAAwsXzkSEuvz+BLFrzvVHnPwAAAD96AQAAAAAAAAFTCwAAxgEAABrOPjXf2L8/BYnLX7tg5z8AAAA/iQEAAAAAAAABVAsAAMYBAACZbNFcQ17APwWJy1+7YOc/AAAAP4kBAAAAAAAAAVULAADGAQAAxfB2LqKzwD8Fictfu2DnPwAAAD+ZAQAAAAAAAAFWCwAAxgEAAO90HAABCcE/BYnLX7tg5z8AAAA/mQEAAAAAAAABVwsAAMYBAADl+9qySZfBPwWJy1+7YOc/AAAAP6kBAAAAAAAAAVgLAADGAQAAcQENdR0Jwj8Fictfu2DnPwAAAD+pAQAAAAAAAAFZCwAAxgEAAGeIyydml8I/BYnLX7tg5z8AAAA/uAEAAAAAAAABWgsAAMYBAADzjf3pOQnDPwWJy1+7YOc/AAAAP7gBAAAAAAAAAVsLAADGAQAAHRKju5hewz+L5TzMuG/nPwAAAD/IAQAAAAAAAAFcCwAAxgEAALEX1X1s0MM/DUKuOLZ+5z8AAAA/yAEAAAAAAAABXQsAAMYBAADdm3pPyyXEPw1Crji2fuc/AAAAP9gBAAAAAAAAAV4LAADGAQAAByAgISp7xD8NQq44tn7nPwAAAD/YAQAAAAAAAAFfCwAAxgEAADOkxfKI0MQ/kZ4fpbON5z8AAAA/5wEAAAAAAAABYAsAAMYBAABdKGvE5yXFP5GeH6Wzjec/AAAAP+cBAAAAAAAAAWELAADGAQAA6S2dhruXxT+Rnh+ls43nPwAAAD/3AQAAAAAAAAFiCwAAxgEAABWyQlga7cU/kZ4fpbON5z8AAAA/9wEAAAAAAAABYwsAAMYBAAA/NugpeULGP5GeH6Wzjec/AAAAPwYCAAAAAAAAAWQLAADGAQAACTkBC2N7xj+Rnh+ls43nPwAAAD8GAgAAAAAAAAFlCwAAxgEAAM87GuxMtMY/kZ4fpbON5z8AAAA/FgIAAAAAAAABZgsAAMYBAAD5v7+9qwnHP5GeH6Wzjec/AAAAPyYCAAAAAAAAAWcLAADGAQAAJURljwpfxz+Rnh+ls43nPwAAAD8mAgAAAAAAAAFoCwAAxgEAALVJl1He0Mc/kZ4fpbON5z8AAAA/NQIAAAAAAAABaQsAAMYBAADhzTwjPSbIP5GeH6Wzjec/AAAAPzUCAAAAAAAAAWoLAADGAQAADVLi9Jt7yD+Rnh+ls43nPwAAAD9FAgAAAAAAAAFrCwAAxgEAADfWh8b60Mg/kZ4fpbON5z8AAAA/RQIAAAAAAAABbAsAAMYBAAAnXUZ5Q1/JP5GeH6Wzjec/AAAAP1UCAAAAAAAAAW0LAADGAQAAUeHrSqK0yT+Rnh+ls43nPwAAAD9VAgAAAAAAAAFuCwAAxgEAAOPmHQ12Jso/mVcCfq6r5z8AAAA/ZAIAAAAAAAABbwsAAMYBAABz7E/PSZjKP5lXAn6uq+c/AAAAP2QCAAAAAAAAAXALAADGAQAAnXD1oKjtyj+ZVwJ+rqvnPwAAAD90AgAAAAAAAAFxCwAAxgEAAMn0mnIHQ8s/HbRz6qu65z8AAAA/dAIAAAAAAAABcgsAAMYBAADzeEBEZpjLPx20c+qruuc/AAAAP4MCAAAAAAAAAXMLAADGAQAAf35yBjoKzD8dtHPqq7rnPwAAAD+DAgAAAAAAAAF0CwAAxgEAABOEpMgNfMw/HbRz6qu65z8AAAA/kwIAAAAAAAABdQsAAMYBAAA/CEqabNHMPx20c+qruuc/AAAAP5MCAAAAAAAAAXYLAADGAQAAK48ITbVfzT8dtHPqq7rnPwAAAD+jAgAAAAAAAAF3CwAAxgEAAFcTrh4Utc0/HbRz6qu65z8AAAA/owIAAAAAAAABeAsAAMYBAACBl1PwcgrOPx20c+qruuc/AAAAP7ICAAAAAAAAAXkLAADGAQAArRv5wdFfzj8dtHPqq7rnPwAAAD+yAgAAAAAAAAF6CwAAxgEAAEEhK4Sl0c4/HbRz6qu65z8AAAA/wgIAAAAAAAABewsAAMYBAABrpdBVBCfPPx20c+qruuc/AAAAP8ICAAAAAAAAAXwLAADGAQAAlyl2J2N8zz8dtHPqq7rnPwAAAD/SAgAAAAAAAAF9CwAAxgEAAFssjwhNtc8/HbRz6qu65z8AAAA/0gIAAAAAAAABfgsAAMYBAAAjL6jpNu7PPx20c+qruuc/AAAAP+ECAAAAAAAAAX8LAADGAQAA9phgZZAT0D8dtHPqq7rnPwAAAD/hAgAAAAAAAAGACwAAxgEAAAxbM84/PtA/HbRz6qu65z8AAAA/8QIAAAAAAAABgQsAAMYBAABu3L++tFrQPx20c+qruuc/AAAAP/ECAAAAAAAAAYILAADGAQAA0l1Mryl30D8dtHPqq7rnPwAAAD8AAwAAAAAAAAGDCwAAxgEAAOgfHxjZodA/HbRz6qu65z8AAAA/AAMAAAAAAAABhAsAAMYBAABMoasITr7QP6MQ5Vapyec/AAAAPxADAAAAAAAAAYULAADGAQAAriI4+cLa0D+jEOVWqcnnPwAAAD8QAwAAAAAAAAGGCwAAxgEAAMTkCmJyBdE/oxDlVqnJ5z8AAAA/IAMAAAAAAAABhwsAAMYBAADapt3KITDRP6MQ5Vapyec/AAAAPyADAAAAAAAAAYgLAADGAQAAoqn2qwtp0T+jEOVWqcnnPwAAAD8vAwAAAAAAAAGJCwAAxgEAAFTqPCRGd9E/oxDlVqnJ5z8AAAA/LwMAAAAAAAABigsAAMYBAAAa7VUFMLDRP6MQ5Vapyec/AAAAPz8DAAAAAAAAAYsLAADGAQAAgG7i9aTM0T+jEOVWqcnnPwAAAD8/AwAAAAAAAAGMCwAAxgEAAJYwtV5U99E/oxDlVqnJ5z8AAAA/TwMAAAAAAAABjQsAAMYBAAD4sUFPyRPSP6MQ5Vapyec/AAAAP14DAAAAAAAAAY4LAADGAQAADnQUuHg+0j+jEOVWqcnnPwAAAD9eAwAAAAAAAAGPCwAAxgEAAHD1oKjtWtI/oxDlVqnJ5z8AAAA/bgMAAAAAAAABkAsAAMYBAACGt3MRnYXSP6MQ5Vapyec/AAAAP24DAAAAAAAAAZELAADGAQAAnHlGekyw0j+jEOVWqcnnPwAAAD99AwAAAAAAAAGSCwAAxgEAAGZ8X1s26dI/mVcCfq6r5z8AAAA/fQMAAAAAAAABkwsAAMYBAAAsf3g8ICLTP5lXAn6uq+c/AAAAP40DAAAAAAAAAZQLAADGAQAApsLXlURp0z+ZVwJ+rqvnPwAAAD+NAwAAAAAAAAGVCwAAxgEAAGzF8HYuotM/F/uQEbGc5z8AAAA/nQMAAAAAAAABlgsAAMYBAADmCFDQUunTPxf7kBGxnOc/AAAAP50DAAAAAAAAAZcLAADGAQAArAtpsTwi1D8X+5ARsZznPwAAAD+sAwAAAAAAAAGYCwAAxgEAACZPyAphadQ/F/uQEbGc5z8AAAA/rAMAAAAAAAABmQsAAMYBAABS023cv77UPxf7kBGxnOc/AAAAP7wDAAAAAAAAAZoLAADGAQAAflcTrh4U1T+Rnh+ls43nPwAAAD+8AwAAAAAAAAGbCwAAxgEAAPSacgdDW9U/kZ4fpbON5z8AAAA/zAMAAAAAAAABnAsAAMYBAAC+nYvoLJTVP5GeH6Wzjec/AAAAP8wDAAAAAAAAAZ0LAADGAQAA1F9eUdy+1T8NQq44tn7nPwAAAD/bAwAAAAAAAAGeCwAAxgEAAJpidzLG99U/DUKuOLZ+5z8AAAA/2wMAAAAAAAABnwsAAMYBAACwJEqbdSLWPw1Crji2fuc/AAAAP+sDAAAAAAAAAaALAADGAQAAxuYcBCVN1j8NQq44tn7nPwAAAD/rAwAAAAAAAAGhCwAAxgEAACpoqfSZadY/i+U8zLhv5z8AAAA/+gMAAAAAAAABogsAAMYBAACM6TXlDobWP4vlPMy4b+c/AAAAP/oDAAAAAAAAAaMLAADGAQAA8GrC1YOi1j+L5TzMuG/nPwAAAD8KBAAAAAAAAAGkCwAAxgEAAFTsTsb4vtY/BYnLX7tg5z8AAAA/CgQAAAAAAAABpQsAAMYBAAC2bdu2bdvWPwWJy1+7YOc/AAAAPxoEAAAAAAAAAaYLAADGAQAAHO9np+L31j8Fictfu2DnPwAAAD8aBAAAAAAAAAGnCwAAxgEAAIBw9JdXFNc/gSxa871R5z8AAAA/KQQAAAAAAAABqAsAAMYBAAAysToQkiLXP4EsWvO9Uec/AAAAPykEAAAAAAAAAakLAADGAQAA4vGAiMww1z+BLFrzvVHnPwAAAD85BAAAAAAAAAGqCwAAxgEAAJQyxwAHP9c//8/ohsBC5z8AAAA/SQQAAAAAAAABqwsAAMYBAABGcw15QU3XP//P6IbAQuc/AAAAP1gEAAAAAAAAAawLAADGAQAA+LNT8Xtb1z//z+iGwELnPwAAAD9YBAAAAAAAAAGtCwAAxgEAAPizU/F7W9c/eXN3GsMz5z8AAAA/WAQAAAAAAAABrgsAAMYBAACq9JlptmnXP3lzdxrDM+c/AAAAP2gEAAAAAAAAAa8LAADGAQAAXDXg4fB31z95c3cawzPnPwAAAD93BAAAAAAAAAGwCwAAxgEAAFw14OHwd9c/9RYGrsUk5z8AAAA/dwQAAAAAAAABsQsAAMYBAAAMdiZaK4bXP/UWBq7FJOc/AAAAP3cEAAAAAAAAAbILAADGAQAAwrZs0mWU1z9xupRByBXnPwAAAD+HBAAAAAAAAAGzCwAAxgEAAHL3skqgotc/cbqUQcgV5z8AAAA/lwQAAAAAAAABtAsAAMYBAAAiOPnC2rDXP3G6lEHIFec/AAAAP5cEAAAAAAAAAbULAADGAQAA1ng/OxW/1z9xupRByBXnPwAAAD+mBAAAAAAAAAG2CwAAxgEAAIi5hbNPzdc/cbqUQcgV5z8AAAA/pgQAAAAAAAABtwsAAMYBAAA4+ssritvXP+tdI9XKBuc/AAAAP7YEAAAAAAAAAbgLAADGAQAA7DoSpMTp1z/rXSPVygbnPwAAAD/GBAAAAAAAAAG5CwAAxgEAAOw6EqTE6dc/aQGyaM335j8AAAA/1QQAAAAAAAABugsAAMYBAACce1gc//fXP2kBsmjN9+Y/AAAAP9UEAAAAAAAAAbsLAADGAQAATryelDkG2D9pAbJozffmPwAAAD/lBAAAAAAAAAG8CwAAxgEAAAL95Ax0FNg/aQGyaM335j8AAAA/5QQAAAAAAAABvQsAAMYBAACyPSuFriLYP2kBsmjN9+Y/AAAAP/QEAAAAAAAAAb4LAADGAQAAsj0rha4i2D/lpED8z+jmPwAAAD/0BAAAAAAAAAG/CwAAxgEAABi/t3UjP9g/5aRA/M/o5j8AAAA/BAUAAAAAAAABwAsAAMYBAAB4QERmmFvYP2FIz4/S2eY/AAAAPwQFAAAAAAAAAcELAADGAQAALIGK3tJp2D9hSM+P0tnmPwAAAD8UBQAAAAAAAAHCCwAAxgEAAN7B0FYNeNg/YUjPj9LZ5j8AAAA/FAUAAAAAAAABwwsAAMYBAACOAhfPR4bYP2FIz4/S2eY/AAAAPyMFAAAAAAAAAcQLAADGAQAAQkNdR4KU2D/d610j1crmPwAAAD+RBQAAAAAAAAHFCwAAxgEAAPKDo7+8otg/WY/stte75j8AAAA/oAUAAAAAAAABxgsAAMYBAADyg6O/vKLYP9Uye0rarOY/AAAAP7AFAAAAAAAAAccLAADGAQAA2pEgJU6/2T9B/M/ohsDiPwAAAD8AAAAAAAAAAAHICwAAxgEAANqRICVOv9k/x1hBVYTP4j8AAAA/AAAAAAAAAAAByQsAAMYBAADakSAlTr/ZP0u1ssGB3uI/AAAAPz8AAAAAAAAAAcoLAADGAQAAitJmnYjN2T9RbpWafPziPwAAAD9OAAAAAAAAAAHLCwAAxgEAADwTrRXD29k/Wyd4c3ca4z8AAAA/TgAAAAAAAAABzAsAAMYBAADuU/ON/enZP2PgWkxyOOM/AAAAP14AAAAAAAAAAc0LAADGAQAAnpQ5Bjj42T9rmT0lbVbjPwAAAD9eAAAAAAAAAAHOCwAAxgEAAAQWxvasFNo/c1Ig/md04z8AAAA/bgAAAAAAAAABzwsAAMYBAAC0Vgxv5yLaP3sLA9dikuM/AAAAP30AAAAAAAAAAdALAADGAQAAZpdS5yEx2j+DxOWvXbDjPwAAAD99AAAAAAAAAAHRCwAAxgEAABrYmF9cP9o/i33IiFjO4z8AAAA/jQAAAAAAAAAB0gsAAMYBAADKGN/Xlk3aP5U2q2FT7OM/AAAAP40AAAAAAAAAAdMLAADGAQAAfFklUNFb2j+b7406TgrkPwAAAD+cAAAAAAAAAAHUCwAAxgEAADCaa8gLato/IUz/pksZ5D8AAAA/nAAAAAAAAAAB1QsAAMYBAADg2rFARnjaP6OocBNJKOQ/AAAAP6wAAAAAAAAAAdYLAADGAQAAkhv4uICG2j8nBeJ/RjfkPwAAAD+sAAAAAAAAAAHXCwAAxgEAAERcPjG7lNo/Mb7EWEFV5D8AAAA/vAAAAAAAAAAB2AsAAMYBAAD2nISp9aLaP7UaNsU+ZOQ/AAAAP7wAAAAAAAAAAdkLAADGAQAApt3KITCx2j+1GjbFPmTkPwAAAD/LAAAAAAAAAAHaCwAAxgEAAKbdyiEwsdo/vdMYnjmC5D8AAAA/ywAAAAAAAAAB2wsAAMYBAABaHhGaar/aP0Ewigo3keQ/AAAAP9sAAAAAAAAAAdwLAADGAQAAWh4Rmmq/2j/FjPt2NKDkPwAAAD/bAAAAAAAAAAHdCwAAxgEAAAxfVxKlzdo/Sels4zGv5D8AAAA/6wAAAAAAAAAB3gsAAMYBAAAMX1cSpc3aP81F3k8vvuQ/AAAAP+sAAAAAAAAAAd8LAADGAQAAvJ+dit/b2j/NRd5PL77kPwAAAD9YAQAAAAAAAAHgCwAAxgEAAHDg4wIa6to/zUXeTy++5D8AAAA/WAEAAAAAAAAB4QsAAMYBAAAiISp7VPjaP81F3k8vvuQ/AAAAP2gBAAAAAAAAAeILAADGAQAA0mFw844G2z9J6WzjMa/kPwAAAD93AQAAAAAAAAHjCwAAxgEAAIaitmvJFNs/xYz7djSg5D8AAAA/dwEAAAAAAAAB5AsAAMYBAAA44/zjAyPbP0Ewigo3keQ/AAAAP3cBAAAAAAAAAeULAADGAQAAmmSJ1Hg/2z85d6cxPHPkPwAAAD+HAQAAAAAAAAHmCwAAxgEAAP7lFcXtW9s/tRo2xT5k5D8AAAA/hwEAAAAAAAAB5wsAAMYBAABiZ6K1YnjbPzG+xFhBVeQ/AAAAP5YBAAAAAAAAAegLAADGAQAAEqjoLZ2G2z8nBeJ/RjfkPwAAAD+WAQAAAAAAAAHpCwAAxgEAAHgpdR4So9s/o6hwE0ko5D8AAAA/pgEAAAAAAAAB6gsAAMYBAAAoaruWTLHbPyFM/6ZLGeQ/AAAAP7cBAAAAAAAAAesLAADGAQAA3KoBD4e/2z+b7406TgrkPwAAAD/HAQAAAAAAAAHsCwAAxgEAAI7rR4fBzds/F5MczlD74z8AAAA/1gEAAAAAAAAB7QsAAMYBAACO60eHwc3bP5U2q2FT7OM/AAAAP9YBAAAAAAAAAe4LAADGAQAAjutHh8HN2z8R2jn1Vd3jPwAAAD/mAQAAAAAAAAHvCwAAxgEAAD4sjv/729s/Edo59VXd4z8AAAA/9gEAAAAAAAAB8AsAAMYBAAA+LI7/+9vbP4t9yIhYzuM/AAAAP/YBAAAAAAAAAfELAADGAQAAPiyO//vb2z8JIVccW7/jPwAAAD8FAgAAAAAAAAHyCwAAxgEAAD4sjv/729s/g8Tlr12w4z8AAAA/FQIAAAAAAAAB8wsAAMYBAADwbNR3NurbP4PE5a9dsOM/AAAAPxUCAAAAAAAAAfQLAADGAQAAoq0a8HD42z//Z3RDYKHjPwAAAD8kAgAAAAAAAAH1CwAAxgEAAKKtGvBw+Ns/ewsD12KS4z8AAAA/NAIAAAAAAAAB9gsAAMYBAACirRrwcPjbP/eukWplg+M/AAAAP0QCAAAAAAAAAfcLAADGAQAAVO5gaKsG3D9zUiD+Z3TjPwAAAD9EAgAAAAAAAAH4CwAAxgEAAAYvp+DlFNw/7/WukWpl4z8AAAA/UwIAAAAAAAAB+QsAAMYBAAC4b+1YICPcP+/1rpFqZeM/AAAAP1MCAAAAAAAAAfoLAADGAQAArhbMLJMssT+1TvDm7jTmPwAAAD8AAAAAAAAAAAH7CwAAxgEAAK4WzCyTLLE/N6thU+xD5j8AAAA/EAAAAAAAAAAB/AsAAMYBAACuFswskyyxP7sH07/pUuY/AAAAPxAAAAAAAAAAAf0LAADGAQAArhbMLJMssT9BZEQs52HmPwAAAD8gAAAAAAAAAAH+CwAAxgEAAOoTs0up87A/QWRELOdh5j8AAAA/LwAAAAAAAAAB/wsAAMYBAADqE7NLqfOwP8PAtZjkcOY/AAAAPy8AAAAAAAAAAQAMAADGAQAA6hOzS6nzsD9HHScF4n/mPwAAAD8/AAAAAAAAAAEBDAAAxgEAAB4Rmmq/urA/Rx0nBeJ/5j8AAAA/PwAAAAAAAAABAgwAAMYBAABWDoGJ1YGwP815mHHfjuY/AAAAP04AAAAAAAAAAQMMAADGAQAAkgtoqOtIsD/NeZhx347mPwAAAD9OAAAAAAAAAAEEDAAAxgEAAJILaKjrSLA/UdYJ3tyd5j8AAAA/XgAAAAAAAAABBQwAAMYBAADKCE/HARCwP9Uye0rarOY/AAAAP14AAAAAAAAAAQYMAADGAQAABAxszC+urz9Zj+y217vmPwAAAD9uAAAAAAAAAAEHDAAAxgEAAHwGOgpcPK8/WY/stte75j8AAAA/bgAAAAAAAAABCAwAAMYBAADkAAhIiMquP93rXSPVyuY/AAAAP30AAAAAAAAAAQkMAADGAQAAVPvVhbRYrj9hSM+P0tnmPwAAAD+NAAAAAAAAAAEKDAAAxgEAAMz1o8Pg5q0/YUjPj9LZ5j8AAAA/jQAAAAAAAAABCwwAAMYBAAA88HEBDXWtP2FIz4/S2eY/AAAAP50AAAAAAAAAAQwMAADGAQAApOo/PzkDrT9hSM+P0tnmPwAAAD+sAAAAAAAAAAENDAAAxgEAAKTqPz85A60/5aRA/M/o5j8AAAA/vAAAAAAAAAABDgwAAMYBAAAk5Q19ZZGsP+WkQPzP6OY/AAAAP8sAAAAAAAAAAQ8MAADGAQAAjN/bupEfrD/lpED8z+jmPwAAAD/bAAAAAAAAAAEQDAAAxgEAAPzZqfi9ras/5aRA/M/o5j8AAAA/2wAAAAAAAAABEQwAAMYBAAB01Hc26jurP+WkQPzP6OY/AAAAP+sAAAAAAAAAARIMAADGAQAA5M5FdBbKqj9pAbJozffmPwAAAD/6AAAAAAAAAAETDAAAxgEAAMzD4e9u5qk/aQGyaM335j8AAAA/CgEAAAAAAAABFAwAAMYBAACcuH1rxwKpP2kBsmjN9+Y/AAAAPxoBAAAAAAAAARUMAADGAQAAhK0Z5x8fqD9pAbJozffmPwAAAD8aAQAAAAAAAAEWDAAAxgEAAPSn5yRMrac/aQGyaM335j8AAAA/KQEAAAAAAAABFwwAAMYBAABsorVieDunP2kBsmjN9+Y/AAAAPykBAAAAAAAAARgMAADGAQAA3JyDoKTJpj9pAbJozffmPwAAAD85AQAAAAAAAAEZDAAAxgEAAESXUd7QV6Y/610j1coG5z8AAAA/OQEAAAAAAAABGgwAAMYBAAC8kR8c/eWlP+tdI9XKBuc/AAAAP0gBAAAAAAAAARsMAADGAQAALIztWSl0pT/rXSPVygbnPwAAAD9IAQAAAAAAAAEcDAAAxgEAAJyGu5dVAqU/610j1coG5z8AAAA/WAEAAAAAAAABHQwAAMYBAAAUgYnVgZCkP+tdI9XKBuc/AAAAP2gBAAAAAAAAAR4MAADGAQAAhHtXE64epD/rXSPVygbnPwAAAD93AQAAAAAAAAEfDAAAxgEAAOx1JVHarKM/610j1coG5z8AAAA/dwEAAAAAAAABIAwAAMYBAABkcPOOBjujP+tdI9XKBuc/AAAAP4cBAAAAAAAAASEMAADGAQAA1GrBzDLJoj/rXSPVygbnPwAAAD+XAQAAAAAAAAEiDAAAxgEAALxfXUiL5aE/610j1coG5z8AAAA/lwEAAAAAAAABIwwAAMYBAAAkWiuGt3OhP+tdI9XKBuc/AAAAP5cBAAAAAAAAASQMAADGAQAAlFT5w+MBoT/rXSPVygbnPwAAAD+mAQAAAAAAAAElDAAAxgEAAAxPxwEQkKA/610j1coG5z8AAAA/tgEAAAAAAAABJgwAAMYBAAB4SZU/PB6gP+tdI9XKBuc/AAAAP7YBAAAAAAAAAScMAADGAQAA2IfG+tBYnz/rXSPVygbnPwAAAD+2AQAAAAAAAAEoDAAAxgEAAMB8YnYpdZ4/610j1coG5z8AAAA/xQEAAAAAAAABKQwAAMYBAACYcf7xgZGdP+tdI9XKBuc/AAAAP8UBAAAAAAAAASoMAADGAQAAgGaabdqtnD/rXSPVygbnPwAAAD/0AQAAAAAAAAErDAAAxgEAAIBmmm3arZw/aQGyaM335j8AAAA/BAIAAAAAAAABLAwAAMYBAABoWzbpMsqbP2kBsmjN9+Y/AAAAPxQCAAAAAAAAAS0MAADGAQAAQFDSZIvmmj9pAbJozffmPwAAAD8UAgAAAAAAAAEuDAAAxgEAAChFbuDjApo/aQGyaM335j8AAAA/IwIAAAAAAAABLwwAAMYBAAAQOgpcPB+ZP2kBsmjN9+Y/AAAAPzMCAAAAAAAAATAMAADGAQAA6C6m15Q7mD/lpED8z+jmPwAAAD8zAgAAAAAAAAExDAAAxgEAAMgjQlPtV5c/YUjPj9LZ5j8AAAA/QgIAAAAAAAABMgwAAMYBAAC4GN7ORXSWP2FIz4/S2eY/AAAAP1ICAAAAAAAAATMMAADGAQAAkA16Sp6QlT9hSM+P0tnmPwAAAD9SAgAAAAAAAAE0DAAAxgEAAHACFsb2rJQ/3etdI9XK5j8AAAA/YgIAAAAAAAABNQwAAMYBAABg97FBT8mTP93rXSPVyuY/AAAAP2ICAAAAAAAAATYMAADGAQAAOOxNvaflkj9Zj+y217vmPwAAAD9xAgAAAAAAAAE3DAAAxgEAADjsTb2n5ZI/1TJ7Stqs5j8AAAA/kQIAAAAAAAABOAwAAMYBAAA47E29p+WSP1HWCd7cneY/AAAAP5ECAAAAAAAAATkMAADGAQAAGOHpOAACkj9R1gne3J3mPwAAAD+gAgAAAAAAAAE6DAAAxgEAAAjWhbRYHpE/zXmYcd+O5j8AAAA/sAIAAAAAAAABOwwAAMYBAADgyiEwsTqQP0cdJwXif+Y/AAAAP7ACAAAAAAAAATwMAADGAQAAgH97VxOujj9BZEQs52HmPwAAAD+/AgAAAAAAAAE9DAAAxgEAAGBps07E5ow/N6thU+xD5j8AAAA/vwIAAAAAAAABPgwAAMYBAAAQU+tFdR+LP7VO8ObuNOY/AAAAP88CAAAAAAAAAT8MAADGAQAA0DwjPSZYiT+rlQ0O9BbmPwAAAD/PAgAAAAAAAAFADAAAxgEAAKAmWzTXkIc/KTmcofYH5j8AAAA/3wIAAAAAAAABQQwAAMYBAACgJls015CHP6PcKjX5+OU/AAAAP98CAAAAAAAAAUIMAADGAQAAYBCTK4jJhT8fgLnI++nlPwAAAD/uAgAAAAAAAAFDDAAAxgEAAGAQkyuIyYU/myNIXP7a5T8AAAA/7gIAAAAAAAABRAwAAMYBAABgEJMriMmFP5NqZYMDveU/AAAAP/4CAAAAAAAAAUUMAADGAQAAIPrKIjkChD+LsYKqCJ/lPwAAAD/+AgAAAAAAAAFGDAAAxgEAACD6yiI5AoQ/g/if0Q2B5T8AAAA/DgMAAAAAAAABRwwAAMYBAAAg+soiOQKEP3k/vfgSY+U/AAAAPw4DAAAAAAAAAUgMAADGAQAAIPrKIjkChD9xhtofGEXlPwAAAD8dAwAAAAAAAAFJDAAAxgEAAPDjAhrqOoI/a833Rh0n5T8AAAA/HQMAAAAAAAABSgwAAMYBAADw4wIa6jqCP2EUFW4iCeU/AAAAPy0DAAAAAAAAAUsMAADGAQAA8OMCGuo6gj9bWzKVJ+vkPwAAAD8tAwAAAAAAAAFMDAAAxgEAAPDjAhrqOoI/UaJPvCzN5D8AAAA/PAMAAAAAAAABTQwAAMYBAADw4wIa6jqCP0npbOMxr+Q/AAAAPzwDAAAAAAAAAU4MAADGAQAA8OMCGuo6gj/FjPt2NKDkPwAAAD9MAwAAAAAAAAFPDAAAxgEAAPDjAhrqOoI/QTCKCjeR5D8AAAA/XAMAAAAAAAABUAwAAMYBAADw4wIa6jqCP73TGJ45guQ/AAAAP2sDAAAAAAAAAVEMAADGAQAA8OMCGuo6gj85d6cxPHPkPwAAAD9rAwAAAAAAAAFSDAAAxgEAAPDjAhrqOoI/tRo2xT5k5D8AAAA/ewMAAAAAAAABUwwAAMYBAADw4wIa6jqCPzG+xFhBVeQ/AAAAP3sDAAAAAAAAAVQMAADGAQAA8OMCGuo6gj8nBeJ/RjfkPwAAAD+LAwAAAAAAAAFVDAAAxgEAAPDjAhrqOoI/o6hwE0ko5D8AAAA/mgMAAAAAAAABVgwAAMYBAADw4wIa6jqCPyFM/6ZLGeQ/AAAAP5oDAAAAAAAAAVcMAADGAQAA8OMCGuo6gj8XkxzOUPvjPwAAAD+qAwAAAAAAAAFYDAAAxgEAAPDjAhrqOoI/Edo59VXd4z8AAAA/qgMAAAAAAAABWQwAAMYBAAAg+soiOQKEPwkhVxxbv+M/AAAAP7kDAAAAAAAAAVoMAADGAQAAYBCTK4jJhT+DxOWvXbDjPwAAAD+5AwAAAAAAAAFbDAAAxgEAAKAmWzTXkIc/ewsD12KS4z8AAAA/yQMAAAAAAAABXAwAAMYBAADQPCM9JliJP3NSIP5ndOM/AAAAP8kDAAAAAAAAAV0MAADGAQAAEFPrRXUfiz9zUiD+Z3TjPwAAAD/ZAwAAAAAAAAFeDAAAxgEAABBT60V1H4s/7/WukWpl4z8AAAA/2QMAAAAAAAABXwwAAMYBAABgabNOxOaMP2uZPSVtVuM/AAAAP+gDAAAAAAAAAWAMAADGAQAAgH97VxOujj/nPMy4b0fjPwAAAD/oAwAAAAAAAAFhDAAAxgEAAODKITCxOpA/Y+BaTHI44z8AAAA/+AMAAAAAAAABYgwAAMYBAADgyiEwsTqQP9+D6d90KeM/AAAAP/gDAAAAAAAAAWMMAADGAQAACNaFtFgekT9bJ3hzdxrjPwAAAD8IBAAAAAAAAAFkDAAAxgEAABjh6TgAApI/Wyd4c3ca4z8AAAA/CAQAAAAAAAABZQwAAMYBAAA47E29p+WSP1sneHN3GuM/AAAAPxcEAAAAAAAAAWYMAADGAQAAYPexQU/Jkz9bJ3hzdxrjPwAAAD8XBAAAAAAAAAFnDAAAxgEAAGD3sUFPyZM/18oGB3oL4z8AAAA/JwQAAAAAAAABaAwAAMYBAABwAhbG9qyUP9fKBgd6C+M/AAAAPycEAAAAAAAAAWkMAADGAQAAkA16Sp6QlT/XygYHegvjPwAAAD83BAAAAAAAAAFqDAAAxgEAAJANekqekJU/UW6Vmnz84j8AAAA/NwQAAAAAAAABawwAAMYBAAC4GN7ORXSWP80RJC5/7eI/AAAAP0cEAAAAAAAAAWwMAADGAQAAyCNCU+1Xlz/NESQuf+3iPwAAAD9WBAAAAAAAAAFtDAAAxgEAABA6Clw8H5k/zREkLn/t4j8AAAA/VgQAAAAAAAABbgwAAMYBAABAUNJki+aaP0u1ssGB3uI/AAAAP2YEAAAAAAAAAW8MAADGAQAAgGaabdqtnD9LtbLBgd7iPwAAAD92BAAAAAAAAAFwDAAAxgEAAJhx/vGBkZ0/x1hBVYTP4j8AAAA/dgQAAAAAAAABcQwAAMYBAADYh8b60FifP8dYQVWEz+I/AAAAP4UEAAAAAAAAAXIMAADGAQAADE/HARCQoD/HWEFVhM/iPwAAAD+FBAAAAAAAAAFzDAAAxgEAALxfXUiL5aE/x1hBVYTP4j8AAAA/lQQAAAAAAAABdAwAAMYBAADUasHMMsmiP8dYQVWEz+I/AAAAP5UEAAAAAAAAAXUMAADGAQAA7HUlUdqsoz/HWEFVhM/iPwAAAD+kBAAAAAAAAAF2DAAAxgEAAIR7VxOuHqQ/x1hBVYTP4j8AAAA/pAQAAAAAAAABdwwAAMYBAACchruXVQKlP8dYQVWEz+I/AAAAP7QEAAAAAAAAAXgMAADGAQAAvJEfHP3lpT/HWEFVhM/iPwAAAD+0BAAAAAAAAAF5DAAAxgEAAESXUd7QV6Y/x1hBVYTP4j8AAAA/xAQAAAAAAAABegwAAMYBAADcnIOgpMmmP8dYQVWEz+I/AAAAP8QEAAAAAAAAAXsMAADGAQAAbKK1Yng7pz/HWEFVhM/iPwAAAD/TBAAAAAAAAAF8DAAAxgEAAPSn5yRMrac/x1hBVYTP4j8AAAA/4wQAAAAAAAABfQwAAMYBAACErRnnHx+oP8dYQVWEz+I/AAAAP/MEAAAAAAAAAX4MAADGAQAAFLNLqfOQqD/HWEFVhM/iPwAAAD8CBQAAAAAAAAF/DAAAxgEAAJy4fWvHAqk/x1hBVYTP4j8AAAA/AgUAAAAAAAABgAwAAMYBAAA0vq8tm3SpP8dYQVWEz+I/AAAAPxIFAAAAAAAAAYEMAADGAQAAzMPh727mqT/HWEFVhM/iPwAAAD8SBQAAAAAAAAGCDAAAxgEAAEzJE7JCWKo/S7WywYHe4j8AAAA/IQUAAAAAAAABgwwAAMYBAAB01Hc26jurP80RJC5/7eI/AAAAPyEFAAAAAAAAAYQMAADGAQAAjN/bupEfrD9RbpWafPziPwAAAD8xBQAAAAAAAAGFDAAAxgEAAKTqPz85A60/18oGB3oL4z8AAAA/QQUAAAAAAAABhgwAAMYBAAA88HEBDXWtP9fKBgd6C+M/AAAAP0EFAAAAAAAAAYcMAADGAQAAVPvVhbRYrj9bJ3hzdxrjPwAAAD9QBQAAAAAAAAGIDAAAxgEAAOQACEiIyq4/34Pp33Qp4z8AAAA/UAUAAAAAAAABiQwAAMYBAAB8BjoKXDyvP9+D6d90KeM/AAAAP2AFAAAAAAAAAYoMAADGAQAABAxszC+urz9j4FpMcjjjPwAAAD9gBQAAAAAAAAGLDAAAxgEAAMoIT8cBELA/Y+BaTHI44z8AAAA/cAUAAAAAAAABjAwAAMYBAADKCE/HARCwP+c8zLhvR+M/AAAAP3AFAAAAAAAAAY0MAADGAQAAkgtoqOtIsD9rmT0lbVbjPwAAAD9/BQAAAAAAAAGODAAAxgEAAFYOgYnVgbA/a5k9JW1W4z8AAAA/fwUAAAAAAAABjwwAAMYBAABWDoGJ1YGwP+/1rpFqZeM/AAAAP48FAAAAAAAAAZAMAADGAQAAHhGaar+6sD/v9a6RamXjPwAAAD+PBQAAAAAAAAGRDAAAxgEAAB4Rmmq/urA/c1Ig/md04z8AAAA/ngUAAAAAAAABkgwAAMYBAAAeEZpqv7qwP/eukWplg+M/AAAAP54FAAAAAAAAAZMMAADGAQAA6hOzS6nzsD/3rpFqZYPjPwAAAD+uBQAAAAAAAAGUDAAAxgEAAOoTs0up87A/ewsD12KS4z8AAAA/rgUAAAAAAAABlQwAAMYBAACuFswskyyxP3sLA9dikuM/AAAAP74FAAAAAAAAAZYMAADGAQAArhbMLJMssT//Z3RDYKHjPwAAAD/NBQAAAAAAAAGXDAAAxgEAAK4WzCyTLLE/g8Tlr12w4z8AAAA/zQUAAAAAAAABmAwAAMYBAACuFswskyyxPwkhVxxbv+M/AAAAP80FAAAAAAAAAZkMAADGAQAAdhnlDX1lsT8JIVccW7/jPwAAAD/dBQAAAAAAAAGaDAAAxgEAAHYZ5Q19ZbE/i33IiFjO4z8AAAA/7QUAAAAAAAABmwwAAMYBAAA+HP7uZp6xP4t9yIhYzuM/AAAAP+0FAAAAAAAAAZwMAADGAQAAPhz+7maesT8R2jn1Vd3jPwAAAD/8BQAAAAAAAAGdDAAAxgEAAD4c/u5mnrE/lTarYVPs4z8AAAA//AUAAAAAAAABngwAAMYBAAACHxfQUNexP5vvjTpOCuQ/AAAAPwwGAAAAAAAAAZ8MAADGAQAAAh8X0FDXsT8hTP+mSxnkPwAAAD8MBgAAAAAAAAGgDAAAxgEAAAIfF9BQ17E/o6hwE0ko5D8AAAA/GwYAAAAAAAABoQwAAMYBAADKITCxOhCyPycF4n9GN+Q/AAAAPxsGAAAAAAAAAaIMAADGAQAAyiEwsToQsj+tYVPsQ0bkPwAAAD8rBgAAAAAAAAGjDAAAxgEAAJYkSZIkSbI/Mb7EWEFV5D8AAAA/KwYAAAAAAAABpAwAAMYBAACWJEmSJEmyP7UaNsU+ZOQ/AAAAPzsGAAAAAAAAAaUMAADGAQAAliRJkiRJsj85d6cxPHPkPwAAAD9ABgAAAAAAAAGmDAAAxgEAAFonYnMOgrI/vdMYnjmC5D8AAAA/TwYAAAAAAAABpwwAAMYBAABaJ2JzDoKyP0Ewigo3keQ/AAAAP08GAAAAAAAAAagMAADGAQAAWidicw6Csj/FjPt2NKDkPwAAAD9fBgAAAAAAAAGpDAAAxgEAAFonYnMOgrI/Sels4zGv5D8AAAA/bwYAAAAAAAABqgwAAMYBAABaJ2JzDoKyP81F3k8vvuQ/AAAAP34GAAAAAAAAAasMAADGAQAAIip7VPi6sj9Rok+8LM3kPwAAAD9+BgAAAAAAAAGsDAAAxgEAACIqe1T4urI/1f7AKCrc5D8AAAA/jgYAAAAAAAABrQwAAMYBAAAiKntU+LqyP1tbMpUn6+Q/AAAAP44GAAAAAAAAAa4MAADGAQAAIip7VPi6sj/ft6MBJfrkPwAAAD+dBgAAAAAAAAGvDAAAxgEAACIqe1T4urI/YRQVbiIJ5T8AAAA/nQYAAAAAAAABsAwAAMYBAAAiKntU+LqyP+dwhtofGOU/AAAAP60GAAAAAAAAAbEMAADGAQAAIip7VPi6sj9rzfdGHSflPwAAAD+tBgAAAAAAAAGyDAAAxgEAACIqe1T4urI/cYbaHxhF5T8AAAA/vQYAAAAAAAABswwAAMYBAAAiKntU+LqyP/fiS4wVVOU/AAAAP70GAAAAAAAAAbQMAADGAQAAIip7VPi6sj//my5lEHLlPwAAAD/MBgAAAAAAAAG1DAAAxgEAACIqe1T4urI/g/if0Q2B5T8AAAA/3AYAAAAAAAABtgwAAMYBAAAiKntU+LqyPwdVET4LkOU/AAAAP9wGAAAAAAAAAbcMAADGAQAAIip7VPi6sj+LsYKqCJ/lPwAAAD/sBgAAAAAAAAG4DAAAxgEAACIqe1T4urI/Dw70Fgau5T8AAAA/7AYAAAAAAAABuQwAAMYBAAAiKntU+LqyP5NqZYMDveU/AAAAP/sGAAAAAAAAAboMAADGAQAAIip7VPi6sj8Xx9bvAMzlPwAAAD/7BgAAAAAAAAG7DAAAxgEAACIqe1T4urI/myNIXP7a5T8AAAA/CwcAAAAAAAABvAwAAMYBAAAiKntU+LqyPx+Aucj76eU/AAAAPxoHAAAAAAAAAb0MAADGAQAAIip7VPi6sj+j3Co1+fjlPwAAAD8aBwAAAAAAAAG+DAAAxgEAACIqe1T4urI/KTmcofYH5j8AAAA/KgcAAAAAAAABvwwAAMYBAAAiKntU+LqyP6uVDQ70FuY/AAAAPzoHAAAAAAAAAcAMAADGAQAAWidicw6Csj8x8n568SXmPwAAAD9ZBwAAAAAAAAHBDAAAxgEAAFonYnMOgrI/tU7w5u405j8AAAA/aQcAAAAAAAABwgwAAMYBAAB3HhKju5jOP815mHHfjuY/AAAAPwAAAAAAAAAAAcMMAADGAQAAFZ2FskZ8zj/NeZhx347mPwAAAD8AAAAAAAAAAAHEDAAAxgEAAK0b+cHRX84/zXmYcd+O5j8AAAA/EAAAAAAAAAABxQwAAMYBAABLmmzRXEPOP815mHHfjuY/AAAAPyAAAAAAAAAAAcYMAADGAQAA6xjg4Ocmzj/NeZhx347mPwAAAD8sAAAAAAAAAAHHDAAAxgEAAIGXU/ByCs4/zXmYcd+O5j8AAAA/PAAAAAAAAAAByAwAAMYBAAAhFsf//e3NP815mHHfjuY/AAAAPzwAAAAAAAAAAckMAADGAQAAv5Q6D4nRzT/NeZhx347mPwAAAD9LAAAAAAAAAAHKDAAAxgEAAFcTrh4Utc0/zXmYcd+O5j8AAAA/SwAAAAAAAAABywwAAMYBAAD1kSEun5jNP815mHHfjuY/AAAAP1sAAAAAAAAAAcwMAADGAQAAK48ITbVfzT/NeZhx347mPwAAAD9rAAAAAAAAAAHNDAAAxgEAAGmM72vLJs0/zXmYcd+O5j8AAAA/egAAAAAAAAABzgwAAMYBAACfidaK4e3MP815mHHfjuY/AAAAP3oAAAAAAAAAAc8MAADGAQAA1Ya9qfe0zD/NeZhx347mPwAAAD+KAAAAAAAAAAHQDAAAxgEAABOEpMgNfMw/zXmYcd+O5j8AAAA/igAAAAAAAAAB0QwAAMYBAABJgYvnI0PMP815mHHfjuY/AAAAP5oAAAAAAAAAAdIMAADGAQAAf35yBjoKzD/NeZhx347mPwAAAD+aAAAAAAAAAAHTDAAAxgEAALt7WSVQ0cs/Rx0nBeJ/5j8AAAA/qQAAAAAAAAAB1AwAAMYBAADzeEBEZpjLP0cdJwXif+Y/AAAAP6kAAAAAAAAAAdUMAADGAQAAKXYnY3xfyz9HHScF4n/mPwAAAD+5AAAAAAAAAAHWDAAAxgEAAMn0mnIHQ8s/Rx0nBeJ/5j8AAAA/uQAAAAAAAAAB1wwAAMYBAAD98YGRHQrLP0cdJwXif+Y/AAAAP8gAAAAAAAAAAdgMAADGAQAAOe9osDPRyj/DwLWY5HDmPwAAAD/IAAAAAAAAAAHZDAAAxgEAANNt3L++tMo/w8C1mORw5j8AAAA/2AAAAAAAAAAB2gwAAMYBAAAPa8Pe1HvKP8PAtZjkcOY/AAAAP9gAAAAAAAAAAdsMAADGAQAAp+k27l9fyj/DwLWY5HDmPwAAAD/oAAAAAAAAAAHcDAAAxgEAAOPmHQ12Jso/QWRELOdh5j8AAAA/9wAAAAAAAAAB3QwAAMYBAAAb5AQsjO3JP0FkRCznYeY/AAAAP/cAAAAAAAAAAd4MAADGAQAAUeHrSqK0yT9BZEQs52HmPwAAAD8HAQAAAAAAAAHfDAAAxgEAAI3e0mm4e8k/uwfTv+lS5j8AAAA/BwEAAAAAAAAB4AwAAMYBAADF27mIzkLJP7sH07/pUuY/AAAAPxcBAAAAAAAAAeEMAADGAQAA+9igp+QJyT83q2FT7EPmPwAAAD8XAQAAAAAAAAHiDAAAxgEAADfWh8b60Mg/N6thU+xD5j8AAAA/JgEAAAAAAAAB4wwAAMYBAABv027lEJjIPzerYVPsQ+Y/AAAAPyYBAAAAAAAAAeQMAADGAQAApdBVBCdfyD+1TvDm7jTmPwAAAD82AQAAAAAAAAHlDAAAxgEAAEFPyROyQsg/tU7w5u405j8AAAA/NgEAAAAAAAAB5gwAAMYBAAAXyyNCU+3HPzHyfnrxJeY/AAAAP0UBAAAAAAAAAecMAADGAQAAtUmXUd7Qxz8x8n568SXmPwAAAD9FAQAAAAAAAAHoDAAAxgEAAIvF8X9/e8c/q5UNDvQW5j8AAAA/VQEAAAAAAAAB6QwAAMYBAACLxfF/f3vHPyk5nKH2B+Y/AAAAP1UBAAAAAAAAAeoMAADGAQAAwcLYnpVCxz+j3Co1+fjlPwAAAD9lAQAAAAAAAAHrDAAAxgEAAPm/v72rCcc/H4C5yPvp5T8AAAA/ZQEAAAAAAAAB7AwAAMYBAAA1vabcwdDGP5sjSFz+2uU/AAAAP3QBAAAAAAAAAe0MAADGAQAAzzsa7Ey0xj8Xx9bvAMzlPwAAAD90AQAAAAAAAAHuDAAAxgEAAGu6jfvXl8Y/k2plgwO95T8AAAA/hAEAAAAAAAAB7wwAAMYBAAAJOQELY3vGP5NqZYMDveU/AAAAP4QBAAAAAAAAAfAMAADGAQAAo7d0Gu5exj+LsYKqCJ/lPwAAAD+UAQAAAAAAAAHxDAAAxgEAAD826Cl5QsY/g/if0Q2B5T8AAAA/lAEAAAAAAAAB8gwAAMYBAADftFs5BCbGP3k/vfgSY+U/AAAAP6MBAAAAAAAAAfMMAADGAQAAeTPPSI8Jxj9xhtofGEXlPwAAAD+jAQAAAAAAAAH0DAAAxgEAABWyQlga7cU/53CG2h8Y5T8AAAA/swEAAAAAAAAB9QwAAMYBAAAVskJYGu3FP1tbMpUn6+Q/AAAAP7MBAAAAAAAAAfYMAADGAQAAszC2Z6XQxT/NRd5PL77kPwAAAD/CAQAAAAAAAAH3DAAAxgEAALMwtmel0MU/xYz7djSg5D8AAAA/wgEAAAAAAAAB+AwAAMYBAACzMLZnpdDFP73TGJ45guQ/AAAAP9IBAAAAAAAAAfkMAADGAQAATa8pdzC0xT8xvsRYQVXkPwAAAD/SAQAAAAAAAAH6DAAAxgEAAE2vKXcwtMU/o6hwE0ko5D8AAAA/4gEAAAAAAAAB+wwAAMYBAABNryl3MLTFP5vvjTpOCuQ/AAAAP+IBAAAAAAAAAfwMAADGAQAATa8pdzC0xT+VNqthU+zjPwAAAD/xAQAAAAAAAAH9DAAAxgEAAE2vKXcwtMU/i33IiFjO4z8AAAA/AQIAAAAAAAAB/gwAAMYBAABNryl3MLTFP4PE5a9dsOM/AAAAPwECAAAAAAAAAf8MAADGAQAATa8pdzC0xT97CwPXYpLjPwAAAD8BAgAAAAAAAAEADQAAxgEAAE2vKXcwtMU/966RamWD4z8AAAA/EQIAAAAAAAABAQ0AAMYBAABNryl3MLTFP3NSIP5ndOM/AAAAPyACAAAAAAAAAQINAADGAQAAszC2Z6XQxT/v9a6RamXjPwAAAD8gAgAAAAAAAAEDDQAAxgEAAHkzz0iPCcY/a5k9JW1W4z8AAAA/IwIAAAAAAAABBA0AAMYBAAA/NugpeULGP+c8zLhvR+M/AAAAPzICAAAAAAAAAQUNAADGAQAACTkBC2N7xj/nPMy4b0fjPwAAAD8yAgAAAAAAAAEGDQAAxgEAAJU+M8027cY/Y+BaTHI44z8AAAA/QgIAAAAAAAABBw0AAMYBAADBwtielULHP2PgWkxyOOM/AAAAP0ICAAAAAAAAAQgNAADGAQAA60Z+cPSXxz9bJ3hzdxrjPwAAAD9SAgAAAAAAAAEJDQAAxgEAABfLI0JT7cc/Wyd4c3ca4z8AAAA/UgIAAAAAAAABCg0AAMYBAAANUuL0m3vIP1sneHN3GuM/AAAAP2ECAAAAAAAAAQsNAADGAQAAm1cUt2/tyD/XygYHegvjPwAAAD9hAgAAAAAAAAEMDQAAxgEAAI3e0mm4e8k/18oGB3oL4z8AAAA/cQIAAAAAAAABDQ0AAMYBAAAb5AQsjO3JP9fKBgd6C+M/AAAAP3ECAAAAAAAAAQ4NAADGAQAAc+xPz0mYyj/XygYHegvjPwAAAD+BAgAAAAAAAAEPDQAAxgEAAGVzDoKSJss/18oGB3oL4z8AAAA/gQIAAAAAAAABEA0AAMYBAAC7e1klUNHLP9fKBgd6C+M/AAAAP5ACAAAAAAAAARENAADGAQAA1Ya9qfe0zD/XygYHegvjPwAAAD+QAgAAAAAAAAESDQAAxgEAACuPCE21X80/UW6Vmnz84j8AAAA/oAIAAAAAAAABEw0AAMYBAADrGODg5ybOP1FulZp8/OI/AAAAP6ACAAAAAAAAARQNAADGAQAAQSErhKXRzj9RbpWafPziPwAAAD+vAgAAAAAAAAEVDQAAxgEAAM0mXUZ5Q88/UW6Vmnz84j8AAAA/rwIAAAAAAAABFg0AAMYBAAAjL6jpNu7PP1FulZp8/OI/AAAAP78CAAAAAAAAARcNAADGAQAADFszzj8+0D9RbpWafPziPwAAAD+/AgAAAAAAAAEYDQAAxgEAANJdTK8pd9A/UW6Vmnz84j8AAAA/zwIAAAAAAAABGQ0AAMYBAADoHx8Y2aHQP1FulZp8/OI/AAAAP88CAAAAAAAAARoNAADGAQAAriI4+cLa0D9RbpWafPziPwAAAD/eAgAAAAAAAAEbDQAAxgEAAMTkCmJyBdE/UW6Vmnz84j8AAAA/3gIAAAAAAAABHA0AAMYBAADapt3KITDRP1FulZp8/OI/AAAAP+4CAAAAAAAAAR0NAADGAQAA8GiwM9Fa0T/XygYHegvjPwAAAD/+AgAAAAAAAAEeDQAAxgEAALhryRS7k9E/18oGB3oL4z8AAAA//gIAAAAAAAABHw0AAMYBAAAa7VUFMLDRP1sneHN3GuM/AAAAP/4CAAAAAAAAASANAADGAQAAMK8obt/a0T9bJ3hzdxrjPwAAAD8NAwAAAAAAAAEhDQAAxgEAAEZx+9aOBdI/34Pp33Qp4z8AAAA/DQMAAAAAAAABIg0AAMYBAABaM84/PjDSP2PgWkxyOOM/AAAAPx0DAAAAAAAAASMNAADGAQAAJDbnIChp0j9rmT0lbVbjPwAAAD8dAwAAAAAAAAEkDQAAxgEAAOo4AAISotI/7/WukWpl4z8AAAA/LAMAAAAAAAABJQ0AAMYBAACwOxnj+9rSP3NSIP5ndOM/AAAAPzwDAAAAAAAAASYNAADGAQAAej4yxOUT0z/3rpFqZYPjPwAAAD88AwAAAAAAAAEnDQAAxgEAAEBBS6XPTNM/ewsD12KS4z8AAAA/PAMAAAAAAAABKA0AAMYBAABWAx4Of3fTP/9ndENgoeM/AAAAP0wDAAAAAAAAASkNAADGAQAAvISq/vOT0z+DxOWvXbDjPwAAAD9MAwAAAAAAAAEqDQAAxgEAABwGN+9osNM/CSFXHFu/4z8AAAA/WwMAAAAAAAABKw0AAMYBAACCh8Pf3czTP4t9yIhYzuM/AAAAP2sDAAAAAAAAASwNAADGAQAAMsgJWBjb0z8R2jn1Vd3jPwAAAD9rAwAAAAAAAAEtDQAAxgEAAOYIUNBS6dM/lTarYVPs4z8AAAA/ewMAAAAAAAABLg0AAMYBAACWSZZIjffTPxeTHM5Q++M/AAAAP3sDAAAAAAAAAS8NAADGAQAAlkmWSI330z+b7406TgrkPwAAAD+KAwAAAAAAAAEwDQAAxgEAAEiK3MDHBdQ/m++NOk4K5D8AAAA/igMAAAAAAAABMQ0AAMYBAAD8yiI5AhTUPyFM/6ZLGeQ/AAAAP5oDAAAAAAAAATINAADGAQAA/MoiOQIU1D8nBeJ/RjfkPwAAAD+aAwAAAAAAAAEzDQAAxgEAAKwLabE8ItQ/Mb7EWEFV5D8AAAA/qQMAAAAAAAABNA0AAMYBAACsC2mxPCLUPzl3pzE8c+Q/AAAAP6kDAAAAAAAAATUNAADGAQAArAtpsTwi1D9BMIoKN5HkPwAAAD+5AwAAAAAAAAE2DQAAxgEAAF5Mryl3MNQ/Sels4zGv5D8AAAA/uQMAAAAAAAABNw0AAMYBAABeTK8pdzDUP1GiT7wszeQ/AAAAP8kDAAAAAAAAATgNAADGAQAAXkyvKXcw1D9bWzKVJ+vkPwAAAD/JAwAAAAAAAAE5DQAAxgEAAF5Mryl3MNQ/YRQVbiIJ5T8AAAA/2AMAAAAAAAABOg0AAMYBAABeTK8pdzDUP2vN90YdJ+U/AAAAP9gDAAAAAAAAATsNAADGAQAAXkyvKXcw1D9xhtofGEXlPwAAAD/oAwAAAAAAAAE8DQAAxgEAAF5Mryl3MNQ/eT+9+BJj5T8AAAA/6AMAAAAAAAABPQ0AAMYBAABeTK8pdzDUP4P4n9ENgeU/AAAAP/gDAAAAAAAAAT4NAADGAQAAXkyvKXcw1D8HVRE+C5DlPwAAAD/4AwAAAAAAAAE/DQAAxgEAAF5Mryl3MNQ/i7GCqgif5T8AAAA/BwQAAAAAAAABQA0AAMYBAABeTK8pdzDUPw8O9BYGruU/AAAAPwcEAAAAAAAAAUENAADGAQAAXkyvKXcw1D+TamWDA73lPwAAAD8XBAAAAAAAAAFCDQAAxgEAAF5Mryl3MNQ/F8fW7wDM5T8AAAA/MQQAAAAAAAABQw0AAMYBAABeTK8pdzDUP5sjSFz+2uU/AAAAP0EEAAAAAAAAAUQNAADGAQAAEo31obE+1D+bI0hc/trlPwAAAD9RBAAAAAAAAAFFDQAAxgEAAHQOgpImW9Q/myNIXP7a5T8AAAA/UQQAAAAAAAABRg0AAMYBAADYjw6Dm3fUP5sjSFz+2uU/AAAAP2AEAAAAAAAAAUcNAADGAQAAJDoLZY343D8HVRE+C5DlPwAAAD8AAAAAAAAAAAFIDQAAxgEAANR6Ud3HBt0/B1URPguQ5T8AAAA/AAAAAAAAAAABSQ0AAMYBAACIu5dVAhXdPwdVET4LkOU/AAAAP20AAAAAAAAAAUoNAADGAQAAOvzdzTwj3T8HVRE+C5DlPwAAAD99AAAAAAAAAAFLDQAAxgEAAOo8JEZ3Md0/i7GCqgif5T8AAAA/fQAAAAAAAAABTA0AAMYBAACefWq+sT/dP5NqZYMDveU/AAAAP40AAAAAAAAAAU0NAADGAQAAnn1qvrE/3T8Xx9bvAMzlPwAAAD+cAAAAAAAAAAFODQAAxgEAAE6+sDbsTd0/F8fW7wDM5T8AAAA/nAAAAAAAAAABTw0AAMYBAAAA//auJlzdP5sjSFz+2uU/AAAAP5wAAAAAAAAAAVANAADGAQAAtD89J2Fq3T8fgLnI++nlPwAAAD+sAAAAAAAAAAFRDQAAxgEAAGSAg5+beN0/o9wqNfn45T8AAAA/vAAAAAAAAAABUg0AAMYBAABkgIOfm3jdPyk5nKH2B+Y/AAAAP7wAAAAAAAAAAVMNAADGAQAAFsHJF9aG3T+rlQ0O9BbmPwAAAD/LAAAAAAAAAAFUDQAAxgEAABbByRfWht0/MfJ+evEl5j8AAAA/ywAAAAAAAAABVQ0AAMYBAADKARCQEJXdPzHyfnrxJeY/AAAAP+oAAAAAAAAAAVYNAADGAQAAygEQkBCV3T+1TvDm7jTmPwAAAD/qAAAAAAAAAAFXDQAAxgEAAMoBEJAQld0/N6thU+xD5j8AAAA/AQEAAAAAAAABWA0AAMYBAAB6QlYIS6PdPzerYVPsQ+Y/AAAAPwEBAAAAAAAAAVkNAADGAQAAekJWCEuj3T+7B9O/6VLmPwAAAD8RAQAAAAAAAAFaDQAAxgEAACyDnICFsd0/uwfTv+lS5j8AAAA/EQEAAAAAAAABWw0AAMYBAAAsg5yAhbHdP0FkRCznYeY/AAAAPyABAAAAAAAAAVwNAADGAQAA3sPi+L+/3T9BZEQs52HmPwAAAD8gAQAAAAAAAAFdDQAAxgEAAJAEKXH6zd0/QWRELOdh5j8AAAA/MAEAAAAAAAABXg0AAMYBAACQBClx+s3dP8PAtZjkcOY/AAAAP0ABAAAAAAAAAV8NAADGAQAAQkVv6TTc3T/DwLWY5HDmPwAAAD9PAQAAAAAAAAFgDQAAxgEAAEJFb+k03N0/Rx0nBeJ/5j8AAAA/XwEAAAAAAAABYQ0AAMYBAAD0hbVhb+rdP0cdJwXif+Y/AAAAP70BAAAAAAAAAWINAADGAQAA9IW1YW/q3T/NeZhx347mPwAAAD/MAQAAAAAAAAFjDQAAxgEAAKTG+9mp+N0/zXmYcd+O5j8AAAA/zAEAAAAAAAABZA0AAMYBAABWB0JS5AbeP815mHHfjuY/AAAAP9wBAAAAAAAAAWUNAADGAQAACkiIyh4V3j/NeZhx347mPwAAAD9ZAgAAAAAAAAFmDQAAxgEAALqIzkJZI94/zXmYcd+O5j8AAAA/aAIAAAAAAAABZw0AAMYBAAC6iM5CWSPeP0cdJwXif+Y/AAAAP3gCAAAAAAAAAWgNAADGAQAAbMkUu5Mx3j/DwLWY5HDmPwAAAD94AgAAAAAAAAFpDQAAxgEAAGzJFLuTMd4/QWRELOdh5j8AAAA/iAIAAAAAAAABag0AAMYBAABsyRS7kzHeP7sH07/pUuY/AAAAP4gCAAAAAAAAAWsNAADGAQAAbMkUu5Mx3j83q2FT7EPmPwAAAD+XAgAAAAAAAAFsDQAAxgEAACAKWzPOP94/N6thU+xD5j8AAAA/pwIAAAAAAAABbQ0AAMYBAAAgClszzj/eP7VO8ObuNOY/AAAAP6cCAAAAAAAAAW4NAADGAQAA0EqhqwhO3j+1TvDm7jTmPwAAAD+3AgAAAAAAAAFvDQAAxgEAANBKoasITt4/MfJ+evEl5j8AAAA/xgIAAAAAAAABcA0AAMYBAADQSqGrCE7eP6uVDQ70FuY/AAAAP8YCAAAAAAAAAXENAADGAQAAgovnI0Nc3j+rlQ0O9BbmPwAAAD/WAgAAAAAAAAFyDQAAxgEAAIKL5yNDXN4/KTmcofYH5j8AAAA/1gIAAAAAAAABcw0AAMYBAACCi+cjQ1zeP6PcKjX5+OU/AAAAP+UCAAAAAAAAAXQNAADGAQAANswtnH1q3j8fgLnI++nlPwAAAD/lAgAAAAAAAAF1DQAAxgEAADbMLZx9at4/myNIXP7a5T8AAAA/9QIAAAAAAAABdg0AAMYBAADmDHQUuHjePxfH1u8AzOU/AAAAP/UCAAAAAAAAAXcNAADGAQAAmE26jPKG3j8PDvQWBq7lPwAAAD8FAwAAAAAAAAF4DQAAxgEAAIStGecfH6g/EM8cQeLyxz8AAAA/AAAAAAAAAAABeQ0AAMYBAAAUs0up85CoPxDPHEHi8sc/AAAAPwAAAAAAAAAAAXoNAADGAQAANL6vLZt0qT8QzxxB4vLHPwAAAD9tAAAAAAAAAAF7DQAAxgEAAEzJE7JCWKo/EM8cQeLyxz8AAAA/fQAAAAAAAAABfA0AAMYBAAB01Hc26jurPyRB4vLXLsg/AAAAP30AAAAAAAAAAX0NAADGAQAAJOUNfWWRrD8ss6ekzWrIPwAAAD+MAAAAAAAAAAF+DQAAxgEAAMz1o8Pg5q0/LLOnpM1qyD8AAAA/jAAAAAAAAAABfw0AAMYBAAB8BjoKXDyvP0AlbVbDpsg/AAAAP5wAAAAAAAAAAYANAADGAQAAyghPxwEQsD9AJW1Ww6bIPwAAAD+cAAAAAAAAAAGBDQAAxgEAAOoTs0up87A/UJcyCLniyD8AAAA/rAAAAAAAAAABgg0AAMYBAAB2GeUNfWWxP1CXMgi54sg/AAAAP6wAAAAAAAAAAYMNAADGAQAAPhz+7maesT9QlzIIueLIPwAAAD+7AAAAAAAAAAGEDQAAxgEAAJYkSZIkSbI/YAn4ua4eyT8AAAA/uwAAAAAAAAABhQ0AAMYBAABaJ2JzDoKyP2AJ+LmuHsk/AAAAP8sAAAAAAAAAAYYNAADGAQAA6iyUNeLzsj90e71rpFrJPwAAAD/LAAAAAAAAAAGHDQAAxgEAAHoyxve1ZbM/dHu9a6RayT8AAAA/2wAAAAAAAAABiA0AAMYBAAAGOPi5idezP4Ttgh2alsk/AAAAP9sAAAAAAAAAAYkNAADGAQAAJkNcPjG7tD+E7YIdmpbJPwAAAD/qAAAAAAAAAAGKDQAAxgEAAHpLp+HuZbU/kF9Iz4/SyT8AAAA/6gAAAAAAAAABiw0AAMYBAADSU/KErBC2P5BfSM+P0sk/AAAAP/oAAAAAAAAAAYwNAADGAQAAtmFv6j0ttz+QX0jPj9LJPwAAAD/6AAAAAAAAAAGNDQAAxgEAANZs027lELg/kF9Iz4/SyT8AAAA/CQEAAAAAAAABjg0AAMYBAAC6elDUdi25P5BfSM+P0sk/AAAAPwkBAAAAAAAAAY8NAADGAQAA1oW0WB4Ruj+QX0jPj9LJPwAAAD8ZAQAAAAAAAAGQDQAAxgEAALqTMb6vLbs/kF9Iz4/SyT8AAAA/GQEAAAAAAAABkQ0AAMYBAAASnHxhbdi7P5BfSM+P0sk/AAAAPykBAAAAAAAAAZINAADGAQAAoqGuI0FKvD+QX0jPj9LJPwAAAD8pAQAAAAAAAAGTDQAAxgEAADKn4OUUvLw/kF9Iz4/SyT8AAAA/OAEAAAAAAAABlA0AAMYBAAD6qfnG/vS8P5BfSM+P0sk/AAAAP3cBAAAAAAAAAZUNAADGAQAAvqwSqOgtvT+QX0jPj9LJPwAAAD+mAQAAAAAAAAGWDQAAxgEAAIavK4nSZr0/hO2CHZqWyT8AAAA/vwEAAAAAAAABlw0AAMYBAACGryuJ0ma9P3R7vWukWsk/AAAAP88BAAAAAAAAAZgNAADGAQAAhq8ridJmvT9gCfi5rh7JPwAAAD/eAQAAAAAAAAGZDQAAxgEAAIavK4nSZr0/UJcyCLniyD8AAAA/7gEAAAAAAAABmg0AAMYBAACErRnnHx+oP8AwcC0mObw/AAAAPwAAAAAAAAAAAZsNAADGAQAAFLNLqfOQqD/AMHAtJjm8PwAAAD8PAAAAAAAAAAGcDQAAxgEAAJy4fWvHAqk/wDBwLSY5vD8AAAA/PgAAAAAAAAABnQ0AAMYBAABMyROyQliqP8AwcC0mObw/AAAAP04AAAAAAAAAAZ4NAADGAQAA/Nmp+L2tqz/AMHAtJjm8PwAAAD9dAAAAAAAAAAGfDQAAxgEAAKTqPz85A60/+PiF9PwovT8AAAA/XQAAAAAAAAABoA0AAMYBAADkAAhIiMquP/j4hfT8KL0/AAAAP20AAAAAAAAAAaENAADGAQAAyghPxwEQsD/4+IX0/Ci9PwAAAD99AAAAAAAAAAGiDQAAxgEAAB4Rmmq/urA/+PiF9PwovT8AAAA/fQAAAAAAAAABow0AAMYBAACuFswskyyxP/j4hfT8KL0/AAAAP30AAAAAAAAAAaQNAADGAQAAPhz+7maesT/4+IX0/Ci9PwAAAD+MAAAAAAAAAAGlDQAAxgEAAAIfF9BQ17E/+PiF9PwovT8AAAA/nAAAAAAAAAABpg0AAMYBAADKITCxOhCyP/j4hfT8KL0/AAAAPxkBAAAAAAAAAacNAADGAQAAyiEwsToQsj8g3RBY6KC9PwAAAD8pAQAAAAAAAAGoDQAAxgEAAMohMLE6ELI/SMGbu9MYvj8AAAA/OAEAAAAAAAABqQ0AAMYBAADKITCxOhCyP1ilJh+/kL4/AAAAPzgBAAAAAAAAAaoNAADGAQAAAh8X0FDXsT+gbTzmlYC/PwAAAD9IAQAAAAAAAAGrDQAAxgEAAD4c/u5mnrE/9BqpVjY4wD8AAAA/SAEAAAAAAAABrA0AAMYBAAB2GeUNfWWxPxD/M7ohsMA/AAAAP1gBAAAAAAAAAa0NAADGAQAArhbMLJMssT80474dDSjBPwAAAD9YAQAAAAAAAAGuDQAAxgEAAOoTs0up87A/VMdJgfifwT8AAAA/ZwEAAAAAAAABrw0AAMYBAAAeEZpqv7qwP3Sr1OTjF8I/AAAAP2cBAAAAAAAAAbANAADGAQAAVg6BidWBsD+Yj19Iz4/CPwAAAD93AQAAAAAAAAGxDQAAxgEAAJILaKjrSLA/tHPqq7oHwz8AAAA/dwEAAAAAAAABsg0AAMYBAADKCE/HARCwP9hXdQ+mf8M/AAAAP4cBAAAAAAAAAbMNAADGAQAABAxszC+urz/oyTrBm7vDPwAAAD+HAQAAAAAAAAG0DQAAxgEAAK4WzCyTLLE/mI9fSM+Pwj8AAAA/AAAAAAAAAAABtQ0AAMYBAAB2GeUNfWWxP5iPX0jPj8I/AAAAPx8AAAAAAAAAAbYNAADGAQAAPhz+7maesT+Yj19Iz4/CPwAAAD8fAAAAAAAAAAG3DQAAxgEAAMohMLE6ELI/mI9fSM+Pwj8AAAA/LwAAAAAAAAABuA0AAMYBAABaJ2JzDoKyP5iPX0jPj8I/AAAAPy8AAAAAAAAAAbkNAADGAQAA6iyUNeLzsj+Yj19Iz4/CPwAAAD8vAAAAAAAAAAG6DQAAxgEAAK4vrRbMLLM/pAEl+sTLwj8AAAA/PwAAAAAAAAABuw0AAMYBAABCNd/Yn56zP6QBJfrEy8I/AAAAP04AAAAAAAAAAbwNAADGAQAAQjXf2J+esz+0c+qrugfDPwAAAD9OAAAAAAAAAAG9DQAAxgEAAAY4+LmJ17M/yOWvXbBDwz8AAAA/TgAAAAAAAAABvg0AAMYBAADOOhGbcxC0P8jlr12wQ8M/AAAAP14AAAAAAAAAAb8NAADGAQAAlj0qfF1JtD/YV3UPpn/DPwAAAD9tAAAAAAAAAAHADQAAxgEAAFpAQ11HgrQ/2Fd1D6Z/wz8AAAA/bQAAAAAAAAABwQ0AAMYBAACWJEmSJEmyPxD/M7ohsMA/AAAAPwAAAAAAAAAAAcINAADGAQAAliRJkiRJsj8EjW4ILHTAPwAAAD8AAAAAAAAAAAHDDQAAxgEAAJYkSZIkSbI/9BqpVjY4wD8AAAA/DwAAAAAAAAABxA0AAMYBAACWJEmSJEmyP8BRx0mB+L8/AAAAPw8AAAAAAAAAAcUNAADGAQAAIip7VPi6sj+gbTzmlYC/PwAAAD8vAAAAAAAAAAHGDQAAxgEAAOoslDXi87I/gImxgqoIvz8AAAA/LwAAAAAAAAABxw0AAMYBAACuL60WzCyzP4CJsYKqCL8/AAAAPz4AAAAAAAAAAcgNAADGAQAAejLG97Vlsz9YpSYfv5C+PwAAAD8+AAAAAAAAAAHJDQAAxgEAAEI139ifnrM/WKUmH7+Qvj8AAAA/TgAAAAAAAAAByg0AAMYBAABCNd/Yn56zP0jBm7vTGL4/AAAAP10AAAAAAAAAAcsNAADGAQAABjj4uYnXsz9IwZu70xi+PwAAAD9dAAAAAAAAAAHMDQAAxgEAAJY9KnxdSbQ/SMGbu9MYvj8AAAA/bQAAAAAAAAABzQ0AAMYBAABaQENdR4K0P0jBm7vTGL4/AAAAP20AAAAAAAAAAc4NAADGAQAAJkNcPjG7tD8g3RBY6KC9PwAAAD99AAAAAAAAAAHPDQAAxgEAAO5FdR8b9LQ/IN0QWOigvT8AAAA/fQAAAAAAAAAB0A0AAMYBAACySI4ABS21P/j4hfT8KL0/AAAAP4wAAAAAAAAAAdENAADGAQAAQk7AwtietT/gFPuQEbG8PwAAAD+cAAAAAAAAAAHSDQAAxgEAAAZR2aPC17U/4BT7kBGxvD8AAAA/nAAAAAAAAAAB0w0AAMYBAADSU/KErBC2P8AwcC0mObw/AAAAP6wAAAAAAAAAAdQNAADGAQAAnlYLZpZJtj/AMHAtJjm8PwAAAD/dAAAAAAAAAAHVDQAAxgEAAF5ZJEeAgrY/mEzlyTrBuz8AAAA/7QAAAAAAAAAB1g0AAMYBAABeWSRHgIK2P3hoWmZPSbs/AAAAP+0AAAAAAAAAAdcNAADGAQAAXlkkR4CCtj/Q0kxYWzK1PwAAAD8AAAAAAAAAAAHYDQAAxgEAAF5ZJEeAgrY/+LbXu0aqtT8AAAA/AAAAAAAAAAAB2Q0AAMYBAABeWSRHgIK2PwibYh8yIrY/AAAAPx8AAAAAAAAAAdoNAADGAQAAXlkkR4CCtj8wf+2CHZq2PwAAAD8vAAAAAAAAAAHbDQAAxgEAAF5ZJEeAgrY/WGN45ggStz8AAAA/PwAAAAAAAAAB3A0AAMYBAABeWSRHgIK2P5Arjq3fAbg/AAAAP04AAAAAAAAAAd0NAADGAQAAXlkkR4CCtj/Y86N0tvG4PwAAAD9OAAAAAAAAAAHeDQAAxgEAAF5ZJEeAgrY/ILy5O43huT8AAAA/XgAAAAAAAAAB3w0AAMYBAABeWSRHgIK2PzCgRJ94Wbo/AAAAP14AAAAAAAAAAeANAADGAQAAXlkkR4CCtj94aFpmT0m7PwAAAD9tAAAAAAAAAAHhDQAAxgEAACpcPShqu7Y/wDBwLSY5vD8AAAA/bQAAAAAAAAAB4g0AAMYBAAAqXD0oaru2P+AU+5ARsbw/AAAAP30AAAAAAAAAAeMNAADGAQAAKlw9KGq7tj8g3RBY6KC9PwAAAD99AAAAAAAAAAHkDQAAxgEAACpcPShqu7Y/SMGbu9MYvj8AAAA/jQAAAAAAAAAB5Q0AAMYBAAAqXD0oaru2P4CJsYKqCL8/AAAAP5wAAAAAAAAAAeYNAADGAQAAKlw9KGq7tj/AUcdJgfi/PwAAAD+cAAAAAAAAAAHnDQAAxgEAACpcPShqu7Y/BI1uCCx0wD8AAAA/nAAAAAAAAAAB6A0AAMYBAAAqXD0oaru2PxD/M7ohsMA/AAAAP6wAAAAAAAAAAekNAADGAQAAKlw9KGq7tj80474dDSjBPwAAAD+sAAAAAAAAAAHqDQAAxgEAACpcPShqu7Y/RFWEzwJkwT8AAAA/vAAAAAAAAAAB6w0AAMYBAAAqXD0oaru2P1THSYH4n8E/AAAAP7wAAAAAAAAAAewNAADGAQAAKlw9KGq7tj9kOQ8z7tvBPwAAAD/LAAAAAAAAAAHtDQAAxgEAACpcPShqu7Y/dKvU5OMXwj8AAAA/3QAAAAAAAAAB7g0AAMYBAABCNd/Yn56zPxggi9Z8b8Q/AAAAPwAAAAAAAAAAAe8NAADGAQAAzjoRm3MQtD8ErsUkhzPEPwAAAD9eAAAAAAAAAAHwDQAAxgEAAJY9KnxdSbQ//DsAc5H3wz8AAAA/XgAAAAAAAAAB8Q0AAMYBAAAmQ1w+Mbu0P+jJOsGbu8M/AAAAP20AAAAAAAAAAfINAADGAQAAskiOAAUttT/YV3UPpn/DPwAAAD99AAAAAAAAAAHzDQAAxgEAAHpLp+HuZbU/2Fd1D6Z/wz8AAAA/fQAAAAAAAAAB9A0AAMYBAABCTsDC2J61P9hXdQ+mf8M/AAAAP4wAAAAAAAAAAfUNAADGAQAAQk7AwtietT/I5a9dsEPDPwAAAD+MAAAAAAAAAAH2DQAAxgEAAAZR2aPC17U/yOWvXbBDwz8AAAA/nAAAAAAAAAAB9w0AAMYBAADSU/KErBC2P8jlr12wQ8M/AAAAP5wAAAAAAAAAAfgNAADGAQAAnlYLZpZJtj/I5a9dsEPDPwAAAD9FAQAAAAAAAAH5DQAAxgEAAJ5WC2aWSbY/2Fd1D6Z/wz8AAAA/VQEAAAAAAAAB+g0AAMYBAACeVgtmlkm2P+jJOsGbu8M/AAAAP1UBAAAAAAAAAfsNAADGAQAAnlYLZpZJtj/8OwBzkffDPwAAAD9lAQAAAAAAAAH8DQAAxgEAANJT8oSsELY/BK7FJIczxD8AAAA/ZQEAAAAAAAAB/Q0AAMYBAAAGUdmjwte1Pxggi9Z8b8Q/AAAAP3QBAAAAAAAAAf4NAADGAQAAQk7AwtietT84BBY6aOfEPwAAAD90AQAAAAAAAAH/DQAAxgEAAEJOwMLYnrU/SHbb610jxT8AAAA/hAEAAAAAAAABAA4AAMYBAAB6S6fh7mW1P1zooJ1TX8U/AAAAP4QBAAAAAAAAAQEOAADGAQAAskiOAAUttT9oWmZPSZvFPwAAAD+TAQAAAAAAAAECDgAAxgEAALJIjgAFLbU/fMwrAT/XxT8AAAA/kwEAAAAAAAABAw4AAMYBAADuRXUfG/S0P3zMKwE/18U/AAAAP6MBAAAAAAAAAQQOAADGAQAA7kV1Hxv0tD+QPvGyNBPGPwAAAD+zAQAAAAAAAAEFDgAAxgEAAO5FdR8b9LQ/mLC2ZCpPxj8AAAA/8QEAAAAAAAABBg4AAMYBAADuRXUfG/S0P6wifBYgi8Y/AAAAPwECAAAAAAAAAQcOAADGAQAA7kV1Hxv0tD+8lEHIFcfGPwAAAD8QAgAAAAAAAAEIDgAAxgEAAO5FdR8b9LQ/zAYHegsDxz8AAAA/IAIAAAAAAAABCQ4AAMYBAADuRXUfG/S0P+B4zCsBP8c/AAAAPyACAAAAAAAAAQoOAADGAQAA7kV1Hxv0tD/w6pHd9nrHPwAAAD8wAgAAAAAAAAELDgAAxgEAAO5FdR8b9LQ//FxXj+y2xz8AAAA/PwIAAAAAAAABDA4AAMYBAADuRXUfG/S0PxDPHEHi8sc/AAAAPz8CAAAAAAAAAQ0OAADGAQAAskiOAAUttT8QzxxB4vLHPwAAAD9PAgAAAAAAAAEODgAAxgEAALJIjgAFLbU/JEHi8tcuyD8AAAA/TwIAAAAAAAABDw4AAMYBAAB6S6fh7mW1PyRB4vLXLsg/AAAAP18CAAAAAAAAARAOAADGAQAAekun4e5ltT8ss6ekzWrIPwAAAD9fAgAAAAAAAAERDgAAxgEAAEJOwMLYnrU/LLOnpM1qyD8AAAA/nQIAAAAAAAABEg4AAMYBAAAGUdmjwte1Pyyzp6TNasg/AAAAP60CAAAAAAAAARMOAADGAQAA0lPyhKwQtj8ss6ekzWrIPwAAAD+8AgAAAAAAAAEUDgAAxgEAAJ5WC2aWSbY/JEHi8tcuyD8AAAA/vAIAAAAAAAABFQ4AAMYBAABeWSRHgIK2PxDPHEHi8sc/AAAAP8wCAAAAAAAAARYOAADGAQAAKlw9KGq7tj/w6pHd9nrHPwAAAD/MAgAAAAAAAAEXDgAAxgEAACpcPShqu7Y/4HjMKwE/xz8AAAA/3AIAAAAAAAABGA4AAMYBAADyXlYJVPS2P8wGB3oLA8c/AAAAP+sCAAAAAAAAARkOAADGAQAAtmFv6j0ttz/MBgd6CwPHPwAAAD/rAgAAAAAAAAEaDgAAxgEAAH5kiMsnZrc/vJRByBXHxj8AAAA/6wIAAAAAAAABGw4AAMYBAAB+ZIjLJ2a3P6wifBYgi8Y/AAAAP/sCAAAAAAAAARwOAADGAQAAfmSIyydmtz+YsLZkKk/GPwAAAD8iAwAAAAAAAAEdDgAAxgEAAEpnoawRn7c/mLC2ZCpPxj8AAAA/IgMAAAAAAAABHg4AAMYBAABKZ6GsEZ+3P5A+8bI0E8Y/AAAAPzIDAAAAAAAAAR8OAADGAQAACmq6jfvXtz+QPvGyNBPGPwAAAD8yAwAAAAAAAAEgDgAAxgEAAApquo3717c/fMwrAT/XxT8AAAA/QgMAAAAAAAABIQ4AAMYBAADWbNNu5RC4P3zMKwE/18U/AAAAP1EDAAAAAAAAASIOAADGAQAA1mzTbuUQuD9oWmZPSZvFPwAAAD9RAwAAAAAAAAEjDgAAxgEAANZs027lELg/XOignVNfxT8AAAA/YQMAAAAAAAABJA4AAMYBAADWbNNu5RC4P0h22+tdI8U/AAAAP2EDAAAAAAAAASUOAADGAQAA1mzTbuUQuD84BBY6aOfEPwAAAD9wAwAAAAAAAAEmDgAAxgEAANZs027lELg/LJJQiHKrxD8AAAA/cAMAAAAAAAABJw4AAMYBAADWbNNu5RC4Pxggi9Z8b8Q/AAAAP4ADAAAAAAAAASgOAADGAQAA1mzTbuUQuD8ErsUkhzPEPwAAAD+QAwAAAAAAAAEpDgAAxgEAANZs027lELg//DsAc5H3wz8AAAA/kAMAAAAAAAABKg4AAMYBAADWbNNu5RC4P+jJOsGbu8M/AAAAP58DAAAAAAAAASsOAADGAQAA1mzTbuUQuD/YV3UPpn/DPwAAAD+vAwAAAAAAAAEsDgAAxgEAANZs027lELg/yOWvXbBDwz8AAAA/rwMAAAAAAAABLQ4AAMYBAADWbNNu5RC4P7Rz6qu6B8M/AAAAP78DAAAAAAAAAS4OAADGAQAA1mzTbuUQuD+kASX6xMvCPwAAAD/eAwAAAAAAAAEvDgAAxgEAANZs027lELg/tHPqq7oHwz8AAAA/PAQAAAAAAAABMA4AAMYBAADWbNNu5RC4P8jlr12wQ8M/AAAAP0sEAAAAAAAAATEOAADGAQAAnm/sT89JuD/oyTrBm7vDPwAAAD9bBAAAAAAAAAEyDgAAxgEAAJ5v7E/PSbg/BK7FJIczxD8AAAA/WwQAAAAAAAABMw4AAMYBAACeb+xPz0m4Pxggi9Z8b8Q/AAAAP1sEAAAAAAAAATQOAADGAQAAnm/sT89JuD84BBY6aOfEPwAAAD9qBAAAAAAAAAE1DgAAxgEAAJ5v7E/PSbg/XOignVNfxT8AAAA/egQAAAAAAAABNg4AAMYBAABicgUxuYK4P3zMKwE/18U/AAAAP3oEAAAAAAAAATcOAADGAQAAYnIFMbmCuD+YsLZkKk/GPwAAAD+KBAAAAAAAAAE4DgAAxgEAAGJyBTG5grg/rCJ8FiCLxj8AAAA/mQQAAAAAAAABOQ4AAMYBAAAqdR4So7u4P8wGB3oLA8c/AAAAP5kEAAAAAAAAAToOAADGAQAAKnUeEqO7uD/geMwrAT/HPwAAAD+pBAAAAAAAAAE7DgAAxgEAACp1HhKju7g/8OqR3fZ6xz8AAAA/qQQAAAAAAAABPA4AAMYBAAAqdR4So7u4P/xcV4/stsc/AAAAP7kEAAAAAAAAAT0OAADGAQAA9nc384z0uD8QzxxB4vLHPwAAAD+5BAAAAAAAAAE+DgAAxgEAAPZ3N/OM9Lg//FxXj+y2xz8AAAA/GwUAAAAAAAABPw4AAMYBAAD2dzfzjPS4P+B4zCsBP8c/AAAAPysFAAAAAAAAAUAOAADGAQAA9nc384z0uD+8lEHIFcfGPwAAAD8rBQAAAAAAAAFBDgAAxgEAAPZ3N/OM9Lg/mLC2ZCpPxj8AAAA/OwUAAAAAAAABQg4AAMYBAAD2dzfzjPS4P3zMKwE/18U/AAAAPzsFAAAAAAAAAUMOAADGAQAA9nc384z0uD9c6KCdU1/FPwAAAD9KBQAAAAAAAAFEDgAAxgEAAPZ3N/OM9Lg/OAQWOmjnxD8AAAA/SgUAAAAAAAABRQ4AAMYBAAD2dzfzjPS4Pxggi9Z8b8Q/AAAAP1oFAAAAAAAAAUYOAADGAQAA9nc384z0uD/8OwBzkffDPwAAAD9aBQAAAAAAAAFHDgAAxgEAAPZ3N/OM9Lg/6Mk6wZu7wz8AAAA/aQUAAAAAAAABSA4AAMYBAAD2dzfzjPS4P9hXdQ+mf8M/AAAAP3kFAAAAAAAAAUkOAADGAQAA9nc384z0uD/I5a9dsEPDPwAAAD/XBQAAAAAAAAFKDgAAxgEAAPZ3N/OM9Lg/tHPqq7oHwz8AAAA/5gUAAAAAAAABSw4AAMYBAAC6elDUdi25P7Rz6qu6B8M/AAAAP/YFAAAAAAAAAUwOAADGAQAAgn1ptWBmuT+0c+qrugfDPwAAAD/2BQAAAAAAAAFNDgAAxgEAAEqAgpZKn7k/pAEl+sTLwj8AAAA/BgYAAAAAAAABTg4AAMYBAAAOg5t3NNi5P6QBJfrEy8I/AAAAPwYGAAAAAAAAAU8OAADGAQAAoojNOQhKuj+kASX6xMvCPwAAAD8VBgAAAAAAAAFQDgAAxgEAAGaL5hrygro/pAEl+sTLwj8AAAA/FQYAAAAAAAABUQ4AAMYBAAAujv/727u6P6QBJfrEy8I/AAAAP0QGAAAAAAAAAVIOAADGAQAA9pAY3cX0uj+kASX6xMvCPwAAAD9UBgAAAAAAAAFTDgAAxgEAALqTMb6vLbs/pAEl+sTLwj8AAAA/VAYAAAAAAAABVA4AAMYBAACClkqfmWa7P7Rz6qu6B8M/AAAAP2MGAAAAAAAAAVUOAADGAQAAgpZKn5lmuz/I5a9dsEPDPwAAAD9zBgAAAAAAAAFWDgAAxgEAAIKWSp+ZZrs/2Fd1D6Z/wz8AAAA/cwYAAAAAAAABVw4AAMYBAACClkqfmWa7P+jJOsGbu8M/AAAAP4MGAAAAAAAAAVgOAADGAQAAgpZKn5lmuz/8OwBzkffDPwAAAD+SBgAAAAAAAAFZDgAAxgEAAIKWSp+ZZrs/GCCL1nxvxD8AAAA/kgYAAAAAAAABWg4AAMYBAACClkqfmWa7PzgEFjpo58Q/AAAAP6IGAAAAAAAAAVsOAADGAQAAgpZKn5lmuz9IdtvrXSPFPwAAAD+iBgAAAAAAAAFcDgAAxgEAAIKWSp+ZZrs/XOignVNfxT8AAAA/sgYAAAAAAAABXQ4AAMYBAACClkqfmWa7P2haZk9Jm8U/AAAAP8EGAAAAAAAAAV4OAADGAQAAgpZKn5lmuz98zCsBP9fFPwAAAD/BBgAAAAAAAAFfDgAAxgEAAIKWSp+ZZrs/kD7xsjQTxj8AAAA/0QYAAAAAAAABYA4AAMYBAACClkqfmWa7P5iwtmQqT8Y/AAAAP+AGAAAAAAAAAWEOAADGAQAAgpZKn5lmuz+sInwWIIvGPwAAAD/wBgAAAAAAAAFiDgAAxgEAALqTMb6vLbs/rCJ8FiCLxj8AAAA/AAcAAAAAAAABYw4AAMYBAAD2kBjdxfS6P6wifBYgi8Y/AAAAPxYHAAAAAAAAAWQOAADGAQAALo7/+9u7uj+sInwWIIvGPwAAAD82BwAAAAAAAAFlDgAAxgEAAGaL5hrygro/rCJ8FiCLxj8AAAA/RQcAAAAAAAABZg4AAMYBAACiiM05CEq6P6wifBYgi8Y/AAAAP2QHAAAAAAAAAWcOAADGAQAA1oW0WB4Ruj+sInwWIIvGPwAAAD90BwAAAAAAAAFoDgAAxgEAAA6Dm3c02Lk/mLC2ZCpPxj8AAAA/hAcAAAAAAAABaQ4AAMYBAABv6CuL5AjAP8BRx0mB+L8/AAAAPwAAAAAAAAAAAWoOAADGAQAAGs4+Nd/Yvz/AUcdJgfi/PwAAAD8AAAAAAAAAAAFrDgAAxgEAAFbLJVT1n78/oG085pWAvz8AAAA/bgAAAAAAAAABbA4AAMYBAACGyAxzC2e/P6BtPOaVgL8/AAAAP24AAAAAAAAAAW0OAADGAQAAwsXzkSEuvz+gbTzmlYC/PwAAAD99AAAAAAAAAAFuDgAAxgEAAP7C2rA39b4/oG085pWAvz8AAAA/fQAAAAAAAAABbw4AAMYBAABuvajuY4O+P6BtPOaVgL8/AAAAP50AAAAAAAAAAXAOAADGAQAA2rd2LJARvj+gbTzmlYC/PwAAAD+dAAAAAAAAAAFxDgAAxgEAAE6yRGq8n70/oG085pWAvz8AAAA/rAAAAAAAAAABcg4AAMYBAAC+rBKo6C29P6BtPOaVgL8/AAAAP6wAAAAAAAAAAXMOAADGAQAAMqfg5RS8vD+gbTzmlYC/PwAAAD+8AAAAAAAAAAF0DgAAxgEAAGakxwQrg7w/oG085pWAvz8AAAA/vAAAAAAAAAABdQ4AAMYBAABmpMcEK4O8P8BRx0mB+L8/AAAAP9gAAAAAAAAAAXYOAADGAQAAZqTHBCuDvD/0GqlWNjjAPwAAAD/YAAAAAAAAAAF3DgAAxgEAAKKhriNBSrw/9BqpVjY4wD8AAAA/5wAAAAAAAAABeA4AAMYBAACioa4jQUq8PwSNbggsdMA/AAAAP/cAAAAAAAAAAXkOAADGAQAAoqGuI0FKvD8Q/zO6IbDAPwAAAD8GAQAAAAAAAAF6DgAAxgEAAGakxwQrg7w/EP8zuiGwwD8AAAA/JgEAAAAAAAABew4AAMYBAAAyp+DlFLy8PxD/M7ohsMA/AAAAPyYBAAAAAAAAAXwOAADGAQAA+qn5xv70vD8Q/zO6IbDAPwAAAD81AQAAAAAAAAF9DgAAxgEAAL6sEqjoLb0/EP8zuiGwwD8AAAA/RQEAAAAAAAABfg4AAMYBAACGryuJ0ma9PxD/M7ohsMA/AAAAP0UBAAAAAAAAAX8OAADGAQAATrJEaryfvT8Q/zO6IbDAPwAAAD9VAQAAAAAAAAGADgAAxgEAANq3diyQEb4/EP8zuiGwwD8AAAA/VQEAAAAAAAABgQ4AAMYBAACquo8Nekq+PxD/M7ohsMA/AAAAP2QBAAAAAAAAAYIOAADGAQAAbr2o7mODvj8Q/zO6IbDAPwAAAD9kAQAAAAAAAAGDDgAAxgEAADLAwc9NvL4/EP8zuiGwwD8AAAA/dAEAAAAAAAABhA4AAMYBAAD+wtqwN/W+PxD/M7ohsMA/AAAAP3QBAAAAAAAAAYUOAADGAQAA/sLasDf1vj8EjW4ILHTAPwAAAD+DAQAAAAAAAAGGDgAAxgEAAMLF85EhLr8/9BqpVjY4wD8AAAA/gwEAAAAAAAABhw4AAMYBAADCxfORIS6/P8BRx0mB+L8/AAAAP5MBAAAAAAAAAYgOAADGAQAAwsXzkSEuvz+gbTzmlYC/PwAAAD+jAQAAAAAAAAGJDgAAxgEAAMLF85EhLr8/gImxgqoIvz8AAAA/sgEAAAAAAAABig4AAMYBAADCxfORIS6/P1ilJh+/kL4/AAAAP7IBAAAAAAAAAYsOAADGAQAA2p6VQlcRvD/oyTrBm7vDPwAAAD8AAAAAAAAAAAGMDgAAxgEAANqelUJXEbw//DsAc5H3wz8AAAA/AAAAAAAAAAABjQ4AAMYBAADanpVCVxG8PwSuxSSHM8Q/AAAAPwAAAAAAAAAAAY4OAADGAQAA2p6VQlcRvD8YIIvWfG/EPwAAAD8QAAAAAAAAAAGPDgAAxgEAAKKhriNBSrw/GCCL1nxvxD8AAAA/LwAAAAAAAAABkA4AAMYBAABmpMcEK4O8Pxggi9Z8b8Q/AAAAPy8AAAAAAAAAAZEOAADGAQAAMqfg5RS8vD8YIIvWfG/EPwAAAD8+AAAAAAAAAAGSDgAAxgEAAPqp+cb+9Lw/GCCL1nxvxD8AAAA/PgAAAAAAAAABkw4AAMYBAACGryuJ0ma9Pxggi9Z8b8Q/AAAAP04AAAAAAAAAAZQOAADGAQAA2rd2LJARvj8YIIvWfG/EPwAAAD9eAAAAAAAAAAGVDgAAxgEAAG69qO5jg74/BK7FJIczxD8AAAA/XgAAAAAAAAABlg4AAMYBAADCxfORIS6/PwSuxSSHM8Q/AAAAP14AAAAAAAAAAZcOAADGAQAAGs4+Nd/Yvz/8OwBzkffDPwAAAD9tAAAAAAAAAAGYDgAAxgEAAJls0VxDXsA/2Fd1D6Z/wz8AAAA/bQAAAAAAAAABmQ4AAMYBAABjb+o9LZfAP8jlr12wQ8M/AAAAP30AAAAAAAAAAZoOAADGAQAALXIDHxfQwD/I5a9dsEPDPwAAAD99AAAAAAAAAAGbDgAAxgEAAO90HAABCcE/tHPqq7oHwz8AAAA/jQAAAAAAAAABnA4AAMYBAAC5dzXh6kHBP6QBJfrEy8I/AAAAP5wAAAAAAAAAAZ0OAADGAQAAG/nB0V9ewT+kASX6xMvCPwAAAD+cAAAAAAAAAAGeDgAAxgEAABv5wdFfXsE/mI9fSM+Pwj8AAAA/rAAAAAAAAAABnw4AAMYBAACBek7C1HrBP5iPX0jPj8I/AAAAP7sAAAAAAAAAAaAOAADGAQAAgXpOwtR6wT+IHZqW2VPCPwAAAD/LAAAAAAAAAAGhDgAAxgEAAOX72rJJl8E/iB2altlTwj8AAAA/ywAAAAAAAAABog4AAMYBAADl+9qySZfBP3Sr1OTjF8I/AAAAP9sAAAAAAAAAAaMOAADGAQAARX1no76zwT90q9Tk4xfCPwAAAD/bAAAAAAAAAAGkDgAAxgEAAP7C2rA39b4/GCCL1nxvxD8AAAA/AAAAAAAAAAABpQ4AAMYBAAD+wtqwN/W+PyySUIhyq8Q/AAAAPwAAAAAAAAAAAaYOAADGAQAA/sLasDf1vj84BBY6aOfEPwAAAD8AAAAAAAAAAAGnDgAAxgEAAP7C2rA39b4/SHbb610jxT8AAAA/LwAAAAAAAAABqA4AAMYBAAD+wtqwN/W+P1zooJ1TX8U/AAAAP04AAAAAAAAAAakOAADGAQAA/sLasDf1vj9oWmZPSZvFPwAAAD9eAAAAAAAAAAGqDgAAxgEAAMLF85EhLr8/aFpmT0mbxT8AAAA/bgAAAAAAAAABqw4AAMYBAACGyAxzC2e/P2haZk9Jm8U/AAAAP24AAAAAAAAAAawOAADGAQAAVsslVPWfvz9oWmZPSZvFPwAAAD99AAAAAAAAAAGtDgAAxgEAABrOPjXf2L8/aFpmT0mbxT8AAAA/fQAAAAAAAAABrg4AAMYBAAAazj4139i/P3zMKwE/18U/AAAAP40AAAAAAAAAAa8OAADGAQAAb+gri+QIwD98zCsBP9fFPwAAAD+NAAAAAAAAAAGwDgAAxgEAANdpuHtZJcA/fMwrAT/XxT8AAAA/nQAAAAAAAAABsQ4AAMYBAAA360RszkHAP3zMKwE/18U/AAAAP6wAAAAAAAAAAbIOAADGAQAAmWzRXENewD98zCsBP9fFPwAAAD+sAAAAAAAAAAGzDgAAxgEAAGNv6j0tl8A/fMwrAT/XxT8AAAA/vAAAAAAAAAABtA4AAMYBAAAtcgMfF9DAP2haZk9Jm8U/AAAAP7wAAAAAAAAAAbUOAADGAQAAjfOPD4zswD9c6KCdU1/FPwAAAD/LAAAAAAAAAAG2DgAAxgEAAFf2qPB1JcE/SHbb610jxT8AAAA/ywAAAAAAAAABtw4AAMYBAAC5dzXh6kHBPyySUIhyq8Q/AAAAP9sAAAAAAAAAAbgOAADGAQAAG/nB0V9ewT8YIIvWfG/EPwAAAD/rAAAAAAAAAAG5DgAAxgEAAIF6TsLUesE/BK7FJIczxD8AAAA/6wAAAAAAAAABug4AAMYBAADl+9qySZfBP/w7AHOR98M/AAAAP/oAAAAAAAAAAbsOAADGAQAA5fvaskmXwT/oyTrBm7vDPwAAAD/6AAAAAAAAAAG8DgAAxgEAAOX72rJJl8E/2Fd1D6Z/wz8AAAA/CgEAAAAAAAABvQ4AAMYBAABDUuQGPi7gP3HuTmN45ug/AAAAPwAAAAAAAAAAAb4OAADGAQAAQ1LkBj4u4D/zSsDPdfXoPwAAAD8AAAAAAAAAAAG/DgAAxgEAAJxyB0NbNeA/eacxPHME6T8AAAA/fQAAAAAAAAABwA4AAMYBAABNs027lUPgP3mnMTxzBOk/AAAAP30AAAAAAAAAAcEOAADGAQAAWBS3b+1Y4D/9A6OocBPpPwAAAD+MAAAAAAAAAAHCDgAAxgEAAApV/ecnZ+A/f2AUFW4i6T8AAAA/jAAAAAAAAAABww4AAMYBAAAUtmacf3zgP39gFBVuIuk/AAAAP5wAAAAAAAAAAcQOAADGAQAAIBfQUNeR4D9/YBQVbiLpPwAAAD+cAAAAAAAAAAHFDgAAxgEAAN24f31pteA/Bb2FgWsx6T8AAAA/rAAAAAAAAAABxg4AAMYBAACZWi+q+9jgPwW9hYFrMek/AAAAP6wAAAAAAAAAAccOAADGAQAA/du7mnD14D8FvYWBazHpPwAAAD+7AAAAAAAAAAHIDgAAxgEAALh9a8cCGeE/Bb2FgWsx6T8AAAA/ywAAAAAAAAAByQ4AAMYBAADE3tR7Wi7hPwW9hYFrMek/AAAAP8sAAAAAAAAAAcoOAADGAQAAzj8+MLJD4T8FvYWBazHpPwAAAD/LAAAAAAAAAAHLDgAAxgEAANmgp+QJWeE/Bb2FgWsx6T8AAAA/2gAAAAAAAAABzA4AAMYBAADjARGZYW7hPwW9hYFrMek/AAAAP9oAAAAAAAAAAc0OAADGAQAAl0JXEZx84T8FvYWBazHpPwAAAD/qAAAAAAAAAAHODgAAxgEAAEmDnYnWiuE/Bb2FgWsx6T8AAAA/+gAAAAAAAAABzw4AAMYBAAD5w+MBEZnhPwW9hYFrMek/AAAAP/oAAAAAAAAAAdAOAADGAQAAU+QGPi6g4T+JGfftaEDpPwAAAD8JAQAAAAAAAAHRDgAAxgEAAKwEKnpLp+E/iRn37WhA6T8AAAA/CQEAAAAAAAAB0g4AAMYBAAAEJU22aK7hP4kZ9+1oQOk/AAAAPxkBAAAAAAAAAdMOAADGAQAAXkVw8oW14T+JGfftaEDpPwAAAD8ZAQAAAAAAAAHUDgAAxgEAALZlky6jvOE/iRn37WhA6T8AAAA/KQEAAAAAAAAB1Q4AAMYBAAAPhrZqwMPhP4kZ9+1oQOk/AAAAPzgBAAAAAAAAAdYOAADGAQAAaqbZpt3K4T+JGfftaEDpPwAAAD84AQAAAAAAAAHXDgAAxgEAAMLG/OL60eE/iRn37WhA6T8AAAA/SAEAAAAAAAAB2A4AAMYBAAAa5x8fGNnhP4kZ9+1oQOk/AAAAP0gBAAAAAAAAAdkOAADGAQAAdAdDWzXg4T+JGfftaEDpPwAAAD9XAQAAAAAAAAHaDgAAxgEAAMwnZpdS5+E/iRn37WhA6T8AAAA/ZwEAAAAAAAAB2w4AAMYBAAAkSInTb+7hP4kZ9+1oQOk/AAAAP2cBAAAAAAAAAdwOAADGAQAAf2isD4314T+JGfftaEDpPwAAAD93AQAAAAAAAAHdDgAAxgEAANeIz0uq/OE/iRn37WhA6T8AAAA/dwEAAAAAAAAB3g4AAMYBAACJyRXE5AriP4kZ9+1oQOk/AAAAP4YBAAAAAAAAAd8OAADGAQAAOgpcPB8Z4j8LdmhaZk/pPwAAAD+GAQAAAAAAAAHgDgAAxgEAAO1KorRZJ+I/kdLZxmNe6T8AAAA/lgEAAAAAAAAB4Q4AAMYBAABPzC6lzkPiPxUvSzNhbek/AAAAP5YBAAAAAAAAAeIOAADGAQAADG7e0WBn4j+Zi7yfXnzpPwAAAD+mAQAAAAAAAAHjDgAAxgEAACIwsToQkuI/oUSfeFma6T8AAAA/pgEAAAAAAAAB5A4AAMYBAACREqff3MPiPyWhEOVWqek/AAAAP7UBAAAAAAAAAeUOAADGAQAATbRWDG/n4j+r/YFRVLjpPwAAAD+3AQAAAAAAAAHmDgAAxgEAAGJ2KXUeEuM/q/2BUVS46T8AAAA/xwEAAAAAAAAB5w4AAMYBAAB5OPzdzTzjPy1a871Rx+k/AAAAP8cBAAAAAAAAAegOAADGAQAANdqrCmBg4z8tWvO9UcfpPwAAAD/WAQAAAAAAAAHpDgAAxgEAAJlbOPvUfOM/LVrzvVHH6T8AAAA/1gEAAAAAAAAB6g4AAMYBAACkvKGvLJLjPy1a871Rx+k/AAAAP+YBAAAAAAAAAesOAADGAQAAVv3nJ2eg4z8tWvO9UcfpPwAAAD/mAQAAAAAAAAHsDgAAxgEAAAc+LqChruM/LVrzvVHH6T8AAAA/9gEAAAAAAAAB7Q4AAMYBAAC6fnQY3LzjPy1a871Rx+k/AAAAP/YBAAAAAAAAAe4OAADGAQAAbL+6kBbL4z+r/YFRVLjpPwAAAD8FAgAAAAAAAAHvDgAAxgEAAMTf3cwz0uM/JaEQ5Vap6T8AAAA/BQIAAAAAAAAB8A4AAMYBAAAcAAEJUdnjPyWhEOVWqek/AAAAPxUCAAAAAAAAAfEOAADGAQAAdiAkRW7g4z8loRDlVqnpPwAAAD8VAgAAAAAAAAHyDgAAxgEAAM9AR4GL5+M/JaEQ5Vap6T8AAAA/JQIAAAAAAAAB8w4AAMYBAAAoYWq9qO7jPyWhEOVWqek/AAAAP0QCAAAAAAAAAfQOAADGAQAAgYGN+cX14z8loRDlVqnpPwAAAD9jAgAAAAAAAAH1DgAAxgEAANqhsDXj/OM/oUSfeFma6T8AAAA/cwIAAAAAAAAB9g4AAMYBAAAywtNxAATkP6FEn3hZmuk/AAAAP3MCAAAAAAAAAfcOAADGAQAAjeL2rR0L5D+hRJ94WZrpPwAAAD+CAgAAAAAAAAH4DgAAxgEAAD0jPSZYGeQ/H+gtDFyL6T8AAAA/ggIAAAAAAAAB+Q4AAMYBAADvY4OekifkPx/oLQxci+k/AAAAP5ICAAAAAAAAAfoOAADGAQAA+8TsUuo85D8f6C0MXIvpPwAAAD+SAgAAAAAAAAH7DgAAxgEAAAUmVgdCUuQ/mYu8n1586T8AAAA/ogIAAAAAAAAB/A4AAMYBAAAQh7+7mWfkP5mLvJ9efOk/AAAAP6ICAAAAAAAAAf0OAADGAQAAcghMrA6E5D8VL0szYW3pPwAAAD+xAgAAAAAAAAH+DgAAxgEAANeJ2JyDoOQ/FS9LM2Ft6T8AAAA/sQIAAAAAAAAB/w4AAMYBAAD/9aXVgpnlP6uVDQ70FuY/AAAAPwAAAAAAAAAAAQAPAADGAQAA//Wl1YKZ5T8x8n568SXmPwAAAD8AAAAAAAAAAAEBDwAAxgEAAP/1pdWCmeU/N6thU+xD5j8AAAA/HwAAAAAAAAABAg8AAMYBAAD/9aXVgpnlP0FkRCznYeY/AAAAPx8AAAAAAAAAAQMPAADGAQAAWRbJEaCg5T/DwLWY5HDmPwAAAD8fAAAAAAAAAAEEDwAAxgEAAFkWyRGgoOU/zXmYcd+O5j8AAAA/LwAAAAAAAAABBQ8AAMYBAACyNuxNvaflP9Uye0rarOY/AAAAPz4AAAAAAAAAAQYPAADGAQAAClcPitqu5T9Zj+y217vmPwAAAD8+AAAAAAAAAAEHDwAAxgEAAGR3Msb3teU/YUjPj9LZ5j8AAAA/PgAAAAAAAAABCA8AAMYBAABkdzLG97XlP+WkQPzP6OY/AAAAP04AAAAAAAAAAQkPAADGAQAAvJdVAhW95T/lpED8z+jmPwAAAD9OAAAAAAAAAAEKDwAAxgEAABS4eD4yxOU/aQGyaM335j8AAAA/XgAAAAAAAAABCw8AAMYBAAAUuHg+MsTlP+tdI9XKBuc/AAAAP14AAAAAAAAAAQwPAADGAQAAFLh4PjLE5T9xupRByBXnPwAAAD9tAAAAAAAAAAENDwAAxgEAAG7Ym3pPy+U/9RYGrsUk5z8AAAA/rAAAAAAAAAABDg8AAMYBAADI+L62bNLlP/UWBq7FJOc/AAAAP7sAAAAAAAAAAQ8PAADGAQAAIBni8onZ5T/1FgauxSTnPwAAAD/LAAAAAAAAAAEQDwAAxgEAAIzj//72ruY/R4WbSEIh6j8AAAA/AAAAAAAAAAABEQ8AAMYBAADlAyM7FLbmP8MoKtxEEuo/AAAAPwAAAAAAAAAAARIPAADGAQAAPSRGdzG95j/DKCrcRBLqPwAAAD8QAAAAAAAAAAETDwAAxgEAAJZEabNOxOY/Pcy4b0cD6j8AAAA/EAAAAAAAAAABFA8AAMYBAABJha8ridLmPz3MuG9HA+o/AAAAPx8AAAAAAAAAARUPAADGAQAA+8X1o8Pg5j89zLhvRwPqPwAAAD8vAAAAAAAAAAEWDwAAxgEAAKsGPBz+7uY/uW9HA0r06T8AAAA/LwAAAAAAAAABFw8AAMYBAAC3Z6XQVQTnP7lvRwNK9Ok/AAAAPz4AAAAAAAAAARgPAADGAQAAwsgOha0Z5z83E9aWTOXpPwAAAD8+AAAAAAAAAAEZDwAAxgEAAH5qvrE/Pec/sbZkKk/W6T8AAAA/UQAAAAAAAAABGg8AAMYBAADi60qitFnnP7G2ZCpP1uk/AAAAP1EAAAAAAAAAARsPAADGAQAAn436zkZ95z8tWvO9UcfpPwAAAD9hAAAAAAAAAAEcDwAAxgEAAKnuY4Oekuc/q/2BUVS46T8AAAA/YQAAAAAAAAABHQ8AAMYBAABmkBOwMLbnP6v9gVFUuOk/AAAAP3AAAAAAAAAAAR4PAADGAQAAcvF8ZIjL5z+r/YFRVLjpPwAAAD9wAAAAAAAAAAEfDwAAxgEAAHxS5hjg4Oc/q/2BUVS46T8AAAA/gAAAAAAAAAABIA8AAMYBAAA49JVFcgToP6FEn3hZmuk/AAAAP4AAAAAAAAAAASEPAADGAQAAQ1X/+ckZ6D+hRJ94WZrpPwAAAD+QAAAAAAAAAAEiDwAAxgEAAE22aK4hL+g/oUSfeFma6T8AAAA/kAAAAAAAAAABIw8AAMYBAAAA964mXD3oP6FEn3hZmuk/AAAAP58AAAAAAAAAASQPAADGAQAAsjf1npZL6D+hRJ94WZrpPwAAAD+fAAAAAAAAAAElDwAAxgEAAGN4OxfRWeg/oUSfeFma6T8AAAA/rwAAAAAAAAABJg8AAMYBAAAWuYGPC2joP6FEn3hZmuk/AAAAP68AAAAAAAAAAScPAADGAQAAbtmkyyhv6D+hRJ94WZrpPwAAAD++AAAAAAAAAAEoDwAAxgEAAMj5xwdGdug/oUSfeFma6T8AAAA/vgAAAAAAAAABKQ8AAMYBAAB4Og6AgIToP6FEn3hZmuk/AAAAP84AAAAAAAAAASoPAADGAQAAK3tU+LqS6D8loRDlVqnpPwAAAD/OAAAAAAAAAAErDwAAxgEAAN27mnD1oOg/JaEQ5Vap6T8AAAA/3gAAAAAAAAABLA8AAMYBAACO/ODoL6/oPyWhEOVWqek/AAAAP94AAAAAAAAAAS0PAADGAQAAQT0nYWq96D+r/YFRVLjpPwAAAD/tAAAAAAAAAAEuDwAAxgEAAPN9bdmky+g/q/2BUVS46T8AAAA/7QAAAAAAAAABLw8AAMYBAACjvrNR39noPy1a871Rx+k/AAAAP/0AAAAAAAAAATAPAADGAQAAV//5yRno6D8tWvO9UcfpPwAAAD/9AAAAAAAAAAExDwAAxgEAAGFgY35x/eg/sbZkKk/W6T8AAAA/DQEAAAAAAAABMg8AAMYBAAAUoan2qwvpP7G2ZCpP1uk/AAAAPw0BAAAAAAAAATMPAADGAQAAxOHvbuYZ6T83E9aWTOXpPwAAAD8cAQAAAAAAAAE0DwAAxgEAACpjfF9bNuk/NxPWlkzl6T8AAAA/HAEAAAAAAAABNQ8AAMYBAADao8LXlUTpPzcT1pZM5ek/AAAAPywBAAAAAAAAATYPAADGAQAANMTlE7NL6T83E9aWTOXpPwAAAD8sAQAAAAAAAAE3DwAAxgEAAOQELIztWek/NxPWlkzl6T8AAAA/OwEAAAAAAAABOA8AAMYBAACYRXIEKGjpPzcT1pZM5ek/AAAAPzsBAAAAAAAAATkPAADGAQAA8GWVQEVv6T+5b0cDSvTpPwAAAD9LAQAAAAAAAAE6DwAAxgEAAEiGuHxiduk/uW9HA0r06T8AAAA/SwEAAAAAAAABOw8AAMYBAAD6xv70nITpP7lvRwNK9Ok/AAAAP1sBAAAAAAAAATwPAADGAQAAVOchMbqL6T+5b0cDSvTpPwAAAD9bAQAAAAAAAAE9DwAAxgEAAKwHRW3Xkuk/uW9HA0r06T8AAAA/agEAAAAAAAABPg8AAMYBAAAEKGip9JnpP7lvRwNK9Ok/AAAAP3oBAAAAAAAAAT8PAADGAQAAtmiuIS+o6T+5b0cDSvTpPwAAAD+KAQAAAAAAAAFADwAAxgEAABCJ0V1Mr+k/uW9HA0r06T8AAAA/igEAAAAAAAABQQ8AAMYBAADCyRfWhr3pP7lvRwNK9Ok/AAAAP5kBAAAAAAAAAUIPAADGAQAAdApeTsHL6T83E9aWTOXpPwAAAD+ZAQAAAAAAAAFDDwAAxgEAACZLpMb72ek/sbZkKk/W6T8AAAA/qQEAAAAAAAABRA8AAMYBAAAwrA17U+/pP7G2ZCpP1uk/AAAAP6kBAAAAAAAAAUUPAADGAQAAPA13L6sE6j8tWvO9UcfpPwAAAD+4AQAAAAAAAAFGDwAAxgEAAKCOAyAgIeo/LVrzvVHH6T8AAAA/uAEAAAAAAAABRw8AAMYBAAACEJAQlT3qPy1a871Rx+k/AAAAP8gBAAAAAAAAAUgPAADGAQAADnH5xOxS6j8loRDlVqnpPwAAAD/IAQAAAAAAAAFJDwAAxgEAAMoSqfF+duo/JaEQ5Vap6T8AAAA/2AEAAAAAAAABSg8AAMYBAADWcxKm1ovqP6FEn3hZmuk/AAAAP9gBAAAAAAAAAUsPAADGAQAAkhXC0miv6j+hRJ94WZrpPwAAAD/nAQAAAAAAAAFMDwAAxgEAAJx2K4fAxOo/oUSfeFma6T8AAAA/5wEAAAAAAAABTQ8AAMYBAACm15Q7GNrqP6FEn3hZmuk/AAAAP/cBAAAAAAAAAU4PAADGAQAAWBjbs1Lo6j+hRJ94WZrpPwAAAD/3AQAAAAAAAAFPDwAAxgEAAApZISyN9uo/oUSfeFma6T8AAAA/BwIAAAAAAAABUA8AAMYBAAC8mWekxwTrP6FEn3hZmuk/AAAAPwcCAAAAAAAAAVEPAADGAQAAFrqK4OQL6z+hRJ94WZrpPwAAAD8WAgAAAAAAAAFSDwAAxgEAAG7arRwCE+s/oUSfeFma6T8AAAA/JgIAAAAAAAABUw8AAMYBAAAiG/SUPCHrP6FEn3hZmuk/AAAAPyYCAAAAAAAAAVQPAADGAQAAejsX0Vko6z+hRJ94WZrpPwAAAD81AgAAAAAAAAFVDwAAxgEAANJbOg13L+s/oUSfeFma6T8AAAA/NQIAAAAAAAABVg8AAMYBAACEnICFsT3rP6FEn3hZmuk/AAAAP0UCAAAAAAAAAVcPAADGAQAA3Lyjwc5E6z+hRJ94WZrpPwAAAD9FAgAAAAAAAAFYDwAAxgEAAJD96TkJU+s/oUSfeFma6T8AAAA/UQIAAAAAAAABWQ8AAMYBAADoHQ12JlrrP6FEn3hZmuk/AAAAP2ACAAAAAAAAAVoPAADGAQAAQj4wskNh6z+hRJ94WZrpPwAAAD9gAgAAAAAAAAFbDwAAxgEAAJpeU+5gaOs/oUSfeFma6T8AAAA/cAIAAAAAAAABXA8AAMYBAABMn5lmm3brP6FEn3hZmuk/AAAAP3ACAAAAAAAAAV0PAADGAQAATJ+ZZpt26z8loRDlVqnpPwAAAD+AAgAAAAAAAAFeDwAAxgEAAP7f397VhOs/JaEQ5Vap6T8AAAA/jwIAAAAAAAABXw8AAMYBAACuICZXEJPrPyWhEOVWqek/AAAAP48CAAAAAAAAAWAPAADGAQAACEFJky2a6z8loRDlVqnpPwAAAD+PAgAAAAAAAAFhDwAAxgEAALqBjwtoqOs/JaEQ5Vap6T8AAAA/nwIAAAAAAAABYg8AAMYBAABswtWDorbrPyWhEOVWqek/AAAAP64CAAAAAAAAAWMPAADGAQAAHgMc/NzE6z8loRDlVqnpPwAAAD+uAgAAAAAAAAFkDwAAxgEAANBDYnQX0+s/JaEQ5Vap6T8AAAA/rgIAAAAAAAABZQ8AAMYBAAAoZIWwNNrrPyWhEOVWqek/AAAAP84CAAAAAAAAAWYPAADGAQAAgoSo7FHh6z8loRDlVqnpPwAAAD/OAgAAAAAAAAFnDwAAxgEAANqkyyhv6Os/JaEQ5Vap6T8AAAA/3QIAAAAAAAABaA8AAMYBAADSU/KErBC2P3/IiFjOw+w/AAAAPwAAAAAAAAAAAWkPAADGAQAAnlYLZpZJtj9/yIhYzsPsPwAAAD8AAAAAAAAAAAFqDwAAxgEAACpcPShqu7Y/f8iIWM7D7D8AAAA/LwAAAAAAAAABaw8AAMYBAAB+ZIjLJ2a3P3/IiFjOw+w/AAAAPz8AAAAAAAAAAWwPAADGAQAAYnIFMbmCuD9/yIhYzsPsPwAAAD8/AAAAAAAAAAFtDwAAxgEAAA6Dm3c02Lk/f8iIWM7D7D8AAAA/TgAAAAAAAAABbg8AAMYBAAC6kzG+ry27P/trF+zQtOw/AAAAP04AAAAAAAAAAW8PAADGAQAA+qn5xv70vD/7axfs0LTsPwAAAD9eAAAAAAAAAAFwDwAAxgEAADLAwc9NvL4/+2sX7NC07D8AAAA/XgAAAAAAAAABcQ8AAMYBAACZbNFcQ17AP/trF+zQtOw/AAAAP24AAAAAAAAAAXIPAADGAQAA73QcAAEJwT/7axfs0LTsPwAAAD9uAAAAAAAAAAFzDwAAxgEAAEV9Z6O+s8E/+2sX7NC07D8AAAA/fQAAAAAAAAABdA8AAMYBAACbhbJGfF7CP/trF+zQtOw/AAAAP30AAAAAAAAAAXUPAADGAQAA84396TkJwz/7axfs0LTsPwAAAD+NAAAAAAAAAAF2DwAAxgEAALEX1X1s0MM/+2sX7NC07D8AAAA/jQAAAAAAAAABdw8AAMYBAAA9HQdAQELEP/trF+zQtOw/AAAAP5wAAAAAAAAAAXgPAADGAQAAaaGsEZ+XxD/7axfs0LTsPwAAAD+cAAAAAAAAAAF5DwAAxgEAAJMlUuP97MQ/+2sX7NC07D8AAAA/rAAAAAAAAAABeg8AAMYBAABdKGvE5yXFP/trF+zQtOw/AAAAP6wAAAAAAAAAAXsPAADGAQAAIyuEpdFexT/7axfs0LTsPwAAAD+8AAAAAAAAAAF8DwAAxgEAAOktnYa7l8U/+2sX7NC07D8AAAA/ywAAAAAAAAABfQ8AAMYBAACzMLZnpdDFP/trF+zQtOw/AAAAP8sAAAAAAAAAAX4PAADGAQAAFbJCWBrtxT/7axfs0LTsPwAAAD/bAAAAAAAAAAF/DwAAxgEAAN+0WzkEJsY/+2sX7NC07D8AAAA/2wAAAAAAAAABgA8AAMYBAACjt3Qa7l7GP/trF+zQtOw/AAAAP+sAAAAAAAAAAYEPAADGAQAAa7qN+9eXxj/7axfs0LTsPwAAAD/rAAAAAAAAAAGCDwAAxgEAADW9ptzB0MY/+2sX7NC07D8AAAA/+gAAAAAAAAABgw8AAMYBAABfQUyuICbHP/trF+zQtOw/AAAAP/oAAAAAAAAAAYQPAADGAQAA60Z+cPSXxz/7axfs0LTsPwAAAD8KAQAAAAAAAAGFDwAAxgEAAOHNPCM9Jsg/87I0E9aW7D8AAAA/CgEAAAAAAAABhg8AAMYBAABv027lEJjIP/OyNBPWluw/AAAAPxkBAAAAAAAAAYcPAADGAQAAxdu5iM5CyT/zsjQT1pbsPwAAAD8ZAQAAAAAAAAGIDwAAxgEAABvkBCyM7ck/87I0E9aW7D8AAAA/KQEAAAAAAAABiQ8AAMYBAADTbdy/vrTKP/OyNBPWluw/AAAAPykBAAAAAAAAAYoPAADGAQAAKXYnY3xfyz/zsjQT1pbsPwAAAD85AQAAAAAAAAGLDwAAxgEAAH9+cgY6Csw/87I0E9aW7D8AAAA/OQEAAAAAAAABjA8AAMYBAAB1BTG5gpjMP/OyNBPWluw/AAAAP0gBAAAAAAAAAY0PAADGAQAAaYzva8smzT/zsjQT1pbsPwAAAD9IAQAAAAAAAAGODwAAxgEAAFcTrh4Utc0/87I0E9aW7D8AAAA/WAEAAAAAAAABjw8AAMYBAACBl1PwcgrOP/OyNBPWluw/AAAAP1gBAAAAAAAAAZAPAADGAQAArRv5wdFfzj/zsjQT1pbsPwAAAD9oAQAAAAAAAAGRDwAAxgEAAEEhK4Sl0c4/87I0E9aW7D8AAAA/aAEAAAAAAAABkg8AAMYBAABrpdBVBCfPP/OyNBPWluw/AAAAP3cBAAAAAAAAAZMPAADGAQAAMajpNu5fzz/zsjQT1pbsPwAAAD93AQAAAAAAAAGUDwAAxgEAAPeqAhjYmM8/87I0E9aW7D8AAAA/iwEAAAAAAAABlQ8AAMYBAADBrRv5wdHPP/OyNBPWluw/AAAAP4sBAAAAAAAAAZYPAADGAQAAIy+o6Tbuzz/zsjQT1pbsPwAAAD+aAQAAAAAAAAGXDwAAxgEAAPaYYGWQE9A/87I0E9aW7D8AAAA/mgEAAAAAAAABmA8AAMYBAACm2abdyiHQP/OyNBPWluw/AAAAP6oBAAAAAAAAAZkPAADGAQAAWBrtVQUw0D/zsjQT1pbsPwAAAD+qAQAAAAAAAAGaDwAAxgEAAAxbM84/PtA/87I0E9aW7D8AAAA/ugMAAAAAAAABmw8AAMYBAACceUZ6TLDSP3UPpn/Tpew/AAAAPwAAAAAAAAAAAZwPAADGAQAAsDsZ4/va0j91D6Z/06XsPwAAAD9tAAAAAAAAAAGdDwAAxgEAAMb960urBdM/dQ+mf9Ol7D8AAAA/bQAAAAAAAAABng8AAMYBAADcv760WjDTP3UPpn/Tpew/AAAAP30AAAAAAAAAAZ8PAADGAQAABkRkhrmF0z91D6Z/06XsPwAAAD99AAAAAAAAAAGgDwAAxgEAAIKHw9/dzNM/dQ+mf9Ol7D8AAAA/jQAAAAAAAAABoQ8AAMYBAACsC2mxPCLUP3UPpn/Tpew/AAAAP5wAAAAAAAAAAaIPAADGAQAA2I8Og5t31D91D6Z/06XsPwAAAD+cAAAAAAAAAAGjDwAAxgEAAAIUtFT6zNQ/dQ+mf9Ol7D8AAAA/rAAAAAAAAAABpA8AAMYBAAB+VxOuHhTVP3UPpn/Tpew/AAAAP6wAAAAAAAAAAaUPAADGAQAAkhnmFs4+1T91D6Z/06XsPwAAAD+7AAAAAAAAAAGmDwAAxgEAAKjbuH99adU/dQ+mf9Ol7D8AAAA/uwAAAAAAAAABpw8AAMYBAAC+nYvoLJTVP3UPpn/Tpew/AAAAP8sAAAAAAAAAAagPAADGAQAAhKCkyRbN1T91D6Z/06XsPwAAAD/LAAAAAAAAAAGpDwAAxgEAAJpidzLG99U/dQ+mf9Ol7D8AAAA/2wAAAAAAAAABqg8AAMYBAAD+4wMjOxTWP3UPpn/Tpew/AAAAP9sAAAAAAAAAAasPAADGAQAAYGWQE7Aw1j91D6Z/06XsPwAAAD/qAAAAAAAAAAGsDwAAxgEAABSm1ovqPtY/dQ+mf9Ol7D8AAAA/+gAAAAAAAAABrQ8AAMYBAADG5hwEJU3WP3UPpn/Tpew/AAAAP/oAAAAAAAAAAa4PAADGAQAAdidjfF9b1j91D6Z/06XsPwAAAD8KAQAAAAAAAAGvDwAAxgEAACpoqfSZadY/dQ+mf9Ol7D8AAAA/CgEAAAAAAAABsA8AAMYBAADcqO9s1HfWP3UPpn/Tpew/AAAAPxkBAAAAAAAAAbEPAADGAQAAjOk15Q6G1j91D6Z/06XsPwAAAD8ZAQAAAAAAAAGyDwAAxgEAAD4qfF1JlNY/dQ+mf9Ol7D8AAAA/KQEAAAAAAAABsw8AAMYBAADwasLVg6LWP3UPpn/Tpew/AAAAPzgBAAAAAAAAAbQPAADGAQAAoKsITr6w1j91D6Z/06XsPwAAAD84AQAAAAAAAAG1DwAAxgEAAAYtlT4zzdY/dQ+mf9Ol7D8AAAA/SAEAAAAAAAABtg8AAMYBAABqriEvqOnWP3UPpn/Tpew/AAAAP0gBAAAAAAAAAbcPAADGAQAAzC+uHx0G1z91D6Z/06XsPwAAAD9YAQAAAAAAAAG4DwAAxgEAADKxOhCSItc/dQ+mf9Ol7D8AAAA/WAEAAAAAAAABuQ8AAMYBAABGcw15QU3XP3UPpn/Tpew/AAAAP2cBAAAAAAAAAboPAADGAQAAqvSZabZp1z91D6Z/06XsPwAAAD9nAQAAAAAAAAG7DwAAxgEAAMK2bNJllNc/dQ+mf9Ol7D8AAAA/dwEAAAAAAAABvA8AAMYBAADWeD87Fb/XP3UPpn/Tpew/AAAAP3cBAAAAAAAAAb0PAADGAQAA7DoSpMTp1z91D6Z/06XsPwAAAD+HAQAAAAAAAAG+DwAAxgEAAAL95Ax0FNg/dQ+mf9Ol7D8AAAA/hwEAAAAAAAABvw8AAMYBAADI//3tXU3YP3UPpn/Tpew/AAAAP5YBAAAAAAAAAcAPAADGAQAALIGK3tJp2D91D6Z/06XsPwAAAD+WAQAAAAAAAAHBDwAAxgEAAI4CF89Hhtg/dQ+mf9Ol7D8AAAA/pgEAAAAAAAABwg8AAMYBAABCQ11HgpTYP3UPpn/Tpew/AAAAP6YBAAAAAAAAAcMPAADGAQAApMTpN/ew2D91D6Z/06XsPwAAAD+1AQAAAAAAAAHEDwAAxgEAAFgFMLAxv9g/dQ+mf9Ol7D8AAAA/tQEAAAAAAAABxQ8AAMYBAAAIRnYobM3YP3UPpn/Tpew/AAAAP/EBAAAAAAAAAcYPAADGAQAAp+k27l9fyj+feFmaCWvrPwAAAD8AAAAAAAAAAAHHDwAAxgEAAKfpNu5fX8o/HRzoLQxc6z8AAAA/AAAAAAAAAAAByA8AAMYBAACn6TbuX1/KP5m/dsEOTes/AAAAPx8AAAAAAAAAAckPAADGAQAAp+k27l9fyj8TYwVVET7rPwAAAD9OAAAAAAAAAAHKDwAAxgEAAKfpNu5fX8o/kQaU6BMv6z8AAAA/TgAAAAAAAAAByw8AAMYBAACn6TbuX1/KPw2qInwWIOs/AAAAP10AAAAAAAAAAcwPAADGAQAAD2vD3tR7yj+HTbEPGRHrPwAAAD9tAAAAAAAAAAHNDwAAxgEAAHPsT89JmMo/h02xDxkR6z8AAAA/fQAAAAAAAAABzg8AAMYBAABz7E/PSZjKPwPxP6MbAus/AAAAP4wAAAAAAAAAAc8PAADGAQAA023cv760yj+BlM42HvPqPwAAAD+MAAAAAAAAAAHQDwAAxgEAADnvaLAz0co/+zddyiDk6j8AAAA/nAAAAAAAAAAB0Q8AAMYBAACdcPWgqO3KP3fb610j1eo/AAAAP5wAAAAAAAAAAdIPAADGAQAAnXD1oKjtyj/1fnrxJcbqPwAAAD+rAAAAAAAAAAHTDwAAxgEAAP3xgZEdCss/byIJhSi36j8AAAA/qwAAAAAAAAAB1A8AAMYBAABlcw6CkibLP28iCYUot+o/AAAAP7sAAAAAAAAAAdUPAADGAQAAKXYnY3xfyz/rxZcYK6jqPwAAAD/LAAAAAAAAAAHWDwAAxgEAAI/3s1Pxe8s/Z2kmrC2Z6j8AAAA/ywAAAAAAAAAB1w8AAMYBAABV+sw027TLP+MMtT8wiuo/AAAAP9oAAAAAAAAAAdgPAADGAQAAu3tZJVDRyz9fsEPTMnvqPwAAAD/aAAAAAAAAAAHZDwAAxgEAAH9+cgY6Csw/21PSZjVs6j8AAAA/6gAAAAAAAAAB2g8AAMYBAAB/fnIGOgrMP1X3YPo3Xeo/AAAAP+oAAAAAAAAAAdsPAADGAQAASYGL5yNDzD/Tmu+NOk7qPwAAAD/6AAAAAAAAAAHcDwAAxgEAABOEpMgNfMw/Tz5+IT0/6j8AAAA/+gAAAAAAAAAB3Q8AAMYBAAB1BTG5gpjMP8nhDLU/MOo/AAAAPwkBAAAAAAAAAd4PAADGAQAAPwhKmmzRzD9HhZtIQiHqPwAAAD8JAQAAAAAAAAHfDwAAxgEAAJ+J1orh7cw/R4WbSEIh6j8AAAA/GQEAAAAAAAAB4A8AAMYBAABpjO9ryybNP8MoKtxEEuo/AAAAPxkBAAAAAAAAAeEPAADGAQAAyw18XEBDzT89zLhvRwPqPwAAAD8oAQAAAAAAAAHiDwAAxgEAACuPCE21X80/uW9HA0r06T8AAAA/KAEAAAAAAAAB4w8AAMYBAACVEJU9KnzNP7lvRwNK9Ok/AAAAPzgBAAAAAAAAAeQPAADGAQAAVxOuHhS1zT83E9aWTOXpPwAAAD84AQAAAAAAAAHlDwAAxgEAAL+UOg+J0c0/NxPWlkzl6T8AAAA/SAEAAAAAAAAB5g8AAMYBAACBl1PwcgrOP7G2ZCpP1uk/AAAAP1cBAAAAAAAAAecPAADGAQAAS5ps0VxDzj+xtmQqT9bpPwAAAD9XAQAAAAAAAAHoDwAAxgEAABWdhbJGfM4/LVrzvVHH6T8AAAA/VwEAAAAAAAAB6Q8AAMYBAAB3HhKju5jOPy1a871Rx+k/AAAAP2cBAAAAAAAAAeoPAADGAQAAQSErhKXRzj8tWvO9UcfpPwAAAD9nAQAAAAAAAAHrDwAAxgEAAKGit3Qa7s4/LVrzvVHH6T8AAAA/dwEAAAAAAAAB7A8AAMYBAADNJl1GeUPPP6v9gVFUuOk/AAAAP3cBAAAAAAAAAe0PAADGAQAAMajpNu5fzz+r/YFRVLjpPwAAAD+GAQAAAAAAAAHuDwAAxgEAAPeqAhjYmM8/q/2BUVS46T8AAAA/hgEAAAAAAAAB7w8AAMYBAADBrRv5wdHPP6v9gVFUuOk/AAAAP5YBAAAAAAAAAfAPAADGAQAAptmm3coh0D+r/YFRVLjpPwAAAD+WAQAAAAAAAAHxDwAAxgEAAFga7VUFMNA/q/2BUVS46T8AAAA/pQEAAAAAAAAB8g8AAMYBAAAiHQY372jQP6v9gVFUuOk/AAAAP6UBAAAAAAAAAfMPAADGAQAAON/Yn56T0D+r/YFRVLjpPwAAAD+1AQAAAAAAAAH0DwAAxgEAAPzh8YCIzNA/q/2BUVS46T8AAAA/tQEAAAAAAAAB9Q8AAMYBAADE5ApicgXRP6v9gVFUuOk/AAAAP8UBAAAAAAAAAfYPAADGAQAA2qbdyiEw0T+r/YFRVLjpPwAAAD/UAQAAAAAAAAH3DwAAxgEAAPBosDPRWtE/q/2BUVS46T8AAAA/1AEAAAAAAAAB+A8AAMYBAAAEK4OcgIXRP6v9gVFUuOk/AAAAP+QBAAAAAAAAAfkPAADGAQAAGu1VBTCw0T+r/YFRVLjpPwAAAD/kAQAAAAAAAAH6DwAAxgEAAOTvbuYZ6dE/LVrzvVHH6T8AAAA/9AEAAAAAAAAB+w8AAMYBAABGcfvWjgXSPy1a871Rx+k/AAAAP/QBAAAAAAAAAfwPAADGAQAAqvKHxwMi0j8tWvO9UcfpPwAAAD8DAgAAAAAAAAH9DwAAxgEAAA50FLh4PtI/sbZkKk/W6T8AAAA/AwIAAAAAAAAB/g8AAMYBAABw9aCo7VrSP7G2ZCpP1uk/AAAAPxMCAAAAAAAAAf8PAADGAQAAJDbnIChp0j+xtmQqT9bpPwAAAD8TAgAAAAAAAAEAEAAAxgEAANZ2LZlid9I/NxPWlkzl6T8AAAA/IgIAAAAAAAABARAAAMYBAACGt3MRnYXSPzcT1pZM5ek/AAAAPyICAAAAAAAAAQIQAADGAQAAOPi5ideT0j83E9aWTOXpPwAAAD8yAgAAAAAAAAEDEAAAxgEAAOo4AAISotI/uW9HA0r06T8AAAA/MgIAAAAAAAABBBAAAMYBAACceUZ6TLDSP7lvRwNK9Ok/AAAAP0ICAAAAAAAAAQUQAADGAQAAULqM8oa+0j89zLhvRwPqPwAAAD9CAgAAAAAAAAEGEAAAxgEAAAD70mrBzNI/wygq3EQS6j8AAAA/UQIAAAAAAAABBxAAAMYBAACwOxnj+9rSP8MoKtxEEuo/AAAAP3sCAAAAAAAAAQgQAADGAQAAZnxfWzbp0j9HhZtIQiHqPwAAAD+LAgAAAAAAAAEJEAAAxgEAABa9pdNw99I/yeEMtT8w6j8AAAA/iwIAAAAAAAABChAAAMYBAAAWvaXTcPfSP08+fiE9P+o/AAAAP5oCAAAAAAAAAQsQAADGAQAAxv3rS6sF0z/Tmu+NOk7qPwAAAD+aAgAAAAAAAAEMEAAAxgEAAHo+MsTlE9M/Vfdg+jdd6j8AAAA/qgIAAAAAAAABDRAAAMYBAAB6PjLE5RPTP9tT0mY1bOo/AAAAP6oCAAAAAAAAAQ4QAADGAQAALH94PCAi0z/bU9JmNWzqPwAAAD+5AgAAAAAAAAEPEAAAxgEAANy/vrRaMNM/X7BD0zJ76j8AAAA/yQIAAAAAAAABEBAAAMYBAADcv760WjDTP+MMtT8wiuo/AAAAP9kCAAAAAAAAAREQAADGAQAAkAAFLZU+0z/jDLU/MIrqPwAAAD/ZAgAAAAAAAAESEAAAxgEAAJAABS2VPtM/Z2kmrC2Z6j8AAAA/2QIAAAAAAAABExAAAMYBAABAQUulz0zTP+vFlxgrqOo/AAAAP+gCAAAAAAAAARQQAADGAQAAQEFLpc9M0z9vIgmFKLfqPwAAAD/4AgAAAAAAAAEVEAAAxgEAAPKBkR0KW9M/9X568SXG6j8AAAA/+AIAAAAAAAABFhAAAMYBAACmwteVRGnTP3fb610j1eo/AAAAPwgDAAAAAAAAARcQAADGAQAApsLXlURp0z/7N13KIOTqPwAAAD8XAwAAAAAAAAEYEAAAxgEAAKbC15VEadM/gZTONh7z6j8AAAA/JwMAAAAAAAABGRAAAMYBAABWAx4Of3fTPwPxP6MbAus/AAAAP0YDAAAAAAAAARoQAADGAQAAVgMeDn930z+HTbEPGRHrPwAAAD9GAwAAAAAAAAEbEAAAxgEAAAZEZIa5hdM/h02xDxkR6z8AAAA/ZQMAAAAAAAABHBAAAMYBAAAGRGSGuYXTPw2qInwWIOs/AAAAP2UDAAAAAAAAAR0QAADGAQAATbRWDG/n4j9/yIhYzsPsPwAAAD8AAAAAAAAAAAEeEAAAxgEAAKfUeUiM7uI/f8iIWM7D7D8AAAA/AAAAAAAAAAABHxAAAMYBAABNtFYMb+fiP3/IiFjOw+w/AAAAPxAAAAAAAAAAASAQAADGAQAA9ZMz0FHg4j9/yIhYzsPsPwAAAD9eAAAAAAAAAAEhEAAAxgEAAENT7VcX0uI/f8iIWM7D7D8AAAA/bQAAAAAAAAABIhAAAMYBAADrMsob+sriP3/IiFjOw+w/AAAAP20AAAAAAAAAASMQAADGAQAAN/KDo7+84j9/yIhYzsPsPwAAAD99AAAAAAAAAAEkEAAAxgEAAIaxPSuFruI/f8iIWM7D7D8AAAA/fQAAAAAAAAABJRAAAMYBAADVcPeySqDiP3/IiFjOw+w/AAAAP40AAAAAAAAAASYQAADGAQAAcO9qwtWD4j8BJfrEy9LsPwAAAD+NAAAAAAAAAAEnEAAAxgEAAGaOAQ5+buI/ASX6xMvS7D8AAAA/nAAAAAAAAAABKBAAAMYBAAC0TbuVQ2DiPwEl+sTL0uw/AAAAP5wAAAAAAAAAASkQAADGAQAAAg11HQlS4j8BJfrEy9LsPwAAAD+sAAAAAAAAAAEqEAAAxgEAAKrsUeHrSuI/ASX6xMvS7D8AAAA/rAAAAAAAAAABKxAAAMYBAAD3qwtpsTziPwEl+sTL0uw/AAAAP7sAAAAAAAAAASwQAADGAQAARWvF8HYu4j8BJfrEy9LsPwAAAD+7AAAAAAAAAAEtEAAAxgEAAJUqf3g8IOI/ASX6xMvS7D8AAAA/ywAAAAAAAAABLhAAAMYBAADh6TgAAhLiPwEl+sTL0uw/AAAAP8sAAAAAAAAAAS8QAADGAQAAL6nyh8cD4j8BJfrEy9LsPwAAAD/bAAAAAAAAAAEwEAAAxgEAAH9orA+N9eE/ASX6xMvS7D8AAAA/6gAAAAAAAAABMRAAAMYBAADMJ2aXUufhPwEl+sTL0uw/AAAAP+oAAAAAAAAAATIQAADGAQAAGucfHxjZ4T8BJfrEy9LsPwAAAD/6AAAAAAAAAAEzEAAAxgEAAGqm2abdyuE/h4FrMcnh7D8AAAA/+gAAAAAAAAABNBAAAMYBAAC2ZZMuo7zhP4eBazHJ4ew/AAAAP/oAAAAAAAAAATUQAADGAQAABCVNtmiu4T+HgWsxyeHsPwAAAD8KAQAAAAAAAAE2EAAAxgEAAFPkBj4uoOE/h4FrMcnh7D8AAAA/GQEAAAAAAAABNxAAAMYBAAD5w+MBEZnhPwve3J3G8Ow/AAAAPxkBAAAAAAAAATgQAADGAQAAoaPAxfOR4T8L3tydxvDsPwAAAD8pAQAAAAAAAAE5EAAAxgEAAEmDnYnWiuE/C97cncbw7D8AAAA/KQEAAAAAAAABOhAAAMYBAADvYnpNuYPhPwve3J3G8Ow/AAAAPzgBAAAAAAAAATsQAADGAQAAl0JXEZx84T8L3tydxvDsPwAAAD84AQAAAAAAAAE8EAAAxgEAAD0iNNV+deE/C97cncbw7D8AAAA/SAEAAAAAAAABPRAAAMYBAACL4e1cRGfhPwve3J3G8Ow/AAAAP0gBAAAAAAAAAT4QAADGAQAA2aCn5AlZ4T8L3tydxvDsPwAAAD9YAQAAAAAAAAE/EAAAxgEAAIGAhKjsUeE/C97cncbw7D8AAAA/ZwEAAAAAAAABQBAAAMYBAADOPz4wskPhPwve3J3G8Ow/AAAAP2cBAAAAAAAAAUEQAADGAQAAHf/3t3c14T8L3tydxvDsPwAAAD+BAQAAAAAAAAFCEAAAxgEAAMTe1HtaLuE/C97cncbw7D8AAAA/gQEAAAAAAAABQxAAAMYBAABsvrE/PSfhPwve3J3G8Ow/AAAAP5EBAAAAAAAAAUQQAADGAQAAEp6OAyAg4T8L3tydxvDsPwAAAD+RAQAAAAAAAAFFEAAAxgEAAGBdSIvlEeE/C97cncbw7D8AAAA/oAEAAAAAAAABRhAAAMYBAAAIPSVPyArhPwve3J3G8Ow/AAAAP6ABAAAAAAAAAUcQAADGAQAArhwCE6sD4T8L3tydxvDsPwAAAD+wAQAAAAAAAAFIEAAAxgEAAFb83taN/OA/C97cncbw7D8AAAA/sAEAAAAAAAABSRAAAMYBAAD927uacPXgPwve3J3G8Ow/AAAAP78BAAAAAAAAAUoQAADGAQAAo7uYXlPu4D8L3tydxvDsPwAAAD/PAQAAAAAAAAFLEAAAxgEAAEubdSI25+A/C97cncbw7D8AAAA/zwEAAAAAAAABTBAAAMYBAADyelLmGODgPwve3J3G8Ow/AAAAP98BAAAAAAAAAU0QAADGAQAAmVovqvvY4D8L3tydxvDsPwAAAD/fAQAAAAAAAAFOEAAAxgEAAEE6DG7e0eA/C97cncbw7D8AAAA/7gEAAAAAAAABTxAAAMYBAADnGekxwcrgPwve3J3G8Ow/AAAAP+4BAAAAAAAAAVAQAADGAQAAjfnF9aPD4D8L3tydxvDsPwAAAD/+AQAAAAAAAAFREAAAxgEAAN24f31pteA/C97cncbw7D8AAAA//gEAAAAAAAABUhAAAMYBAAAqeDkFL6fgP4eBazHJ4ew/AAAAPw4CAAAAAAAAAVMQAADGAQAA0VcWyRGg4D+HgWsxyeHsPwAAAD8OAgAAAAAAAAFUEAAAxgEAACAX0FDXkeA/ASX6xMvS7D8AAAA/HQIAAAAAAAABVRAAAMYBAABu1onYnIPgPwEl+sTL0uw/AAAAPy0CAAAAAAAAAVYQAADGAQAAFLZmnH984D8BJfrEy9LsPwAAAD8tAgAAAAAAAAFXEAAAxgEAALyVQ2BideA/ASX6xMvS7D8AAAA/LQIAAAAAAAABWBAAAMYBAABidSAkRW7gPwEl+sTL0uw/AAAAP0wCAAAAAAAAAVkQAADGAQAAClX95ydn4D8BJfrEy9LsPwAAAD9MAgAAAAAAAAFaEAAAxgEAALI02qsKYOA/ASX6xMvS7D8AAAA/XAIAAAAAAAABWxAAAMYBAABYFLdv7VjgP3/IiFjOw+w/AAAAP2sCAAAAAAAAAVwQAADGAQAA//OTM9BR4D9/yIhYzsPsPwAAAD9rAgAAAAAAAAFdEAAAxgEAAP/zkzPQUeA/+2sX7NC07D8AAAA/ewIAAAAAAAABXhAAAMYBAACm03D3skrgP3UPpn/Tpew/AAAAP3sCAAAAAAAAAV8QAADGAQAAptNw97JK4D/zsjQT1pbsPwAAAD+LAgAAAAAAAAFgEAAAxgEAAE2zTbuVQ+A/b1bDptiH7D8AAAA/iwIAAAAAAAABYRAAAMYBAAD1kip/eDzgP+n5UTrbeOw/AAAAP5oCAAAAAAAAAWIQAADGAQAAnHIHQ1s14D/p+VE623jsPwAAAD+aAgAAAAAAAAFjEAAAxgEAAENS5AY+LuA/Z53gzd1p7D8AAAA/qgIAAAAAAAABZBAAAMYBAADpMcHKICfgP+NAb2HgWuw/AAAAP6oCAAAAAAAAAWUQAADGAQAAkRGejgMg4D9d5P304kvsPwAAAD+5AgAAAAAAAAFmEAAAxgEAAJERno4DIOA/2YeMiOU87D8AAAA/uQIAAAAAAAABZxAAAMYBAAA38XpS5hjgP1crGxzoLew/AAAAP8kCAAAAAAAAAWgQAADGAQAAN/F6UuYY4D/Rzqmv6h7sPwAAAD/JAgAAAAAAAAFpEAAAxgEAAN/QVxbJEeA/0c6pr+oe7D8AAAA/2QIAAAAAAAABahAAAMYBAADf0FcWyRHgP8sVx9bvAOw/AAAAP9kCAAAAAAAAAWsQAADGAQAAh7A02qsK4D9FuVVq8vHrPwAAAD/oAgAAAAAAAAFsEAAAxgEAAIewNNqrCuA/PwBzkffT6z8AAAA/6AIAAAAAAAABbRAAAMYBAACHsDTaqwrgPzVHkLj8tes/AAAAP/gCAAAAAAAAAW4QAADGAQAAh7A02qsK4D8rjq3fAZjrPwAAAD/4AgAAAAAAAAFvEAAAxgEAAIewNNqrCuA/JdXKBgd66z8AAAA/CAMAAAAAAAABcBAAAMYBAACHsDTaqwrgPx0c6C0MXOs/AAAAPwgDAAAAAAAAAXEQAADGAQAA39BXFskR4D+Zv3bBDk3rPwAAAD8XAwAAAAAAAAFyEAAAxgEAADfxelLmGOA/E2MFVRE+6z8AAAA/JwMAAAAAAAABcxAAAMYBAAA38XpS5hjgP5EGlOgTL+s/AAAAPycDAAAAAAAAAXQQAADGAQAAkRGejgMg4D8NqiJ8FiDrPwAAAD82AwAAAAAAAAF1EAAAxgEAAOkxwcogJ+A/h02xDxkR6z8AAAA/NgMAAAAAAAABdhAAAMYBAADpMcHKICfgPwPxP6MbAus/AAAAP0YDAAAAAAAAAXcQAADGAQAAQ1LkBj4u4D8D8T+jGwLrPwAAAD9GAwAAAAAAAAF4EAAAxgEAAJxyB0NbNeA/A/E/oxsC6z8AAAA/VgMAAAAAAAABeRAAAMYBAAD1kip/eDzgP4GUzjYe8+o/AAAAP2UDAAAAAAAAAXoQAADGAQAATbNNu5VD4D/7N13KIOTqPwAAAD9lAwAAAAAAAAF7EAAAxgEAAE2zTbuVQ+A/d9vrXSPV6j8AAAA/ZQMAAAAAAAABfBAAAMYBAACm03D3skrgP/V+evElxuo/AAAAP3UDAAAAAAAAAX0QAADGAQAA//OTM9BR4D9vIgmFKLfqPwAAAD+IAwAAAAAAAAF+EAAAxgEAAFgUt2/tWOA/byIJhSi36j8AAAA/iAMAAAAAAAABfxAAAMYBAACyNNqrCmDgP+vFlxgrqOo/AAAAP4gDAAAAAAAAAYAQAADGAQAAClX95ydn4D/rxZcYK6jqPwAAAD+XAwAAAAAAAAGBEAAAxgEAALyVQ2BideA/Z2kmrC2Z6j8AAAA/pwMAAAAAAAABghAAAMYBAAAUtmacf3zgP+MMtT8wiuo/AAAAP7YDAAAAAAAAAYMQAADGAQAAbtaJ2JyD4D/jDLU/MIrqPwAAAD+2AwAAAAAAAAGEEAAAxgEAAMf2rBS6iuA/X7BD0zJ76j8AAAA/xgMAAAAAAAABhRAAAMYBAAAgF9BQ15HgP1+wQ9Mye+o/AAAAP8YDAAAAAAAAAYYQAADGAQAAeDfzjPSY4D9fsEPTMnvqPwAAAD/WAwAAAAAAAAGHEAAAxgEAANFXFskRoOA/21PSZjVs6j8AAAA/1gMAAAAAAAABiBAAAMYBAAAqeDkFL6fgP9tT0mY1bOo/AAAAP+UDAAAAAAAAAYkQAADGAQAAg5hcQUyu4D/bU9JmNWzqPwAAAD/1AwAAAAAAAAGKEAAAxgEAAN24f31pteA/Vfdg+jdd6j8AAAA/9QMAAAAAAAABixAAAMYBAAA12aK5hrzgP1X3YPo3Xeo/AAAAPwUEAAAAAAAAAYwQAADGAQAAjfnF9aPD4D9V92D6N13qPwAAAD8FBAAAAAAAAAGNEAAAxgEAAOcZ6THByuA/Vfdg+jdd6j8AAAA/FAQAAAAAAAABjhAAAMYBAADnGekxwcrgP9Oa7406Tuo/AAAAPyQEAAAAAAAAAY8QAADGAQAAQToMbt7R4D/Tmu+NOk7qPwAAAD8kBAAAAAAAAAGQEAAAxgEAAJlaL6r72OA/05rvjTpO6j8AAAA/MwQAAAAAAAABkRAAAMYBAADyelLmGODgP9Oa7406Tuo/AAAAPzMEAAAAAAAAAZIQAADGAQAAS5t1Ijbn4D/Tmu+NOk7qPwAAAD9DBAAAAAAAAAGTEAAAxgEAAKO7mF5T7uA/05rvjTpO6j8AAAA/QwQAAAAAAAABlBAAAMYBAAD927uacPXgP9Oa7406Tuo/AAAAP1MEAAAAAAAAAZUQAADGAQAAVvze1o384D/Tmu+NOk7qPwAAAD9TBAAAAAAAAAGWEAAAxgEAAAg9JU/ICuE/05rvjTpO6j8AAAA/YgQAAAAAAAABlxAAAMYBAABgXUiL5RHhP9Oa7406Tuo/AAAAP2IEAAAAAAAAAZgQAADGAQAAEp6OAyAg4T/Tmu+NOk7qPwAAAD9yBAAAAAAAAAGZEAAAxgEAAGy+sT89J+E/05rvjTpO6j8AAAA/cgQAAAAAAAABmhAAAMYBAADE3tR7Wi7hP9Oa7406Tuo/AAAAP4IEAAAAAAAAAZsQAADGAQAAHf/3t3c14T/Tmu+NOk7qPwAAAD+CBAAAAAAAAAGcEAAAxgEAAHYfG/SUPOE/05rvjTpO6j8AAAA/kQQAAAAAAAABnRAAAMYBAADOPz4wskPhP9Oa7406Tuo/AAAAP6EEAAAAAAAAAZ4QAADGAQAAKGBhbM9K4T/Tmu+NOk7qPwAAAD+hBAAAAAAAAAGfEAAAxgEAANmgp+QJWeE/Tz5+IT0/6j8AAAA/oQQAAAAAAAABoBAAAMYBAAAzwcogJ2DhP08+fiE9P+o/AAAAP7AEAAAAAAAAAaEQAADGAQAA4wERmWFu4T9PPn4hPT/qPwAAAD+wBAAAAAAAAAGiEAAAxgEAAJdCVxGcfOE/Tz5+IT0/6j8AAAA/wAQAAAAAAAABoxAAAMYBAABJg52J1orhP08+fiE9P+o/AAAAP9AEAAAAAAAAAaQQAADGAQAA+cPjARGZ4T9PPn4hPT/qPwAAAD/QBAAAAAAAAAGlEAAAxgEAAKwEKnpLp+E/Tz5+IT0/6j8AAAA/3wQAAAAAAAABphAAAMYBAABeRXDyhbXhP08+fiE9P+o/AAAAP+8EAAAAAAAAAacQAADGAQAAD4a2asDD4T9PPn4hPT/qPwAAAD/vBAAAAAAAAAGoEAAAxgEAAMLG/OL60eE/05rvjTpO6j8AAAA/7wQAAAAAAAABqRAAAMYBAAB0B0NbNeDhP9Oa7406Tuo/AAAAP/8EAAAAAAAAAaoQAADGAQAAJEiJ02/u4T9V92D6N13qPwAAAD8OBQAAAAAAAAGrEAAAxgEAANeIz0uq/OE/Vfdg+jdd6j8AAAA/DgUAAAAAAAABrBAAAMYBAACJyRXE5AriP1X3YPo3Xeo/AAAAPx4FAAAAAAAAAa0QAADGAQAAlSp/eDwg4j/bU9JmNWzqPwAAAD8eBQAAAAAAAAGuEAAAxgEAAJ+L6CyUNeI/21PSZjVs6j8AAAA/LQUAAAAAAAABrxAAAMYBAABPzC6lzkPiP9tT0mY1bOo/AAAAPy0FAAAAAAAAAbAQAADGAQAAWy2YWSZZ4j/bU9JmNWzqPwAAAD89BQAAAAAAAAGxEAAAxgEAAMCuJEqbdeI/21PSZjVs6j8AAAA/PQUAAAAAAAABshAAAMYBAAAYz0eGuHziP9tT0mY1bOo/AAAAP00FAAAAAAAAAbMQAADGAQAAyg+O/vKK4j/bU9JmNWzqPwAAAD9NBQAAAAAAAAG0EAAAxgEAAHxQ1HYtmeI/X7BD0zJ76j8AAAA/XAUAAAAAAAABtRAAAMYBAAAtkRrvZ6fiP1+wQ9Mye+o/AAAAP1wFAAAAAAAAAbYQAADGAQAAhrE9K4Wu4j9fsEPTMnvqPwAAAD9sBQAAAAAAAAG3EAAAxgEAAN/RYGeiteI/4wy1PzCK6j8AAAA/fAUAAAAAAAABuBAAAMYBAAA38oOjv7ziP+MMtT8wiuo/AAAAP5sFAAAAAAAAAbkQAADGAQAAkRKn39zD4j/jDLU/MIrqPwAAAD+qBQAAAAAAAAG6EAAAxgEAAJESp9/cw+I/Z2kmrC2Z6j8AAAA/ugUAAAAAAAABuxAAAMYBAACREqff3MPiP+vFlxgrqOo/AAAAP7oFAAAAAAAAAbwQAADGAQAA6zLKG/rK4j/rxZcYK6jqPwAAAD/KBQAAAAAAAAG9EAAAxgEAAOsyyhv6yuI/byIJhSi36j8AAAA/ygUAAAAAAAABvhAAAMYBAADrMsob+sriP/V+evElxuo/AAAAP9kFAAAAAAAAAb8QAADGAQAAQ1PtVxfS4j932+tdI9XqPwAAAD/ZBQAAAAAAAAHAEAAAxgEAAENT7VcX0uI/+zddyiDk6j8AAAA/6QUAAAAAAAABwRAAAMYBAACbcxCUNNniP4GUzjYe8+o/AAAAP/kFAAAAAAAAAcIQAADGAQAAm3MQlDTZ4j8D8T+jGwLrPwAAAD/5BQAAAAAAAAHDEAAAxgEAAJtzEJQ02eI/h02xDxkR6z8AAAA/CAYAAAAAAAABxBAAAMYBAAD1kzPQUeDiPw2qInwWIOs/AAAAPwgGAAAAAAAAAcUQAADGAQAA9ZMz0FHg4j+RBpToEy/rPwAAAD8YBgAAAAAAAAHGEAAAxgEAAPWTM9BR4OI/E2MFVRE+6z8AAAA/GAYAAAAAAAABxxAAAMYBAAD1kzPQUeDiP5m/dsEOTes/AAAAPycGAAAAAAAAAcgQAADGAQAA9ZMz0FHg4j8dHOgtDFzrPwAAAD83BgAAAAAAAAHJEAAAxgEAAPWTM9BR4OI/n3hZmglr6z8AAAA/NwYAAAAAAAAByhAAAMYBAAD1kzPQUeDiPyXVygYHeus/AAAAP0cGAAAAAAAAAcsQAADGAQAA9ZMz0FHg4j+pMTxzBInrPwAAAD9HBgAAAAAAAAHMEAAAxgEAAPWTM9BR4OI/K46t3wGY6z8AAAA/VgYAAAAAAAABzRAAAMYBAAD1kzPQUeDiP7HqHkz/pus/AAAAP2YGAAAAAAAAAc4QAADGAQAA9ZMz0FHg4j81R5C4/LXrPwAAAD92BgAAAAAAAAHPEAAAxgEAAPWTM9BR4OI/uaMBJfrE6z8AAAA/hQYAAAAAAAAB0BAAAMYBAAD1kzPQUeDiPz8Ac5H30+s/AAAAP5UGAAAAAAAAAdEQAADGAQAA9ZMz0FHg4j/BXOT99OLrPwAAAD+kBgAAAAAAAAHSEAAAxgEAAPWTM9BR4OI/RblVavLx6z8AAAA/pAYAAAAAAAAB0xAAAMYBAAD1kzPQUeDiP8sVx9bvAOw/AAAAP7QGAAAAAAAAAdQQAADGAQAA9ZMz0FHg4j9NcjhD7Q/sPwAAAD/EBgAAAAAAAAHVEAAAxgEAAPWTM9BR4OI/0c6pr+oe7D8AAAA/xAYAAAAAAAAB1hAAAMYBAAD1kzPQUeDiP1crGxzoLew/AAAAP9MGAAAAAAAAAdcQAADGAQAA9ZMz0FHg4j/Zh4yI5TzsPwAAAD/TBgAAAAAAAAHYEAAAxgEAAJtzEJQ02eI/2YeMiOU87D8AAAA/4wYAAAAAAAAB2RAAAMYBAABDU+1XF9LiP9mHjIjlPOw/AAAAP+MGAAAAAAAAAdoQAADGAQAAQ1PtVxfS4j9d5P304kvsPwAAAD/zBgAAAAAAAAHbEAAAxgEAAOsyyhv6yuI/40BvYeBa7D8AAAA/8wYAAAAAAAAB3BAAAMYBAACREqff3MPiP2ed4M3daew/AAAAPwIHAAAAAAAAAd0QAADGAQAAkRKn39zD4j/p+VE623jsPwAAAD8CBwAAAAAAAAHeEAAAxgEAADfyg6O/vOI/6flROtt47D8AAAA/EgcAAAAAAAAB3xAAAMYBAAA38oOjv7ziP29Ww6bYh+w/AAAAPxIHAAAAAAAAAeAQAADGAQAA39FgZ6K14j9vVsOm2IfsPwAAAD8hBwAAAAAAAAHhEAAAxgEAAEeEptqvLuQ/h4FrMcnh7D8AAAA/AAAAAAAAAAAB4hAAAMYBAACipMkWzTXkP4eBazHJ4ew/AAAAPwAAAAAAAAAAAeMQAADGAQAABSZWB0JS5D+HgWsxyeHsPwAAAD9OAAAAAAAAAAHkEAAAxgEAABCHv7uZZ+Q/h4FrMcnh7D8AAAA/XgAAAAAAAAAB5RAAAMYBAAAa6Chw8XzkP4eBazHJ4ew/AAAAP14AAAAAAAAAAeYQAADGAQAAJkmSJEmS5D+HgWsxyeHsPwAAAD9tAAAAAAAAAAHnEAAAxgEAADsLZY34vOQ/h4FrMcnh7D8AAAA/bQAAAAAAAAAB6BAAAMYBAACp7Voyxe7kP3/IiFjOw+w/AAAAP30AAAAAAAAAAekQAADGAQAADm/nIjoL5T/7axfs0LTsPwAAAD99AAAAAAAAAAHqEAAAxgEAAHDwcxOvJ+U/+2sX7NC07D8AAAA/jQAAAAAAAAAB6xAAAMYBAAB8Ud3HBj3lP/trF+zQtOw/AAAAP40AAAAAAAAAAewQAADGAQAA39JpuHtZ5T/7axfs0LTsPwAAAD+cAAAAAAAAAAHtEAAAxgEAAENU9qjwdeU/dQ+mf9Ol7D8AAAA/nAAAAAAAAAAB7hAAAMYBAACn1YKZZZLlP3UPpn/Tpew/AAAAP6wAAAAAAAAAAe8QAADGAQAAsjbsTb2n5T91D6Z/06XsPwAAAD+sAAAAAAAAAAHwEAAAxgEAAGR3Msb3teU/dQ+mf9Ol7D8AAAA/uwAAAAAAAAAB8RAAAMYBAAAUuHg+MsTlP3UPpn/Tpew/AAAAP7sAAAAAAAAAAfIQAADGAQAAyPi+tmzS5T91D6Z/06XsPwAAAD/LAAAAAAAAAAHzEAAAxgEAAHo5BS+n4OU/dQ+mf9Ol7D8AAAA/ywAAAAAAAAAB9BAAAMYBAAAqekun4e7lP3UPpn/Tpew/AAAAP9sAAAAAAAAAAfUQAADGAQAAhJpu4/715T91D6Z/06XsPwAAAD/qAAAAAAAAAAH2EAAAxgEAAN26kR8c/eU/dQ+mf9Ol7D8AAAA/6gAAAAAAAAAB9xAAAMYBAAA127RbOQTmP3UPpn/Tpew/AAAAP+oAAAAAAAAAAfgQAADGAQAAj/vXl1YL5j91D6Z/06XsPwAAAD/6AAAAAAAAAAH5EAAAxgEAAD88HhCRGeY/dQ+mf9Ol7D8AAAA/+gAAAAAAAAAB+hAAAMYBAADzfGSIyyfmP3UPpn/Tpew/AAAAPwoBAAAAAAAAAfsQAADGAQAA/d3NPCM95j91D6Z/06XsPwAAAD8KAQAAAAAAAAH8EAAAxgEAAAg/N/F6UuY/dQ+mf9Ol7D8AAAA/GQEAAAAAAAAB/RAAAMYBAABrwMPh727mP3UPpn/Tpew/AAAAPykBAAAAAAAAAf4QAADGAQAAdiEtlkeE5j91D6Z/06XsPwAAAD8pAQAAAAAAAAH/EAAAxgEAAICClkqfmeY/dQ+mf9Ol7D8AAAA/KQEAAAAAAAABABEAAMYBAACM4//+9q7mP3UPpn/Tpew/AAAAPzgBAAAAAAAAAQERAADGAQAAlkRps07E5j91D6Z/06XsPwAAAD9IAQAAAAAAAAECEQAAxgEAAPvF9aPD4OY/dQ+mf9Ol7D8AAAA/SAEAAAAAAAABAxEAAMYBAAAGJ19YG/bmP3UPpn/Tpew/AAAAP1gBAAAAAAAAAQQRAADGAQAAt2el0FUE5z91D6Z/06XsPwAAAD9YAQAAAAAAAAEFEQAAxgEAAMLIDoWtGec/dQ+mf9Ol7D8AAAA/ZwEAAAAAAAABBhEAAMYBAAB0CVX95yfnP3UPpn/Tpew/AAAAP2cBAAAAAAAAAQcRAADGAQAAfmq+sT895z91D6Z/06XsPwAAAD93AQAAAAAAAAEIEQAAxgEAADGrBCp6S+c/dQ+mf9Ol7D8AAAA/dwEAAAAAAAABCREAAMYBAADi60qitFnnP3UPpn/Tpew/AAAAP3cBAAAAAAAAAQoRAADGAQAA7Uy0Vgxv5z91D6Z/06XsPwAAAD93AQAAAAAAAAELEQAAxgEAAJ+N+s5Gfec/dQ+mf9Ol7D8AAAA/hgEAAAAAAAABDBEAAMYBAACp7mODnpLnP3UPpn/Tpew/AAAAP4YBAAAAAAAAAQ0RAADGAQAAXC+q+9ig5z91D6Z/06XsPwAAAD+WAQAAAAAAAAEOEQAAxgEAAA1w8HMTr+c/dQ+mf9Ol7D8AAAA/lgEAAAAAAAABDxEAAMYBAAAY0Vkoa8TnP3UPpn/Tpew/AAAAP6UBAAAAAAAAARARAADGAQAAfFLmGODg5z/zsjQT1pbsPwAAAD+lAQAAAAAAAAEREQAAxgEAANVyCVX95+c/87I0E9aW7D8AAAA/tQEAAAAAAAABEhEAAMYBAAA49JVFcgToP/OyNBPWluw/AAAAP7UBAAAAAAAAARMRAADGAQAA6zTcvawS6D/zsjQT1pbsPwAAAD/FAQAAAAAAAAEUEQAAxgEAAPWVRXIEKOg/87I0E9aW7D8AAAA/xQEAAAAAAAABFREAAMYBAACn1ovqPjboP/OyNBPWluw/AAAAP9QBAAAAAAAAARYRAADGAQAAsjf1npZL6D/zsjQT1pbsPwAAAD/UAQAAAAAAAAEXEQAAxgEAAGN4OxfRWeg/87I0E9aW7D8AAAA/5AEAAAAAAAABGBEAAMYBAAAWuYGPC2joP/OyNBPWluw/AAAAP+QBAAAAAAAAARkRAADGAQAAyPnHB0Z26D/zsjQT1pbsPwAAAD/0AQAAAAAAAAEaEQAAxgEAAHg6DoCAhOg/87I0E9aW7D8AAAA/9AEAAAAAAAABGxEAAMYBAACEm3c02JnoP/OyNBPWluw/AAAAPwMCAAAAAAAAARwRAADGAQAANty9rBKo6D/zsjQT1pbsPwAAAD8DAgAAAAAAAAEdEQAAxgEAAOccBCVNtug/b1bDptiH7D8AAAA/EwIAAAAAAAABHhEAAMYBAADzfW3ZpMvoP29Ww6bYh+w/AAAAPxMCAAAAAAAAAR8RAADGAQAAo76zUd/Z6D9vVsOm2IfsPwAAAD8iAgAAAAAAAAEgEQAAxgEAAK8fHQY37+g/b1bDptiH7D8AAAA/IgIAAAAAAAABIREAAMYBAABhYGN+cf3oP29Ww6bYh+w/AAAAPzICAAAAAAAAASIRAADGAQAAbMHMMskS6T/p+VE623jsPwAAAD8yAgAAAAAAAAEjEQAAxgEAAHYiNucgKOk/6flROtt47D8AAAA/QgIAAAAAAAABJBEAAMYBAAAqY3xfWzbpP+n5UTrbeOw/AAAAP0ICAAAAAAAAASURAADGAQAAjOQIUNBS6T/p+VE623jsPwAAAD9RAgAAAAAAAAEmEQAAxgEAAJhFcgQoaOk/6flROtt47D8AAAA/UQIAAAAAAAABJxEAAMYBAACiptu4f33pP+n5UTrbeOw/AAAAP2ECAAAAAAAAASgRAADGAQAArAdFbdeS6T/p+VE623jsPwAAAD9xAgAAAAAAAAEpEQAAxgEAAF5Ii+URoek/6flROtt47D8AAAA/cQIAAAAAAAABKhEAAMYBAABqqfSZabbpP+n5UTrbeOw/AAAAP4ACAAAAAAAAASsRAADGAQAAzCqBit7S6T/p+VE623jsPwAAAD+AAgAAAAAAAAEsEQAAxgEAANiL6j426Ok/Z53gzd1p7D8AAAA/kAIAAAAAAAABLREAAMYBAACKzDC3cPbpP2ed4M3daew/AAAAP5ACAAAAAAAAAS4RAADGAQAAlC2aa8gL6j9nneDN3WnsPwAAAD+fAgAAAAAAAAEvEQAAxgEAAKCOAyAgIeo/Z53gzd1p7D8AAAA/nwIAAAAAAAABMBEAAMYBAABQz0mYWi/qP2ed4M3daew/AAAAP68CAAAAAAAAATERAADGAQAAAhCQEJU96j9nneDN3WnsPwAAAD+vAgAAAAAAAAEyEQAAxgEAALRQ1ojPS+o/Z53gzd1p7D8AAAA/vwIAAAAAAAABMxEAAMYBAADAsT89J2HqP2ed4M3daew/AAAAP78CAAAAAAAAATQRAADGAQAAcPKFtWFv6j9nneDN3WnsPwAAAD/OAgAAAAAAAAE1EQAAxgEAACQzzC2cfeo/Z53gzd1p7D8AAAA/zgIAAAAAAAABNhEAAMYBAADWcxKm1ovqP2ed4M3daew/AAAAP94CAAAAAAAAATcRAADGAQAAhrRYHhGa6j9nneDN3WnsPwAAAD/eAgAAAAAAAAE4EQAAxgEAADr1npZLqOo/Z53gzd1p7D8AAAA/7gIAAAAAAAABOREAAMYBAADsNeUOhrbqP2ed4M3daew/AAAAP+4CAAAAAAAAAToRAADGAQAAnHYrh8DE6j9nneDN3WnsPwAAAD/9AgAAAAAAAAE7EQAAxgEAAPaWTsPdy+o/Z53gzd1p7D8AAAA//QIAAAAAAAABPBEAAMYBAACm15Q7GNrqP2ed4M3daew/AAAAPw0DAAAAAAAAAT0RAADGAQAAWBjbs1Lo6j9nneDN3WnsPwAAAD8NAwAAAAAAAAE+EQAAxgEAAApZISyN9uo/Z53gzd1p7D8AAAA/HAMAAAAAAAABPxEAAMYBAAC8mWekxwTrP2ed4M3daew/AAAAPxwDAAAAAAAAAUARAADGAQAAbtqtHAIT6z9nneDN3WnsPwAAAD8sAwAAAAAAAAFBEQAAxgEAACIb9JQ8Ies/Z53gzd1p7D8AAAA/LAMAAAAAAAABQhEAAMYBAADSWzoNdy/rP2ed4M3daew/AAAAPzwDAAAAAAAAAUMRAADGAQAAhJyAhbE96z9nneDN3WnsPwAAAD88AwAAAAAAAAFEEQAAxgEAADjdxv3rS+s/40BvYeBa7D8AAAA/SwMAAAAAAAABRREAAMYBAABCPjCyQ2HrP+NAb2HgWuw/AAAAP0sDAAAAAAAAAUYRAADGAQAA8n52Kn5v6z/jQG9h4FrsPwAAAD9bAwAAAAAAAAFHEQAAxgEAAKS/vKK4fes/40BvYeBa7D8AAAA/WwMAAAAAAAABSBEAAMYBAABWAAMb84vrP+NAb2HgWuw/AAAAP2sDAAAAAAAAAUkRAADGAQAACEFJky2a6z/jQG9h4FrsPwAAAD9rAwAAAAAAAAFKEQAAxgEAAGJhbM9Koes/40BvYeBa7D8AAAA/egMAAAAAAAABSxEAAMYBAAC6gY8LaKjrP+NAb2HgWuw/AAAAP5QDAAAAAAAAAUwRAADGAQAAbMLVg6K26z/jQG9h4FrsPwAAAD+UAwAAAAAAAAFNEQAAxgEAAB4DHPzcxOs/40BvYeBa7D8AAAA/owMAAAAAAAABThEAAMYBAAB4Iz84+svrP+NAb2HgWuw/AAAAP6MDAAAAAAAAAU8RAADGAQAAKGSFsDTa6z/jQG9h4FrsPwAAAD+zAwAAAAAAAAFQEQAAxgEAANqkyyhv6Os/40BvYeBa7D8AAAA/wwMAAAAAAAABUREAAMYBAADmBTXdxv3rP+NAb2HgWuw/AAAAP8MDAAAAAAAAAVIRAADGAQAA8GaekR4T7D/jQG9h4FrsPwAAAD/SAwAAAAAAAAFTEQAAxgEAAPrHB0Z2KOw/40BvYeBa7D8AAAA/0gMAAAAAAAABVBEAAMYBAAAEKXH6zT3sP+NAb2HgWuw/AAAAP+IDAAAAAAAAAVURAADGAQAAaKr96kJa7D/jQG9h4FrsPwAAAD/iAwAAAAAAAAFWEQAAxgEAAHQLZ5+ab+w/40BvYeBa7D8AAAA/8gMAAAAAAAABVxEAAMYBAAB+bNBT8oTsP+NAb2HgWuw/AAAAP/IDAAAAAAAAAVgRAADGAQAAis05CEqa7D/jQG9h4FrsPwAAAD8BBAAAAAAAAAFZEQAAxgEAAO5Oxvi+tuw/40BvYeBa7D8AAAA/AQQAAAAAAAABWhEAAMYBAABS0FLpM9PsP+NAb2HgWuw/AAAAPxEEAAAAAAAAAVsRAADGAQAAtFHf2ajv7D/jQG9h4FrsPwAAAD8RBAAAAAAAAAFcEQAAxgEAABjTa8odDO0/40BvYeBa7D8AAAA/IAQAAAAAAAABXREAAMYBAAB8VPi6kijtP+NAb2HgWuw/AAAAPyAEAAAAAAAAAV4RAADGAQAAiLVhb+o97T/jQG9h4FrsPwAAAD8wBAAAAAAAAAFfEQAAxgEAAOo27l9fWu0/40BvYeBa7D8AAAA/MAQAAAAAAAABYBEAAMYBAABOuHpQ1HbtP+NAb2HgWuw/AAAAP0AEAAAAAAAAAWERAADGAQAAWhnkBCyM7T/jQG9h4FrsPwAAAD9ABAAAAAAAAAFiEQAAxgEAALyacPWgqO0/40BvYeBa7D8AAAA/TwQAAAAAAAABYxEAAMYBAADI+9mp+L3tP+NAb2HgWuw/AAAAP08EAAAAAAAAAWQRAADGAQAA0lxDXlDT7T/jQG9h4FrsPwAAAD9fBAAAAAAAAAFlEQAAxgEAAN69rBKo6O0/40BvYeBa7D8AAAA/XwQAAAAAAAABZhEAAMYBAADoHhbH//3tP+NAb2HgWuw/AAAAP28EAAAAAAAAAWcRAADGAQAAml9cPzoM7j/jQG9h4FrsPwAAAD9vBAAAAAAAAAFoEQAAxgEAAEygord0Gu4/40BvYeBa7D8AAAA/fgQAAAAAAAABaREAAMYBAABWAQxszC/uP+NAb2HgWuw/AAAAP34EAAAAAAAAAWoRAADGAQAACEJS5AY+7j/jQG9h4FrsPwAAAD+OBAAAAAAAAAFrEQAAxgEAALqCmFxBTO4/40BvYeBa7D8AAAA/nQQAAAAAAAABbBEAAMYBAADG4wERmWHuP+NAb2HgWuw/AAAAP50EAAAAAAAAAW0RAADGAQAAdiRIidNv7j/jQG9h4FrsPwAAAD+dBAAAAAAAAAFuEQAAxgEAAChljgEOfu4/40BvYeBa7D8AAAA/rQQAAAAAAAABbxEAAMYBAADcpdR5SIzuP+NAb2HgWuw/AAAAP60EAAAAAAAAAXARAADGAQAAjOYa8oKa7j/jQG9h4FrsPwAAAD+9BAAAAAAAAAFxEQAAxgEAAD4nYWq9qO4/40BvYeBa7D8AAAA/vQQAAAAAAAABchEAAMYBAADwZ6fi97buP+NAb2HgWuw/AAAAP8wEAAAAAAAAAXMRAADGAQAAoqjtWjLF7j/jQG9h4FrsPwAAAD/MBAAAAAAAAAF0EQAAxgEAAFTpM9Ns0+4/40BvYeBa7D8AAAA/3AQAAAAAAAABdREAAMYBAAAGKnpLp+HuP+NAb2HgWuw/AAAAP9wEAAAAAAAAAXYRAADGAQAAtmrAw+Hv7j/jQG9h4FrsPwAAAD/sBAAAAAAAAAF3EQAAxgEAAGirBjwc/u4/40BvYeBa7D8AAAA/+wQAAAAAAAABeBEAAMYBAAAc7Ey0VgzvP+NAb2HgWuw/AAAAP/sEAAAAAAAAAXkRAADGAQAAdAxw8HMT7z/jQG9h4FrsPwAAAD8LBQAAAAAAAAF6EQAAxgEAACZNtmiuIe8/40BvYeBa7D8AAAA/CwUAAAAAAAABexEAAMYBAADYjfzg6C/vP+NAb2HgWuw/AAAAPwsFAAAAAAAAAXwRAADGAQAAis5CWSM+7z/jQG9h4FrsPwAAAD8aBQAAAAAAAAF9EQAAxgEAADwPidFdTO8/40BvYeBa7D8AAAA/KgUAAAAAAAABfhEAAMYBAACWL6wNe1PvP+NAb2HgWuw/AAAAPyoFAAAAAAAAAX8RAADGAQAA7k/PSZha7z/jQG9h4FrsPwAAAD86BQAAAAAAAAGAEQAAxgEAAEhw8oW1Ye8/40BvYeBa7D8AAAA/OgUAAAAAAAABgREAAMYBAACgkBXC0mjvP+NAb2HgWuw/AAAAP1kFAAAAAAAAAYIRAADGAQAA+LA4/u9v7z9nneDN3WnsPwAAAD9pBQAAAAAAAAGDEQAAxgEAAFLRWzoNd+8/Z53gzd1p7D8AAAA/aQUAAAAAAAABhBEAAMYBAACq8X52Kn7vP2ed4M3daew/AAAAP3gFAAAAAAAAAYURAADGAQAAAhKiskeF7z9nneDN3WnsPwAAAD94BQAAAAAAAAGGEQAAxgEAALRS6CqCk+8/Z53gzd1p7D8AAAA/iAUAAAAAAAABhxEAAMYBAABmky6jvKHvP2ed4M3daew/AAAAP4gFAAAAAAAAAYgRAADGAQAAGNR0G/ev7z9nneDN3WnsPwAAAD+XBQAAAAAAAAGJEQAAxgEAAMoUu5Mxvu8/Z53gzd1p7D8AAAA/tAUAAAAAAAABihEAAMYBAAB8VQEMbMzvP2ed4M3daew/AAAAP7QFAAAAAAAAAYsRAADGAQAALpZHhKba7z9nneDN3WnsPwAAAD/EBQAAAAAAAAGMEQAAxgEAAIi2asDD4e8/Z53gzd1p7D8AAAA/xAUAAAAAAAABjREAAMYBAADg1o384OjvP2ed4M3daew/AAAAP9MFAAAAAAAAAY4RAADGAQAAOPewOP7v7z9nneDN3WnsPwAAAD/TBQAAAAAAAAGPEQAAxgEAAEubdSI25+A/C3ZoWmZP6T8AAAA/AAAAAAAAAAABkBEAAMYBAADyelLmGODgPwt2aFpmT+k/AAAAPwAAAAAAAAAAAZERAADGAQAAS5t1Ijbn4D8LdmhaZk/pPwAAAD8+AAAAAAAAAAGSEQAAxgEAAP3bu5pw9eA/C3ZoWmZP6T8AAAA/bQAAAAAAAAABkxEAAMYBAACuHAITqwPhPwt2aFpmT+k/AAAAP20AAAAAAAAAAZQRAADGAQAAYF1Ii+UR4T8LdmhaZk/pPwAAAD99AAAAAAAAAAGVEQAAxgEAALh9a8cCGeE/kdLZxmNe6T8AAAA/jAAAAAAAAAABlhEAAMYBAABsvrE/PSfhP5HS2cZjXuk/AAAAP4wAAAAAAAAAAZcRAADGAQAAHf/3t3c14T+R0tnGY17pPwAAAD+cAAAAAAAAAAGYEQAAxgEAAM4/PjCyQ+E/FS9LM2Ft6T8AAAA/nAAAAAAAAAABmREAAMYBAACBgISo7FHhPxUvSzNhbek/AAAAP6wAAAAAAAAAAZoRAADGAQAA2aCn5AlZ4T+Zi7yfXnzpPwAAAD+sAAAAAAAAAAGbEQAAxgEAADPByiAnYOE/mYu8n1586T8AAAA/uwAAAAAAAAABnBEAAMYBAACL4e1cRGfhP5mLvJ9efOk/AAAAP8sAAAAAAAAAAZ0RAADGAQAA4wERmWFu4T+Zi7yfXnzpPwAAAD/LAAAAAAAAAAGeEQAAxgEAAD0iNNV+deE/H+gtDFyL6T8AAAA/2wAAAAAAAAABnxEAAMYBAACXQlcRnHzhPx/oLQxci+k/AAAAP9sAAAAAAAAAAaARAADGAQAA72J6TbmD4T8f6C0MXIvpPwAAAD/qAAAAAAAAAAGhEQAAxgEAAEmDnYnWiuE/H+gtDFyL6T8AAAA/+gAAAAAAAAABohEAAMYBAACho8DF85HhPx/oLQxci+k/AAAAPwkBAAAAAAAAAaMRAADGAQAA+cPjARGZ4T8f6C0MXIvpPwAAAD8JAQAAAAAAAAGkEQAAxgEAAFPkBj4uoOE/H+gtDFyL6T8AAAA/GQEAAAAAAAABpREAAMYBAACsBCp6S6fhPx/oLQxci+k/AAAAPxkBAAAAAAAAAaYRAADGAQAArAQqekun4T+hRJ94WZrpPwAAAD8pAQAAAAAAAAGnEQAAxgEAAAQlTbZoruE/oUSfeFma6T8AAAA/KQEAAAAAAAABqBEAAMYBAABeRXDyhbXhP6FEn3hZmuk/AAAAPzgBAAAAAAAAAakRAADGAQAAtmWTLqO84T+hRJ94WZrpPwAAAD84AQAAAAAAAAGqEQAAxgEAAGqm2abdyuE/oUSfeFma6T8AAAA/SAEAAAAAAAABqxEAAMYBAADCxvzi+tHhP6FEn3hZmuk/AAAAP0gBAAAAAAAAAawRAADGAQAAdAdDWzXg4T+hRJ94WZrpPwAAAD9YAQAAAAAAAAGtEQAAxgEAAMwnZpdS5+E/oUSfeFma6T8AAAA/ZwEAAAAAAAABrhEAAMYBAAB/aKwPjfXhP6FEn3hZmuk/AAAAP2cBAAAAAAAAAa8RAADGAQAAL6nyh8cD4j+hRJ94WZrpPwAAAD93AQAAAAAAAAGwEQAAxgEAAOHpOAACEuI/JaEQ5Vap6T8AAAA/dwEAAAAAAAABsREAAMYBAACVKn94PCDiPyWhEOVWqek/AAAAP4YBAAAAAAAAAbIRAADGAQAARWvF8HYu4j+r/YFRVLjpPwAAAD+GAQAAAAAAAAGzEQAAxgEAAE/MLqXOQ+I/q/2BUVS46T8AAAA/lgEAAAAAAAABtBEAAMYBAAACDXUdCVLiP6v9gVFUuOk/AAAAP5YBAAAAAAAAAbURAADGAQAADG7e0WBn4j+r/YFRVLjpPwAAAD+mAQAAAAAAAAG2EQAAxgEAAMCuJEqbdeI/q/2BUVS46T8AAAA/pgEAAAAAAAABtxEAAMYBAABw72rC1YPiP6v9gVFUuOk/AAAAP7UBAAAAAAAAAbgRAADGAQAAfFDUdi2Z4j+r/YFRVLjpPwAAAD/FAQAAAAAAAAG5EQAAxgEAAC2RGu9np+I/q/2BUVS46T8AAAA/xQEAAAAAAAABuhEAAMYBAAA38oOjv7ziP6v9gVFUuOk/AAAAP9UBAAAAAAAAAbsRAADGAQAAm3MQlDTZ4j+r/YFRVLjpPwAAAD/VAQAAAAAAAAG8EQAAxgEAAE20Vgxv5+I/q/2BUVS46T8AAAA/5AEAAAAAAAABvREAAMYBAABYFcDAxvziP6v9gVFUuOk/AAAAP+QBAAAAAAAAAb4RAADGAQAAClYGOQEL4z+r/YFRVLjpPwAAAD/0AQAAAAAAAAG/EQAAxgEAABa3b+1YIOM/q/2BUVS46T8AAAA/9AEAAAAAAAABwBEAAMYBAADG97Vlky7jP6v9gVFUuOk/AAAAPwMCAAAAAAAAAcERAADGAQAAeTj83c084z+r/YFRVLjpPwAAAD8DAgAAAAAAAAHCEQAAxgEAACt5QlYIS+M/q/2BUVS46T8AAAA/EwIAAAAAAAABwxEAAMYBAACDmWWSJVLjP6v9gVFUuOk/AAAAPxMCAAAAAAAAAcQRAADGAQAA3LmIzkJZ4z+r/YFRVLjpPwAAAD8jAgAAAAAAAAHFEQAAxgEAADXaqwpgYOM/q/2BUVS46T8AAAA/MgIAAAAAAAABxhEAAMYBAACP+s5GfWfjP6v9gVFUuOk/AAAAPzICAAAAAAAAAccRAADGAQAA5xrygppu4z+r/YFRVLjpPwAAAD9CAgAAAAAAAAHIEQAAxgEAAJlbOPvUfOM/q/2BUVS46T8AAAA/QgIAAAAAAAAByREAAMYBAABLnH5zD4vjP6v9gVFUuOk/AAAAP1ICAAAAAAAAAcoRAADGAQAA/dzE60mZ4z+r/YFRVLjpPwAAAD9hAgAAAAAAAAHLEQAAxgEAAK4dC2SEp+M/q/2BUVS46T8AAAA/YQIAAAAAAAABzBEAAMYBAABgXlHcvrXjP6v9gVFUuOk/AAAAP3ECAAAAAAAAAc0RAADGAQAAEp+XVPnD4z+r/YFRVLjpPwAAAD9xAgAAAAAAAAHOEQAAxgEAABwAAQlR2eM/q/2BUVS46T8AAAA/gAIAAAAAAAABzxEAAMYBAADPQEeBi+fjP6v9gVFUuOk/AAAAP4ACAAAAAAAAAdARAADGAQAAgYGN+cX14z+r/YFRVLjpPwAAAD+QAgAAAAAAAAHREQAAxgEAADLC03EABOQ/q/2BUVS46T8AAAA/kAIAAAAAAAAB0hEAAMYBAADlAhrqOhLkP6v9gVFUuOk/AAAAP6ACAAAAAAAAAdMRAADGAQAAl0NgYnUg5D+r/YFRVLjpPwAAAD+gAgAAAAAAAAHUEQAAxgEAAEeEptqvLuQ/q/2BUVS46T8AAAA/rwIAAAAAAAAB1REAAMYBAACipMkWzTXkP6v9gVFUuOk/AAAAP68CAAAAAAAAAdYRAADGAQAAU+UPjwdE5D+r/YFRVLjpPwAAAD+/AgAAAAAAAAHXEQAAxgEAAAUmVgdCUuQ/q/2BUVS46T8AAAA/zwIAAAAAAAAB2BEAAMYBAABdRnlDX1nkP6v9gVFUuOk/AAAAP94CAAAAAAAAAdkRAADGAQAAEIe/u5ln5D8tWvO9UcfpPwAAAD/eAgAAAAAAAAHaEQAAxgEAAMLHBTTUdeQ/LVrzvVHH6T8AAAA/7gIAAAAAAAAB2xEAAMYBAAByCEysDoTkPy1a871Rx+k/AAAAP+4CAAAAAAAAAdwRAADGAQAAzShv6CuL5D8tWvO9UcfpPwAAAD/9AgAAAAAAAAHdEQAAxgEAACZJkiRJkuQ/LVrzvVHH6T8AAAA//QIAAAAAAAAB3hEAAMYBAAB+abVgZpnkPy1a871Rx+k/AAAAP/0CAAAAAAAAAd8RAADGAQAA14nYnIOg5D8tWvO9UcfpPwAAAD8NAwAAAAAAAAHgEQAAxgEAADCq+9igp+Q/sbZkKk/W6T8AAAA/igMAAAAAAAAB4REAAMYBAAB+ar6xPz3nP7iywYHewuA/AAAAPwAAAAAAAAAAAeIRAADGAQAAzCl4OQUv5z8yVlAV4bPgPwAAAD8AAAAAAAAAAAHjEQAAxgEAAHQJVf3nJ+c/rvneqOOk4D8AAAA/EAAAAAAAAAAB5BEAAMYBAADCyA6FrRnnPyudbTzmleA/AAAAPx8AAAAAAAAAAeURAADGAQAAEIjIDHML5z+lQPzP6IbgPwAAAD8fAAAAAAAAAAHmEQAAxgEAALdnpdBVBOc/IeSKY+t34D8AAAA/HwAAAAAAAAAB5xEAAMYBAAAGJ19YG/bmPyHkimPrd+A/AAAAPzIAAAAAAAAAAegRAADGAQAAU+YY4ODn5j8h5Ipj63fgPwAAAD8yAAAAAAAAAAHpEQAAxgEAAKGl0mem2eY/IeSKY+t34D8AAAA/QgAAAAAAAAAB6hEAAMYBAADxZIzva8vmP56HGfftaOA/AAAAP1EAAAAAAAAAAesRAADGAQAAPSRGdzG95j+ehxn37WjgPwAAAD9RAAAAAAAAAAHsEQAAxgEAADPD3MLZp+Y/nocZ9+1o4D8AAAA/YQAAAAAAAAAB7REAAMYBAAAoYnMOgpLmP56HGfftaOA/AAAAP2EAAAAAAAAAAe4RAADGAQAAHgEKWip95j+ehxn37WjgPwAAAD9wAAAAAAAAAAHvEQAAxgEAABKgoKXSZ+Y/nocZ9+1o4D8AAAA/cAAAAAAAAAAB8BEAAMYBAABV/vB4QETmP56HGfftaOA/AAAAP4AAAAAAAAAAAfERAADGAQAAS52HxOgu5j+ehxn37WjgPwAAAD+AAAAAAAAAAAHyEQAAxgEAAD88HhCRGeY/nocZ9+1o4D8AAAA/kAAAAAAAAAAB8xEAAMYBAACEmm7j/vXlPyHkimPrd+A/AAAAP5AAAAAAAAAAAfQRAADGAQAAejkFL6fg5T8h5Ipj63fgPwAAAD+fAAAAAAAAAAH1EQAAxgEAABS4eD4yxOU/pUD8z+iG4D8AAAA/nwAAAAAAAAAB9hEAAMYBAAAKVw+K2q7lPyudbTzmleA/AAAAP68AAAAAAAAAAfcRAADGAQAA//Wl1YKZ5T+u+d6o46TgPwAAAD+vAAAAAAAAAAH4EQAAxgEAAPWUPCErhOU/uLLBgd7C4D8AAAA/vwAAAAAAAAAB+REAAMYBAACRE7AwtmflP75rpFrZ4OA/AAAAP78AAAAAAAAAAfoRAADGAQAAhrJGfF5S5T9CyBXH1u/gPwAAAD/OAAAAAAAAAAH7EQAAxgEAANRxAAQkROU/S4H4n9EN4T8AAAA/zgAAAAAAAAAB/BEAAMYBAAAjMbqL6TXlP8/daQzPHOE/AAAAP94AAAAAAAAAAf0RAADGAQAAcPBzE68n5T/XlkzlyTrhPwAAAD/eAAAAAAAAAAH+EQAAxgEAAGaPCl9XEuU/3k8vvsRY4T8AAAA/7QAAAAAAAAAB/xEAAMYBAAC0TsTmHATlP+gIEpe/duE/AAAAP+0AAAAAAAAAAQASAADGAQAAAg5+buL15D91Hmbct6PhPwAAAD/9AAAAAAAAAAEBEgAAxgEAAKntWjLF7uQ/dR5m3Lej4T8AAAA//QAAAAAAAAABAhIAAMYBAABRzTf2p+fkP3vXSLWyweE/AAAAPw0BAAAAAAAAAQMSAADGAQAA+KwUuorg5D+EkCuOrd/hPwAAAD8NAQAAAAAAAAEEEgAAxgEAAJ+M8X1t2eQ/jUkOZ6j94T8AAAA/HAEAAAAAAAABBRIAAMYBAABFbM5BUNLkPxlfYqygKuI/AAAAPxwBAAAAAAAAAQYSAADGAQAARWzOQVDS5D+du9MYnjniPwAAAD8sAQAAAAAAAAEHEgAAxgEAAEVszkFQ0uQ/pXS28ZhX4j8AAAA/PAEAAAAAAAABCBIAAMYBAABFbM5BUNLkP60tmcqTdeI/AAAAPzwBAAAAAAAAAQkSAADGAQAARWzOQVDS5D+15nujjpPiPwAAAD88AQAAAAAAAAEKEgAAxgEAAEVszkFQ0uQ/v59efImx4j8AAAA/SwEAAAAAAAABCxIAAMYBAABFbM5BUNLkP8dYQVWEz+I/AAAAP0sBAAAAAAAAAQwSAADGAQAARWzOQVDS5D/NESQuf+3iPwAAAD9bAQAAAAAAAAENEgAAxgEAAEVszkFQ0uQ/18oGB3oL4z8AAAA/WwEAAAAAAAABDhIAAMYBAABFbM5BUNLkP2PgWkxyOOM/AAAAP2oBAAAAAAAAAQ8SAADGAQAARWzOQVDS5D9rmT0lbVbjPwAAAD9qAQAAAAAAAAEQEgAAxgEAAPisFLqK4OQ/966RamWD4z8AAAA/egEAAAAAAAABERIAAMYBAAD4rBS6iuDkP/9ndENgoeM/AAAAP3oBAAAAAAAAARISAADGAQAAUc039qfn5D8R2jn1Vd3jPwAAAD+KAQAAAAAAAAETEgAAxgEAAKntWjLF7uQ/F5MczlD74z8AAAA/igEAAAAAAAABFBIAAMYBAAACDn5u4vXkP6OocBNJKOQ/AAAAP5kBAAAAAAAAARUSAADGAQAAWy6hqv/85D8xvsRYQVXkPwAAAD+ZAQAAAAAAAAEWEgAAxgEAALROxOYcBOU/OXenMTxz5D8AAAA/qQEAAAAAAAABFxIAAMYBAABmjwpfVxLlP0npbOMxr+Q/AAAAP7kBAAAAAAAAARgSAADGAQAAGNBQ15Eg5T9Rok+8LM3kPwAAAD+5AQAAAAAAAAEZEgAAxgEAAHDwcxOvJ+U/37ejASX65D8AAAA/yAEAAAAAAAABGhIAAMYBAAAjMbqL6TXlP+dwhtofGOU/AAAAP8gBAAAAAAAAARsSAADGAQAALZIjQEFL5T/tKWmzGjblPwAAAD/YAQAAAAAAAAEcEgAAxgEAAN/Sabh7WeU//5suZRBy5T8AAAA/2AEAAAAAAAABHRIAAMYBAACRE7AwtmflPwdVET4LkOU/AAAAP+cBAAAAAAAAAR4SAADGAQAAQ1T2qPB15T+TamWDA73lPwAAAD/nAQAAAAAAAAEfEgAAxgEAAKfVgpllkuU/myNIXP7a5T8AAAA/9wEAAAAAAAABIBIAAMYBAACyNuxNvaflPyk5nKH2B+Y/AAAAP/cBAAAAAAAAASESAADGAQAAvJdVAhW95T8x8n568SXmPwAAAD8HAgAAAAAAAAEiEgAAxgEAACAZ4vKJ2eU/tU7w5u405j8AAAA/BwIAAAAAAAABIxIAAMYBAAAqekun4e7lPzerYVPsQ+Y/AAAAPxYCAAAAAAAAASQSAADGAQAA3bqRHxz95T+7B9O/6VLmPwAAAD8WAgAAAAAAAAElEgAAxgEAAOcb+9NzEuY/QWRELOdh5j8AAAA/JgIAAAAAAAABJhIAAMYBAABLnYfE6C7mP8PAtZjkcOY/AAAAPyYCAAAAAAAAAScSAADGAQAA/d3NPCM95j9HHScF4n/mPwAAAD82AgAAAAAAAAEoEgAAxgEAAAg/N/F6UuY/Rx0nBeJ/5j8AAAA/NgIAAAAAAAABKRIAAMYBAAASoKCl0mfmP0cdJwXif+Y/AAAAP1ACAAAAAAAAASoSAADGAQAAHgEKWip95j9HHScF4n/mPwAAAD9QAgAAAAAAAAErEgAAxgEAAChicw6CkuY/Rx0nBeJ/5j8AAAA/YAIAAAAAAAABLBIAAMYBAACM4//+9q7mP0cdJwXif+Y/AAAAP2ACAAAAAAAAAS0SAADGAQAAPSRGdzG95j9HHScF4n/mPwAAAD9vAgAAAAAAAAEuEgAAxgEAAJZEabNOxOY/Rx0nBeJ/5j8AAAA/bwIAAAAAAAABLxIAAMYBAABJha8ridLmP0cdJwXif+Y/AAAAP38CAAAAAAAAATASAADGAQAA+8X1o8Pg5j9HHScF4n/mPwAAAD9/AgAAAAAAAAExEgAAxgEAAF5HgpQ4/eY/Rx0nBeJ/5j8AAAA/jwIAAAAAAAABMhIAAMYBAAC3Z6XQVQTnP0cdJwXif+Y/AAAAP48CAAAAAAAAATMSAADGAQAAaKjrSJAS5z9HHScF4n/mPwAAAD+eAgAAAAAAAAE0EgAAxgEAABzpMcHKIOc/Rx0nBeJ/5j8AAAA/rgIAAAAAAAABNRIAAMYBAADMKXg5BS/nP0cdJwXif+Y/AAAAP64CAAAAAAAAATYSAADGAQAAJkqbdSI25z9HHScF4n/mPwAAAD+uAgAAAAAAAAE3EgAAxgEAAH5qvrE/Pec/Rx0nBeJ/5j8AAAA/vgIAAAAAAAABOBIAAMYBAADYiuHtXETnP8PAtZjkcOY/AAAAP80CAAAAAAAAATkSAADGAQAAMasEKnpL5z9BZEQs52HmPwAAAD/NAgAAAAAAAAE6EgAAxgEAADGrBCp6S+c/uwfTv+lS5j8AAAA/zQIAAAAAAAABOxIAAMYBAACJyydml1LnPzerYVPsQ+Y/AAAAP90CAAAAAAAAATwSAADGAQAAicsnZpdS5z+1TvDm7jTmPwAAAD/dAgAAAAAAAAE9EgAAxgEAAOLrSqK0Wec/q5UNDvQW5j8AAAA/7AIAAAAAAAABPhIAAMYBAAA7DG7e0WDnP6PcKjX5+OU/AAAAP+wCAAAAAAAAAT8SAADGAQAAkyyRGu9n5z+bI0hc/trlPwAAAD/8AgAAAAAAAAFAEgAAxgEAAJ+N+s5Gfec/k2plgwO95T8AAAA/DAMAAAAAAAABQRIAAMYBAABRzkBHgYvnP4uxgqoIn+U/AAAAPwwDAAAAAAAAAUISAADGAQAAAw+Hv7uZ5z+D+J/RDYHlPwAAAD8bAwAAAAAAAAFDEgAAxgEAAFwvqvvYoOc//5suZRBy5T8AAAA/GwMAAAAAAAABRBIAAMYBAAC0T8039qfnP/fiS4wVVOU/AAAAPysDAAAAAAAAAUUSAADGAQAADXDwcxOv5z/tKWmzGjblPwAAAD8rAwAAAAAAAAFGEgAAxgEAAGaQE7Awtuc/a833Rh0n5T8AAAA/OwMAAAAAAAABRxIAAMYBAABmkBOwMLbnP2EUFW4iCeU/AAAAPzsDAAAAAAAAAUgSAADGAQAAvrA27E295z/ft6MBJfrkPwAAAD9KAwAAAAAAAAFJEgAAxgEAABjRWShrxOc/W1sylSfr5D8AAAA/SgMAAAAAAAABShIAAMYBAABy8XxkiMvnP1GiT7wszeQ/AAAAP1oDAAAAAAAAAUsSAADGAQAAcvF8ZIjL5z9J6WzjMa/kPwAAAD9aAwAAAAAAAAFMEgAAxgEAAMoRoKCl0uc/QTCKCjeR5D8AAAA/aQMAAAAAAAABTRIAAMYBAADKEaCgpdLnPzl3pzE8c+Q/AAAAP2kDAAAAAAAAAU4SAADGAQAAIjLD3MLZ5z8nBeJ/RjfkPwAAAD95AwAAAAAAAAFPEgAAxgEAACIyw9zC2ec/m++NOk4K5D8AAAA/eQMAAAAAAAABUBIAAMYBAAAiMsPcwtnnP5U2q2FT7OM/AAAAP4kDAAAAAAAAAVESAADGAQAA1XIJVf3n5z8JIVccW7/jPwAAAD+JAwAAAAAAAAFSEgAAxgEAANVyCVX95+c/ewsD12KS4z8AAAA/mAMAAAAAAAABUxIAAMYBAADVcglV/efnP3NSIP5ndOM/AAAAP5gDAAAAAAAAAVQSAADGAQAA1XIJVf3n5z/nPMy4b0fjPwAAAD+oAwAAAAAAAAFVEgAAxgEAANVyCVX95+c/34Pp33Qp4z8AAAA/qAMAAAAAAAABVhIAAMYBAADVcglV/efnP9fKBgd6C+M/AAAAP7gDAAAAAAAAAVcSAADGAQAA1XIJVf3n5z/NESQuf+3iPwAAAD+4AwAAAAAAAAFYEgAAxgEAANVyCVX95+c/x1hBVYTP4j8AAAA/xwMAAAAAAAABWRIAAMYBAADVcglV/efnP7+fXnyJseI/AAAAP8cDAAAAAAAAAVoSAADGAQAA1XIJVf3n5z+15nujjpPiPwAAAD/XAwAAAAAAAAFbEgAAxgEAANVyCVX95+c/rS2ZypN14j8AAAA/1wMAAAAAAAABXBIAAMYBAADVcglV/efnP6V0tvGYV+I/AAAAP+YDAAAAAAAAAV0SAADGAQAA1XIJVf3n5z+du9MYnjniPwAAAD/mAwAAAAAAAAFeEgAAxgEAANVyCVX95+c/lQLxP6Mb4j8AAAA/9gMAAAAAAAABXxIAAMYBAADVcglV/efnPxGmf9OlDOI/AAAAP/YDAAAAAAAAAWASAADGAQAAfFLmGODg5z+EkCuOrd/hPwAAAD8GBAAAAAAAAAFhEgAAxgEAACIyw9zC2ec/93rXSLWy4T8AAAA/BgQAAAAAAAABYhIAAMYBAADKEaCgpdLnP/HB9G+6lOE/AAAAPxUEAAAAAAAAAWMSAADGAQAAcvF8ZIjL5z/oCBKXv3bhPwAAAD8VBAAAAAAAAAFkEgAAxgEAABjRWShrxOc/3k8vvsRY4T8AAAA/JQQAAAAAAAABZRIAAMYBAAC+sDbsTb3nP9eWTOXJOuE/AAAAPyUEAAAAAAAAAWYSAADGAQAAZpATsDC25z/P3WkMzxzhPwAAAD81BAAAAAAAAAFnEgAAxgEAAA1w8HMTr+c/xySHM9T+4D8AAAA/RAQAAAAAAAABaBIAAMYBAAC0T8039qfnP75rpFrZ4OA/AAAAP0QEAAAAAAAAAWkSAADGAQAAXC+q+9ig5z+4ssGB3sLgPwAAAD9UBAAAAAAAAAFqEgAAxgEAAAMPh7+7mec/rvneqOOk4D8AAAA/VAQAAAAAAAABaxIAAMYBAACp7mODnpLnP6VA/M/ohuA/AAAAP1QEAAAAAAAAAWwSAADGAQAA960dC2SE5z8h5Ipj63fgPwAAAD9jBAAAAAAAAAFtEgAAxgEAAEdt15Ipduc/nocZ9+1o4D8AAAA/cwQAAAAAAAABbhIAAMYBAACTLJEa72fnPxJyxbH1O+A/AAAAP3MEAAAAAAAAAW8SAADGAQAA4utKorRZ5z+OFVRF+CzgPwAAAD+DBAAAAAAAAAFwEgAAxgEAANiK4e1cROc/Crni2Pod4D8AAAA/gwQAAAAAAAABcRIAAMYBAAAmSpt1IjbnP4VccWz9DuA/AAAAP5IEAAAAAAAAAXISAADGAQAAwsgOha0Z5z+FXHFs/Q7gPwAAAD+SBAAAAAAAAAFzEgAAxgEAABCIyAxzC+c/hVxxbP0O4D8AAAA/ogQAAAAAAAABdBIAAMYBAABeR4KUOP3mP4VccWz9DuA/AAAAP6IEAAAAAAAAAXUSAADGAQAABidfWBv25j+FXHFs/Q7gPwAAAD+yBAAAAAAAAAF2EgAAxgEAAKsGPBz+7uY/hVxxbP0O4D8AAAA/wQQAAAAAAAABdxIAAMYBAABT5hjg4OfmP4VccWz9DuA/AAAAPw8FAAAAAAAAAXgSAADGAQAA+8X1o8Pg5j+FXHFs/Q7gPwAAAD8fBQAAAAAAAAF5EgAAxgEAAIzj//72ruY/IeSKY+t34D8AAAA/AAAAAAAAAAABehIAAMYBAADbormGvKDmPyudbTzmleA/AAAAPwAAAAAAAAAAAXsSAADGAQAA0EFQ0mSL5j86DzPu29HgPwAAAD8QAAAAAAAAAAF8EgAAxgEAAGvAw+HvbuY/xySHM9T+4D8AAAA/EAAAAAAAAAABfRIAAMYBAAAIPzfxelLmP1zzvVHHSeE/AAAAPyAAAAAAAAAAAX4SAADGAQAAS52HxOgu5j9rZYMDvYXhPwAAAD8gAAAAAAAAAAF/EgAAxgEAAD88HhCRGeY/e9dItbLB4T8AAAA/LwAAAAAAAAABgBIAAMYBAACEmm7j/vXlP41JDmeo/eE/AAAAPy8AAAAAAAAAAYESAADGAQAAIBni8onZ5T8ZX2KsoCriPwAAAD8/AAAAAAAAAAGCEgAAxgEAABS4eD4yxOU/KdEnXpZm4j8AAAA/PwAAAAAAAAABgxIAAMYBAABkdzLG97XlPzGKCjeRhOI/AAAAP04AAAAAAAAAAYQSAADGAQAAsjbsTb2n5T87Q+0PjKLiPwAAAD9OAAAAAAAAAAGFEgAAxgEAALI27E29p+U/v59efImx4j8AAAA/XgAAAAAAAAABhhIAAMYBAADCyA6FrRnnP3vXSLWyweE/AAAAPwAAAAAAAAAAAYcSAADGAQAAwsgOha0Z5z8BNLohsNDhPwAAAD8PAAAAAAAAAAGIEgAAxgEAAMLIDoWtGec/hJArjq3f4T8AAAA/DwAAAAAAAAABiRIAAMYBAADCyA6FrRnnPwjtnPqq7uE/AAAAPx8AAAAAAAAAAYoSAADGAQAAaKjrSJAS5z+NSQ5nqP3hPwAAAD8fAAAAAAAAAAGLEgAAxgEAABCIyAxzC+c/jUkOZ6j94T8AAAA/LwAAAAAAAAABjBIAAMYBAABeR4KUOP3mPxGmf9OlDOI/AAAAPz4AAAAAAAAAAY0SAADGAQAABidfWBv25j+VAvE/oxviPwAAAD9OAAAAAAAAAAGOEgAAxgEAAKsGPBz+7uY/nbvTGJ454j8AAAA/TgAAAAAAAAABjxIAAMYBAAD7xfWjw+DmPyEYRYWbSOI/AAAAP14AAAAAAAAAAZASAADGAQAAoaXSZ6bZ5j8p0SdelmbiPwAAAD9eAAAAAAAAAAGREgAAxgEAAEmFryuJ0uY/rS2ZypN14j8AAAA/bQAAAAAAAAABkhIAAMYBAADxZIzva8vmPzGKCjeRhOI/AAAAP20AAAAAAAAAAZMSAADGAQAAlkRps07E5j+15nujjpPiPwAAAD9tAAAAAAAAAAGUEgAAxgEAAJZEabNOxOY/O0PtD4yi4j8AAAA/fQAAAAAAAAABlRIAAMYBAAA9JEZ3Mb3mPztD7Q+MouI/AAAAP4wAAAAAAAAAAZYSAADGAQAA5QMjOxS25j+/n158ibHiPwAAAD+MAAAAAAAAAAGXEgAAxgEAAOUDIzsUtuY/QfzP6IbA4j8AAAA/owAAAAAAAAABmBIAAMYBAACM4//+9q7mP8dYQVWEz+I/AAAAP6MAAAAAAAAAAZkSAADGAQAAjOP//vau5j9LtbLBgd7iPwAAAD+zAAAAAAAAAAGaEgAAxgEAADPD3MLZp+Y/zREkLn/t4j8AAAA/swAAAAAAAAABmxIAAMYBAAAzw9zC2afmP1FulZp8/OI/AAAAP8IAAAAAAAAAAZwSAADGAQAA26K5hryg5j/XygYHegvjPwAAAD/SAAAAAAAAAAGdEgAAxgEAANuiuYa8oOY/Wyd4c3ca4z8AAAA/4gAAAAAAAAABnhIAAMYBAAAzw9zC2afmP1sneHN3GuM/AAAAPyABAAAAAAAAAZ8SAADGAQAAjOP//vau5j9bJ3hzdxrjPwAAAD8gAQAAAAAAAAGgEgAAxgEAAF5HgpQ4/eY/UW6Vmnz84j8AAAA/AAAAAAAAAAABoRIAAMYBAAC3Z6XQVQTnP9fKBgd6C+M/AAAAPwAAAAAAAAAAAaISAADGAQAAt2el0FUE5z/fg+nfdCnjPwAAAD8QAAAAAAAAAAGjEgAAxgEAALdnpdBVBOc/Y+BaTHI44z8AAAA/HwAAAAAAAAABpBIAAMYBAAC3Z6XQVQTnP+c8zLhvR+M/AAAAPx8AAAAAAAAAAaUSAADGAQAAt2el0FUE5z9rmT0lbVbjPwAAAD8vAAAAAAAAAAGmEgAAxgEAALdnpdBVBOc/c1Ig/md04z8AAAA/LwAAAAAAAAABpxIAAMYBAAC3Z6XQVQTnP3sLA9dikuM/AAAAPz8AAAAAAAAAAagSAADGAQAAXkeClDj95j//Z3RDYKHjPwAAAD8/AAAAAAAAAAGpEgAAxgEAAAYnX1gb9uY/CSFXHFu/4z8AAAA/TgAAAAAAAAABqhIAAMYBAACrBjwc/u7mPxHaOfVV3eM/AAAAP04AAAAAAAAAAasSAADGAQAAU+YY4ODn5j8XkxzOUPvjPwAAAD9eAAAAAAAAAAGsEgAAxgEAAPvF9aPD4OY/IUz/pksZ5D8AAAA/XgAAAAAAAAABrRIAAMYBAAChpdJnptnmPycF4n9GN+Q/AAAAP24AAAAAAAAAAa4SAADGAQAASYWvK4nS5j8xvsRYQVXkPwAAAD9uAAAAAAAAAAGvEgAAxgEAAEmFryuJ0uY/tRo2xT5k5D8AAAA/fQAAAAAAAAABsBIAAMYBAABJha8ridLmPzl3pzE8c+Q/AAAAP30AAAAAAAAAAbESAADGAQAA8WSM72vL5j+90xieOYLkPwAAAD+NAAAAAAAAAAGyEgAAxgEAABCIyAxzC+c/OXenMTxz5D8AAAA/AAAAAAAAAAABsxIAAMYBAAAQiMgMcwvnP73TGJ45guQ/AAAAPwAAAAAAAAAAAbQSAADGAQAAEIjIDHML5z9BMIoKN5HkPwAAAD8QAAAAAAAAAAG1EgAAxgEAABCIyAxzC+c/xYz7djSg5D8AAAA/HwAAAAAAAAABthIAAMYBAAAQiMgMcwvnP0npbOMxr+Q/AAAAPx8AAAAAAAAAAbcSAADGAQAAEIjIDHML5z/NRd5PL77kPwAAAD8vAAAAAAAAAAG4EgAAxgEAALdnpdBVBOc/zUXeTy++5D8AAAA/PgAAAAAAAAABuRIAAMYBAAC3Z6XQVQTnP1GiT7wszeQ/AAAAP04AAAAAAAAAAboSAADGAQAAM8Pcwtmn5j8QsmjN90atPwAAAD8AAAAAAAAAAAG7EgAAxgEAANuiuYa8oOY/ELJozfdGrT8AAAA/AAAAAAAAAAABvBIAAMYBAACAgpZKn5nmP0h6fpTONq4/AAAAPw8AAAAAAAAAAb0SAADGAQAAgIKWSp+Z5j+IQpRbpSavPwAAAD8uAAAAAAAAAAG+EgAAxgEAAICClkqfmeY/iOnfdCmDsD8AAAA/LgAAAAAAAAABvxIAAMYBAACAgpZKn5nmP8ix9TsAc7E/AAAAPz4AAAAAAAAAAcASAADGAQAAKGJzDoKS5j8wXpZmwtqyPwAAAD8+AAAAAAAAAAHBEgAAxgEAAChicw6CkuY/kAo3kYRCtD8AAAA/TgAAAAAAAAABwhIAAMYBAADQQVDSZIvmPwibYh8yIrY/AAAAP10AAAAAAAAAAcMSAADGAQAA0EFQ0mSL5j+QK46t3wG4PwAAAD9dAAAAAAAAAAHEEgAAxgEAANBBUNJki+Y/MKBEn3hZuj8AAAA/bQAAAAAAAAABxRIAAMYBAADQQVDSZIvmP/j4hfT8KL0/AAAAP20AAAAAAAAAAcYSAADGAQAA0EFQ0mSL5j/AUcdJgfi/PwAAAD99AAAAAAAAAAHHEgAAxgEAANBBUNJki+Y/RFWEzwJkwT8AAAA/fQAAAAAAAAAByBIAAMYBAADQQVDSZIvmP6QBJfrEy8I/AAAAP4wAAAAAAAAAAckSAADGAQAA0EFQ0mSL5j8sklCIcqvEPwAAAD+MAAAAAAAAAAHKEgAAxgEAANBBUNJki+Y/rCJ8FiCLxj8AAAA/nAAAAAAAAAAByxIAAMYBAADQQVDSZIvmP1CXMgi54sg/AAAAP5wAAAAAAAAAAcwSAADGAQAA0EFQ0mSL5j8Efq6rR3bLPwAAAD+rAAAAAAAAAAHNEgAAxgEAANBBUNJki+Y/qPJkneDNzT8AAAA/qwAAAAAAAAABzhIAAMYBAADQQVDSZIvmP7glU3myTtA/AAAAP7sAAAAAAAAAAc8SAADGAQAA0EFQ0mSL5j8a0vOjdLbRPwAAAD+7AAAAAAAAAAHQEgAAxgEAANBBUNJki+Y/nGIfMiKW0z8AAAA/ywAAAAAAAAAB0RIAAMYBAADQQVDSZIvmPxCBhQ7aOdU/AAAAP8sAAAAAAAAAAdISAADGAQAA0EFQ0mSL5j+Cn+vqkd3WPwAAAD/aAAAAAAAAAAHTEgAAxgEAANBBUNJki+Y/BjAXeT+92D8AAAA/2gAAAAAAAAAB1BIAAMYBAADQQVDSZIvmP4IHYC7yfto/AAAAP+oAAAAAAAAAAdUSAADGAQAA0EFQ0mSL5j8CmIu8n17cPwAAAD/qAAAAAAAAAAHWEgAAxgEAANBBUNJki+Y/lpp8/EJ63j8AAAA/+gAAAAAAAAAB1xIAAMYBAADQQVDSZIvmP44VVEX4LOA/AAAAP/oAAAAAAAAAAdgSAADGAQAA0EFQ0mSL5j/P3WkMzxzhPwAAAD8JAQAAAAAAAAHZEgAAxgEAANBBUNJki+Y/CO2c+qru4T8AAAA/CQEAAAAAAAAB2hIAAMYBAAAeAQpaKn3mP0u1ssGB3uI/AAAAPxkBAAAAAAAAAdsSAADGAQAAxuDmHQ125j+LfciIWM7jPwAAAD8ZAQAAAAAAAAHcEgAAxgEAABKgoKXSZ+Y/zUXeTy++5D8AAAA/KAEAAAAAAAAB3RIAAMYBAABgX1otmFnmP4uxgqoIn+U/AAAAPygBAAAAAAAAAd4SAADGAQAACD838XpS5j/DwLWY5HDmPwAAAD84AQAAAAAAAAHfEgAAxgEAAFX+8HhAROY/9RYGrsUk5z8AAAA/OAEAAAAAAAAB4BIAAMYBAAD93c08Iz3mPx20c+qruuc/AAAAP0gBAAAAAAAAAeESAADGAQAAS52HxOgu5j/D9G+6lEHoPwAAAD9IAQAAAAAAAAHiEgAAxgEAAEudh8ToLuY/2x8YRYWb6D8AAAA/VwEAAAAAAAAB4xIAAMYBAADzfGSIyyfmP3mnMTxzBOk/AAAAP1cBAAAAAAAAAeQSAADGAQAAmVxBTK4g5j+R0tnGY17pPwAAAD9nAQAAAAAAAAHlEgAAxgEAAJlcQUyuIOY/JaEQ5Vap6T8AAAA/dwEAAAAAAAAB5hIAAMYBAAA/PB4QkRnmP7G2ZCpP1uk/AAAAP3cBAAAAAAAAAecSAADGAQAAPzweEJEZ5j89zLhvRwPqPwAAAD93AQAAAAAAAAHoEgAAxgEAAD88HhCRGeY/R4WbSEIh6j8AAAA/hgEAAAAAAAAB6RIAAMYBAAA/PB4QkRnmP08+fiE9P+o/AAAAP5YBAAAAAAAAAeoSAADGAQAA5xv703MS5j/Tmu+NOk7qPwAAAD+WAQAAAAAAAAHrEgAAxgEAAOcb+9NzEuY/Vfdg+jdd6j8AAAA/0QEAAAAAAAAB7BIAAMYBAADnG/vTcxLmP9tT0mY1bOo/AAAAP/ABAAAAAAAAAe0SAADGAQAAj/vXl1YL5j90q9Tk4xfCPwAAAD8AAAAAAAAAAAHuEgAAxgEAAI/715dWC+Y/ZDkPM+7bwT8AAAA/AAAAAAAAAAAB7xIAAMYBAACP+9eXVgvmP1THSYH4n8E/AAAAPwAAAAAAAAAAAfASAADGAQAAj/vXl1YL5j9EVYTPAmTBPwAAAD8QAAAAAAAAAAHxEgAAxgEAAI/715dWC+Y/NOO+HQ0owT8AAAA/HwAAAAAAAAAB8hIAAMYBAACP+9eXVgvmPyBx+WsX7MA/AAAAPy8AAAAAAAAAAfMSAADGAQAANdu0WzkE5j8gcflrF+zAPwAAAD8+AAAAAAAAAAH0EgAAxgEAADXbtFs5BOY/EP8zuiGwwD8AAAA/PgAAAAAAAAAB9RIAAMYBAADdupEfHP3lPwSNbggsdMA/AAAAP04AAAAAAAAAAfYSAADGAQAAhJpu4/715T/0GqlWNjjAPwAAAD9eAAAAAAAAAAH3EgAAxgEAANJZKGvE5+U/oG085pWAvz8AAAA/bQAAAAAAAAAB+BIAAMYBAAAgGeLyidnlP4CJsYKqCL8/AAAAP20AAAAAAAAAAfkSAADGAQAAbtibek/L5T9IwZu70xi+PwAAAD99AAAAAAAAAAH6EgAAxgEAAApXD4raruU/+PiF9PwovT8AAAA/fQAAAAAAAAAB+xIAAMYBAAD/9aXVgpnlP5hM5ck6wbs/AAAAP40AAAAAAAAAAfwSAADGAQAAQ1T2qPB15T9YhM8CZNG6PwAAAD+NAAAAAAAAAAH9EgAAxgEAAIayRnxeUuU/ILy5O43huT8AAAA/nAAAAAAAAAAB/hIAAMYBAADKEJdPzC7lP7gPGRHLebg/AAAAP5wAAAAAAAAAAf8SAADGAQAADm/nIjoL5T9wRwNK9Im3PwAAAD+sAAAAAAAAAAEAEwAAxgEAAPisFLqK4OQ/MH/tgh2atj8AAAA/rAAAAAAAAAABARMAAMYBAACJyh4Vvq7kPwibYh8yIrY/AAAAP7sAAAAAAAAAAQITAADGAQAAcghMrA6E5D/4tte7Rqq1PwAAAD+7AAAAAAAAAAEDEwAAxgEAALhmnH98YOQ/0NJMWFsytT8AAAA/ywAAAAAAAAABBBMAAMYBAACipMkWzTXkP5AKN5GEQrQ/AAAAP8sAAAAAAAAAAQUTAADGAQAA5QIa6joS5D9oJqwtmcqzPwAAAD/bAAAAAAAAAAEGEwAAxgEAAM9AR4GL5+M/SEIhyq1Ssz8AAAA/2wAAAAAAAAABBxMAAMYBAABgXlHcvrXjP0hCIcqtUrM/AAAAP+oAAAAAAAAAAQgTAADGAQAAS5x+cw+L4z9IQiHKrVKzPwAAAD/6AAAAAAAAAAEJEwAAxgEAADXaqwpgYOM/SEIhyq1Ssz8AAAA/+gAAAAAAAAABChMAAMYBAAAgGNmhsDXjP0hCIcqtUrM/AAAAP/oAAAAAAAAAAQsTAADGAQAAClYGOQEL4z9IQiHKrVKzPwAAAD8KAQAAAAAAAAEMEwAAxgEAAE20Vgxv5+I/SEIhyq1Ssz8AAAA/CgEAAAAAAAABDRMAAMYBAAA38oOjv7ziP2gmrC2ZyrM/AAAAPxkBAAAAAAAAAQ4TAADGAQAAyg+O/vKK4j+w7sH0b7q0PwAAAD8ZAQAAAAAAAAEPEwAAxgEAAAINdR0JUuI/0NJMWFsytT8AAAA/KQEAAAAAAAABEBMAAMYBAACVKn94PCDiP/i217tGqrU/AAAAPykBAAAAAAAAARETAADGAQAAL6nyh8cD4j/4tte7Rqq1PwAAAD84AQAAAAAAAAESEwAAxgEAAGqm2abdyuE/MH/tgh2atj8AAAA/SAEAAAAAAAABExMAAMYBAAD5w+MBEZnhP1hjeOYIErc/AAAAP0gBAAAAAAAAARQTAADGAQAAl0JXEZx84T9wRwNK9Im3PwAAAD9YAQAAAAAAAAEVEwAAxgEAAChgYWzPSuE/2POjdLbxuD8AAAA/WAEAAAAAAAABFhMAAMYBAAC4fWvHAhnhP1iEzwJk0bo/AAAAP2cBAAAAAAAAARcTAADGAQAA/du7mnD14D+YTOXJOsG7PwAAAD9nAQAAAAAAAAEYEwAAxgEAAEE6DG7e0eA/IN0QWOigvT8AAAA/dwEAAAAAAAABGRMAAMYBAACDmFxBTK7gP6BtPOaVgL8/AAAAP3cBAAAAAAAAARoTAADGAQAAIBfQUNeR4D8Q/zO6IbDAPwAAAD+HAQAAAAAAAAEbEwAAxgEAALyVQ2BideA/ZDkPM+7bwT8AAAA/hwEAAAAAAAABHBMAAMYBAAAKVf3nJ2fgP5iPX0jPj8I/AAAAP5YBAAAAAAAAAR0TAADGAQAAWBS3b+1Y4D/YV3UPpn/DPwAAAD+WAQAAAAAAAAEeEwAAxgEAAE2zTbuVQ+A/GCCL1nxvxD8AAAA/pgEAAAAAAAABHxMAAMYBAACccgdDWzXgP1zooJ1TX8U/AAAAP6YBAAAAAAAAASATAADGAQAAQ1LkBj4u4D+YsLZkKk/GPwAAAD+1AQAAAAAAAAEhEwAAxgEAAOkxwcogJ+A/4HjMKwE/xz8AAAA/tQEAAAAAAAABIhMAAMYBAACREZ6OAyDgPyRB4vLXLsg/AAAAP8UBAAAAAAAAASMTAADGAQAAN/F6UuYY4D90e71rpFrJPwAAAD/FAQAAAAAAAAEkEwAAxgEAAIewNNqrCuA/xLWY5HCGyj8AAAA/1QEAAAAAAAABJRMAAMYBAACHsDTaqwrgPwR+rqtHdss/AAAAP9UBAAAAAAAAASYTAADGAQAAh7A02qsK4D9oKk/WCd7MPwAAAD/kAQAAAAAAAAEnEwAAxgEAAIewNNqrCuA/qPJkneDNzT8AAAA/5AEAAAAAAAABKBMAAMYBAACHsDTaqwrgPxCfBciiNc8/AAAAP/QBAAAAAAAAASkTAADGAQAA39BXFskR4D+wbHCgtzDQPwAAAD/0AQAAAAAAAAEqEwAAxgEAADfxelLmGOA/2Ane3J3G0D8AAAA/DQIAAAAAAAABKxMAAMYBAACREZ6OAyDgP/A0hmeOINE/AAAAPw0CAAAAAAAAASwTAADGAQAAQ1LkBj4u4D8a0vOjdLbRPwAAAD8cAgAAAAAAAAEtEwAAxgEAAPWSKn94POA/NP2bLmUQ0j8AAAA/HAIAAAAAAAABLhMAAMYBAAD/85Mz0FHgP1LhJpJQiNI/AAAAPywCAAAAAAAAAS8TAADGAQAAsjTaqwpg4D9kU+xDRsTSPwAAAD8sAgAAAAAAAAEwEwAAxgEAAGJ1ICRFbuA/dMWx9TsA0z8AAAA/OwIAAAAAAAABMRMAAMYBAAAUtmacf3zgP35+lM42HtM/AAAAP0sCAAAAAAAAATITAADGAQAAx/asFLqK4D+M8FmALFrTPwAAAD9LAgAAAAAAAAEzEwAAxgEAANFXFskRoOA/lKk8WSd40z8AAAA/WwIAAAAAAAABNBMAAMYBAACDmFxBTK7gP5SpPFkneNM/AAAAP1sCAAAAAAAAATUTAADGAQAA5xnpMcHK4D+UqTxZJ3jTPwAAAD9qAgAAAAAAAAE2EwAAxgEAAPJ6UuYY4OA/lKk8WSd40z8AAAA/agIAAAAAAAABNxMAAMYBAAD927uacPXgP5SpPFkneNM/AAAAP3oCAAAAAAAAATgTAADGAQAACD0lT8gK4T+UqTxZJ3jTPwAAAD96AgAAAAAAAAE5EwAAxgEAAMTe1HtaLuE/jPBZgCxa0z8AAAA/igIAAAAAAAABOhMAAMYBAADZoKfkCVnhP4I3d6cxPNM/AAAAP4oCAAAAAAAAATsTAADGAQAASYOdidaK4T90xbH1OwDTPwAAAD+ZAgAAAAAAAAE8EwAAxgEAAF5FcPKFteE/agzPHEHi0j8AAAA/mQIAAAAAAAABPRMAAMYBAAB/aKwPjfXhP2RT7ENGxNI/AAAAP6kCAAAAAAAAAT4TAADGAQAARWvF8HYu4j9S4SaSUIjSPwAAAD+pAgAAAAAAAAE/EwAAxgEAABjPR4a4fOI/TChEuVVq0j8AAAA/uAIAAAAAAAABQBMAAMYBAACREqff3MPiP0woRLlVatI/AAAAP7gCAAAAAAAAAUETAADGAQAAClYGOQEL4z84tn4HYC7SPwAAAD/IAgAAAAAAAAFCEwAAxgEAAIOZZZIlUuM/NP2bLmUQ0j8AAAA/yAIAAAAAAAABQxMAAMYBAACkvKGvLJLjPyKL1nxv1NE/AAAAP9gCAAAAAAAAAUQTAADGAQAAun50GNy84z8a0vOjdLbRPwAAAD/YAgAAAAAAAAFFEwAAxgEAAHYgJEVu4OM/EBkRy3mY0T8AAAA/5wIAAAAAAAABRhMAAMYBAACBgY35xfXjPwhgLvJ+etE/AAAAP+cCAAAAAAAAAUcTAADGAQAAMsLTcQAE5D8Cp0sZhFzRPwAAAD/3AgAAAAAAAAFIEwAAxgEAAOUCGuo6EuQ/+u1oQIk+0T8AAAA/9wIAAAAAAAABSRMAAMYBAAA9Iz0mWBnkP+h7o46TAtE/AAAAPwcDAAAAAAAAAUoTAADGAQAAl0NgYnUg5D/YCd7cncbQPwAAAD8HAwAAAAAAAAFLEwAAxgEAAO9jg56SJ+Q/xpcYK6iK0D8AAAA/FgMAAAAAAAABTBMAAMYBAABHhKbary7kP7BscKC3MNA/AAAAPxYDAAAAAAAAAU0TAADGAQAAoqTJFs015D889VXdg+nPPwAAAD8mAwAAAAAAAAFOEwAAxgEAAKKkyRbNNeQ/EJ8FyKI1zz8AAAA/JgMAAAAAAAABTxMAAMYBAACipMkWzTXkP+i6emS3vc4/AAAAPzUDAAAAAAAAAVATAADGAQAA+8TsUuo85D+4ZCpP1gnOPwAAAD81AwAAAAAAAAFREwAAxgEAAPvE7FLqPOQ/hA7aOfVVzT8AAAA/RQMAAAAAAAABUhMAAMYBAAD7xOxS6jzkP1i4iSQUosw/AAAAP0UDAAAAAAAAAVMTAADGAQAArAUzyyRL5D8Y8HNdPbLLPwAAAD9VAwAAAAAAAAFUEwAAxgEAAKwFM8skS+Q/6JkjSFz+yj8AAAA/ZAMAAAAAAAABVRMAAMYBAAAFJlYHQlLkP7RD0zJ7Sso/AAAAP2QDAAAAAAAAAVYTAADGAQAAXUZ5Q19Z5D+E7YIdmpbJPwAAAD9kAwAAAAAAAAFXEwAAxgEAAF1GeUNfWeQ/QCVtVsOmyD8AAAA/dAMAAAAAAAABWBMAAMYBAAC4Zpx/fGDkPxDPHEHi8sc/AAAAP3QDAAAAAAAAAVkTAADGAQAAEIe/u5ln5D/geMwrAT/HPwAAAD+EAwAAAAAAAAFaEwAAxgEAABCHv7uZZ+Q/vJRByBXHxj8AAAA/hAMAAAAAAAABWxMAAMYBAABop+L3tm7kP5iwtmQqT8Y/AAAAP5MDAAAAAAAAAVwTAADGAQAAwscFNNR15D98zCsBP9fFPwAAAD+TAwAAAAAAAAFdEwAAxgEAAMLHBTTUdeQ/XOignVNfxT8AAAA/owMAAAAAAAABXhMAAMYBAADCxwU01HXkPzgEFjpo58Q/AAAAP6MDAAAAAAAAAV8TAADGAQAAwscFNNR15D8sklCIcqvEPwAAAD+yAwAAAAAAAAFgEwAAxgEAAMLHBTTUdeQ/BK7FJIczxD8AAAA/wgMAAAAAAAABYRMAAMYBAAAa6Chw8XzkP/w7AHOR98M/AAAAP8IDAAAAAAAAAWITAADGAQAAGugocPF85D/oyTrBm7vDPwAAAD/SAwAAAAAAAAFjEwAAxgEAABroKHDxfOQ/yOWvXbBDwz8AAAA/0gMAAAAAAAABZBMAAMYBAAAa6Chw8XzkP6QBJfrEy8I/AAAAP+EDAAAAAAAAAWUTAADGAQAAGugocPF85D9kOQ8z7tvBPwAAAD/hAwAAAAAAAAFmEwAAxgEAABroKHDxfOQ/NOO+HQ0owT8AAAA/8QMAAAAAAAABZxMAAMYBAAAa6Chw8XzkPwSNbggsdMA/AAAAP/EDAAAAAAAAAWgTAADGAQAAkyyRGu9n5z+YsLZkKk/GPwAAAD8AAAAAAAAAAAFpEwAAxgEAAJMskRrvZ+c/kD7xsjQTxj8AAAA/AAAAAAAAAAABahMAAMYBAADtTLRWDG/nP3zMKwE/18U/AAAAPyAAAAAAAAAAAWsTAADGAQAA7Uy0Vgxv5z9oWmZPSZvFPwAAAD8gAAAAAAAAAAFsEwAAxgEAAEdt15Ipduc/XOignVNfxT8AAAA/LwAAAAAAAAABbRMAAMYBAABHbdeSKXbnP0h22+tdI8U/AAAAPy8AAAAAAAAAAW4TAADGAQAAn436zkZ95z8sklCIcqvEPwAAAD8/AAAAAAAAAAFvEwAAxgEAAPetHQtkhOc/BK7FJIczxD8AAAA/TwAAAAAAAAABcBMAAMYBAABRzkBHgYvnP8jlr12wQ8M/AAAAP08AAAAAAAAAAXETAADGAQAAqe5jg56S5z+Yj19Iz4/CPwAAAD9eAAAAAAAAAAFyEwAAxgEAAAMPh7+7mec/ZDkPM+7bwT8AAAA/XgAAAAAAAAABcxMAAMYBAAC0T8039qfnPyBx+WsX7MA/AAAAP24AAAAAAAAAAXQTAADGAQAAZpATsDC25z/AUcdJgfi/PwAAAD9uAAAAAAAAAAF1EwAAxgEAABjRWShrxOc/IN0QWOigvT8AAAA/fQAAAAAAAAABdhMAAMYBAAAiMsPcwtnnP5hM5ck6wbs/AAAAP30AAAAAAAAAAXcTAADGAQAA1XIJVf3n5z/41y7YoWm5PwAAAD+NAAAAAAAAAAF4EwAAxgEAAN/TcglV/ec/cEcDSvSJtz8AAAA/jQAAAAAAAAABeRMAAMYBAACRFLmBjwvoP9DSTFhbMrU/AAAAP50AAAAAAAAAAXoTAADGAQAAQ1X/+ckZ6D9IQiHKrVKzPwAAAD+dAAAAAAAAAAF7EwAAxgEAAE22aK4hL+g/qM1q2BT7sD8AAAA/rAAAAAAAAAABfBMAAMYBAAAA964mXD3oP4hClFulJq8/AAAAP6wAAAAAAAAAAX0TAADGAQAAsjf1npZL6D/Q6VIGIVesPwAAAD+8AAAAAAAAAAF+EwAAxgEAAGN4OxfRWeg/SFkneHN3qj8AAAA/vAAAAAAAAAABfxMAAMYBAAAWuYGPC2joP4gA5iLvp6c/AAAAP8wAAAAAAAAAAYATAADGAQAAIBrrQ2N96D/4b7qUQcilPwAAAD/MAAAAAAAAAAGBEwAAxgEAANJaMbydi+g/cN+OBpTooz8AAAA/2wAAAAAAAAABghMAAMYBAADdu5pw9aDoP/hOY3jmCKI/AAAAP9sAAAAAAAAAAYMTAADGAQAA5xwEJU226D9ovjfqOCmgPwAAAD/rAAAAAAAAAAGEEwAAxgEAAEuekBXC0ug/UMvsKWmzmj8AAAA/+gAAAAAAAAABhRMAAMYBAABX//nJGejoP0CqlQ0O9JY/AAAAP/oAAAAAAAAAAYYTAADGAQAAFKGp9qsL6T9QiT7xsjSTPwAAAD8KAQAAAAAAAAGHEwAAxgEAAM5CWSM+L+k/0PgSYwVVkT8AAAA/CgEAAAAAAAABiBMAAMYBAAA0xOUTs0vpP4Cvd41UK4s/AAAAPxoBAAAAAAAAAYkTAADGAQAA8GWVQEVv6T+AbclUnqyDPwAAAD8aAQAAAAAAAAGKEwAAxgEAAF5Ii+URoek/QJnkcIbafz8AAAA/KQEAAAAAAAABixMAAMYBAAB0Cl5OwcvpP0CZ5HCG2n8/AAAAPykBAAAAAAAAAYwTAADGAQAAPA13L6sE6j9AmeRwhtp/PwAAAD85AQAAAAAAAAGNEwAAxgEAAFDPSZhaL+o/QJnkcIbafz8AAAA/OQEAAAAAAAABjhMAAMYBAAAY0mJ5RGjqP0CZ5HCG2n8/AAAAP0kBAAAAAAAAAY8TAADGAQAALpQ14vOS6j9AmeRwhtp/PwAAAD9JAQAAAAAAAAGQEwAAxgEAAE63cf/60uo/QJnkcIbafz8AAAA/WAEAAAAAAAABkRMAAMYBAABkeURoqv3qP0CZ5HCG2n8/AAAAP1gBAAAAAAAAAZITAADGAQAAIhv0lDwh6z+AbclUnqyDPwAAAD9oAQAAAAAAAAGTEwAAxgEAADjdxv3rS+s/gK93jVQriz8AAAA/aAEAAAAAAAABlBMAAMYBAACkv7yiuH3rP2DQzqmv6o4/AAAAP3cBAAAAAAAAAZUTAADGAQAAuoGPC2io6z/Q+BJjBVWRPwAAAD93AQAAAAAAAAGWEwAAxgEAAChkhbA02us/QKqVDQ70lj8AAAA/hwEAAAAAAAABlxMAAMYBAACYRntVAQzsP+BbGLgWk5w/AAAAP4cBAAAAAAAAAZgTAADGAQAAoqfkCVkh7D+A7ENGxHKePwAAAD+XAQAAAAAAAAGZEwAAxgEAAKwITr6wNuw/uIZNsQ8ZoT8AAAA/lwEAAAAAAAABmhMAAMYBAAAQitquJVPsP/hOY3jmCKI/AAAAP6YBAAAAAAAAAZsTAADGAQAAGutDY31o7D9w344GlOijPwAAAD+mAQAAAAAAAAGcEwAAxgEAAM4ritu3duw/+G+6lEHIpT8AAAA/tgEAAAAAAAABnRMAAMYBAADYjPOPD4zsPwCREbGch6k/AAAAP7YBAAAAAAAAAZ4TAADGAQAAis05CEqa7D/Q6VIGIVesPwAAAD/GAQAAAAAAAAGfEwAAxgEAAOTtXERnoew/SHp+lM42rj8AAAA/xgEAAAAAAAABoBMAAMYBAACULqO8oa/sP6jNatgU+7A/AAAAP9UBAAAAAAAAAaETAADGAQAA7k7G+L627D8QegsD12KyPwAAAD/VAQAAAAAAAAGiEwAAxgEAAO5Oxvi+tuw/SEIhyq1Ssz8AAAA/5QEAAAAAAAABoxMAAMYBAADuTsb4vrbsP5AKN5GEQrQ/AAAAP+UBAAAAAAAAAaQTAADGAQAARm/pNNy97D/Q0kxYWzK1PwAAAD/0AQAAAAAAAAGlEwAAxgEAAEZv6TTcvew/MH/tgh2atj8AAAA/9AEAAAAAAAABphMAAMYBAACgjwxx+cTsP5Arjq3fAbg/AAAAPwQCAAAAAAAAAacTAADGAQAAoI8McfnE7D/41y7YoWm5PwAAAD8EAgAAAAAAAAGoEwAAxgEAAPivL60WzOw/eGhaZk9Juz8AAAA/FAIAAAAAAAABqRMAAMYBAAD4ry+tFszsP+AU+5ARsbw/AAAAPxQCAAAAAAAAAaoTAADGAQAA+K8vrRbM7D9YpSYfv5C+PwAAAD8jAgAAAAAAAAGrEwAAxgEAAPivL60WzOw/BI1uCCx0wD8AAAA/IwIAAAAAAAABrBMAAMYBAAD4ry+tFszsPzTjvh0NKME/AAAAPzMCAAAAAAAAAa0TAADGAQAA+K8vrRbM7D+IHZqW2VPCPwAAAD8zAgAAAAAAAAGuEwAAxgEAAPivL60WzOw/yOWvXbBDwz8AAAA/QwIAAAAAAAABrxMAAMYBAAD4ry+tFszsP/w7AHOR98M/AAAAP0MCAAAAAAAAAbATAADGAQAAoI8McfnE7D9IdtvrXSPFPwAAAD9SAgAAAAAAAAGxEwAAxgEAAEZv6TTcvew/fMwrAT/XxT8AAAA/UgIAAAAAAAABshMAAMYBAACULqO8oa/sP8wGB3oLA8c/AAAAP2ICAAAAAAAAAbMTAADGAQAAis05CEqa7D/8XFeP7LbHPwAAAD9xAgAAAAAAAAG0EwAAxgEAAH5s0FPyhOw/QCVtVsOmyD8AAAA/cQIAAAAAAAABtRMAAMYBAAAa60NjfWjsP3R7vWukWsk/AAAAP4ECAAAAAAAAAbYTAADGAQAAuGm3cghM7D+g0Q2BhQ7KPwAAAD+BAgAAAAAAAAG3EwAAxgEAAPrHB0Z2KOw/xLWY5HCGyj8AAAA/kQIAAAAAAAABuBMAAMYBAAA+JlgZ5ATsP9QnXpZmwso/AAAAP5ECAAAAAAAAAbkTAADGAQAAgoSo7FHh6z/wC+n5UTrLPwAAAD+gAgAAAAAAAAG6EwAAxgEAAB4DHPzcxOs/BH6uq0d2yz8AAAA/oAIAAAAAAAABuxMAAMYBAACuICZXEJPrPxjwc109sss/AAAAP7ACAAAAAAAAAbwTAADGAQAAml5T7mBo6z8Y8HNdPbLLPwAAAD+wAgAAAAAAAAG9EwAAxgEAAIScgIWxPes/GPBzXT2yyz8AAAA/wAIAAAAAAAABvhMAAMYBAABu2q0cAhPrPxjwc109sss/AAAAP8ACAAAAAAAAAb8TAADGAQAAAPi3dzXh6j8Y8HNdPbLLPwAAAD/PAgAAAAAAAAHAEwAAxgEAAOw15Q6Gtuo/GPBzXT2yyz8AAAA/zwIAAAAAAAABwRMAAMYBAACGtFgeEZrqPxjwc109sss/AAAAP98CAAAAAAAAAcITAADGAQAAyhKp8X526j8Y8HNdPbLLPwAAAD/fAgAAAAAAAAHDEwAAxgEAAMCxPz0nYeo/GPBzXT2yyz8AAAA/7gIAAAAAAAABxBMAAMYBAAACEJAQlT3qPxjwc109sss/AAAAP+4CAAAAAAAAAcUTAADGAQAAoI4DICAh6j8Efq6rR3bLPwAAAD/+AgAAAAAAAAHGEwAAxgEAADwNdy+rBOo/8Avp+VE6yz8AAAA//gIAAAAAAAABxxMAAMYBAAAwrA17U+/pP+iZI0hc/so/AAAAPw4DAAAAAAAAAcgTAADGAQAAzCqBit7S6T/EtZjkcIbKPwAAAD8OAwAAAAAAAAHJEwAAxgEAABCJ0V1Mr+k/tEPTMntKyj8AAAA/HQMAAAAAAAAByhMAAMYBAABU5yExuovpP6DRDYGFDso/AAAAPx0DAAAAAAAAAcsTAADGAQAA8GWVQEVv6T+QX0jPj9LJPwAAAD8tAwAAAAAAAAHMEwAAxgEAAIKDn5t4Pek/hO2CHZqWyT8AAAA/LQMAAAAAAAABzRMAAMYBAAAeAhOrAyHpP2AJ+LmuHsk/AAAAPz0DAAAAAAAAAc4TAADGAQAAYWBjfnH96D9QlzIIueLIPwAAAD89AwAAAAAAAAHPEwAAxgEAAFf/+ckZ6Og/QCVtVsOmyD8AAAA/TAMAAAAAAAAB0BMAAMYBAADzfW3ZpMvoPyyzp6TNasg/AAAAP0wDAAAAAAAAAdETAADGAQAAQT0nYWq96D8kQeLy1y7IPwAAAD9cAwAAAAAAAAHSEwAAxgEAAOccBCVNtug/EM8cQeLyxz8AAAA/awMAAAAAAAAB0xMAAMYBAADnHAQlTbboP/xcV4/stsc/AAAAP2sDAAAAAAAAAdQTAADGAQAAjvzg6C+v6D/8XFeP7LbHPwAAAD9rAwAAAAAAAAHVEwAAxgEAAI784Ogvr+g/8OqR3fZ6xz8AAAA/ewMAAAAAAAAB1hMAAMYBAAA23L2sEqjoP+B4zCsBP8c/AAAAP3sDAAAAAAAAAdcTAADGAQAA3buacPWg6D/MBgd6CwPHPwAAAD+LAwAAAAAAAAHYEwAAxgEAAN27mnD1oOg/rCJ8FiCLxj8AAAA/iwMAAAAAAAAB2RMAAMYBAADdu5pw9aDoP5A+8bI0E8Y/AAAAP5oDAAAAAAAAAdoTAADGAQAAhJt3NNiZ6D9oWmZPSZvFPwAAAD+qAwAAAAAAAAHbEwAAxgEAAISbdzTYmeg/SHbb610jxT8AAAA/qgMAAAAAAAAB3BMAAMYBAAAc6THByiDnP/KNOk4KxN8/AAAAPwAAAAAAAAAAAd0TAADGAQAAHOkxwcog5z/q1Fd1D6bfPwAAAD8AAAAAAAAAAAHeEwAAxgEAABzpMcHKIOc/4Bt1nBSI3z8AAAA/AAAAAAAAAAAB3xMAAMYBAAAc6THByiDnP9hiksMZat8/AAAAPw8AAAAAAAAAAeATAADGAQAAHOkxwcog5z/Qqa/qHkzfPwAAAD8PAAAAAAAAAAHhEwAAxgEAABzpMcHKIOc/yPDMESQu3z8AAAA/HwAAAAAAAAAB4hMAAMYBAAAc6THByiDnP8I36jgpEN8/AAAAPy8AAAAAAAAAAeMTAADGAQAAHOkxwcog5z+2fgdgLvLePwAAAD9OAAAAAAAAAAHkEwAAxgEAAGio60iQEuc/rsUkhzPU3j8AAAA/XQAAAAAAAAAB5RMAAMYBAAC3Z6XQVQTnP67FJIcz1N4/AAAAP20AAAAAAAAAAeYTAADGAQAAU+YY4ODn5j+qDEKuOLbePwAAAD9tAAAAAAAAAAHnEwAAxgEAAEmFryuJ0uY/qgxCrji23j8AAAA/fQAAAAAAAAAB6BMAAMYBAADlAyM7FLbmP6JTX9U9mN4/AAAAP30AAAAAAAAAAekTAADGAQAAKGJzDoKS5j+iU1/VPZjePwAAAD+MAAAAAAAAAAHqEwAAxgEAAMbg5h0NduY/olNf1T2Y3j8AAAA/jAAAAAAAAAAB6xMAAMYBAACvHhS1XUvmP6JTX9U9mN4/AAAAP5wAAAAAAAAAAewTAADGAQAAmVxBTK4g5j+iU1/VPZjePwAAAD+cAAAAAAAAAAHtEwAAxgEAAN26kR8c/eU/olNf1T2Y3j8AAAA/rAAAAAAAAAAB7hMAAMYBAADSWShrxOflP6JTX9U9mN4/AAAAP6wAAAAAAAAAAe8TAADGAQAAyPi+tmzS5T+iU1/VPZjePwAAAD+7AAAAAAAAAAHwEwAAxgEAAGR3Msb3teU/olNf1T2Y3j8AAAA/uwAAAAAAAAAB8RMAAMYBAABZFskRoKDlP6JTX9U9mN4/AAAAP8sAAAAAAAAAAfITAADGAQAATrVfXUiL5T+iU1/VPZjePwAAAD/LAAAAAAAAAAHzEwAAxgEAAJt0GeUNfeU/olNf1T2Y3j8AAAA/2gAAAAAAAAAB9BMAAMYBAADpM9Ns027lP6oMQq44tt4/AAAAP9oAAAAAAAAAAfUTAADGAQAAkROwMLZn5T+uxSSHM9TePwAAAD/qAAAAAAAAAAH2EwAAxgEAAN/Sabh7WeU/tn4HYC7y3j8AAAA/6gAAAAAAAAAB9xMAAMYBAAAtkiNAQUvlP8I36jgpEN8/AAAAP/oAAAAAAAAAAfgTAADGAQAAfFHdxwY95T/I8MwRJC7fPwAAAD/6AAAAAAAAAAH5EwAAxgEAAMoQl0/MLuU/0Kmv6h5M3z8AAAA/CQEAAAAAAAAB+hMAAMYBAAC+ry2bdBnlP+AbdZwUiN8/AAAAPwkBAAAAAAAAAfsTAADGAQAADm/nIjoL5T/q1Fd1D6bfPwAAAD8ZAQAAAAAAAAH8EwAAxgEAAFsuoar//OQ/+kYdJwXi3z8AAAA/GQEAAAAAAAAB/RMAAMYBAABRzTf2p+fkPwEAAAAAAOA/AAAAPykBAAAAAAAAAf4TAADGAQAAn4zxfW3Z5D+FXHFs/Q7gPwAAAD8pAQAAAAAAAAH/EwAAxgEAAEVszkFQ0uQ/jhVURfgs4D8AAAA/OAEAAAAAAAABABQAAMYBAACTK4jJFcTkP5TONh7zSuA/AAAAPzgBAAAAAAAAAQEUAADGAQAAOwtljfi85D+ehxn37WjgPwAAAD9IAQAAAAAAAAECFAAAxgEAAOPqQVHbteQ/pUD8z+iG4D8AAAA/VwEAAAAAAAABAxQAAMYBAACJyh4Vvq7kP6753qjjpOA/AAAAP1cBAAAAAAAAAQQUAADGAQAAMKr72KCn5D+4ssGB3sLgPwAAAD9nAQAAAAAAAAEFFAAAxgEAANeJ2JyDoOQ/vmukWtng4D8AAAA/ZwEAAAAAAAABBhQAAMYBAAB+abVgZpnkP0uB+J/RDeE/AAAAP3cBAAAAAAAAAQcUAADGAQAAJkmSJEmS5D9TOtt4zCvhPwAAAD93AQAAAAAAAAEIFAAAxgEAAM0ob+gri+Q/XPO9UcdJ4T8AAAA/hgEAAAAAAAABCRQAAMYBAAByCEysDoTkP+gIEpe/duE/AAAAP4YBAAAAAAAAAQoUAADGAQAAcghMrA6E5D91Hmbct6PhPwAAAD+WAQAAAAAAAAELFAAAxgEAAHIITKwOhOQ/ATS6IbDQ4T8AAAA/lgEAAAAAAAABDBQAAMYBAAByCEysDoTkPxGmf9OlDOI/AAAAP6YBAAAAAAAAAQ0UAADGAQAAcghMrA6E5D+du9MYnjniPwAAAD+mAQAAAAAAAAEOFAAAxgEAAHIITKwOhOQ/KdEnXpZm4j8AAAA/tQEAAAAAAAABDxQAAMYBAAByCEysDoTkPzGKCjeRhOI/AAAAP7UBAAAAAAAAARAUAADGAQAAcghMrA6E5D87Q+0PjKLiPwAAAD/FAQAAAAAAAAERFAAAxgEAAHIITKwOhOQ/x1hBVYTP4j8AAAA/xQEAAAAAAAABEhQAAMYBAAByCEysDoTkP1FulZp8/OI/AAAAP9QBAAAAAAAAARMUAADGAQAAcghMrA6E5D9bJ3hzdxrjPwAAAD/UAQAAAAAAAAEUFAAAxgEAAM0ob+gri+Q/a5k9JW1W4z8AAAA/5AEAAAAAAAABFRQAAMYBAADNKG/oK4vkP/eukWplg+M/AAAAP+QBAAAAAAAAARYUAADGAQAAJkmSJEmS5D+DxOWvXbDjPwAAAD/0AQAAAAAAAAEXFAAAxgEAAH5ptWBmmeQ/Edo59VXd4z8AAAA/9AEAAAAAAAABGBQAAMYBAADXidicg6DkPyFM/6ZLGeQ/AAAAPwMCAAAAAAAAARkUAADGAQAAMKr72KCn5D+tYVPsQ0bkPwAAAD8DAgAAAAAAAAEaFAAAxgEAAOPqQVHbteQ/OXenMTxz5D8AAAA/EwIAAAAAAAABGxQAAMYBAACTK4jJFcTkP0npbOMxr+Q/AAAAPxMCAAAAAAAAARwUAADGAQAARWzOQVDS5D/V/sAoKtzkPwAAAD8jAgAAAAAAAAEdFAAAxgEAAPisFLqK4OQ/YRQVbiIJ5T8AAAA/IwIAAAAAAAABHhQAAMYBAABbLqGq//zkP3GG2h8YReU/AAAAPzICAAAAAAAAAR8UAADGAQAAZo8KX1cS5T//my5lEHLlPwAAAD8yAgAAAAAAAAEgFAAAxgEAABjQUNeRIOU/B1URPguQ5T8AAAA/QgIAAAAAAAABIRQAAMYBAAB8Ud3HBj3lP5NqZYMDveU/AAAAP0ICAAAAAAAAASIUAADGAQAAhrJGfF5S5T+bI0hc/trlPwAAAD9RAgAAAAAAAAEjFAAAxgEAAJETsDC2Z+U/o9wqNfn45T8AAAA/YQIAAAAAAAABJBQAAMYBAACbdBnlDX3lP6uVDQ70FuY/AAAAP2ECAAAAAAAAASUUAADGAQAATrVfXUiL5T8x8n568SXmPwAAAD9hAgAAAAAAAAEmFAAAxgEAAFkWyRGgoOU/tU7w5u405j8AAAA/cQIAAAAAAAABJxQAAMYBAABkdzLG97XlPzerYVPsQ+Y/AAAAP3ECAAAAAAAAASgUAADGAQAAyPi+tmzS5T9BZEQs52HmPwAAAD+AAgAAAAAAAAEpFAAAxgEAANJZKGvE5+U/w8C1mORw5j8AAAA/gAIAAAAAAAABKhQAAMYBAADdupEfHP3lP0cdJwXif+Y/AAAAP5ACAAAAAAAAASsUAADGAQAA5xv703MS5j9HHScF4n/mPwAAAD+QAgAAAAAAAAEsFAAAxgEAAKW9qgAGNuY/zXmYcd+O5j8AAAA/oAIAAAAAAAABLRQAAMYBAAAIPzfxelLmP815mHHfjuY/AAAAP6ACAAAAAAAAAS4UAADGAQAAHgEKWip95j/NeZhx347mPwAAAD+vAgAAAAAAAAEvFAAAxgEAAIzj//72ruY/zXmYcd+O5j8AAAA/vwIAAAAAAAABMBQAAMYBAAChpdJnptnmP815mHHfjuY/AAAAP78CAAAAAAAAATEUAADGAQAABidfWBv25j/NeZhx347mPwAAAD+/AgAAAAAAAAEyFAAAxgEAABCIyAxzC+c/zXmYcd+O5j8AAAA/zgIAAAAAAAABMxQAAMYBAAB0CVX95yfnP815mHHfjuY/AAAAP84CAAAAAAAAATQUAADGAQAA2Irh7VxE5z/NeZhx347mPwAAAD/eAgAAAAAAAAE1FAAAxgEAAOLrSqK0Wec/zXmYcd+O5j8AAAA/3gIAAAAAAAABNhQAAMYBAACTLJEa72fnP0cdJwXif+Y/AAAAP+4CAAAAAAAAATcUAADGAQAAn436zkZ95z/DwLWY5HDmPwAAAD/9AgAAAAAAAAE4FAAAxgEAAFHOQEeBi+c/QWRELOdh5j8AAAA//QIAAAAAAAABORQAAMYBAABRzkBHgYvnP7sH07/pUuY/AAAAPw0DAAAAAAAAAToUAADGAQAAAw+Hv7uZ5z83q2FT7EPmPwAAAD8NAwAAAAAAAAE7FAAAxgEAALRPzTf2p+c/MfJ+evEl5j8AAAA/HQMAAAAAAAABPBQAAMYBAAC+sDbsTb3nPyk5nKH2B+Y/AAAAPx0DAAAAAAAAAT0UAADGAQAAcvF8ZIjL5z8fgLnI++nlPwAAAD8sAwAAAAAAAAE+FAAAxgEAACIyw9zC2ec/k2plgwO95T8AAAA/LAMAAAAAAAABPxQAAMYBAAAukyyRGu/nPwdVET4LkOU/AAAAPzwDAAAAAAAAAUAUAADGAQAAOPSVRXIE6D95P734EmPlPwAAAD88AwAAAAAAAAFBFAAAxgEAAOs03L2sEug/a833Rh0n5T8AAAA/SwMAAAAAAAABQhQAAMYBAACddSI25yDoP9+3owEl+uQ/AAAAP0sDAAAAAAAAAUMUAADGAQAA9ZVFcgQo6D9Rok+8LM3kPwAAAD9bAwAAAAAAAAFEFAAAxgEAAE22aK4hL+g/vdMYnjmC5D8AAAA/WwMAAAAAAAABRRQAAMYBAACn1ovqPjboPycF4n9GN+Q/AAAAP2sDAAAAAAAAAUYUAADGAQAAp9aL6j426D8XkxzOUPvjPwAAAD9rAwAAAAAAAAFHFAAAxgEAAKfWi+o+Nug/g8Tlr12w4z8AAAA/egMAAAAAAAABSBQAAMYBAACn1ovqPjboP3NSIP5ndOM/AAAAP3oDAAAAAAAAAUkUAADGAQAAp9aL6j426D/fg+nfdCnjPwAAAD+KAwAAAAAAAAFKFAAAxgEAAKfWi+o+Nug/zREkLn/t4j8AAAA/igMAAAAAAAABSxQAAMYBAACn1ovqPjboP0H8z+iGwOI/AAAAP5oDAAAAAAAAAUwUAADGAQAAp9aL6j426D8xigo3kYTiPwAAAD+aAwAAAAAAAAFNFAAAxgEAAKfWi+o+Nug/IRhFhZtI4j8AAAA/qQMAAAAAAAABThQAAMYBAACn1ovqPjboP5UC8T+jG+I/AAAAP6kDAAAAAAAAAU8UAADGAQAATbZoriEv6D+EkCuOrd/hPwAAAD+5AwAAAAAAAAFQFAAAxgEAAPWVRXIEKOg/93rXSLWy4T8AAAA/uQMAAAAAAAABURQAAMYBAACddSI25yDoP2tlgwO9heE/AAAAP8gDAAAAAAAAAVIUAADGAQAAQ1X/+ckZ6D/eTy++xFjhPwAAAD/IAwAAAAAAAAFTFAAAxgEAAOs03L2sEug/z91pDM8c4T8AAAA/2AMAAAAAAAABVBQAAMYBAAA49JVFcgToP0LIFcfW7+A/AAAAP9gDAAAAAAAAAVUUAADGAQAA39NyCVX95z86DzPu29HgPwAAAD/oAwAAAAAAAAFWFAAAxgEAANVyCVX95+c/K51tPOaV4D8AAAA/6AMAAAAAAAABVxQAAMYBAAAiMsPcwtnnP56HGfftaOA/AAAAP/cDAAAAAAAAAVgUAADGAQAAcvF8ZIjL5z+UzjYe80rgPwAAAD/3AwAAAAAAAAFZFAAAxgEAAL6wNuxNvec/Crni2Pod4D8AAAA/BwQAAAAAAAABWhQAAMYBAAANcPBzE6/nP/pGHScF4t8/AAAAPwcEAAAAAAAAAVsUAADGAQAAAw+Hv7uZ5z/q1Fd1D6bfPwAAAD8XBAAAAAAAAAFcFAAAxgEAAPetHQtkhOc/2GKSwxlq3z8AAAA/FwQAAAAAAAABXRQAAMYBAABHbdeSKXbnP8I36jgpEN8/AAAAPyYEAAAAAAAAAV4UAADGAQAA4utKorRZ5z+qDEKuOLbePwAAAD82BAAAAAAAAAFfFAAAxgEAAH5qvrE/Pec/lpp8/EJ63j8AAAA/NgQAAAAAAAABYBQAAMYBAAAc6THByiDnP4got0pNPt4/AAAAP0UEAAAAAAAAAWEUAADGAQAAEIjIDHML5z98b9RxUiDePwAAAD9FBAAAAAAAAAFiFAAAxgEAAAYnX1gb9uY/ZkQs52HG3T8AAAA/VQQAAAAAAAABYxQAAMYBAAChpdJnptnmP16LSQ5nqN0/AAAAP1UEAAAAAAAAAWQUAADGAQAAlkRps07E5j9W0mY1bIrdPwAAAD9lBAAAAAAAAAFlFAAAxgEAAOUDIzsUtuY/ThmEXHFs3T8AAAA/ZQQAAAAAAAABZhQAAMYBAADbormGvKDmP0ZgoYN2Tt0/AAAAP3QEAAAAAAAAAWcUAADGAQAA0EFQ0mSL5j9GYKGDdk7dPwAAAD90BAAAAAAAAAFoFAAAxgEAAGvAw+HvbuY/RmChg3ZO3T8AAAA/hAQAAAAAAAABaRQAAMYBAABgX1otmFnmP0ZgoYN2Tt0/AAAAP4QEAAAAAAAAAWoUAADGAQAA/d3NPCM95j9GYKGDdk7dPwAAAD+UBAAAAAAAAAFrFAAAxgEAAD88HhCRGeY/RmChg3ZO3T8AAAA/lAQAAAAAAAABbBQAAMYBAAAqekun4e7lP0ZgoYN2Tt0/AAAAP6MEAAAAAAAAAW0UAADGAQAAZHcyxve15T9W0mY1bIrdPwAAAD+jBAAAAAAAAAFuFAAAxgEAAPWUPCErhOU/XotJDmeo3T8AAAA/swQAAAAAAAABbxQAAMYBAADf0mm4e1nlP2ZELOdhxt0/AAAAP7MEAAAAAAAAAXAUAADGAQAAcPBzE68n5T94tvGYVwLePwAAAD/CBAAAAAAAAAFxFAAAxgEAAFsuoar//OQ/fG/UcVIg3j8AAAA/wgQAAAAAAAABchQAAMYBAACfjPF9bdnkP4got0pNPt4/AAAAP9IEAAAAAAAAAXMUAADGAQAA4+pBUdu15D+iU1/VPZjePwAAAD/SBAAAAAAAAAF0FAAAxgEAANeJ2JyDoOQ/rsUkhzPU3j8AAAA/4gQAAAAAAAABdRQAAMYBAAByCEysDoTkP8I36jgpEN8/AAAAP+IEAAAAAAAAAXYUAADGAQAAaKfi97Zu5D/Qqa/qHkzfPwAAAD/xBAAAAAAAAAF3FAAAxgEAAAUmVgdCUuQ/6tRXdQ+m3z8AAAA/8QQAAAAAAAABeBQAAMYBAAD7xOxS6jzkP/pGHScF4t8/AAAAPwEFAAAAAAAAAXkUAADGAQAAR4Sm2q8u5D8KueLY+h3gPwAAAD8BBQAAAAAAAAF6FAAAxgEAAJdDYGJ1IOQ/GiuoivBZ4D8AAAA/EQUAAAAAAAABexQAAMYBAACN4vatHQvkP6VA/M/ohuA/AAAAPxEFAAAAAAAAAXwUAADGAQAA2qGwNeP84z8yVlAV4bPgPwAAAD8gBQAAAAAAAAF9FAAAxgEAAChhar2o7uM/QsgVx9bv4D8AAAA/IAUAAAAAAAABfhQAAMYBAADPQEeBi+fjP8/daQzPHOE/AAAAPzAFAAAAAAAAAX8UAADGAQAAdiAkRW7g4z9c871Rx0nhPwAAAD8wBQAAAAAAAAGAFAAAxgEAAGy/upAWy+M/a2WDA72F4T8AAAA/PwUAAAAAAAABgRQAAMYBAAASn5dU+cPjP/d610i1suE/AAAAPz8FAAAAAAAAAYIUAADGAQAAun50GNy84z+EkCuOrd/hPwAAAD9PBQAAAAAAAAGDFAAAxgEAAGBeUdy+teM/lQLxP6Mb4j8AAAA/TwUAAAAAAAABhBQAAMYBAAAHPi6goa7jP6V0tvGYV+I/AAAAP18FAAAAAAAAAYUUAADGAQAArh0LZISn4z8xigo3kYTiPwAAAD9uBQAAAAAAAAGGFAAAxgEAAK4dC2SEp+M/x1hBVYTP4j8AAAA/bgUAAAAAAAABhxQAAMYBAACuHQtkhKfjP1FulZp8/OI/AAAAP24FAAAAAAAAAYgUAADGAQAArh0LZISn4z/nPMy4b0fjPwAAAD9+BQAAAAAAAAGJFAAAxgEAAK4dC2SEp+M/c1Ig/md04z8AAAA/jgUAAAAAAAABihQAAMYBAACuHQtkhKfjP4PE5a9dsOM/AAAAP44FAAAAAAAAAYsUAADGAQAArh0LZISn4z+VNqthU+zjPwAAAD+dBQAAAAAAAAGMFAAAxgEAAAc+LqChruM/IUz/pksZ5D8AAAA/nQUAAAAAAAABjRQAAMYBAABgXlHcvrXjPzG+xFhBVeQ/AAAAP60FAAAAAAAAAY4UAADGAQAAun50GNy84z+90xieOYLkPwAAAD+tBQAAAAAAAAGPFAAAxgEAABKfl1T5w+M/Sels4zGv5D8AAAA/vAUAAAAAAAABkBQAAMYBAAAcAAEJUdnjP9X+wCgq3OQ/AAAAP7wFAAAAAAAAAZEUAADGAQAAz0BHgYvn4z/ft6MBJfrkPwAAAD/MBQAAAAAAAAGSFAAAxgEAAIGBjfnF9eM/7Slpsxo25T8AAAA/zAUAAAAAAAABkxQAAMYBAACN4vatHQvkP/fiS4wVVOU/AAAAP9wFAAAAAAAAAZQUAADGAQAAl0NgYnUg5D//my5lEHLlPwAAAD/cBQAAAAAAAAGVFAAAxgEAAKKkyRbNNeQ/B1URPguQ5T8AAAA/6wUAAAAAAAABlhQAAMYBAABT5Q+PB0TkPw8O9BYGruU/AAAAP+sFAAAAAAAAAZcUAADGAQAAXUZ5Q19Z5D+bI0hc/trlPwAAAD/7BQAAAAAAAAGYFAAAxgEAAMLHBTTUdeQ/o9wqNfn45T8AAAA/+wUAAAAAAAABmRQAAMYBAADNKG/oK4vkP6uVDQ70FuY/AAAAPwsGAAAAAAAAAZoUAADGAQAAicoeFb6u5D8x8n568SXmPwAAAD8LBgAAAAAAAAGbFAAAxgEAAJMriMkVxOQ/tU7w5u405j8AAAA/GgYAAAAAAAABnBQAAMYBAABRzTf2p+fkP7sH07/pUuY/AAAAPxoGAAAAAAAAAZ0UAADGAQAAtE7E5hwE5T9BZEQs52HmPwAAAD8qBgAAAAAAAAGeFAAAxgEAAHDwcxOvJ+U/w8C1mORw5j8AAAA/KgYAAAAAAAABnxQAAMYBAAAtkiNAQUvlP0cdJwXif+Y/AAAAPzkGAAAAAAAAAaAUAADGAQAAQ1T2qPB15T9HHScF4n/mPwAAAD85BgAAAAAAAAGhFAAAxgEAAKfVgpllkuU/Rx0nBeJ/5j8AAAA/SQYAAAAAAAABohQAAMYBAAC8l1UCFb3lP0cdJwXif+Y/AAAAP0kGAAAAAAAAAaMUAADGAQAAejkFL6fg5T9HHScF4n/mPwAAAD9ZBgAAAAAAAAGkFAAAxgEAAISabuP+9eU/Rx0nBeJ/5j8AAAA/WQYAAAAAAAABpRQAAMYBAACP+9eXVgvmP0cdJwXif+Y/AAAAP2gGAAAAAAAAAaYUAADGAQAAPzweEJEZ5j9HHScF4n/mPwAAAD9oBgAAAAAAAAGnFAAAxgEAAPN8ZIjLJ+Y/Rx0nBeJ/5j8AAAA/eAYAAAAAAAABqBQAAMYBAABLnYfE6C7mP0cdJwXif+Y/AAAAP3gGAAAAAAAAAakUAADGAQAA/d3NPCM95j9HHScF4n/mPwAAAD+IBgAAAAAAAAGqFAAAxgEAAFX+8HhAROY/w8C1mORw5j8AAAA/lwYAAAAAAAABqxQAAMYBAAAIPzfxelLmP0FkRCznYeY/AAAAP5cGAAAAAAAAAawUAADGAQAAa8DD4e9u5j+7B9O/6VLmPwAAAD+nBgAAAAAAAAGtFAAAxgEAAB4BCloqfeY/N6thU+xD5j8AAAA/pwYAAAAAAAABrhQAAMYBAAAoYnMOgpLmPzHyfnrxJeY/AAAAP7YGAAAAAAAAAa8UAADGAQAAM8Pcwtmn5j8pOZyh9gfmPwAAAD/GBgAAAAAAAAGwFAAAxgEAAPFkjO9ry+Y/myNIXP7a5T8AAAA/xgYAAAAAAAABsRQAAMYBAACrBjwc/u7mP5NqZYMDveU/AAAAP9YGAAAAAAAAAbIUAADGAQAAEIjIDHML5z+D+J/RDYHlPwAAAD/WBgAAAAAAAAGzFAAAxgEAABzpMcHKIOc/eT+9+BJj5T8AAAA/5QYAAAAAAAABtBQAAMYBAAAmSpt1IjbnP3GG2h8YReU/AAAAP+UGAAAAAAAAAbUUAADGAQAAicsnZpdS5z9hFBVuIgnlPwAAAD/1BgAAAAAAAAG2FAAAxgEAADsMbt7RYOc/1f7AKCrc5D8AAAA/9QYAAAAAAAABtxQAAMYBAADtTLRWDG/nP0npbOMxr+Q/AAAAPwUHAAAAAAAAAbgUAADGAQAAR23Xkil25z85d6cxPHPkPwAAAD8FBwAAAAAAAAG5FAAAxgEAAJ+N+s5Gfec/rWFT7ENG5D8AAAA/FAcAAAAAAAABuhQAAMYBAAD3rR0LZITnPyFM/6ZLGeQ/AAAAPxQHAAAAAAAAAbsUAADGAQAAqe5jg56S5z+VNqthU+zjPwAAAD8kBwAAAAAAAAG8FAAAxgEAAAMPh7+7mec/g8Tlr12w4z8AAAA/JAcAAAAAAAABvRQAAMYBAABcL6r72KDnP3NSIP5ndOM/AAAAPzMHAAAAAAAAAb4UAADGAQAAtE/NN/an5z/fg+nfdCnjPwAAAD8zBwAAAAAAAAG/FAAAxgEAAA1w8HMTr+c/S7WywYHe4j8AAAA/QwcAAAAAAAABwBQAAMYBAAANcPBzE6/nP7+fXnyJseI/AAAAP0MHAAAAAAAAAcEUAADGAQAAZpATsDC25z8xigo3kYTiPwAAAD9TBwAAAAAAAAHCFAAAxgEAAGaQE7Awtuc/nbvTGJ454j8AAAA/UwcAAAAAAAABwxQAAMYBAABmkBOwMLbnPxGmf9OlDOI/AAAAP2IHAAAAAAAAAcQUAADGAQAAZpATsDC25z+EkCuOrd/hPwAAAD9iBwAAAAAAAAHFFAAAxgEAAGaQE7Awtuc/93rXSLWy4T8AAAA/cgcAAAAAAAABxhQAAMYBAABmkBOwMLbnP2tlgwO9heE/AAAAP3IHAAAAAAAAAccUAADGAQAAZpATsDC25z9krKAqwmfhPwAAAD+CBwAAAAAAAAHIFAAAxgEAAGaQE7Awtuc/UzrbeMwr4T8AAAA/ggcAAAAAAAAByRQAAMYBAABmkBOwMLbnP8/daQzPHOE/AAAAP5EHAAAAAAAAAcoUAADGAQAAZpATsDC25z9CyBXH1u/gPwAAAD+hBwAAAAAAAAHLFAAAxgEAAA1w8HMTr+c/Og8z7tvR4D8AAAA/oQcAAAAAAAABzBQAAMYBAAC0T8039qfnPzJWUBXhs+A/AAAAP6EHAAAAAAAAAc0UAADGAQAAAw+Hv7uZ5z8rnW085pXgPwAAAD+wBwAAAAAAAAHOFAAAxgEAAFHOQEeBi+c/IeSKY+t34D8AAAA/wAcAAAAAAAABzxQAAMYBAACfjfrORn3nPxorqIrwWeA/AAAAP8AHAAAAAAAAAdAUAADGAQAA7Uy0Vgxv5z+UzjYe80rgPwAAAD/ABwAAAAAAAAHRFAAAxgEAAEmWSI33s8M/h4FrMcnh7D8AAAA/AAAAAAAAAAAB0hQAAMYBAABJlkiN97PDPwEl+sTL0uw/AAAAPwAAAAAAAAAAAdMUAADGAQAAsRfVfWzQwz9/yIhYzsPsPwAAAD99AAAAAAAAAAHUFAAAxgEAAHMa7l5WCcQ/+2sX7NC07D8AAAA/oAAAAAAAAAAB1RQAAMYBAAA9HQdAQELEP/trF+zQtOw/AAAAP6AAAAAAAAAAAdYUAADGAQAAByAgISp7xD91D6Z/06XsPwAAAD+vAAAAAAAAAAHXFAAAxgEAAMkiOQIUtMQ/dQ+mf9Ol7D8AAAA/vwAAAAAAAAAB2BQAAMYBAACTJVLj/ezEP3UPpn/Tpew/AAAAP78AAAAAAAAAAdkUAADGAQAA96be03IJxT91D6Z/06XsPwAAAD/OAAAAAAAAAAHaFAAAxgEAAL+p97RcQsU/dQ+mf9Ol7D8AAAA/zgAAAAAAAAAB2xQAAMYBAACJrBCWRnvFP3UPpn/Tpew/AAAAP94AAAAAAAAAAdwUAADGAQAATa8pdzC0xT91D6Z/06XsPwAAAD/eAAAAAAAAAAHdFAAAxgEAALMwtmel0MU/dQ+mf9Ol7D8AAAA/7gAAAAAAAAAB3hQAAMYBAAB5M89IjwnGP3UPpn/Tpew/AAAAP+4AAAAAAAAAAd8UAADGAQAA37RbOQQmxj91D6Z/06XsPwAAAD/9AAAAAAAAAAHgFAAAxgEAAKO3dBruXsY/dQ+mf9Ol7D8AAAA//QAAAAAAAAAB4RQAAMYBAABruo3715fGP3UPpn/Tpew/AAAAPw0BAAAAAAAAAeIUAADGAQAANb2m3MHQxj91D6Z/06XsPwAAAD8NAQAAAAAAAAHjFAAAxgEAAPm/v72rCcc/dQ+mf9Ol7D8AAAA/HQEAAAAAAAAB5BQAAMYBAADBwtielULHP/trF+zQtOw/AAAAPx0BAAAAAAAAAeUUAADGAQAAi8Xxf397xz9/yIhYzsPsPwAAAD8sAQAAAAAAAAHmFAAAxgEAAE/ICmFptMc/ASX6xMvS7D8AAAA/LAEAAAAAAAAB5xQAAMYBAAAXyyNCU+3HPwEl+sTL0uw/AAAAPzwBAAAAAAAAAegUAADGAQAA4c08Iz0myD+HgWsxyeHsPwAAAD88AQAAAAAAAAHpFAAAxgEAAKXQVQQnX8g/h4FrMcnh7D8AAAA/SwEAAAAAAAAB6hQAAMYBAAANUuL0m3vIPwve3J3G8Ow/AAAAP0sBAAAAAAAAAesUAADGAQAAb9Nu5RCYyD8L3tydxvDsPwAAAD9bAQAAAAAAAAHsFAAAxgEAADfWh8b60Mg/C97cncbw7D8AAAA/WwEAAAAAAAAB7RQAAMYBAAA31ofG+tDIP486TgrE/+w/AAAAP2sBAAAAAAAAAe4UAADGAQAA+9igp+QJyT+POk4KxP/sPwAAAD9rAQAAAAAAAAHvFAAAxgEAAMXbuYjOQsk/jzpOCsT/7D8AAAA/egEAAAAAAAAB8BQAAMYBAAAnXUZ5Q1/JP486TgrE/+w/AAAAP3oBAAAAAAAAAfEUAADGAQAA8V9fWi2YyT+POk4KxP/sPwAAAD+KAQAAAAAAAAHyFAAAxgEAALlieDsX0ck/jzpOCsT/7D8AAAA/igEAAAAAAAAB8xQAAMYBAAB9ZZEcAQrKP486TgrE/+w/AAAAP5oBAAAAAAAAAfQUAADGAQAAR2iq/epCyj+POk4KxP/sPwAAAD+aAQAAAAAAAAH1FAAAxgEAAKfpNu5fX8o/jzpOCsT/7D8AAAA/qQEAAAAAAAAB9hQAAMYBAAAPa8Pe1HvKP486TgrE/+w/AAAAP7kBAAAAAAAAAfcUAADGAQAAc+xPz0mYyj+POk4KxP/sPwAAAD+5AQAAAAAAAAH4FAAAxgEAANNt3L++tMo/jzpOCsT/7D8AAAA/yAEAAAAAAAAB+RQAAMYBAAA572iwM9HKP486TgrE/+w/AAAAP8gBAAAAAAAAAfoUAADGAQAAnXD1oKjtyj+POk4KxP/sPwAAAD82AgAAAAAAAAH7FAAAxgEAAP3xgZEdCss/jzpOCsT/7D8AAAA/RQIAAAAAAAAB/BQAAMYBAABlcw6CkibLP486TgrE/+w/AAAAP1UCAAAAAAAAAf0UAADGAQAAKXYnY3xfyz+POk4KxP/sPwAAAD9VAgAAAAAAAAH+FAAAxgEAAPN4QERmmMs/jzpOCsT/7D8AAAA/ZQIAAAAAAAAB/xQAAMYBAAC7e1klUNHLP486TgrE/+w/AAAAP2UCAAAAAAAAAQAVAADGAQAAf35yBjoKzD+POk4KxP/sPwAAAD90AgAAAAAAAAEBFQAAxgEAAEmBi+cjQ8w/jzpOCsT/7D8AAAA/dAIAAAAAAAABAhUAAMYBAACrAhjYmF/MP486TgrE/+w/AAAAP4QCAAAAAAAAAQMVAADGAQAAE4SkyA18zD+POk4KxP/sPwAAAD/AAgAAAAAAAAEEFQAAxgEAAHUFMbmCmMw/jzpOCsT/7D8AAAA/wAIAAAAAAAABBRUAAMYBAAB1BTG5gpjMPwve3J3G8Ow/AAAAP88CAAAAAAAAAQYVAADGAQAA1Ya9qfe0zD8L3tydxvDsPwAAAD/PAgAAAAAAAAEHFQAAxgEAAD8ISpps0cw/ASX6xMvS7D8AAAA/3wIAAAAAAAABCBUAAMYBAACfidaK4e3MP/trF+zQtOw/AAAAP98CAAAAAAAAAQkVAADGAQAAAQtje1YKzT/p+VE623jsPwAAAD/vAgAAAAAAAAEKFQAAxgEAAGmM72vLJs0/2YeMiOU87D8AAAA/7wIAAAAAAAABCxUAAMYBAAArjwhNtV/NPz8Ac5H30+s/AAAAP/4CAAAAAAAAAQwVAADGAQAAf35yBjoKzD9VX9U9mP7tPwAAAD8AAAAAAAAAAAENFQAAxgEAAB/95RXF7cs/VV/VPZj+7T8AAAA/AAAAAAAAAAABDhUAAMYBAAC7e1klUNHLP1Vf1T2Y/u0/AAAAPxAAAAAAAAAAAQ8VAADGAQAAVfrMNNu0yz9VX9U9mP7tPwAAAD8QAAAAAAAAAAEQFQAAxgEAAPN4QERmmMs/VV/VPZj+7T8AAAA/HwAAAAAAAAABERUAAMYBAACP97NT8XvLP1Vf1T2Y/u0/AAAAPy8AAAAAAAAAARIVAADGAQAAKXYnY3xfyz9VX9U9mP7tPwAAAD8vAAAAAAAAAAETFQAAxgEAAMn0mnIHQ8s/0QJk0Zrv7T8AAAA/PwAAAAAAAAABFBUAAMYBAAD98YGRHQrLP9ECZNGa7+0/AAAAP04AAAAAAAAAARUVAADGAQAAOe9osDPRyj/RAmTRmu/tPwAAAD9eAAAAAAAAAAEWFQAAxgEAAA9rw97Ue8o/0QJk0Zrv7T8AAAA/XgAAAAAAAAABFxUAAMYBAAAb5AQsjO3JP0um8mSd4O0/AAAAP20AAAAAAAAAARgVAADGAQAAxdu5iM5CyT/JSYH4n9HtPwAAAD9tAAAAAAAAAAEZFQAAxgEAAEFPyROyQsg/v5CeH6Wz7T8AAAA/fQAAAAAAAAABGhUAAMYBAAAlRGWPCl/HPz00LbOnpO0/AAAAP30AAAAAAAAAARsVAADGAQAACTkBC2N7xj+517tGqpXtPwAAAD+NAAAAAAAAAAEcFQAAxgEAAE2vKXcwtMU/rx7Zba937T8AAAA/jQAAAAAAAAABHRUAAMYBAAD3pt7TcgnFP68e2W2vd+0/AAAAP5wAAAAAAAAAAR4VAADGAQAAByAgISp7xD+vHtltr3ftPwAAAD+cAAAAAAAAAAEfFQAAxgEAAHMa7l5WCcQ/LcJnAbJo7T8AAAA/rAAAAAAAAAABIBUAAMYBAACHky+sDXvDPy3CZwGyaO0/AAAAP6wAAAAAAAAAASEVAADGAQAAWw+K2q4lwz8twmcBsmjtPwAAAD+8AAAAAAAAAAEiFQAAxgEAAGeIyydml8I/p2X2lLRZ7T8AAAA/ywAAAAAAAAABIxUAAMYBAAA7BCZWB0LCP6dl9pS0We0/AAAAP8sAAAAAAAAAASQVAADGAQAAcQENdR0Jwj+nZfaUtFntPwAAAD/bAAAAAAAAAAElFQAAxgEAAK3+85Mz0ME/IwmFKLdK7T8AAAA/2wAAAAAAAAABJhUAAMYBAABFfWejvrPBPyMJhSi3Su0/AAAAP+oAAAAAAAAAAScVAADGAQAA5fvaskmXwT8jCYUot0rtPwAAAD/6AAAAAAAAAAEoFQAAxgEAAIF6TsLUesE/IwmFKLdK7T8AAAA/+gAAAAAAAAABKRUAAMYBAAAb+cHRX17BP6GsE7y5O+0/AAAAPwoBAAAAAAAAASoVAADGAQAAuXc14epBwT+hrBO8uTvtPwAAAD8KAQAAAAAAAAErFQAAxgEAAFf2qPB1JcE/G1CiT7ws7T8AAAA/GQEAAAAAAAABLBUAAMYBAADvdBwAAQnBPxtQok+8LO0/AAAAPxkBAAAAAAAAAS0VAADGAQAA73QcAAEJwT+X8zDjvh3tPwAAAD8pAQAAAAAAAAEuFQAAxgEAAC1yAx8X0MA/jzpOCsT/7D8AAAA/KQEAAAAAAAABLxUAAMYBAAAB7l1NuHrAP3/IiFjOw+w/AAAAPzkBAAAAAAAAATAVAADGAQAAN+tEbM5BwD/zsjQT1pbsPwAAAD85AQAAAAAAAAExFQAAxgEAABrOPjXf2L8/Z53gzd1p7D8AAAA/SAEAAAAAAAABMhUAAMYBAADCxfORIS6/P1crGxzoLew/AAAAP0gBAAAAAAAAATMVAADGAQAAMsDBz028vj/LFcfW7wDsPwAAAD9YAQAAAAAAAAE0FQAAxgEAAKq6jw16Sr4/uaMBJfrE6z8AAAA/WAEAAAAAAAABNRUAAMYBAAAStV1Lpti9PyuOrd8BmOs/AAAAP2cBAAAAAAAAATYVAADGAQAATrJEaryfvT8l1coGB3rrPwAAAD9nAQAAAAAAAAE3FQAAxgEAAIavK4nSZr0/HRzoLQxc6z8AAAA/dwEAAAAAAAABOBUAAMYBAACGryuJ0ma9PxNjBVURPus/AAAAP3cBAAAAAAAAATkVAADGAQAAvqwSqOgtvT8NqiJ8FiDrPwAAAD+HAQAAAAAAAAE6FQAAxgEAAL6sEqjoLb0/A/E/oxsC6z8AAAA/hwEAAAAAAAABOxUAAMYBAAC+rBKo6C29P/s3Xcog5Oo/AAAAP5YBAAAAAAAAATwVAADGAQAAvqwSqOgtvT/1fnrxJcbqPwAAAD+WAQAAAAAAAAE9FQAAxgEAAL6sEqjoLb0/Z2kmrC2Z6j8AAAA/pgEAAAAAAAABPhUAAMYBAACGryuJ0ma9P1+wQ9Mye+o/AAAAP6YBAAAAAAAAAT8VAADGAQAAErVdS6bYvT/Tmu+NOk7qPwAAAD+2AQAAAAAAAAFAFQAAxgEAAKq6jw16Sr4/wygq3EQS6j8AAAA/xQEAAAAAAAABQRUAAMYBAADCxfORIS6/Py1a871Rx+k/AAAAP8UBAAAAAAAAAUIVAADGAQAAGs4+Nd/Yvz+hRJ94WZrpPwAAAD/FAQAAAAAAAAFDFQAAxgEAAJls0VxDXsA/kdLZxmNe6T8AAAA/1QEAAAAAAAABRBUAAMYBAADF8HYuorPAP4kZ9+1oQOk/AAAAP+QBAAAAAAAAAUUVAADGAQAAuXc14epBwT9/YBQVbiLpPwAAAD/kAQAAAAAAAAFGFQAAxgEAAOX72rJJl8E//QOjqHAT6T8AAAA/5AEAAAAAAAABRxUAAMYBAABxAQ11HQnCP/NKwM919eg/AAAAP/QBAAAAAAAAAUgVAADGAQAAOwQmVgdCwj9x7k5jeOboPwAAAD/0AQAAAAAAAAFJFQAAxgEAAGeIyydml8I/7ZHd9nrX6D8AAAA/BAIAAAAAAAABShUAAMYBAACRDHH5xOzCP+2R3fZ61+g/AAAAPxMCAAAAAAAAAUsVAADGAQAAvZAWyyNCwz/tkd32etfoPwAAAD8TAgAAAAAAAAFMFQAAxgEAALEX1X1s0MM/ZzVsin3I6D8AAAA/IwIAAAAAAAABTRUAAMYBAACfnpMwtV7EP2c1bIp9yOg/AAAAPyMCAAAAAAAAAU4VAADGAQAAySI5AhS0xD9nNWyKfcjoPwAAAD8jAgAAAAAAAAFPFQAAxgEAAF0oa8TnJcU/ZzVsin3I6D8AAAA/MwIAAAAAAAABUBUAAMYBAACJrBCWRnvFP2c1bIp9yOg/AAAAP0ICAAAAAAAAAVEVAADGAQAAeTPPSI8Jxj9nNWyKfcjoPwAAAD9CAgAAAAAAAAFSFQAAxgEAAGu6jfvXl8Y/ZzVsin3I6D8AAAA/UgIAAAAAAAABUxUAAMYBAACVPjPNNu3GP+2R3fZ61+g/AAAAP1ICAAAAAAAAAVQVAADGAQAAwcLYnpVCxz/zSsDPdfXoPwAAAD9hAgAAAAAAAAFVFQAAxgEAAOtGfnD0l8c/eacxPHME6T8AAAA/YQIAAAAAAAABVhUAAMYBAAB7TLAyyAnIP/0Do6hwE+k/AAAAP3ECAAAAAAAAAVcVAADGAQAApdBVBCdfyD/9A6OocBPpPwAAAD9xAgAAAAAAAAFYFQAAxgEAANFU+9WFtMg/f2AUFW4i6T8AAAA/gQIAAAAAAAABWRUAAMYBAACbVxS3b+3IPwW9hYFrMek/AAAAP4ECAAAAAAAAAVoVAADGAQAAY1otmFkmyT+JGfftaEDpPwAAAD+QAgAAAAAAAAFbFQAAxgEAACddRnlDX8k/C3ZoWmZP6T8AAAA/kAIAAAAAAAABXBUAAMYBAACN3tJpuHvJP5HS2cZjXuk/AAAAP6ACAAAAAAAAAV0VAADGAQAAUeHrSqK0yT8VL0szYW3pPwAAAD+gAgAAAAAAAAFeFQAAxgEAABvkBCyM7ck/mYu8n1586T8AAAA/sAIAAAAAAAABXxUAAMYBAAB9ZZEcAQrKPx/oLQxci+k/AAAAP7ACAAAAAAAAAWAVAADGAQAA4+YdDXYmyj8f6C0MXIvpPwAAAD+/AgAAAAAAAAFhFQAAxgEAAEdoqv3qQso/JaEQ5Vap6T8AAAA/vwIAAAAAAAABYhUAAMYBAAAPa8Pe1HvKPy1a871Rx+k/AAAAP88CAAAAAAAAAWMVAADGAQAAc+xPz0mYyj+5b0cDSvTpPwAAAD/PAgAAAAAAAAFkFQAAxgEAANNt3L++tMo/wygq3EQS6j8AAAA/3gIAAAAAAAABZRUAAMYBAAA572iwM9HKP8nhDLU/MOo/AAAAP94CAAAAAAAAAWYVAADGAQAAnXD1oKjtyj/Tmu+NOk7qPwAAAD/uAgAAAAAAAAFnFQAAxgEAAP3xgZEdCss/21PSZjVs6j8AAAA/7gIAAAAAAAABaBUAAMYBAABlcw6CkibLP+MMtT8wiuo/AAAAP/4CAAAAAAAAAWkVAADGAQAAyfSacgdDyz/rxZcYK6jqPwAAAD/+AgAAAAAAAAFqFQAAxgEAACl2J2N8X8s/d9vrXSPV6j8AAAA/DQMAAAAAAAABaxUAAMYBAACP97NT8XvLPwPxP6MbAus/AAAAPw0DAAAAAAAAAWwVAADGAQAA83hARGaYyz8NqiJ8FiDrPwAAAD8dAwAAAAAAAAFtFQAAxgEAAFX6zDTbtMs/HRzoLQxc6z8AAAA/HQMAAAAAAAABbhUAAMYBAAC7e1klUNHLP6kxPHMEies/AAAAPy0DAAAAAAAAAW8VAADGAQAAu3tZJVDRyz+x6h5M/6brPwAAAD8tAwAAAAAAAAFwFQAAxgEAALt7WSVQ0cs/PwBzkffT6z8AAAA/PAMAAAAAAAABcRUAAMYBAAC7e1klUNHLP0W5VWry8es/AAAAPzwDAAAAAAAAAXIVAADGAQAAu3tZJVDRyz9NcjhD7Q/sPwAAAD9GAwAAAAAAAAFzFQAAxgEAALt7WSVQ0cs/VysbHOgt7D8AAAA/RgMAAAAAAAABdBUAAMYBAAC7e1klUNHLP13k/fTiS+w/AAAAP1UDAAAAAAAAAXUVAADGAQAAu3tZJVDRyz9nneDN3WnsPwAAAD9lAwAAAAAAAAF2FQAAxgEAALt7WSVQ0cs/6flROtt47D8AAAA/ZQMAAAAAAAABdxUAAMYBAAC7e1klUNHLP29Ww6bYh+w/AAAAP3UDAAAAAAAAAXgVAADGAQAAu3tZJVDRyz/zsjQT1pbsPwAAAD91AwAAAAAAAAF5FQAAxgEAALt7WSVQ0cs/dQ+mf9Ol7D8AAAA/hAMAAAAAAAABehUAAMYBAAC7e1klUNHLP/trF+zQtOw/AAAAP5QDAAAAAAAAAXsVAADGAQAAu3tZJVDRyz9/yIhYzsPsPwAAAD+UAwAAAAAAAAF8FQAAxgEAALt7WSVQ0cs/ASX6xMvS7D8AAAA/pAMAAAAAAAABfRUAAMYBAAC7e1klUNHLP4eBazHJ4ew/AAAAP7MDAAAAAAAAAX4VAADGAQAAu3tZJVDRyz8L3tydxvDsPwAAAD/DAwAAAAAAAAF/FQAAxgEAAFX6zDTbtMs/jzpOCsT/7D8AAAA/wwMAAAAAAAABgBUAAMYBAABV+sw027TLPxWXv3bBDu0/AAAAP9IDAAAAAAAAAYEVAADGAQAA83hARGaYyz+X8zDjvh3tPwAAAD/SAwAAAAAAAAGCFQAAxgEAAPN4QERmmMs/G1CiT7ws7T8AAAA/4gMAAAAAAAABgxUAAMYBAACP97NT8XvLPxtQok+8LO0/AAAAPwEEAAAAAAAAAYQVAADGAQAAKXYnY3xfyz8bUKJPvCztPwAAAD8RBAAAAAAAAAGFFQAAxgEAAAD70mrBzNI/jzpOCsT/7D8AAAA/AAAAAAAAAAABhhUAAMYBAACwOxnj+9rSP486TgrE/+w/AAAAPwAAAAAAAAAAAYcVAADGAQAAsDsZ4/va0j8Vl792wQ7tPwAAAD8AAAAAAAAAAAGIFQAAxgEAALA7GeP72tI/l/Mw474d7T8AAAA/HwAAAAAAAAABiRUAAMYBAACwOxnj+9rSPxtQok+8LO0/AAAAPz4AAAAAAAAAAYoVAADGAQAAAPvSasHM0j8bUKJPvCztPwAAAD9OAAAAAAAAAAGLFQAAxgEAAJx5RnpMsNI/G1CiT7ws7T8AAAA/TgAAAAAAAAABjBUAAMYBAAA4+LmJ15PSPxtQok+8LO0/AAAAP10AAAAAAAAAAY0VAADGAQAA1nYtmWJ30j8bUKJPvCztPwAAAD9tAAAAAAAAAAGOFQAAxgEAAMC0WjCzTNI/G1CiT7ws7T8AAAA/bQAAAAAAAAABjxUAAMYBAACq8ofHAyLSPxtQok+8LO0/AAAAP20AAAAAAAAAAZAVAADGAQAA5O9u5hnp0T8bUKJPvCztPwAAAD99AAAAAAAAAAGRFQAAxgEAAM4tnH1qvtE/l/Mw474d7T8AAAA/jAAAAAAAAAABkhUAAMYBAAC4a8kUu5PRP5fzMOO+He0/AAAAP4wAAAAAAAAAAZMVAADGAQAAoqn2qwtp0T8Vl792wQ7tPwAAAD+cAAAAAAAAAAGUFQAAxgEAAD4oaruWTNE/jzpOCsT/7D8AAAA/nAAAAAAAAAABlRUAAMYBAADapt3KITDRP4eBazHJ4ew/AAAAP6sAAAAAAAAAAZYVAADGAQAAKmaXUuch0T+HgWsxyeHsPwAAAD+rAAAAAAAAAAGXFQAAxgEAAHglUdqsE9E/f8iIWM7D7D8AAAA/uwAAAAAAAAABmBUAAMYBAAAUpMTpN/fQP/trF+zQtOw/AAAAP7sAAAAAAAAAAZkVAADGAQAAYmN+cf3o0D/zsjQT1pbsPwAAAD/LAAAAAAAAAAGaFQAAxgEAAK4iOPnC2tA/b1bDptiH7D8AAAA/ywAAAAAAAAABmxUAAMYBAAD84fGAiMzQP2ed4M3daew/AAAAP9oAAAAAAAAAAZwVAADGAQAATKGrCE6+0D9d5P304kvsPwAAAD/aAAAAAAAAAAGdFQAAxgEAAJpgZZATsNA/VysbHOgt7D8AAAA/6gAAAAAAAAABnhUAAMYBAADoHx8Y2aHQP01yOEPtD+w/AAAAP+oAAAAAAAAAAZ8VAADGAQAA6B8fGNmh0D9FuVVq8vHrPwAAAD/6AAAAAAAAAAGgFQAAxgEAADjf2J+ek9A/PwBzkffT6z8AAAA/+gAAAAAAAAABoRUAAMYBAAA439ifnpPQPzVHkLj8tes/AAAAPwkBAAAAAAAAAaIVAADGAQAAON/Yn56T0D8rjq3fAZjrPwAAAD8JAQAAAAAAAAGjFQAAxgEAADjf2J+ek9A/JdXKBgd66z8AAAA/GQEAAAAAAAABpBUAAMYBAAA439ifnpPQPx0c6C0MXOs/AAAAPxkBAAAAAAAAAaUVAADGAQAAON/Yn56T0D8TYwVVET7rPwAAAD8oAQAAAAAAAAGmFQAAxgEAADjf2J+ek9A/DaoifBYg6z8AAAA/KAEAAAAAAAABpxUAAMYBAADoHx8Y2aHQPwPxP6MbAus/AAAAPzgBAAAAAAAAAagVAADGAQAAmmBlkBOw0D/7N13KIOTqPwAAAD84AQAAAAAAAAGpFQAAxgEAAEyhqwhOvtA/9X568SXG6j8AAAA/SAEAAAAAAAABqhUAAMYBAAD84fGAiMzQP28iCYUot+o/AAAAP0gBAAAAAAAAAasVAADGAQAAYmN+cf3o0D/rxZcYK6jqPwAAAD9XAQAAAAAAAAGsFQAAxgEAAMTkCmJyBdE/4wy1PzCK6j8AAAA/VwEAAAAAAAABrRUAAMYBAAAqZpdS5yHRP1+wQ9Mye+o/AAAAP2cBAAAAAAAAAa4VAADGAQAAjucjQ1w+0T/bU9JmNWzqPwAAAD9nAQAAAAAAAAGvFQAAxgEAAKKp9qsLadE/Vfdg+jdd6j8AAAA/dwEAAAAAAAABsBUAAMYBAAC4a8kUu5PRP9Oa7406Tuo/AAAAP3cBAAAAAAAAAbEVAADGAQAAgG7i9aTM0T9PPn4hPT/qPwAAAD+GAQAAAAAAAAGyFQAAxgEAAJYwtV5U99E/yeEMtT8w6j8AAAA/hgEAAAAAAAABsxUAAMYBAACq8ofHAyLSP0eFm0hCIeo/AAAAP5YBAAAAAAAAAbQVAADGAQAAcPWgqO1a0j89zLhvRwPqPwAAAD+lAQAAAAAAAAG1FQAAxgEAAIa3cxGdhdI/Pcy4b0cD6j8AAAA/pQEAAAAAAAABthUAAMYBAACceUZ6TLDSP7lvRwNK9Ok/AAAAP6UBAAAAAAAAAbcVAADGAQAAsDsZ4/va0j+5b0cDSvTpPwAAAD+1AQAAAAAAAAG4FQAAxgEAAHo+MsTlE9M/uW9HA0r06T8AAAA/xQEAAAAAAAABuRUAAMYBAACQAAUtlT7TP7lvRwNK9Ok/AAAAP8UBAAAAAAAAAboVAADGAQAApsLXlURp0z+5b0cDSvTpPwAAAD/UAQAAAAAAAAG7FQAAxgEAALyEqv7zk9M/uW9HA0r06T8AAAA/1AEAAAAAAAABvBUAAMYBAADQRn1no77TP7lvRwNK9Ok/AAAAP+QBAAAAAAAAAb0VAADGAQAAlkmWSI330z+5b0cDSvTpPwAAAD/kAQAAAAAAAAG+FQAAxgEAAKwLabE8ItQ/uW9HA0r06T8AAAA/9AEAAAAAAAABvxUAAMYBAAB0DoKSJlvUP8MoKtxEEuo/AAAAP/QBAAAAAAAAAcAVAADGAQAAPBGbcxCU1D9HhZtIQiHqPwAAAD8DAgAAAAAAAAHBFQAAxgEAAFLTbdy/vtQ/yeEMtT8w6j8AAAA/AwIAAAAAAAABwhUAAMYBAAC0VPrMNNvUP08+fiE9P+o/AAAAPxMCAAAAAAAAAcMVAADGAQAAyhbNNeQF1T/Tmu+NOk7qPwAAAD8TAgAAAAAAAAHEFQAAxgEAAC6YWSZZItU/Vfdg+jdd6j8AAAA/IgIAAAAAAAABxRUAAMYBAABCWiyPCE3VP1+wQ9Mye+o/AAAAPyICAAAAAAAAAcYVAADGAQAAqNu4f31p1T/jDLU/MIrqPwAAAD8yAgAAAAAAAAHHFQAAxgEAAL6di+gslNU/68WXGCuo6j8AAAA/MgIAAAAAAAAByBUAAMYBAAAgHxjZobDVP28iCYUot+o/AAAAP0ICAAAAAAAAAckVAADGAQAANuHqQVHb1T/7N13KIOTqPwAAAD9CAgAAAAAAAAHKFQAAxgEAAJpidzLG99U/gZTONh7z6j8AAAA/UQIAAAAAAAAByxUAAMYBAACwJEqbdSLWP4dNsQ8ZEes/AAAAP1ECAAAAAAAAAcwVAADGAQAAFKbWi+o+1j8NqiJ8FiDrPwAAAD9hAgAAAAAAAAHNFQAAxgEAAHYnY3xfW9Y/kQaU6BMv6z8AAAA/YQIAAAAAAAABzhUAAMYBAADcqO9s1HfWPxNjBVURPus/AAAAP3ECAAAAAAAAAc8VAADGAQAAjOk15Q6G1j8dHOgtDFzrPwAAAD9xAgAAAAAAAAHQFQAAxgEAAD4qfF1JlNY/JdXKBgd66z8AAAA/gAIAAAAAAAAB0RUAAMYBAADwasLVg6LWP6kxPHMEies/AAAAP4ACAAAAAAAAAdIVAADGAQAAoKsITr6w1j+x6h5M/6brPwAAAD+QAgAAAAAAAAHTFQAAxgEAAKCrCE6+sNY/NUeQuPy16z8AAAA/kAIAAAAAAAAB1BUAAMYBAABU7E7G+L7WP7mjASX6xOs/AAAAP58CAAAAAAAAAdUVAADGAQAABi2VPjPN1j/BXOT99OLrPwAAAD+fAgAAAAAAAAHWFQAAxgEAAAYtlT4zzdY/yxXH1u8A7D8AAAA/rwIAAAAAAAAB1xUAAMYBAAC2bdu2bdvWP01yOEPtD+w/AAAAP78CAAAAAAAAAdgVAADGAQAAtm3btm3b1j9XKxsc6C3sPwAAAD+/AgAAAAAAAAHZFQAAxgEAALZt27Zt29Y/2YeMiOU87D8AAAA/vwIAAAAAAAAB2hUAAMYBAAC2bdu2bdvWP+NAb2HgWuw/AAAAP84CAAAAAAAAAdsVAADGAQAAtm3btm3b1j/p+VE623jsPwAAAD/OAgAAAAAAAAHcFQAAxgEAALZt27Zt29Y/87I0E9aW7D8AAAA/3gIAAAAAAAAB3RUAAMYBAAC2bdu2bdvWP3UPpn/Tpew/AAAAP+4CAAAAAAAAAd4VAADGAQAAtm3btm3b1j9/yIhYzsPsPwAAAD/9AgAAAAAAAAHfFQAAxgEAAAYtlT4zzdY/h4FrMcnh7D8AAAA//QIAAAAAAAAB4BUAAMYBAABU7E7G+L7WPwve3J3G8Ow/AAAAPw0DAAAAAAAAAeEVAADGAQAAoKsITr6w1j8Vl792wQ7tPwAAAD8NAwAAAAAAAAHiFQAAxgEAAPBqwtWDotY/G1CiT7ws7T8AAAA/HAMAAAAAAAAB4xUAAMYBAADwasLVg6LWP6GsE7y5O+0/AAAAPxwDAAAAAAAAAeQVAADGAQAAPip8XUmU1j8jCYUot0rtPwAAAD8sAwAAAAAAAAHlFQAAxgEAAIzpNeUOhtY/IwmFKLdK7T8AAAA/LAMAAAAAAAAB5hUAAMYBAADcqO9s1HfWP6dl9pS0We0/AAAAPzwDAAAAAAAAAecVAADGAQAAKmip9Jlp1j8twmcBsmjtPwAAAD88AwAAAAAAAAHoFQAAxgEAAHYnY3xfW9Y/rx7Zba937T8AAAA/SwMAAAAAAAAB6RUAAMYBAADG5hwEJU3WP68e2W2vd+0/AAAAP4oDAAAAAAAAAeoVAADGAQAADVLi9Jt7yD932+tdI9XqPwAAAD8AAAAAAAAAAAHrFQAAxgEAAA1S4vSbe8g/9X568SXG6j8AAAA/AAAAAAAAAAAB7BUAAMYBAAANUuL0m3vIP28iCYUot+o/AAAAPw8AAAAAAAAAAe0VAADGAQAADVLi9Jt7yD/rxZcYK6jqPwAAAD8cAAAAAAAAAAHuFQAAxgEAAA1S4vSbe8g/Z2kmrC2Z6j8AAAA/KwAAAAAAAAAB7xUAAMYBAABv027lEJjIP2dpJqwtmeo/AAAAPzsAAAAAAAAAAfAVAADGAQAAb9Nu5RCYyD/jDLU/MIrqPwAAAD87AAAAAAAAAAHxFQAAxgEAANFU+9WFtMg/X7BD0zJ76j8AAAA/SwAAAAAAAAAB8hUAAMYBAAA31ofG+tDIP1X3YPo3Xeo/AAAAP1oAAAAAAAAAAfMVAADGAQAAm1cUt2/tyD9PPn4hPT/qPwAAAD9aAAAAAAAAAAH0FQAAxgEAAPvYoKfkCck/yeEMtT8w6j8AAAA/agAAAAAAAAAB9RUAAMYBAADF27mIzkLJP8MoKtxEEuo/AAAAP2oAAAAAAAAAAfYVAADGAQAAJ11GeUNfyT89zLhvRwPqPwAAAD96AAAAAAAAAAH3FQAAxgEAACddRnlDX8k/uW9HA0r06T8AAAA/egAAAAAAAAAB+BUAAMYBAADxX19aLZjJP7lvRwNK9Ok/AAAAP4kAAAAAAAAAAfkVAADGAQAAUeHrSqK0yT8tWvO9UcfpPwAAAD+JAAAAAAAAAAH6FQAAxgEAABvkBCyM7ck/q/2BUVS46T8AAAA/mQAAAAAAAAAB+xUAAMYBAAB9ZZEcAQrKP6v9gVFUuOk/AAAAP5kAAAAAAAAAAfwVAADGAQAAR2iq/epCyj+hRJ94WZrpPwAAAD+oAAAAAAAAAAH9FQAAxgEAAA9rw97Ue8o/H+gtDFyL6T8AAAA/qAAAAAAAAAAB/hUAAMYBAABz7E/PSZjKPxUvSzNhbek/AAAAP7gAAAAAAAAAAf8VAADGAQAAOe9osDPRyj+R0tnGY17pPwAAAD+4AAAAAAAAAAEAFgAAxgEAAJ1w9aCo7co/C3ZoWmZP6T8AAAA/yAAAAAAAAAABARYAAMYBAABlcw6CkibLP4kZ9+1oQOk/AAAAP8gAAAAAAAAAAQIWAADGAQAAKXYnY3xfyz8FvYWBazHpPwAAAD/XAAAAAAAAAAEDFgAAxgEAAPN4QERmmMs/f2AUFW4i6T8AAAA/1wAAAAAAAAABBBYAAMYBAABV+sw027TLP/0Do6hwE+k/AAAAP+cAAAAAAAAAAQUWAADGAQAAH/3lFcXtyz95pzE8cwTpPwAAAD/3AAAAAAAAAAEGFgAAxgEAAH9+cgY6Csw/80rAz3X16D8AAAA/9wAAAAAAAAABBxYAAMYBAAB/fnIGOgrMP3HuTmN45ug/AAAAPwYBAAAAAAAAAQgWAADGAQAASYGL5yNDzD9x7k5jeOboPwAAAD8GAQAAAAAAAAEJFgAAxgEAAKsCGNiYX8w/ce5OY3jm6D8AAAA/FgEAAAAAAAABChYAAMYBAAAThKTIDXzMP+2R3fZ61+g/AAAAPxYBAAAAAAAAAQsWAADGAQAAdQUxuYKYzD/tkd32etfoPwAAAD8lAQAAAAAAAAEMFgAAxgEAANWGvan3tMw/7ZHd9nrX6D8AAAA/JQEAAAAAAAABDRYAAMYBAAA/CEqabNHMP+2R3fZ61+g/AAAAPzUBAAAAAAAAAQ4WAADGAQAAPwhKmmzRzD9nNWyKfcjoPwAAAD81AQAAAAAAAAEPFgAAxgEAAJ+J1orh7cw/ZzVsin3I6D8AAAA/RQEAAAAAAAABEBYAAMYBAAABC2N7VgrNP+PY+h2Aueg/AAAAP0UBAAAAAAAAAREWAADGAQAAyw18XEBDzT/j2PodgLnoPwAAAD9UAQAAAAAAAAESFgAAxgEAACuPCE21X80/YXyJsYKq6D8AAAA/VAEAAAAAAAABExYAAMYBAACVEJU9KnzNP2F8ibGCqug/AAAAP2QBAAAAAAAAARQWAADGAQAA9ZEhLp+YzT9hfImxgqroPwAAAD9kAQAAAAAAAAEVFgAAxgEAAFcTrh4Utc0/YXyJsYKq6D8AAAA/dAEAAAAAAAABFhYAAMYBAAC/lDoPidHNP2F8ibGCqug/AAAAP4MBAAAAAAAAARcWAADGAQAAIRbH//3tzT9hfImxgqroPwAAAD+DAQAAAAAAAAEYFgAAxgEAAIGXU/ByCs4/YXyJsYKq6D8AAAA/kwEAAAAAAAABGRYAAMYBAADrGODg5ybOP2F8ibGCqug/AAAAP5MBAAAAAAAAARoWAADGAQAAS5ps0VxDzj9hfImxgqroPwAAAD+iAQAAAAAAAAEbFgAAxgEAAK0b+cHRX84/YXyJsYKq6D8AAAA/sgEAAAAAAAABHBYAAMYBAAAVnYWyRnzOP2F8ibGCqug/AAAAP8IBAAAAAAAAAR0WAADGAQAAdx4So7uYzj9hfImxgqroPwAAAD/CAQAAAAAAAAEeFgAAxgEAANufnpMwtc4/49j6HYC56D8AAAA/0QEAAAAAAAABHxYAAMYBAABBISuEpdHOP+PY+h2Aueg/AAAAP9EBAAAAAAAAASAWAADGAQAAoaK3dBruzj9nNWyKfcjoPwAAAD/hAQAAAAAAAAEhFgAAxgEAAAUkRGWPCs8/ZzVsin3I6D8AAAA/4QEAAAAAAAABIhYAAMYBAADNJl1GeUPPP2c1bIp9yOg/AAAAP/EBAAAAAAAAASMWAADGAQAAMajpNu5fzz/tkd32etfoPwAAAD8AAgAAAAAAAAEkFgAAxgEAAJcpdidjfM8/ce5OY3jm6D8AAAA/AAIAAAAAAAABJRYAAMYBAAD3qgIY2JjPP3HuTmN45ug/AAAAPwACAAAAAAAAASYWAADGAQAA96oCGNiYzz/zSsDPdfXoPwAAAD8QAgAAAAAAAAEnFgAAxgEAAFssjwhNtc8/80rAz3X16D8AAAA/EAIAAAAAAAABKBYAAMYBAABbLI8ITbXPP3mnMTxzBOk/AAAAPx8CAAAAAAAAASkWAADGAQAAWyyPCE21zz/9A6OocBPpPwAAAD8sAgAAAAAAAAEqFgAAxgEAAFssjwhNtc8/f2AUFW4i6T8AAAA/LAIAAAAAAAABKxYAAMYBAADBrRv5wdHPP39gFBVuIuk/AAAAPzwCAAAAAAAAASwWAADGAQAAwa0b+cHRzz8FvYWBazHpPwAAAD88AgAAAAAAAAEtFgAAxgEAACMvqOk27s8/iRn37WhA6T8AAAA/SwIAAAAAAAABLhYAAMYBAABEWBrtVQXQPwt2aFpmT+k/AAAAP0sCAAAAAAAAAS8WAADGAQAA9phgZZAT0D+R0tnGY17pPwAAAD9bAgAAAAAAAAEwFgAAxgEAAKbZpt3KIdA/FS9LM2Ft6T8AAAA/WwIAAAAAAAABMRYAAMYBAACm2abdyiHQP5mLvJ9efOk/AAAAP1sCAAAAAAAAATIWAADGAQAAWBrtVQUw0D+Zi7yfXnzpPwAAAD9rAgAAAAAAAAEzFgAAxgEAAFga7VUFMNA/H+gtDFyL6T8AAAA/egIAAAAAAAABNBYAAMYBAAAMWzPOPz7QPx/oLQxci+k/AAAAP4oCAAAAAAAAATUWAADGAQAADFszzj8+0D+hRJ94WZrpPwAAAD+KAgAAAAAAAAE2FgAAxgEAAAxbM84/PtA/JaEQ5Vap6T8AAAA/mQIAAAAAAAABNxYAAMYBAAC8m3lGekzQPyWhEOVWqek/AAAAP5kCAAAAAAAAATgWAADGAQAAbty/vrRa0D+r/YFRVLjpPwAAAD+pAgAAAAAAAAE5FgAAxgEAAG7cv760WtA/LVrzvVHH6T8AAAA/qQIAAAAAAAABOhYAAMYBAAAiHQY372jQP7G2ZCpP1uk/AAAAP7kCAAAAAAAAATsWAADGAQAA0l1Mryl30D+xtmQqT9bpPwAAAD+5AgAAAAAAAAE8FgAAxgEAAISekidkhdA/NxPWlkzl6T8AAAA/yAIAAAAAAAABPRYAAMYBAACEnpInZIXQP7lvRwNK9Ok/AAAAP8gCAAAAAAAAAT4WAADGAQAAhJ6SJ2SF0D89zLhvRwPqPwAAAD/YAgAAAAAAAAE/FgAAxgEAADjf2J+ek9A/wygq3EQS6j8AAAA/2AIAAAAAAAABQBYAAMYBAAA439ifnpPQP0eFm0hCIeo/AAAAP+gCAAAAAAAAAUEWAADGAQAA6B8fGNmh0D9HhZtIQiHqPwAAAD/oAgAAAAAAAAFCFgAAxgEAAJpgZZATsNA/R4WbSEIh6j8AAAA/9wIAAAAAAAABQxYAAMYBAACaYGWQE7DQP8nhDLU/MOo/AAAAPwcDAAAAAAAAAUQWAADGAQAATKGrCE6+0D9PPn4hPT/qPwAAAD8HAwAAAAAAAAFFFgAAxgEAAPzh8YCIzNA/Tz5+IT0/6j8AAAA/FgMAAAAAAAABRhYAAMYBAAD84fGAiMzQP9Oa7406Tuo/AAAAPxYDAAAAAAAAAUcWAADGAQAA/OHxgIjM0D9V92D6N13qPwAAAD8mAwAAAAAAAAFIFgAAxgEAAPzh8YCIzNA/05rvjTpO6j8AAAA/swMAAAAAAAABSRYAAMYBAAD84fGAiMzQP08+fiE9P+o/AAAAP8IDAAAAAAAAAUoWAADGAQAA/OHxgIjM0D/J4Qy1PzDqPwAAAD/CAwAAAAAAAAFLFgAAxgEAAPzh8YCIzNA/R4WbSEIh6j8AAAA/0gMAAAAAAAABTBYAAMYBAABMoasITr7QPz3MuG9HA+o/AAAAP9IDAAAAAAAAAU0WAADGAQAAmmBlkBOw0D83E9aWTOXpPwAAAD/iAwAAAAAAAAFOFgAAxgEAADjf2J+ek9A/q/2BUVS46T8AAAA/4gMAAAAAAAABTxYAAMYBAADSXUyvKXfQPx/oLQxci+k/AAAAP/EDAAAAAAAAAVAWAADGAQAAbty/vrRa0D8VL0szYW3pPwAAAD/xAwAAAAAAAAFRFgAAxgEAAAxbM84/PtA/C3ZoWmZP6T8AAAA/AQQAAAAAAAABUhYAAMYBAABYGu1VBTDQPwW9hYFrMek/AAAAPwEEAAAAAAAAAVMWAADGAQAAptmm3coh0D/9A6OocBPpPwAAAD8QBAAAAAAAAAFUFgAAxgEAAERYGu1VBdA/80rAz3X16D8AAAA/EAQAAAAAAAABVRYAAMYBAAAjL6jpNu7PP3HuTmN45ug/AAAAPyAEAAAAAAAAAVYWAADGAQAAwa0b+cHRzz/tkd32etfoPwAAAD8gBAAAAAAAAAFXFgAAxgEAAPeqAhjYmM8/ZzVsin3I6D8AAAA/IQQAAAAAAAABWBYAAMYBAAD3qgIY2JjPP+PY+h2Aueg/AAAAPyEEAAAAAAAAAVkWAADGAQAAlyl2J2N8zz9hfImxgqroPwAAAD8wBAAAAAAAAAFaFgAAxgEAADGo6TbuX88/YXyJsYKq6D8AAAA/MAQAAAAAAAABWxYAAMYBAABrpdBVBCfPP9sfGEWFm+g/AAAAP0AEAAAAAAAAAVwWAADGAQAAoaK3dBruzj/bHxhFhZvoPwAAAD9ABAAAAAAAAAFdFgAAxgEAANufnpMwtc4/2x8YRYWb6D8AAAA/UAQAAAAAAAABXhYAAMYBAAAVnYWyRnzOP9sfGEWFm+g/AAAAP1AEAAAAAAAAAV8WAADGAQAA6xjg4Ocmzj/bHxhFhZvoPwAAAD9fBAAAAAAAAAFgFgAAxgEAAL+UOg+J0c0/2x8YRYWb6D8AAAA/XwQAAAAAAAABYRYAAMYBAACVEJU9KnzNP9sfGEWFm+g/AAAAP28EAAAAAAAAAWIWAADGAQAAAQtje1YKzT/bHxhFhZvoPwAAAD9vBAAAAAAAAAFjFgAAxgEAAD8ISpps0cw/2x8YRYWb6D8AAAA/fgQAAAAAAAABZBYAAMYBAAB1BTG5gpjMP9sfGEWFm+g/AAAAP34EAAAAAAAAAWUWAADGAQAAqwIY2JhfzD/bHxhFhZvoPwAAAD+OBAAAAAAAAAFmFgAAxgEAAOn//vauJsw/YXyJsYKq6D8AAAA/jgQAAAAAAAABZxYAAMYBAAAf/eUVxe3LP2F8ibGCqug/AAAAP54EAAAAAAAAAWgWAADGAQAAVfrMNNu0yz/j2PodgLnoPwAAAD+tBAAAAAAAAAFpFgAAxgEAAFX6zDTbtMs/ZzVsin3I6D8AAAA/rQQAAAAAAAABahYAAMYBAADzeEBEZpjLP2c1bIp9yOg/AAAAP70EAAAAAAAAAWsWAADGAQAAj/ezU/F7yz/tkd32etfoPwAAAD+9BAAAAAAAAAFsFgAAxgEAAMn0mnIHQ8s/ce5OY3jm6D8AAAA/zQQAAAAAAAABbRYAAMYBAAD98YGRHQrLP/NKwM919eg/AAAAP80EAAAAAAAAAW4WAADGAQAAnXD1oKjtyj95pzE8cwTpPwAAAD/cBAAAAAAAAAFvFgAAxgEAANNt3L++tMo/f2AUFW4i6T8AAAA/3AQAAAAAAAABcBYAAMYBAAAPa8Pe1HvKPwW9hYFrMek/AAAAP+wEAAAAAAAAAXEWAADGAQAAp+k27l9fyj+JGfftaEDpPwAAAD/sBAAAAAAAAAFyFgAAxgEAAEdoqv3qQso/C3ZoWmZP6T8AAAA/+wQAAAAAAAABcxYAAMYBAADj5h0NdibKP5HS2cZjXuk/AAAAP/sEAAAAAAAAAXQWAADGAQAAfWWRHAEKyj8VL0szYW3pPwAAAD8LBQAAAAAAAAF1FgAAxgEAABvkBCyM7ck/mYu8n1586T8AAAA/CwUAAAAAAAABdhYAAMYBAAC5Yng7F9HJP6FEn3hZmuk/AAAAPxsFAAAAAAAAAXcWAADGAQAAUeHrSqK0yT8loRDlVqnpPwAAAD8bBQAAAAAAAAF4FgAAxgEAAPFfX1otmMk/q/2BUVS46T8AAAA/KgUAAAAAAAABeRYAAMYBAACN3tJpuHvJPy1a871Rx+k/AAAAPyoFAAAAAAAAAXoWAADGAQAAJ11GeUNfyT+xtmQqT9bpPwAAAD86BQAAAAAAAAF7FgAAxgEAACddRnlDX8k/NxPWlkzl6T8AAAA/SgUAAAAAAAABfBYAAMYBAAAnXUZ5Q1/JP7lvRwNK9Ok/AAAAP0oFAAAAAAAAAX0WAADGAQAAJ11GeUNfyT89zLhvRwPqPwAAAD9ZBQAAAAAAAAF+FgAAxgEAACddRnlDX8k/wygq3EQS6j8AAAA/WQUAAAAAAAABfxYAAMYBAADF27mIzkLJP0eFm0hCIeo/AAAAP2kFAAAAAAAAAYAWAADGAQAAxdu5iM5CyT/J4Qy1PzDqPwAAAD94BQAAAAAAAAGBFgAAxgEAAMXbuYjOQsk/Tz5+IT0/6j8AAAA/eAUAAAAAAAABghYAAMYBAADF27mIzkLJP9Oa7406Tuo/AAAAP4gFAAAAAAAAAYMWAADGAQAAxdu5iM5CyT9V92D6N13qPwAAAD+IBQAAAAAAAAGEFgAAxgEAAMXbuYjOQsk/21PSZjVs6j8AAAA/mAUAAAAAAAABhRYAAMYBAADF27mIzkLJP1X3YPo3Xeo/AAAAPzsGAAAAAAAAAYYWAADGAQAAxdu5iM5CyT/Tmu+NOk7qPwAAAD9LBgAAAAAAAAGHFgAAxgEAAMXbuYjOQsk/yeEMtT8w6j8AAAA/SwYAAAAAAAABiBYAAMYBAADF27mIzkLJP8MoKtxEEuo/AAAAP1sGAAAAAAAAAYkWAADGAQAAxdu5iM5CyT83E9aWTOXpPwAAAD9qBgAAAAAAAAGKFgAAxgEAAMXbuYjOQsk/LVrzvVHH6T8AAAA/agYAAAAAAAABixYAAMYBAADF27mIzkLJPyWhEOVWqek/AAAAP3oGAAAAAAAAAYwWAADGAQAAJ11GeUNfyT8f6C0MXIvpPwAAAD96BgAAAAAAAAGNFgAAxgEAACddRnlDX8k/FS9LM2Ft6T8AAAA/iQYAAAAAAAABjhYAAMYBAACN3tJpuHvJPwt2aFpmT+k/AAAAP4kGAAAAAAAAAY8WAADGAQAA8V9fWi2YyT+JGfftaEDpPwAAAD+ZBgAAAAAAAAGQFgAAxgEAAFHh60qitMk/Bb2FgWsx6T8AAAA/qQYAAAAAAAABkRYAAMYBAABR4etKorTJP39gFBVuIuk/AAAAP6kGAAAAAAAAAZIWAADGAQAAuWJ4OxfRyT/9A6OocBPpPwAAAD+4BgAAAAAAAAGTFgAAxgEAABvkBCyM7ck/eacxPHME6T8AAAA/uAYAAAAAAAABlBYAAMYBAAB9ZZEcAQrKP/NKwM919eg/AAAAP8gGAAAAAAAAAZUWAADGAQAA4+YdDXYmyj9x7k5jeOboPwAAAD/IBgAAAAAAAAGWFgAAxgEAAEdoqv3qQso/ce5OY3jm6D8AAAA/2AYAAAAAAAABlxYAAMYBAACn6TbuX1/KP+2R3fZ61+g/AAAAP+cGAAAAAAAAAZgWAADGAQAAD2vD3tR7yj9nNWyKfcjoPwAAAD/nBgAAAAAAAAGZFgAAxgEAAHPsT89JmMo/ZzVsin3I6D8AAAA/9wYAAAAAAAABmhYAAMYBAADTbdy/vrTKP+PY+h2Aueg/AAAAP/cGAAAAAAAAAZsWAADGAQAAOe9osDPRyj/j2PodgLnoPwAAAD8GBwAAAAAAAAGcFgAAxgEAAP3xgZEdCss/YXyJsYKq6D8AAAA/BgcAAAAAAAABnRYAAMYBAADJ9JpyB0PLP9sfGEWFm+g/AAAAPxYHAAAAAAAAAZ4WAADGAQAAKXYnY3xfyz/bHxhFhZvoPwAAAD8WBwAAAAAAAAGfFgAAxgEAACl2J2N8X8s/V8Om2IeM6D8AAAA/JgcAAAAAAAABoBYAAMYBAADzeEBEZpjLP1fDptiHjOg/AAAAPyYHAAAAAAAAAaEWAADGAQAAVfrMNNu0yz9Xw6bYh4zoPwAAAD81BwAAAAAAAAGiFgAAxgEAALt7WSVQ0cs/V8Om2IeM6D8AAAA/NQcAAAAAAAABoxYAAMYBAAAf/eUVxe3LP1fDptiHjOg/AAAAP0UHAAAAAAAAAaQWAADGAQAA6f/+9q4mzD9Xw6bYh4zoPwAAAD9FBwAAAAAAAAGlFgAAxgEAAEmBi+cjQ8w/V8Om2IeM6D8AAAA/VQcAAAAAAAABphYAAMYBAAAThKTIDXzMP1fDptiHjOg/AAAAP1UHAAAAAAAAAacWAADGAQAAdQUxuYKYzD9Xw6bYh4zoPwAAAD9kBwAAAAAAAAGoFgAAxgEAAD8ISpps0cw/V8Om2IeM6D8AAAA/ZAcAAAAAAAABqRYAAMYBAAABC2N7VgrNP1fDptiHjOg/AAAAP3QHAAAAAAAAAaoWAADGAQAAaYzva8smzT9Xw6bYh4zoPwAAAD90BwAAAAAAAAGrFgAAxgEAACuPCE21X80/V8Om2IeM6D8AAAA/gwcAAAAAAAABrBYAAMYBAACVEJU9KnzNP1fDptiHjOg/AAAAP5MHAAAAAAAAAa0WAADGAQAA9ZEhLp+YzT9Xw6bYh4zoPwAAAD+TBwAAAAAAAAGuFgAAxgEAAFcTrh4Utc0/V8Om2IeM6D8AAAA/kwcAAAAAAAABrxYAAMYBAAC/lDoPidHNP1fDptiHjOg/AAAAP6MHAAAAAAAAAbAWAADGAQAAIRbH//3tzT9Xw6bYh4zoPwAAAD+yBwAAAAAAAAGxFgAAxgEAAIGXU/ByCs4/V8Om2IeM6D8AAAA/sgcAAAAAAAABshYAAMYBAADrGODg5ybOP1fDptiHjOg/AAAAP8IHAAAAAAAAAbMWAADGAQAA6xjg4Ocmzj/bHxhFhZvoPwAAAD/CBwAAAAAAAAG0FgAAxgEAAEuabNFcQ84/2x8YRYWb6D8AAAA/0gcAAAAAAAABtRYAAMYBAABLmmzRXEPOP2F8ibGCqug/AAAAP+EHAAAAAAAAAbYWAADGAQAArRv5wdFfzj9hfImxgqroPwAAAD/hBwAAAAAAAAG3FgAAxgEAAK0b+cHRX84/49j6HYC56D8AAAA/8QcAAAAAAAABuBYAAMYBAAAVnYWyRnzOP+PY+h2Aueg/AAAAP/EHAAAAAAAAAbkWAADGAQAAdx4So7uYzj/j2PodgLnoPwAAAD8ACAAAAAAAAAG6FgAAxgEAANufnpMwtc4/ZzVsin3I6D8AAAA/AAgAAAAAAAABuxYAAMYBAABBISuEpdHOP+2R3fZ61+g/AAAAPxAIAAAAAAAAAbwWAADGAQAAoaK3dBruzj9x7k5jeOboPwAAAD8QCAAAAAAAAAG9FgAAxgEAAAUkRGWPCs8/80rAz3X16D8AAAA/IAgAAAAAAAABvhYAAMYBAADNJl1GeUPPP3mnMTxzBOk/AAAAPyAIAAAAAAAAAb8WAADGAQAAMajpNu5fzz/9A6OocBPpPwAAAD8vCAAAAAAAAAHAFgAAxgEAAJcpdidjfM8/f2AUFW4i6T8AAAA/LwgAAAAAAAABwRYAAMYBAAD3qgIY2JjPP39gFBVuIuk/AAAAPz8IAAAAAAAAAcIWAADGAQAAWyyPCE21zz9/YBQVbiLpPwAAAD8/CAAAAAAAAAHDFgAAxgEAAFssjwhNtc8/Bb2FgWsx6T8AAAA/TwgAAAAAAAABxBYAAMYBAADBrRv5wdHPP4kZ9+1oQOk/AAAAP08IAAAAAAAAAcUWAADGAQAAIy+o6Tbuzz+R0tnGY17pPwAAAD9eCAAAAAAAAAHGFgAAxgEAAERYGu1VBdA/FS9LM2Ft6T8AAAA/XggAAAAAAAABxxYAAMYBAAD2mGBlkBPQP5mLvJ9efOk/AAAAP24IAAAAAAAAAcgWAADGAQAAptmm3coh0D8f6C0MXIvpPwAAAD9uCAAAAAAAAAHJFgAAxgEAAFga7VUFMNA/oUSfeFma6T8AAAA/fQgAAAAAAAAByhYAAMYBAAAMWzPOPz7QPyWhEOVWqek/AAAAP40IAAAAAAAAAcsWAADGAQAADFszzj8+0D+r/YFRVLjpPwAAAD+8CAAAAAAAAAHMFgAAxgEAAAxbM84/PtA/LVrzvVHH6T8AAAA/6wgAAAAAAAABzRYAAMYBAAD/85Mz0FHgP3UeZty3o+E/AAAAPwAAAAAAAAAAAc4WAADGAQAAWBS3b+1Y4D91Hmbct6PhPwAAAD8AAAAAAAAAAAHPFgAAxgEAAApV/ecnZ+A/dR5m3Lej4T8AAAA/hAAAAAAAAAAB0BYAAMYBAABu1onYnIPgP3UeZty3o+E/AAAAP5MAAAAAAAAAAdEWAADGAQAAeDfzjPSY4D/3etdItbLhPwAAAD+TAAAAAAAAAAHSFgAAxgEAAIOYXEFMruA/93rXSLWy4T8AAAA/owAAAAAAAAAB0xYAAMYBAABBOgxu3tHgP3vXSLWyweE/AAAAP6MAAAAAAAAAAdQWAADGAQAAo7uYXlPu4D9710i1ssHhPwAAAD+yAAAAAAAAAAHVFgAAxgEAAGBdSIvlEeE/ATS6IbDQ4T8AAAA/sgAAAAAAAAAB1hYAAMYBAADE3tR7Wi7hPwE0uiGw0OE/AAAAP8IAAAAAAAAAAdcWAADGAQAAgYCEqOxR4T8I7Zz6qu7hPwAAAD/CAAAAAAAAAAHYFgAAxgEAAOMBEZlhbuE/CO2c+qru4T8AAAA/0gAAAAAAAAAB2RYAAMYBAADvYnpNuYPhPwjtnPqq7uE/AAAAP9IAAAAAAAAAAdoWAADGAQAAU+QGPi6g4T8I7Zz6qu7hPwAAAD/hAAAAAAAAAAHbFgAAxgEAAAQlTbZoruE/CO2c+qru4T8AAAA/4QAAAAAAAAAB3BYAAMYBAABeRXDyhbXhPwjtnPqq7uE/AAAAP/EAAAAAAAAAAd0WAADGAQAAtmWTLqO84T8I7Zz6qu7hPwAAAD8vAQAAAAAAAAHeFgAAxgEAAA+GtmrAw+E/CO2c+qru4T8AAAA/LwEAAAAAAAAB3xYAAMYBAABqptmm3crhPwjtnPqq7uE/AAAAPz8BAAAAAAAAAeAWAADGAQAAGucfHxjZ4T+NSQ5nqP3hPwAAAD8/AQAAAAAAAAHhFgAAxgEAAMwnZpdS5+E/jUkOZ6j94T8AAAA/TwEAAAAAAAAB4hYAAMYBAAB/aKwPjfXhPxGmf9OlDOI/AAAAP08BAAAAAAAAAeMWAADGAQAAickVxOQK4j8Rpn/TpQziPwAAAD9eAQAAAAAAAAHkFgAAxgEAAJUqf3g8IOI/lQLxP6Mb4j8AAAA/XgEAAAAAAAAB5RYAAMYBAACfi+gslDXiP5UC8T+jG+I/AAAAP24BAAAAAAAAAeYWAADGAQAAWy2YWSZZ4j8ZX2KsoCriPwAAAD9uAQAAAAAAAAHnFgAAxgEAAGaOAQ5+buI/GV9irKAq4j8AAAA/fgEAAAAAAAAB6BYAAMYBAADKD47+8oriP5270xieOeI/AAAAP34BAAAAAAAAAekWAADGAQAAIjCxOhCS4j+du9MYnjniPwAAAD+NAQAAAAAAAAHqFgAAxgEAAHxQ1HYtmeI/nbvTGJ454j8AAAA/jQEAAAAAAAAB6xYAAMYBAADVcPeySqDiP5270xieOeI/AAAAP7wBAAAAAAAAAewWAADGAQAALZEa72en4j+du9MYnjniPwAAAD/MAQAAAAAAAAHtFgAAxgEAAIaxPSuFruI/nbvTGJ454j8AAAA/zAEAAAAAAAAB7hYAAMYBAADf0WBnorXiP5270xieOeI/AAAAP9sBAAAAAAAAAe8WAADGAQAAN/KDo7+84j+du9MYnjniPwAAAD/rAQAAAAAAAAHwFgAAxgEAAJESp9/cw+I/nbvTGJ454j8AAAA/6wEAAAAAAAAB8RYAAMYBAADrMsob+sriPyEYRYWbSOI/AAAAP/sBAAAAAAAAAfIWAADGAQAAQ1PtVxfS4j8hGEWFm0jiPwAAAD8aAgAAAAAAAAHzFgAAxgEAAFstmFkmWeI/xySHM9T+4D8AAAA/AAAAAAAAAAAB9BYAAMYBAABbLZhZJlniP0uB+J/RDeE/AAAAPwAAAAAAAAAAAfUWAADGAQAAWy2YWSZZ4j/P3WkMzxzhPwAAAD8vAAAAAAAAAAH2FgAAxgEAALRNu5VDYOI/z91pDM8c4T8AAAA/PwAAAAAAAAAB9xYAAMYBAAAMbt7RYGfiP1M623jMK+E/AAAAP04AAAAAAAAAAfgWAADGAQAAZo4BDn5u4j/XlkzlyTrhPwAAAD9OAAAAAAAAAAH5FgAAxgEAAMCuJEqbdeI/XPO9UcdJ4T8AAAA/XgAAAAAAAAAB+hYAAMYBAAAYz0eGuHziP95PL77EWOE/AAAAP14AAAAAAAAAAfsWAADGAQAAcO9qwtWD4j/eTy++xFjhPwAAAD9uAAAAAAAAAAH8FgAAxgEAAHDvasLVg+I/ZKygKsJn4T8AAAA/fQAAAAAAAAAB/RYAAMYBAADKD47+8oriP2SsoCrCZ+E/AAAAP40AAAAAAAAAAf4WAADGAQAAyg+O/vKK4j/oCBKXv3bhPwAAAD+dAAAAAAAAAAH/FgAAxgEAAMoPjv7yiuI/a2WDA72F4T8AAAA/rAAAAAAAAAABABcAAMYBAAAiMLE6EJLiP/HB9G+6lOE/AAAAP7kAAAAAAAAAAQEXAADGAQAAIjCxOhCS4j91Hmbct6PhPwAAAD+5AAAAAAAAAAECFwAAxgEAACIwsToQkuI/93rXSLWy4T8AAAA/yAAAAAAAAAABAxcAAMYBAAB8UNR2LZniP3vXSLWyweE/AAAAP9gAAAAAAAAAAQQXAADGAQAAfFDUdi2Z4j8BNLohsNDhPwAAAD/YAAAAAAAAAAEFFwAAxgEAAHxQ1HYtmeI/hJArjq3f4T8AAAA/6AAAAAAAAAABBhcAAMYBAAB8UNR2LZniP41JDmeo/eE/AAAAP+gAAAAAAAAAAQcXAADGAQAAfFDUdi2Z4j8Rpn/TpQziPwAAAD/3AAAAAAAAAAEIFwAAxgEAAHxQ1HYtmeI/lQLxP6Mb4j8AAAA/BwEAAAAAAAABCRcAAMYBAAB8UNR2LZniPxlfYqygKuI/AAAAPwcBAAAAAAAAAQoXAADGAQAAIjCxOhCS4j+du9MYnjniPwAAAD8XAQAAAAAAAAELFwAAxgEAAMoPjv7yiuI/IRhFhZtI4j8AAAA/JgEAAAAAAAABDBcAAMYBAABw72rC1YPiP6V0tvGYV+I/AAAAPyYBAAAAAAAAAQ0XAADGAQAAcO9qwtWD4j+tLZnKk3XiPwAAAD82AQAAAAAAAAEOFwAAxgEAAGaOAQ5+buI/MYoKN5GE4j8AAAA/NgEAAAAAAAABDxcAAMYBAABmjgEOfm7iP7Xme6OOk+I/AAAAP0UBAAAAAAAAARAXAADGAQAAtE27lUNg4j87Q+0PjKLiPwAAAD9FAQAAAAAAAAERFwAAxgEAAFstmFkmWeI/v59efImx4j8AAAA/VQEAAAAAAAABEhcAAMYBAAACDXUdCVLiP7+fXnyJseI/AAAAP1UBAAAAAAAAARMXAADGAQAAquxR4etK4j9B/M/ohsDiPwAAAD9lAQAAAAAAAAEUFwAAxgEAAE/MLqXOQ+I/QfzP6IbA4j8AAAA/ZQEAAAAAAAABFRcAAMYBAABPzC6lzkPiP8dYQVWEz+I/AAAAP5QBAAAAAAAAARYXAADGAQAA96sLabE84j/HWEFVhM/iPwAAAD+UAQAAAAAAAAEXFwAAxgEAAPerC2mxPOI/S7WywYHe4j8AAAA/owEAAAAAAAABGBcAAMYBAAAukyyRGu/nP2PgWkxyOOM/AAAAPwAAAAAAAAAAARkXAADGAQAALpMskRrv5z/fg+nfdCnjPwAAAD8AAAAAAAAAAAEaFwAAxgEAAIezT8039uc/34Pp33Qp4z8AAAA/LwAAAAAAAAABGxcAAMYBAADf03IJVf3nP9+D6d90KeM/AAAAP20AAAAAAAAAARwXAADGAQAAOPSVRXIE6D/fg+nfdCnjPwAAAD9tAAAAAAAAAAEdFwAAxgEAAOs03L2sEug/34Pp33Qp4z8AAAA/jAAAAAAAAAABHhcAAMYBAAD1lUVyBCjoP9+D6d90KeM/AAAAP4wAAAAAAAAAAR8XAADGAQAAWRfSYnlE6D/fg+nfdCnjPwAAAD+cAAAAAAAAAAEgFwAAxgEAAGN4OxfRWeg/34Pp33Qp4z8AAAA/nAAAAAAAAAABIRcAAMYBAABu2aTLKG/oP9+D6d90KeM/AAAAP6wAAAAAAAAAASIXAADGAQAAeDoOgICE6D/fg+nfdCnjPwAAAD+sAAAAAAAAAAEjFwAAxgEAAISbdzTYmeg/34Pp33Qp4z8AAAA/uwAAAAAAAAABJBcAAMYBAADnHAQlTbboP9+D6d90KeM/AAAAP7sAAAAAAAAAASUXAADGAQAAmV1KnYfE6D/fg+nfdCnjPwAAAD/LAAAAAAAAAAEmFwAAxgEAAPN9bdmky+g/34Pp33Qp4z8AAAA/CQEAAAAAAAABJxcAAMYBAABLnpAVwtLoP9+D6d90KeM/AAAAPxkBAAAAAAAAASgXAADGAQAAo76zUd/Z6D/fg+nfdCnjPwAAAD93AQAAAAAAAAEpFwAAxgEAAP7e1o384Og/34Pp33Qp4z8AAAA/hgEAAAAAAAABKhcAAMYBAABX//nJGejoP9+D6d90KeM/AAAAP4YBAAAAAAAAASsXAADGAQAArx8dBjfv6D/fg+nfdCnjPwAAAD+WAQAAAAAAAAEsFwAAxgEAAGFgY35x/eg/34Pp33Qp4z8AAAA/pgEAAAAAAAABLRcAAMYBAAC5gIa6jgTpP9+D6d90KeM/AAAAP6YBAAAAAAAAAS4XAADGAQAAbMHMMskS6T/fg+nfdCnjPwAAAD+1AQAAAAAAAAEvFwAAxgEAAMTh727mGek/Y+BaTHI44z8AAAA/tQEAAAAAAAABMBcAAMYBAAAeAhOrAyHpP2PgWkxyOOM/AAAAP8UBAAAAAAAAATEXAADGAQAACEBAQlT26D+tLZnKk3XiPwAAAD8AAAAAAAAAAAEyFwAAxgEAALmAhrqOBOk/rS2ZypN14j8AAAA/EAAAAAAAAAABMxcAAMYBAABswcwyyRLpP60tmcqTdeI/AAAAPyAAAAAAAAAAATQXAADGAQAAdiI25yAo6T+tLZnKk3XiPwAAAD8gAAAAAAAAAAE1FwAAxgEAANqjwteVROk/MYoKN5GE4j8AAAA/LwAAAAAAAAABNhcAAMYBAADkBCyM7VnpP7Xme6OOk+I/AAAAPy8AAAAAAAAAATcXAADGAQAA8GWVQEVv6T87Q+0PjKLiPwAAAD8/AAAAAAAAAAE4FwAAxgEAAKKm27h/fek/O0PtD4yi4j8AAAA/PwAAAAAAAAABORcAAMYBAABU5yExuovpP7+fXnyJseI/AAAAP04AAAAAAAAAAToXAADGAQAArAdFbdeS6T9B/M/ohsDiPwAAAD+NAAAAAAAAAAE7FwAAxgEAAAQoaKn0mek/QfzP6IbA4j8AAAA/nQAAAAAAAAABPBcAAMYBAAAEKGip9JnpP8dYQVWEz+I/AAAAP6wAAAAAAAAAAT0XAADGAQAABChoqfSZ6T9LtbLBgd7iPwAAAD+sAAAAAAAAAAE+FwAAxgEAAAQoaKn0mek/zREkLn/t4j8AAAA/vAAAAAAAAAABPxcAAMYBAAAEKGip9JnpP1FulZp8/OI/AAAAP7wAAAAAAAAAAUAXAADGAQAABChoqfSZ6T/XygYHegvjPwAAAD/LAAAAAAAAAAFBFwAAxgEAAAQoaKn0mek/Wyd4c3ca4z8AAAA/2wAAAAAAAAABQhcAAMYBAAAEKGip9JnpP2PgWkxyOOM/AAAAP9sAAAAAAAAAAUMXAADGAQAABChoqfSZ6T/nPMy4b0fjPwAAAD/rAAAAAAAAAAFEFwAAxgEAAKwHRW3Xkuk/a5k9JW1W4z8AAAA/6wAAAAAAAAABRRcAAMYBAABU5yExuovpP+/1rpFqZeM/AAAAP/oAAAAAAAAAAUYXAADGAQAA+sb+9JyE6T9zUiD+Z3TjPwAAAD/6AAAAAAAAAAFHFwAAxgEAAKKm27h/fek/966RamWD4z8AAAA/CgEAAAAAAAABSBcAAMYBAADwZZVARW/pP/eukWplg+M/AAAAPxoBAAAAAAAAAUkXAADGAQAAPiVPyAph6T/3rpFqZYPjPwAAAD8aAQAAAAAAAAFKFwAAxgEAADTE5ROzS+k/ewsD12KS4z8AAAA/KQEAAAAAAAABSxcAAMYBAADOQlkjPi/pP/9ndENgoeM/AAAAPykBAAAAAAAAAUwXAADGAQAAbMHMMskS6T//Z3RDYKHjPwAAAD85AQAAAAAAAAFNFwAAxgEAAFf/+ckZ6Og/CSFXHFu/4z8AAAA/OQEAAAAAAAABThcAAMYBAABBPSdhar3oPwkhVxxbv+M/AAAAP0gBAAAAAAAAAU8XAADGAQAA0loxvJ2L6D8JIVccW7/jPwAAAD9IAQAAAAAAAAFQFwAAxgEAAF5HgpQ4/eY/g/if0Q2B5T8AAAA/AAAAAAAAAAABURcAAMYBAABeR4KUOP3mP4uxgqoIn+U/AAAAPwAAAAAAAAAAAVIXAADGAQAAXkeClDj95j8PDvQWBq7lPwAAAD8QAAAAAAAAAAFTFwAAxgEAAF5HgpQ4/eY/k2plgwO95T8AAAA/EAAAAAAAAAABVBcAAMYBAABeR4KUOP3mP5sjSFz+2uU/AAAAPxAAAAAAAAAAAVUXAADGAQAABidfWBv25j+bI0hc/trlPwAAAD8QAAAAAAAAAAFWFwAAxgEAAFPmGODg5+Y/o9wqNfn45T8AAAA/IAAAAAAAAAABVxcAAMYBAAChpdJnptnmPyk5nKH2B+Y/AAAAPyAAAAAAAAAAAVgXAADGAQAAlkRps07E5j8x8n568SXmPwAAAD8wAAAAAAAAAAFZFwAAxgEAANuiuYa8oOY/tU7w5u405j8AAAA/MAAAAAAAAAABWhcAAMYBAAAeAQpaKn3mPzerYVPsQ+Y/AAAAPz8AAAAAAAAAAVsXAADGAQAAun99abVg5j+7B9O/6VLmPwAAAD8/AAAAAAAAAAFcFwAAxgEAAP3dzTwjPeY/QWRELOdh5j8AAAA/TwAAAAAAAAABXRcAAMYBAACZXEFMriDmP8PAtZjkcOY/AAAAP08AAAAAAAAAAV4XAADGAQAA3bqRHxz95T/DwLWY5HDmPwAAAD9fAAAAAAAAAAFfFwAAxgEAANJZKGvE5+U/Rx0nBeJ/5j8AAAA/XwAAAAAAAAABYBcAAMYBAADI+L62bNLlP0cdJwXif+Y/AAAAP24AAAAAAAAAAWEXAADGAQAAZHcyxve15T9HHScF4n/mPwAAAD9uAAAAAAAAAAFiFwAAxgEAALI27E29p+U/zXmYcd+O5j8AAAA/fgAAAAAAAAABYxcAAMYBAAD/9aXVgpnlP815mHHfjuY/AAAAP40AAAAAAAAAAWQXAADGAQAAp9WCmWWS5T/NeZhx347mPwAAAD+NAAAAAAAAAAFlFwAAxgEAAE61X11Ii+U/zXmYcd+O5j8AAAA/nQAAAAAAAAABZhcAAMYBAAD1lDwhK4TlP815mHHfjuY/AAAAP8wAAAAAAAAAAWcXAADGAQAAm3QZ5Q195T/NeZhx347mPwAAAD/MAAAAAAAAAAFoFwAAxgEAAENU9qjwdeU/zXmYcd+O5j8AAAA/3AAAAAAAAAABaRcAAMYBAADpM9Ns027lP0cdJwXif+Y/AAAAP9wAAAAAAAAAAWoXAADGAQAAkROwMLZn5T9BZEQs52HmPwAAAD/rAAAAAAAAAAFrFwAAxgEAAN/Sabh7WeU/N6thU+xD5j8AAAA/6wAAAAAAAAABbBcAAMYBAAAtkiNAQUvlP6uVDQ70FuY/AAAAP/sAAAAAAAAAAW0XAADGAQAAIzG6i+k15T+bI0hc/trlPwAAAD/7AAAAAAAAAAFuFwAAxgEAAHDwcxOvJ+U/k2plgwO95T8AAAA/CgEAAAAAAAABbxcAAMYBAAAOb+ciOgvlP4uxgqoIn+U/AAAAPwoBAAAAAAAAAXAXAADGAQAAWy6hqv/85D8HVRE+C5DlPwAAAD8aAQAAAAAAAAFxFwAAxgEAAKntWjLF7uQ/g/if0Q2B5T8AAAA/KgEAAAAAAAABchcAAMYBAAD4rBS6iuDkP/fiS4wVVOU/AAAAPyoBAAAAAAAAAXMXAADGAQAARWzOQVDS5D9xhtofGEXlPwAAAD8qAQAAAAAAAAF0FwAAxgEAAO1LqwUzy+Q/cYbaHxhF5T8AAAA/OQEAAAAAAAABdRcAAMYBAACTK4jJFcTkP+0pabMaNuU/AAAAPzkBAAAAAAAAAXYXAADGAQAAOwtljfi85D/tKWmzGjblPwAAAD9JAQAAAAAAAAF3FwAAxgEAAOPqQVHbteQ/a833Rh0n5T8AAAA/SQEAAAAAAAABeBcAAMYBAADj6kFR27XkP+dwhtofGOU/AAAAP1kBAAAAAAAAAXkXAADGAQAAMKr72KCn5D9hFBVuIgnlPwAAAD9ZAQAAAAAAAAF6FwAAxgEAANeJ2JyDoOQ/W1sylSfr5D8AAAA/aAEAAAAAAAABexcAAMYBAAAmSZIkSZLkP1GiT7wszeQ/AAAAP2gBAAAAAAAAAXwXAADGAQAAGugocPF85D9J6WzjMa/kPwAAAD94AQAAAAAAAAF9FwAAxgEAAGin4ve2buQ/QTCKCjeR5D8AAAA/eAEAAAAAAAABfhcAAMYBAAAQh7+7mWfkPzG+xFhBVeQ/AAAAP4cBAAAAAAAAAX8XAADGAQAAuGacf3xg5D+jqHATSSjkPwAAAD+XAQAAAAAAAAGAFwAAxgEAAF1GeUNfWeQ/m++NOk4K5D8AAAA/lwEAAAAAAAABgRcAAMYBAAAFJlYHQlLkPxHaOfVV3eM/AAAAP5cBAAAAAAAAAYIXAADGAQAArAUzyyRL5D//Z3RDYKHjPwAAAD+nAQAAAAAAAAGDFwAAxgEAAFPlD48HROQ/c1Ig/md04z8AAAA/tgEAAAAAAAABhBcAAMYBAAD7xOxS6jzkP2PgWkxyOOM/AAAAP7YBAAAAAAAAAYUXAADGAQAAR4Sm2q8u5D/NESQuf+3iPwAAAD+2AQAAAAAAAAGGFwAAxgEAAO9jg56SJ+Q/O0PtD4yi4j8AAAA/xgEAAAAAAAABhxcAAMYBAADvY4OekifkPynRJ16WZuI/AAAAP8YBAAAAAAAAAYgXAADGAQAA72ODnpIn5D+VAvE/oxviPwAAAD/WAQAAAAAAAAGJFwAAxgEAAO9jg56SJ+Q/hJArjq3f4T8AAAA/1gEAAAAAAAABihcAAMYBAADvY4OekifkP/d610i1suE/AAAAP+UBAAAAAAAAAYsXAADGAQAA72ODnpIn5D/oCBKXv3bhPwAAAD/lAQAAAAAAAAGMFwAAxgEAAO9jg56SJ+Q/XPO9UcdJ4T8AAAA/9QEAAAAAAAABjRcAAMYBAABHhKbary7kP1M623jMK+E/AAAAP/UBAAAAAAAAAY4XAADGAQAA+8TsUuo85D/HJIcz1P7gPwAAAD8JAgAAAAAAAAGPFwAAxgEAAFPlD48HROQ/vmukWtng4D8AAAA/GQIAAAAAAAABkBcAAMYBAACsBTPLJEvkP7iywYHewuA/AAAAPxkCAAAAAAAAAZEXAADGAQAAXUZ5Q19Z5D+u+d6o46TgPwAAAD8pAgAAAAAAAAGSFwAAxgEAABCHv7uZZ+Q/K51tPOaV4D8AAAA/KQIAAAAAAAABkxcAAMYBAABop+L3tm7kP6VA/M/ohuA/AAAAPzgCAAAAAAAAAZQXAADGAQAAGugocPF85D+ehxn37WjgPwAAAD84AgAAAAAAAAGVFwAAxgEAACZJkiRJkuQ/GiuoivBZ4D8AAAA/SAIAAAAAAAABlhcAAMYBAAAwqvvYoKfkP5TONh7zSuA/AAAAP0gCAAAAAAAAAZcXAADGAQAAOwtljfi85D+OFVRF+CzgPwAAAD9YAgAAAAAAAAGYFwAAxgEAAPisFLqK4OQ/Crni2Pod4D8AAAA/WAIAAAAAAAABmRcAAMYBAABmjwpfVxLlP4VccWz9DuA/AAAAP2cCAAAAAAAAAZoXAADGAQAAfFHdxwY95T/yjTpOCsTfPwAAAD9nAgAAAAAAAAGbFwAAxgEAAOkz02zTbuU/6tRXdQ+m3z8AAAA/dwIAAAAAAAABnBcAAMYBAAD/9aXVgpnlP+AbdZwUiN8/AAAAP3cCAAAAAAAAAZ0XAADGAQAAbtibek/L5T/Qqa/qHkzfPwAAAD+GAgAAAAAAAAGeFwAAxgEAAISabuP+9eU/yPDMESQu3z8AAAA/hgIAAAAAAAABnxcAAMYBAAA/PB4QkRnmP8I36jgpEN8/AAAAP5YCAAAAAAAAAaAXAADGAQAApb2qAAY25j/CN+o4KRDfPwAAAD+WAgAAAAAAAAGhFwAAxgEAAAg/N/F6UuY/wjfqOCkQ3z8AAAA/pgIAAAAAAAABohcAAMYBAAC6f31ptWDmP8I36jgpEN8/AAAAP6YCAAAAAAAAAaMXAADGAQAAa8DD4e9u5j/CN+o4KRDfPwAAAD+1AgAAAAAAAAGkFwAAxgEAAMbg5h0NduY/wjfqOCkQ3z8AAAA/tQIAAAAAAAABpRcAAMYBAAB2IS2WR4TmP8I36jgpEN8/AAAAP8UCAAAAAAAAAaYXAADGAQAA0EFQ0mSL5j/CN+o4KRDfPwAAAD/FAgAAAAAAAAGnFwAAxgEAAChicw6CkuY/wjfqOCkQ3z8AAAA/1QIAAAAAAAABqBcAAMYBAACAgpZKn5nmP8I36jgpEN8/AAAAP9UCAAAAAAAAAakXAADGAQAA26K5hryg5j/I8MwRJC7fPwAAAD/kAgAAAAAAAAGqFwAAxgEAADPD3MLZp+Y/yPDMESQu3z8AAAA/5AIAAAAAAAABqxcAAMYBAADlAyM7FLbmP9hiksMZat8/AAAAP/QCAAAAAAAAAawXAADGAQAAlkRps07E5j/yjTpOCsTfPwAAAD/0AgAAAAAAAAGtFwAAxgEAAEmFryuJ0uY/hVxxbP0O4D8AAAA/AwMAAAAAAAABrhcAAMYBAABT5hjg4OfmPxJyxbH1O+A/AAAAPwMDAAAAAAAAAa8XAADGAQAAt2el0FUE5z8h5Ipj63fgPwAAAD8TAwAAAAAAAAGwFwAAxgEAAMLIDoWtGec/rvneqOOk4D8AAAA/EwMAAAAAAAABsRcAAMYBAAAmSpt1IjbnP75rpFrZ4OA/AAAAPyMDAAAAAAAAAbIXAADGAQAAMasEKnpL5z/HJIcz1P7gPwAAAD8yAwAAAAAAAAGzFwAAxgEAAJMskRrvZ+c/UzrbeMwr4T8AAAA/MgMAAAAAAAABtBcAAMYBAACfjfrORn3nP2SsoCrCZ+E/AAAAPzIDAAAAAAAAAbUXAADGAQAAUc5AR4GL5z9rZYMDvYXhPwAAAD9CAwAAAAAAAAG2FwAAxgEAAAMPh7+7mec/93rXSLWy4T8AAAA/UgMAAAAAAAABtxcAAMYBAAANcPBzE6/nPwjtnPqq7uE/AAAAP1IDAAAAAAAAAbgXAADGAQAAvrA27E295z+du9MYnjniPwAAAD9hAwAAAAAAAAG5FwAAxgEAAMoRoKCl0uc/MYoKN5GE4j8AAAA/YQMAAAAAAAABuhcAAMYBAAAiMsPcwtnnP0H8z+iGwOI/AAAAP3EDAAAAAAAAAbsXAADGAQAAfFLmGODg5z/XygYHegvjPwAAAD9xAwAAAAAAAAG8FwAAxgEAAHxS5hjg4Oc/5zzMuG9H4z8AAAA/gAMAAAAAAAABvRcAAMYBAADVcglV/efnP3sLA9dikuM/AAAAP4ADAAAAAAAAAb4XAADGAQAA1XIJVf3n5z+VNqthU+zjPwAAAD+QAwAAAAAAAAG/FwAAxgEAANVyCVX95+c/rWFT7ENG5D8AAAA/kAMAAAAAAAABwBcAAMYBAADVcglV/efnP0Ewigo3keQ/AAAAP6ADAAAAAAAAAcEXAADGAQAAfFLmGODg5z9bWzKVJ+vkPwAAAD+gAwAAAAAAAAHCFwAAxgEAAMoRoKCl0uc/7Slpsxo25T8AAAA/rwMAAAAAAAABwxcAAMYBAABy8XxkiMvnP4P4n9ENgeU/AAAAP68DAAAAAAAAAcQXAADGAQAAGNFZKGvE5z+TamWDA73lPwAAAD+/AwAAAAAAAAHFFwAAxgEAAGaQE7Awtuc/KTmcofYH5j8AAAA/vwMAAAAAAAABxhcAAMYBAABcL6r72KDnPzerYVPsQ+Y/AAAAP88DAAAAAAAAAccXAADGAQAAqe5jg56S5z/DwLWY5HDmPwAAAD/PAwAAAAAAAAHIFwAAxgEAAPetHQtkhOc/UdYJ3tyd5j8AAAA/3gMAAAAAAAAByRcAAMYBAABHbdeSKXbnP2FIz4/S2eY/AAAAP94DAAAAAAAAAcoXAADGAQAAOwxu3tFg5z/rXSPVygbnPwAAAD/uAwAAAAAAAAHLFwAAxgEAAInLJ2aXUuc/eXN3GsMz5z8AAAA/7gMAAAAAAAABzBcAAMYBAADYiuHtXETnP4vlPMy4b+c/AAAAP/0DAAAAAAAAAc0XAADGAQAAJkqbdSI25z+Rnh+ls43nPwAAAD/9AwAAAAAAAAHOFwAAxgEAAMwpeDkFL+c/mVcCfq6r5z8AAAA/DQQAAAAAAAABzxcAAMYBAAB0CVX95yfnP6MQ5Vapyec/AAAAPw0EAAAAAAAAAdAXAADGAQAAHOkxwcog5z+pyccvpOfnPwAAAD8dBAAAAAAAAAHRFwAAxgEAAMLIDoWtGec/LyY5nKH25z8AAAA/HQQAAAAAAAAB0hcAAMYBAABoqOtIkBLnP7OCqgifBeg/AAAAP1sEAAAAAAAAAdMXAADGAQAAaKjrSJAS5z8vJjmcofbnPwAAAD96BAAAAAAAAAHUFwAAxgEAAOTtXERnoew/H4C5yPvp5T8AAAA/AAAAAAAAAAAB1RcAAMYBAADk7VxEZ6HsP6PcKjX5+OU/AAAAPwAAAAAAAAAAAdYXAADGAQAA5O1cRGeh7D8pOZyh9gfmPwAAAD8AAAAAAAAAAAHXFwAAxgEAAOTtXERnoew/q5UNDvQW5j8AAAA/AAAAAAAAAAAB2BcAAMYBAADk7VxEZ6HsPzHyfnrxJeY/AAAAPx8AAAAAAAAAAdkXAADGAQAAMK0WzCyT7D+1TvDm7jTmPwAAAD8+AAAAAAAAAAHaFwAAxgEAANiM848PjOw/N6thU+xD5j8AAAA/PgAAAAAAAAAB2xcAAMYBAAAmTK0X1X3sP7sH07/pUuY/AAAAP04AAAAAAAAAAdwXAADGAQAAziuK27d27D9BZEQs52HmPwAAAD9OAAAAAAAAAAHdFwAAxgEAAHQLZ5+ab+w/w8C1mORw5j8AAAA/XgAAAAAAAAAB3hcAAMYBAAAa60NjfWjsP8PAtZjkcOY/AAAAP14AAAAAAAAAAd8XAADGAQAAwsogJ2Bh7D/DwLWY5HDmPwAAAD+AAAAAAAAAAAHgFwAAxgEAAGiq/epCWuw/Rx0nBeJ/5j8AAAA/kAAAAAAAAAAB4RcAAMYBAAAQitquJVPsP0cdJwXif+Y/AAAAP5AAAAAAAAAAAeIXAADGAQAAuGm3cghM7D9HHScF4n/mPwAAAD+fAAAAAAAAAAHjFwAAxgEAAF5JlDbrROw/Rx0nBeJ/5j8AAAA/nwAAAAAAAAAB5BcAAMYBAACsCE6+sDbsP815mHHfjuY/AAAAP68AAAAAAAAAAeUXAADGAQAASofBzTsa7D/NeZhx347mPwAAAD++AAAAAAAAAAHmFwAAxgEAAPBmnpEeE+w/zXmYcd+O5j8AAAA/vgAAAAAAAAAB5xcAAMYBAACO5RGhqfbrP815mHHfjuY/AAAAP84AAAAAAAAAAegXAADGAQAA2qTLKG/o6z/NeZhx347mPwAAAD/OAAAAAAAAAAHpFwAAxgEAAIKEqOxR4es/zXmYcd+O5j8AAAA/3gAAAAAAAAAB6hcAAMYBAAAoZIWwNNrrP815mHHfjuY/AAAAPzsBAAAAAAAAAesXAADGAQAA0ENidBfT6z/NeZhx347mPwAAAD9LAQAAAAAAAAHsFwAAxgEAANBDYnQX0+s/Rx0nBeJ/5j8AAAA/WwEAAAAAAAAB7RcAAMYBAAAkM8wtnH3qP6753qjjpOA/AAAAPwAAAAAAAAAAAe4XAADGAQAAJDPMLZx96j8yVlAV4bPgPwAAAD8AAAAAAAAAAAHvFwAAxgEAACQzzC2cfeo/uLLBgd7C4D8AAAA/EAAAAAAAAAAB8BcAAMYBAAAkM8wtnH3qP75rpFrZ4OA/AAAAPyAAAAAAAAAAAfEXAADGAQAAJDPMLZx96j9CyBXH1u/gPwAAAD8vAAAAAAAAAAHyFwAAxgEAANZzEqbWi+o/S4H4n9EN4T8AAAA/LwAAAAAAAAAB8xcAAMYBAACGtFgeEZrqP1M623jMK+E/AAAAPz8AAAAAAAAAAfQXAADGAQAA4NR7Wi6h6j/XlkzlyTrhPwAAAD8/AAAAAAAAAAH1FwAAxgEAADr1npZLqOo/3k8vvsRY4T8AAAA/TgAAAAAAAAAB9hcAAMYBAACSFcLSaK/qP95PL77EWOE/AAAAP14AAAAAAAAAAfcXAADGAQAARFYIS6O96j9krKAqwmfhPwAAAD9eAAAAAAAAAAH4FwAAxgEAAPaWTsPdy+o/6AgSl7924T8AAAA/bgAAAAAAAAAB+RcAAMYBAABOt3H/+tLqP2tlgwO9heE/AAAAP24AAAAAAAAAAfoXAADGAQAApteUOxja6j/xwfRvupThPwAAAD9uAAAAAAAAAAH7FwAAxgEAAAD4t3c14eo/dR5m3Lej4T8AAAA/fQAAAAAAAAAB/BcAAMYBAAAA+Ld3NeHqP/d610i1suE/AAAAP40AAAAAAAAAAf0XAADGAQAAWBjbs1Lo6j9710i1ssHhPwAAAD+NAAAAAAAAAAH+FwAAxgEAALI4/u9v7+o/ATS6IbDQ4T8AAAA/nQAAAAAAAAAB/xcAAMYBAAAKWSEsjfbqPwE0uiGw0OE/AAAAP9sAAAAAAAAAAQAYAADGAQAAZHlEaKr96j8BNLohsNDhPwAAAD/rAAAAAAAAAAEBGAAAxgEAALyZZ6THBOs/e9dItbLB4T8AAAA/+gAAAAAAAAABAhgAAMYBAABu2q0cAhPrP2tlgwO9heE/AAAAP/oAAAAAAAAAAQMYAADGAQAAIhv0lDwh6z/eTy++xFjhPwAAAD8KAQAAAAAAAAEEGAAAxgEAACx8XUmUNus/S4H4n9EN4T8AAAA/CgEAAAAAAAABBRgAAMYBAACEnICFsT3rP7iywYHewuA/AAAAPxoBAAAAAAAAAQYYAADGAQAAON3G/etL6z8h5Ipj63fgPwAAAD8aAQAAAAAAAAEHGAAAxgEAAEI+MLJDYes/EnLFsfU74D8AAAA/KQEAAAAAAAABCBgAAMYBAACaXlPuYGjrP/pGHScF4t8/AAAAPykBAAAAAAAAAQkYAADGAQAA8n52Kn5v6z/Qqa/qHkzfPwAAAD85AQAAAAAAAAEKGAAAxgEAAEyfmWabdus/rsUkhzPU3j8AAAA/OQEAAAAAAAABCxgAAMYBAACkv7yiuH3rP5DhmSNIXN4/AAAAP0gBAAAAAAAAAQwYAADGAQAA/t/f3tWE6z98b9RxUiDePwAAAD9IAQAAAAAAAAENGAAAxgEAAFYAAxvzi+s/bv0OwFzk3T8AAAA/WAEAAAAAAAABDhgAAMYBAAANcPBzE6/nP5hM5ck6wbs/AAAAPwAAAAAAAAAAAQ8YAADGAQAAtE/NN/an5z/AMHAtJjm8PwAAAD8PAAAAAAAAAAEQGAAAxgEAALRPzTf2p+c/4BT7kBGxvD8AAAA/HwAAAAAAAAABERgAAMYBAABcL6r72KDnPyDdEFjooL0/AAAAPy8AAAAAAAAAARIYAADGAQAAAw+Hv7uZ5z+gbTzmlYC/PwAAAD8vAAAAAAAAAAETGAAAxgEAAAMPh7+7mec/BI1uCCx0wD8AAAA/PgAAAAAAAAABFBgAAMYBAACp7mODnpLnPzTjvh0NKME/AAAAPz4AAAAAAAAAARUYAADGAQAAqe5jg56S5z+IHZqW2VPCPwAAAD9OAAAAAAAAAAEWGAAAxgEAAFHOQEeBi+c/yOWvXbBDwz8AAAA/TgAAAAAAAAABFxgAAMYBAACfjfrORn3nPzgEFjpo58Q/AAAAP14AAAAAAAAAARgYAADGAQAAn436zkZ95z+YsLZkKk/GPwAAAD9eAAAAAAAAAAEZGAAAxgEAAJ+N+s5Gfec//FxXj+y2xz8AAAA/bQAAAAAAAAABGhgAAMYBAACfjfrORn3nP4Ttgh2alsk/AAAAP20AAAAAAAAAARsYAADGAQAAR23Xkil25z8Y8HNdPbLLPwAAAD99AAAAAAAAAAEcGAAAxgEAAEdt15Ipduc/WLiJJBSizD8AAAA/jAAAAAAAAAABHRgAAMYBAABHbdeSKXbnP7hkKk/WCc4/AAAAP4wAAAAAAAAAAR4YAADGAQAA7Uy0Vgxv5z8sg5Arjq3PPwAAAD+MAAAAAAAAAAEfGAAAxgEAADsMbt7RYOc/xpcYK6iK0D8AAAA/nAAAAAAAAAABIBgAAMYBAADi60qitFnnPwKnSxmEXNE/AAAAP6wAAAAAAAAAASEYAADGAQAA4utKorRZ5z80/ZsuZRDSPwAAAD+sAAAAAAAAAAEiGAAAxgEAAInLJ2aXUuc/ZFPsQ0bE0j8AAAA/rAAAAAAAAAABIxgAAMYBAACJyydml1LnP5xiHzIiltM/AAAAP7sAAAAAAAAAASQYAADGAQAA2Irh7VxE5z/eKjX5+IXUPwAAAD+7AAAAAAAAAAElGAAAxgEAAH5qvrE/Pec/IPNKwM911T8AAAA/ywAAAAAAAAABJhgAAMYBAAB+ar6xPz3nP1oCfq6rR9Y/AAAAP8sAAAAAAAAAAScYAADGAQAAJkqbdSI25z+cypN1gjfXPwAAAD/bAAAAAAAAAAEoGAAAxgEAACZKm3UiNuc/zCDkimPr1z8AAAA/6gAAAAAAAAABKRgAAMYBAAAmSpt1IjbnP+ZLjBVURdg/AAAAP+oAAAAAAAAAASoYAADGAQAAJkqbdSI25z8WotwqNfnYPwAAAD/qAAAAAAAAAAErGAAAxgEAAHQJVf3nJ+c/ULEPGRHL2T8AAAA/+gAAAAAAAAABLBgAAMYBAAAc6THByiDnP26Vmnz8Qto/AAAAPwkBAAAAAAAAAS0YAADGAQAAHOkxwcog5z+qpM1q2BTbPwAAAD8JAQAAAAAAAAEuGAAAxgEAAMLIDoWtGec/yohYzsOM2z8AAAA/GQEAAAAAAAABLxgAAMYBAABoqOtIkBLnP/QlxgqqItw/AAAAPxkBAAAAAAAAATAYAADGAQAAXkeClDj95j8cwzNHkLjcPwAAAD8pAQAAAAAAAAExGAAAxgEAAAYnX1gb9uY/PKe+qnsw3T8AAAA/KQEAAAAAAAABMhgAAMYBAABT5hjg4OfmP16LSQ5nqN0/AAAAPzgBAAAAAAAAATMYAADGAQAASYWvK4nS5j+IKLdKTT7ePwAAAD84AQAAAAAAAAE0GAAAxgEAAPFkjO9ry+Y/qgxCrji23j8AAAA/SAEAAAAAAAABNRgAAMYBAACWRGmzTsTmP8jwzBEkLt8/AAAAP0gBAAAAAAAAATYYAADGAQAA5QMjOxS25j/q1Fd1D6bfPwAAAD9YAQAAAAAAAAE3GAAAxgEAAIzj//72ruY/Crni2Pod4D8AAAA/WAEAAAAAAAABOBgAAMYBAAAzw9zC2afmP56HGfftaOA/AAAAP2cBAAAAAAAAATkYAADGAQAAgIKWSp+Z5j+u+d6o46TgPwAAAD9nAQAAAAAAAAE6GAAAxgEAAChicw6CkuY/S4H4n9EN4T8AAAA/dwEAAAAAAAABOxgAAMYBAADQQVDSZIvmP2SsoCrCZ+E/AAAAP3cBAAAAAAAAATwYAADGAQAAdiEtlkeE5j/3etdItbLhPwAAAD+GAQAAAAAAAAE9GAAAxgEAAMbg5h0NduY/EaZ/06UM4j8AAAA/hgEAAAAAAAABPhgAAMYBAABrwMPh727mP6V0tvGYV+I/AAAAP5YBAAAAAAAAAT8YAADGAQAAEqCgpdJn5j87Q+0PjKLiPwAAAD+WAQAAAAAAAAFAGAAAxgEAALp/fWm1YOY/S7WywYHe4j8AAAA/pgEAAAAAAAABQRgAAMYBAAAIPzfxelLmP1sneHN3GuM/AAAAP6YBAAAAAAAAAUIYAADGAQAAVf7weEBE5j/nPMy4b0fjPwAAAD+1AQAAAAAAAAFDGAAAxgEAAP3dzTwjPeY/c1Ig/md04z8AAAA/tQEAAAAAAAABRBgAAMYBAAD93c08Iz3mP3sLA9dikuM/AAAAP8UBAAAAAAAAAUUYAADGAQAA/d3NPCM95j//Z3RDYKHjPwAAAD/FAQAAAAAAAAFGGAAAxgEAAP3dzTwjPeY/g8Tlr12w4z8AAAA/1QEAAAAAAAABRxgAAMYBAAD93c08Iz3mPwkhVxxbv+M/AAAAP9UBAAAAAAAAAUgYAADGAQAApb2qAAY25j+LfciIWM7jPwAAAD/kAQAAAAAAAAFJGAAAxgEAAKW9qgAGNuY/Edo59VXd4z8AAAA/5AEAAAAAAAABShgAAMYBAAClvaoABjbmP5U2q2FT7OM/AAAAP/QBAAAAAAAAAUsYAADGAQAApb2qAAY25j+b7406TgrkPwAAAD8DAgAAAAAAAAFMGAAAxgEAAKW9qgAGNuY/o6hwE0ko5D8AAAA/AwIAAAAAAAABTRgAAMYBAAClvaoABjbmP61hU+xDRuQ/AAAAPwMCAAAAAAAAAU4YAADGAQAAS52HxOgu5j8xvsRYQVXkPwAAAD8TAgAAAAAAAAFPGAAAxgEAAEudh8ToLuY/tRo2xT5k5D8AAAA/EwIAAAAAAAABUBgAAMYBAABLnYfE6C7mPzl3pzE8c+Q/AAAAPyMCAAAAAAAAAVEYAADGAQAA83xkiMsn5j+90xieOYLkPwAAAD8yAgAAAAAAAAFSGAAAxgEAAPN8ZIjLJ+Y/QTCKCjeR5D8AAAA/QgIAAAAAAAABUxgAAMYBAADzfGSIyyfmP8WM+3Y0oOQ/AAAAP2ECAAAAAAAAAVQYAADGAQAA83xkiMsn5j9J6WzjMa/kPwAAAD9hAgAAAAAAAAFVGAAAxgEAAPN8ZIjLJ+Y/zUXeTy++5D8AAAA/cQIAAAAAAAABVhgAAMYBAADzfGSIyyfmP1GiT7wszeQ/AAAAP4ACAAAAAAAAAVcYAADGAQAA83xkiMsn5j/V/sAoKtzkPwAAAD+AAgAAAAAAAAFYGAAAxgEAAPN8ZIjLJ+Y/W1sylSfr5D8AAAA/kAIAAAAAAAABWRgAAMYBAADzfGSIyyfmP2EUFW4iCeU/AAAAP5ACAAAAAAAAAVoYAADGAQAA83xkiMsn5j9rzfdGHSflPwAAAD+gAgAAAAAAAAFbGAAAxgEAAPN8ZIjLJ+Y/7Slpsxo25T8AAAA/oAIAAAAAAAABXBgAAMYBAADzfGSIyyfmP3GG2h8YReU/AAAAP68CAAAAAAAAAV0YAADGAQAA83xkiMsn5j/34kuMFVTlPwAAAD+/AgAAAAAAAAFeGAAAxgEAAPN8ZIjLJ+Y/eT+9+BJj5T8AAAA/DQMAAAAAAAABXxgAAMYBAACZXEFMriDmP/+bLmUQcuU/AAAAPw0DAAAAAAAAAWAYAADGAQAAmVxBTK4g5j+D+J/RDYHlPwAAAD8dAwAAAAAAAAFhGAAAxgEAAGiZZInUeN8/kdLZxmNe6T8AAAA/AAAAAAAAAAABYhgAAMYBAAC4WB4RmmrfP5HS2cZjXuk/AAAAPwAAAAAAAAAAAWMYAADGAQAAuFgeEZpq3z8VL0szYW3pPwAAAD8AAAAAAAAAAAFkGAAAxgEAALhYHhGaat8/mYu8n1586T8AAAA/EAAAAAAAAAABZRgAAMYBAAC4WB4RmmrfPx/oLQxci+k/AAAAPyAAAAAAAAAAAWYYAADGAQAAaJlkidR43z8loRDlVqnpPwAAAD8vAAAAAAAAAAFnGAAAxgEAAGiZZInUeN8/q/2BUVS46T8AAAA/LwAAAAAAAAABaBgAAMYBAAAY2qoBD4ffP7G2ZCpP1uk/AAAAPz8AAAAAAAAAAWkYAADGAQAAzBrxeUmV3z+xtmQqT9bpPwAAAD8/AAAAAAAAAAFqGAAAxgEAAHxbN/KDo98/NxPWlkzl6T8AAAA/TwAAAAAAAAABaxgAAMYBAAAsnH1qvrHfP7lvRwNK9Ok/AAAAP08AAAAAAAAAAWwYAADGAQAALJx9ar6x3z89zLhvRwPqPwAAAD9eAAAAAAAAAAFtGAAAxgEAACycfWq+sd8/wygq3EQS6j8AAAA/XgAAAAAAAAABbhgAAMYBAADi3MPi+L/fP8MoKtxEEuo/AAAAP24AAAAAAAAAAW8YAADGAQAA4tzD4vi/3z9HhZtIQiHqPwAAAD9uAAAAAAAAAAFwGAAAxgEAAJQdClszzt8/R4WbSEIh6j8AAAA/fQAAAAAAAAABcRgAAMYBAABEXlDTbdzfP0eFm0hCIeo/AAAAP30AAAAAAAAAAXIYAADGAQAA9p6WS6jq3z9HhZtIQiHqPwAAAD+NAAAAAAAAAAFzGAAAxgEAAKjf3MPi+N8/R4WbSEIh6j8AAAA/jQAAAAAAAAABdBgAAMYBAAAtkBGejgPgP0eFm0hCIeo/AAAAP50AAAAAAAAAAXUYAADGAQAAh7A02qsK4D9HhZtIQiHqPwAAAD+sAAAAAAAAAAF2GAAAxgEAAN/QVxbJEeA/R4WbSEIh6j8AAAA/rAAAAAAAAAABdxgAAMYBAAA38XpS5hjgP0eFm0hCIeo/AAAAP7wAAAAAAAAAAXgYAADGAQAAkRGejgMg4D9HhZtIQiHqPwAAAD+8AAAAAAAAAAF5GAAAxgEAAOkxwcogJ+A/R4WbSEIh6j8AAAA/zAAAAAAAAAABehgAAMYBAABDUuQGPi7gP0eFm0hCIeo/AAAAP8wAAAAAAAAAAXsYAADGAQAA9ZIqf3g84D9HhZtIQiHqPwAAAD/bAAAAAAAAAAF8GAAAxgEAAKbTcPeySuA/R4WbSEIh6j8AAAA/2wAAAAAAAAABfRgAAMYBAABYFLdv7VjgP8MoKtxEEuo/AAAAP+sAAAAAAAAAAX4YAADGAQAAClX95ydn4D89zLhvRwPqPwAAAD/rAAAAAAAAAAF/GAAAxgEAAG7Widicg+A/Pcy4b0cD6j8AAAA/+gAAAAAAAAABgBgAAMYBAAAgF9BQ15HgP7lvRwNK9Ok/AAAAPwoBAAAAAAAAAYEYAADGAQAAKng5BS+n4D+5b0cDSvTpPwAAAD8KAQAAAAAAAAGCGAAAxgEAAN24f31pteA/NxPWlkzl6T8AAAA/GgEAAAAAAAABgxgAAMYBAACN+cX1o8PgPzcT1pZM5ek/AAAAPxoBAAAAAAAAAYQYAADGAQAA5xnpMcHK4D83E9aWTOXpPwAAAD8pAQAAAAAAAAGFGAAAxgEAAJlaL6r72OA/NxPWlkzl6T8AAAA/KQEAAAAAAAABhhgAAMYBAACZWi+q+9jgP7G2ZCpP1uk/AAAAPzkBAAAAAAAAAYcYAADGAQAA8npS5hjg4D+xtmQqT9bpPwAAAD85AQAAAAAAAAGIGAAAxgEAAEubdSI25+A/LVrzvVHH6T8AAAA/SQEAAAAAAAABiRgAAMYBAACju5heU+7gP6v9gVFUuOk/AAAAP0kBAAAAAAAAAYoYAADGAQAA/du7mnD14D8loRDlVqnpPwAAAD9YAQAAAAAAAAGLGAAAxgEAAFb83taN/OA/oUSfeFma6T8AAAA/WAEAAAAAAAABjBgAAMYBAAAIPSVPyArhP5mLvJ9efOk/AAAAP2gBAAAAAAAAAY0YAADGAQAAYF1Ii+UR4T+R0tnGY17pPwAAAD9oAQAAAAAAAAGOGAAAxgEAAOUCGuo6EuQ/b1bDptiH7D8AAAA/AAAAAAAAAAABjxgAAMYBAADlAhrqOhLkP+n5UTrbeOw/AAAAPwAAAAAAAAAAAZAYAADGAQAAPSM9JlgZ5D/p+VE623jsPwAAAD9JAAAAAAAAAAGRGAAAxgEAAO9jg56SJ+Q/Z53gzd1p7D8AAAA/WQAAAAAAAAABkhgAAMYBAACipMkWzTXkP2ed4M3daew/AAAAP1kAAAAAAAAAAZMYAADGAQAArAUzyyRL5D/jQG9h4FrsPwAAAD9pAAAAAAAAAAGUGAAAxgEAABCHv7uZZ+Q/40BvYeBa7D8AAAA/aQAAAAAAAAABlRgAAMYBAAByCEysDoTkP13k/fTiS+w/AAAAP3gAAAAAAAAAAZYYAADGAQAAMKr72KCn5D9d5P304kvsPwAAAD94AAAAAAAAAAGXGAAAxgEAAJMriMkVxOQ/2YeMiOU87D8AAAA/iAAAAAAAAAABmBgAAMYBAACfjPF9bdnkP9mHjIjlPOw/AAAAP4gAAAAAAAAAAZkYAADGAQAAAg5+buL15D/Zh4yI5TzsPwAAAD+XAAAAAAAAAAGaGAAAxgEAALROxOYcBOU/2YeMiOU87D8AAAA/lwAAAAAAAAABmxgAAMYBAAAOb+ciOgvlP9mHjIjlPOw/AAAAP6cAAAAAAAAAAZwYAADGAQAAZo8KX1cS5T9XKxsc6C3sPwAAAD+3AAAAAAAAAAGdGAAAxgEAAL6vLZt0GeU/VysbHOgt7D8AAAA/5gAAAAAAAAABnhgAAMYBAAAY0FDXkSDlP1crGxzoLew/AAAAP+YAAAAAAAAAAZ8YAADGAQAAcPBzE68n5T9XKxsc6C3sPwAAAD/1AAAAAAAAAAGgGAAAxgEAAMoQl0/MLuU/0c6pr+oe7D8AAAA/9QAAAAAAAAABoRgAAMYBAAAjMbqL6TXlP9HOqa/qHuw/AAAAPwUBAAAAAAAAAaIYAADGAQAAfFHdxwY95T/Rzqmv6h7sPwAAAD8FAQAAAAAAAAGjGAAAxgEAAC2SI0BBS+U/0c6pr+oe7D8AAAA/FAEAAAAAAAABpBgAAMYBAADf0mm4e1nlP9HOqa/qHuw/AAAAPxQBAAAAAAAAAaUYAADGAQAA6TPTbNNu5T/Rzqmv6h7sPwAAAD8kAQAAAAAAAAGmGAAAxgEAAJt0GeUNfeU/0c6pr+oe7D8AAAA/JAEAAAAAAAABpxgAAMYBAAD/9aXVgpnlP9HOqa/qHuw/AAAAPzQBAAAAAAAAAagYAADGAQAAsjbsTb2n5T/Rzqmv6h7sPwAAAD80AQAAAAAAAAGpGAAAxgEAALyXVQIVveU/TXI4Q+0P7D8AAAA/QwEAAAAAAAABqhgAAMYBAABu2Jt6T8vlP01yOEPtD+w/AAAAP0MBAAAAAAAAAasYAADGAQAAejkFL6fg5T9NcjhD7Q/sPwAAAD9TAQAAAAAAAAGsGAAAxgEAAISabuP+9eU/TXI4Q+0P7D8AAAA/YwEAAAAAAAABrRgAAMYBAAA127RbOQTmP01yOEPtD+w/AAAAP2MBAAAAAAAAAa4YAADGAQAAPzweEJEZ5j9NcjhD7Q/sPwAAAD9yAQAAAAAAAAGvGAAAxgEAAEudh8ToLuY/TXI4Q+0P7D8AAAA/cgEAAAAAAAABsBgAAMYBAACvHhS1XUvmP01yOEPtD+w/AAAAP4IBAAAAAAAAAbEYAADGAQAAun99abVg5j9NcjhD7Q/sPwAAAD+CAQAAAAAAAAGyGAAAxgEAAMbg5h0NduY/TXI4Q+0P7D8AAAA/kQEAAAAAAAABsxgAAMYBAADQQVDSZIvmP01yOEPtD+w/AAAAP5EBAAAAAAAAAbQYAADGAQAA26K5hryg5j9NcjhD7Q/sPwAAAD+hAQAAAAAAAAG1GAAAxgEAAD0kRncxveY/TXI4Q+0P7D8AAAA/oQEAAAAAAAABthgAAMYBAADxZIzva8vmP01yOEPtD+w/AAAAP7EBAAAAAAAAAbcYAADGAQAAoaXSZ6bZ5j9NcjhD7Q/sPwAAAD+xAQAAAAAAAAG4GAAAxgEAAPvF9aPD4OY/TXI4Q+0P7D8AAAA/wAEAAAAAAAABuRgAAMYBAABT5hjg4OfmP01yOEPtD+w/AAAAP8ABAAAAAAAAAboYAADGAQAAqwY8HP7u5j9NcjhD7Q/sPwAAAD/QAQAAAAAAAAG7GAAAxgEAAAYnX1gb9uY/TXI4Q+0P7D8AAAA/4AEAAAAAAAABvBgAAMYBAABeR4KUOP3mP01yOEPtD+w/AAAAP+ABAAAAAAAAAb0YAADGAQAAt2el0FUE5z9NcjhD7Q/sPwAAAD/vAQAAAAAAAAG+GAAAxgEAABCIyAxzC+c/TXI4Q+0P7D8AAAA//wEAAAAAAAABvxgAAMYBAAAQiMgMcwvnP8sVx9bvAOw/AAAAPxMCAAAAAAAAAcAYAADGAQAAaKjrSJAS5z/LFcfW7wDsPwAAAD8TAgAAAAAAAAHBGAAAxgEAAMLIDoWtGec/yxXH1u8A7D8AAAA/IwIAAAAAAAABwhgAAMYBAAAc6THByiDnP8sVx9bvAOw/AAAAPyMCAAAAAAAAAcMYAADGAQAAzCl4OQUv5z/LFcfW7wDsPwAAAD8zAgAAAAAAAAHEGAAAxgEAAH5qvrE/Pec/yxXH1u8A7D8AAAA/MwIAAAAAAAABxRgAAMYBAAAxqwQqekvnP8sVx9bvAOw/AAAAP0ICAAAAAAAAAcYYAADGAQAA4utKorRZ5z/LFcfW7wDsPwAAAD9CAgAAAAAAAAHHGAAAxgEAADsMbt7RYOc/yxXH1u8A7D8AAAA/UgIAAAAAAAAByBgAAMYBAACTLJEa72fnP8sVx9bvAOw/AAAAP2ICAAAAAAAAAckYAADGAQAA7Uy0Vgxv5z/LFcfW7wDsPwAAAD+wAgAAAAAAAAHKGAAAxgEAAEdt15Ipduc/yxXH1u8A7D8AAAA/DQMAAAAAAAAByxgAAMYBAACfjfrORn3nP8sVx9bvAOw/AAAAPw0DAAAAAAAAAcwYAADGAQAA960dC2SE5z/LFcfW7wDsPwAAAD8dAwAAAAAAAAHNGAAAxgEAAJx2K4fAxOo/ASX6xMvS7D8AAAA/AAAAAAAAAAABzhgAAMYBAAD2lk7D3cvqPwEl+sTL0uw/AAAAPwAAAAAAAAAAAc8YAADGAQAApteUOxja6j+HgWsxyeHsPwAAAD9OAAAAAAAAAAHQGAAAxgEAAAD4t3c14eo/h4FrMcnh7D8AAAA/XgAAAAAAAAAB0RgAAMYBAABkeURoqv3qP4eBazHJ4ew/AAAAP14AAAAAAAAAAdIYAADGAQAAbtqtHAIT6z8L3tydxvDsPwAAAD9tAAAAAAAAAAHTGAAAxgEAAHo7F9FZKOs/C97cncbw7D8AAAA/bQAAAAAAAAAB1BgAAMYBAACQ/ek5CVPrPwve3J3G8Ow/AAAAP30AAAAAAAAAAdUYAADGAQAApL+8orh96z8L3tydxvDsPwAAAD99AAAAAAAAAAHWGAAAxgEAAGJhbM9Koes/C97cncbw7D8AAAA/jQAAAAAAAAAB1xgAAMYBAAB4Iz84+svrPwve3J3G8Ow/AAAAP40AAAAAAAAAAdgYAADGAQAAjuURoan26z8L3tydxvDsPwAAAD+cAAAAAAAAAAHZGAAAxgEAAPBmnpEeE+w/C97cncbw7D8AAAA/nAAAAAAAAAAB2hgAAMYBAABU6CqCky/sPwve3J3G8Ow/AAAAP6wAAAAAAAAAAdsYAADGAQAAXkmUNutE7D8L3tydxvDsPwAAAD+sAAAAAAAAAAHcGAAAxgEAABCK2q4lU+w/h4FrMcnh7D8AAAA/vAAAAAAAAAAB3RgAAMYBAADCyiAnYGHsP4eBazHJ4ew/AAAAP7wAAAAAAAAAAd4YAADGAQAAGutDY31o7D+HgWsxyeHsPwAAAD/LAAAAAAAAAAHfGAAAxgEAAHQLZ5+ab+w/h4FrMcnh7D8AAAA/ywAAAAAAAAAB4BgAAMYBAADOK4rbt3bsPwEl+sTL0uw/AAAAP/oAAAAAAAAAAeEYAADGAQAAJkytF9V97D8BJfrEy9LsPwAAAD8KAQAAAAAAAAHiGAAAxgEAAH5s0FPyhOw/ASX6xMvS7D8AAAA/CgEAAAAAAAAB4xgAAMYBAADYjPOPD4zsPwEl+sTL0uw/AAAAPxkBAAAAAAAAAeQYAADGAQAAis05CEqa7D8BJfrEy9LsPwAAAD8pAQAAAAAAAAHlGAAAxgEAADwOgICEqOw/f8iIWM7D7D8AAAA/KQEAAAAAAAAB5hgAAMYBAADuTsb4vrbsP3/IiFjOw+w/AAAAPzkBAAAAAAAAAecYAADGAQAAoI8McfnE7D9/yIhYzsPsPwAAAD85AQAAAAAAAAHoGAAAxgEAAKrwdSVR2uw/f8iIWM7D7D8AAAA/SAEAAAAAAAAB6RgAAMYBAAC0Ud/ZqO/sP3/IiFjOw+w/AAAAP0gBAAAAAAAAAeoYAADGAQAAvrJIjgAF7T9/yIhYzsPsPwAAAD9YAQAAAAAAAAHrGAAAxgEAAMoTskJYGu0/f8iIWM7D7D8AAAA/WAEAAAAAAAAB7BgAAMYBAAAulT4zzTbtP3/IiFjOw+w/AAAAP2cBAAAAAAAAAe0YAADGAQAAOvan5yRM7T9/yIhYzsPsPwAAAD9nAQAAAAAAAAHuGAAAxgEAAERXEZx8Ye0/f8iIWM7D7D8AAAA/dwEAAAAAAAAB7xgAAMYBAAAA+cDIDoXtP3/IiFjOw+w/AAAAP3cBAAAAAAAAAfAYAADGAQAACloqfWaa7T9/yIhYzsPsPwAAAD+HAQAAAAAAAAHxGAAAxgEAABS7kzG+r+0/f8iIWM7D7D8AAAA/hwEAAAAAAAAB8hgAAMYBAAAgHP3lFcXtP3/IiFjOw+w/AAAAP5YBAAAAAAAAAfMYAADGAQAAKn1mmm3a7T9/yIhYzsPsPwAAAD+WAQAAAAAAAAH0GAAAxgEAAJD+8ori9u0/f8iIWM7D7D8AAAA/pgEAAAAAAAAB9RgAAMYBAACaX1w/OgzuP3/IiFjOw+w/AAAAP6YBAAAAAAAAAfYYAADGAQAApMDF85Eh7j9/yIhYzsPsPwAAAD+2AQAAAAAAAAH3GAAAxgEAAFYBDGzML+4/f8iIWM7D7D8AAAA/tgEAAAAAAAAB+BgAAMYBAAAIQlLkBj7uP3/IiFjOw+w/AAAAP8UBAAAAAAAAAfkYAADGAQAAuoKYXEFM7j9/yIhYzsPsPwAAAD/FAQAAAAAAAAH6GAAAxgEAAGzD3tR7Wu4/f8iIWM7D7D8AAAA/1QEAAAAAAAAB+xgAAMYBAAAeBCVNtmjuP3/IiFjOw+w/AAAAP9UBAAAAAAAAAfwYAADGAQAAdiRIidNv7j9/yIhYzsPsPwAAAD/kAQAAAAAAAAH9GAAAxgEAAChljgEOfu4/f8iIWM7D7D8AAAA/9AEAAAAAAAAB/hgAAMYBAADcpdR5SIzuP3/IiFjOw+w/AAAAP/QBAAAAAAAAAf8YAADGAQAAjOYa8oKa7j9/yIhYzsPsPwAAAD/0AQAAAAAAAAEAGQAAxgEAAD4nYWq9qO4/f8iIWM7D7D8AAAA/BAIAAAAAAAABARkAAMYBAADwZ6fi97buP3/IiFjOw+w/AAAAPwQCAAAAAAAAAQIZAADGAQAAoqjtWjLF7j9/yIhYzsPsPwAAAD8TAgAAAAAAAAEDGQAAxgEAAFTpM9Ns0+4/f8iIWM7D7D8AAAA/EwIAAAAAAAABBBkAAMYBAAAGKnpLp+HuP/trF+zQtOw/AAAAPyMCAAAAAAAAAQUZAADGAQAAtmrAw+Hv7j/7axfs0LTsPwAAAD8jAgAAAAAAAAEGGQAAxgEAAGirBjwc/u4/+2sX7NC07D8AAAA/MwIAAAAAAAABBxkAAMYBAAAc7Ey0VgzvP/trF+zQtOw/AAAAPzMCAAAAAAAAAQgZAADGAQAAJk22aK4h7z/7axfs0LTsPwAAAD9CAgAAAAAAAAEJGQAAxgEAANiN/ODoL+8/+2sX7NC07D8AAAA/UgIAAAAAAAABChkAAMYBAACKzkJZIz7vP/trF+zQtOw/AAAAP1ICAAAAAAAAAQsZAADGAQAAPA+J0V1M7z/7axfs0LTsPwAAAD9SAgAAAAAAAAEMGQAAxgEAAO5Pz0mYWu8/+2sX7NC07D8AAAA/YQIAAAAAAAABDRkAAMYBAABIcPKFtWHvP/trF+zQtOw/AAAAP3ECAAAAAAAAAQ4ZAADGAQAAoJAVwtJo7z/7axfs0LTsPwAAAD9xAgAAAAAAAAEPGQAAxgEAAPiwOP7vb+8/+2sX7NC07D8AAAA/kAIAAAAAAAABEBkAAMYBAABS0Vs6DXfvP/trF+zQtOw/AAAAP6ACAAAAAAAAAREZAADGAQAAqvF+dip+7z/7axfs0LTsPwAAAD+wAgAAAAAAAAESGQAAxgEAAAISorJHhe8/dQ+mf9Ol7D8AAAA/sAIAAAAAAAABExkAAMYBAABcMsXuZIzvP3UPpn/Tpew/AAAAP78CAAAAAAAAARQZAADGAQAAtFLoKoKT7z91D6Z/06XsPwAAAD/PAgAAAAAAAAEVGQAAxgEAAA5zC2efmu8/dQ+mf9Ol7D8AAAA/zwIAAAAAAAABFhkAAMYBAABmky6jvKHvP/OyNBPWluw/AAAAP94CAAAAAAAAARcZAADGAQAAGNR0G/ev7z/zsjQT1pbsPwAAAD/eAgAAAAAAAAEYGQAAxgEAAHL0l1cUt+8/87I0E9aW7D8AAAA/7gIAAAAAAAABGRkAAMYBAADKFLuTMb7vP29Ww6bYh+w/AAAAPx0DAAAAAAAAARoZAADGAQAAiLuXVQIV3T9Tk49fSM/vPwAAAD8AAAAAAAAAAAEbGQAAxgEAANR6Ud3HBt0/U5OPX0jP7z8AAAA/AAAAAAAAAAABHBkAAMYBAAAkOgtljfjcP1OTj19Iz+8/AAAAP14AAAAAAAAAAR0ZAADGAQAAdPnE7FLq3D9Tk49fSM/vPwAAAD9eAAAAAAAAAAEeGQAAxgEAAL64fnQY3Nw/2e8AzEXe7z8AAAA/fQAAAAAAAAABHxkAAMYBAAAOeDj83c3cP9nvAMxF3u8/AAAAP30AAAAAAAAAASAZAADGAQAAqvarC2mx3D/Z7wDMRd7vPwAAAD+NAAAAAAAAAAEhGQAAxgEAAEh1Hxv0lNw/2e8AzEXe7z8AAAA/jQAAAAAAAAABIhkAAMYBAADk85Iqf3jcP9nvAMxF3u8/AAAAP50AAAAAAAAAASMZAADGAQAAfnIGOgpc3D/Z7wDMRd7vPwAAAD+dAAAAAAAAAAEkGQAAxgEAAB7xeUmVP9w/2e8AzEXe7z8AAAA/rAAAAAAAAAABJRkAAMYBAABosDPRWjHcP9nvAMxF3u8/AAAAP6wAAAAAAAAAASYZAADGAQAABi+n4OUU3D/Z7wDMRd7vPwAAAD+8AAAAAAAAAAEnGQAAxgEAAFTuYGirBtw/2e8AzEXe7z8AAAA/vAAAAAAAAAABKBkAAMYBAACirRrwcPjbP9nvAMxF3u8/AAAAP8sAAAAAAAAAASkZAADGAQAAPiyO//vb2z/Z7wDMRd7vPwAAAD/bAAAAAAAAAAEqGQAAxgEAAI7rR4fBzds/2e8AzEXe7z8AAAA/2wAAAAAAAAABKxkAAMYBAADcqgEPh7/bP9nvAMxF3u8/AAAAP9sAAAAAAAAAASwZAADGAQAAeCl1HhKj2z/Z7wDMRd7vPwAAAD/6AAAAAAAAAAEtGQAAxgEAABKo6C2dhts/2e8AzEXe7z8AAAA/+gAAAAAAAAABLhkAAMYBAACwJlw9KGrbP9nvAMxF3u8/AAAAPwoBAAAAAAAAAS8ZAADGAQAATKXPTLNN2z/Z7wDMRd7vPwAAAD8KAQAAAAAAAAEwGQAAxgEAAOgjQ1w+Mds/2e8AzEXe7z8AAAA/GgEAAAAAAAABMRkAAMYBAACGorZryRTbP9nvAMxF3u8/AAAAPxoBAAAAAAAAATIZAADGAQAAIiEqe1T42j/Z7wDMRd7vPwAAAD8pAQAAAAAAAAEzGQAAxgEAAAxfVxKlzdo/2e8AzEXe7z8AAAA/KQEAAAAAAAABNBkAAMYBAACm3cohMLHaP9nvAMxF3u8/AAAAPzkBAAAAAAAAATUZAADGAQAARFw+MbuU2j/Z7wDMRd7vPwAAAD85AQAAAAAAAAE2GQAAxgEAAJIb+LiAhto/2e8AzEXe7z8AAAA/SAEAAAAAAAABNxkAAMYBAADg2rFARnjaP9nvAMxF3u8/AAAAP0gBAAAAAAAAATgZAADGAQAAMJpryAtq2j9Tk49fSM/vPwAAAD9YAQAAAAAAAAE5GQAAxgEAAHxZJVDRW9o/U5OPX0jP7z8AAAA/WAEAAAAAAAABOhkAAMYBAADKGN/Xlk3aP882HvNKwO8/AAAAP2gBAAAAAAAAATsZAADGAQAAZpdS5yEx2j/PNh7zSsDvPwAAAD9oAQAAAAAAAAE8GQAAxgEAAAQWxvasFNo/zzYe80rA7z8AAAA/dwEAAAAAAAABPRkAAMYBAADuU/ON/enZP0varIZNse8/AAAAP3cBAAAAAAAAAT4ZAADGAQAA2pEgJU6/2T9L2qyGTbHvPwAAAD+HAQAAAAAAAAE/GQAAxgEAABCPB0Rkhtk/S9qshk2x7z8AAAA/hwEAAAAAAAABQBkAAMYBAACuDXtT72nZP8V9OxpQou8/AAAAP5cBAAAAAAAAAUEZAADGAQAAmEuo6j8/2T9BIcqtUpPvPwAAAD+XAQAAAAAAAAFCGQAAxgEAAIKJ1YGQFNk/QSHKrVKT7z8AAAA/pgEAAAAAAAABQxkAAMYBAABuxwIZ4enYP0Ehyq1Sk+8/AAAAP6YBAAAAAAAAAUQZAADGAQAApMTpN/ew2D9BIcqtUpPvPwAAAD+2AQAAAAAAAAFFGQAAxgEAAEJDXUeClNg/QSHKrVKT7z8AAAA/tgEAAAAAAAABRhkAAMYBAACOAhfPR4bYP0Ehyq1Sk+8/AAAAP8UBAAAAAAAAAUcZAADGAQAA3sHQVg142D9BIcqtUpPvPwAAAD/FAQAAAAAAAAFIGQAAxgEAACyBit7Sadg/QSHKrVKT7z8AAAA/1QEAAAAAAAABSRkAAMYBAAB4QERmmFvYP0Ehyq1Sk+8/AAAAP9UBAAAAAAAAAUoZAADGAQAAyP/97V1N2D9BIcqtUpPvPwAAAD/lAQAAAAAAAAFLGQAAxgEAABi/t3UjP9g/QSHKrVKT7z8AAAA/5QEAAAAAAAABTBkAAMYBAABifnH96DDYP0Ehyq1Sk+8/AAAAP/QBAAAAAAAAAU0ZAADGAQAAYn5x/egw2D+/xFhBVYTvPwAAAD/0AQAAAAAAAAFOGQAAxgEAALI9K4WuItg/v8RYQVWE7z8AAAA/BAIAAAAAAAABTxkAAMYBAAAC/eQMdBTYP7/EWEFVhO8/AAAAPxQCAAAAAAAAAVAZAADGAQAATryelDkG2D+/xFhBVYTvPwAAAD8UAgAAAAAAAAFRGQAAxgEAAE68npQ5Btg/OWjn1Fd17z8AAAA/IwIAAAAAAAABUhkAAMYBAACce1gc//fXPzlo59RXde8/AAAAPzMCAAAAAAAAAVMZAADGAQAA7DoSpMTp1z+1C3ZoWmbvPwAAAD8zAgAAAAAAAAFUGQAAxgEAADj6yyuK29c/tQt2aFpm7z8AAAA/QgIAAAAAAAABVRkAAMYBAACIuYWzT83XP7ULdmhaZu8/AAAAP0ICAAAAAAAAAVYZAADGAQAA1ng/OxW/1z8zrwT8XFfvPwAAAD9SAgAAAAAAAAFXGQAAxgEAAHL3skqgotc/rVKTj19I7z8AAAA/UgIAAAAAAAABWBkAAMYBAAAMdiZaK4bXPyv2ISNiOe8/AAAAP2ICAAAAAAAAAVkZAADGAQAAqvSZabZp1z+nmbC2ZCrvPwAAAD9iAgAAAAAAAAFaGQAAxgEAAPizU/F7W9c/IT0/Smcb7z8AAAA/cQIAAAAAAAABWxkAAMYBAABGcw15QU3XP53gzd1pDO8/AAAAP3ECAAAAAAAAAVwZAADGAQAAlDLHAAc/1z+VJ+sEb+7uPwAAAD+BAgAAAAAAAAFdGQAAxgEAAOLxgIjMMNc/j24ILHTQ7j8AAAA/gQIAAAAAAAABXhkAAMYBAADi8YCIzDDXP4e1JVN5su4/AAAAP5ECAAAAAAAAAV8ZAADGAQAA4vGAiMww1z99/EJ6fpTuPwAAAD+RAgAAAAAAAAFgGQAAxgEAAOLxgIjMMNc/d0NgoYN27j8AAAA/oAIAAAAAAAABYRkAAMYBAADi8YCIzDDXP22KfciIWO4/AAAAP6ACAAAAAAAAAWIZAADGAQAA4vGAiMww1z9l0ZrvjTruPwAAAD+wAgAAAAAAAAFjGQAAxgEAAOLxgIjMMNc/Xxi4FpMc7j8AAAA/sAIAAAAAAAABZBkAAMYBAACUMscABz/XP1Vf1T2Y/u0/AAAAP78CAAAAAAAAAWUZAADGAQAARnMNeUFN1z9LpvJkneDtPwAAAD+/AgAAAAAAAAFmGQAAxgEAAKr0mWm2adc/yUmB+J/R7T8AAAA/zwIAAAAAAAABZxkAAMYBAAAMdiZaK4bXP0XtD4yiwu0/AAAAP88CAAAAAAAAAWgZAADGAQAAcveySqCi1z+/kJ4fpbPtPwAAAD/fAgAAAAAAAAFpGQAAxgEAADj6yyuK29c/ude7RqqV7T8AAAA/3wIAAAAAAAABahkAAMYBAABOvJ6UOQbYPzN7Stqshu0/AAAAP+4CAAAAAAAAAWsZAADGAQAAYn5x/egw2D+vHtltr3ftPwAAAD/uAgAAAAAAAAFsGQAAxgEAAN7B0FYNeNg/LcJnAbJo7T8AAAA//gIAAAAAAAABbRkAAMYBAABYBTCwMb/YPyMJhSi3Su0/AAAAP/4CAAAAAAAAAW4ZAADGAQAAHghJkRv42D+hrBO8uTvtPwAAAD8OAwAAAAAAAAFvGQAAxgEAAPrMNNu0W9k/G1CiT7ws7T8AAAA/DgMAAAAAAAABcBkAAMYBAAAmUdqsE7HZP5fzMOO+He0/AAAAPx0DAAAAAAAAAXEZAADGAQAABBbG9qwU2j+POk4KxP/sPwAAAD8tAwAAAAAAAAFyGQAAxgEAAMoY39eWTdo/C97cncbw7D8AAAA/LQMAAAAAAAABcxkAAMYBAABEXD4xu5TaP4eBazHJ4ew/AAAAPy0DAAAAAAAAAXQZAADGAQAAvJ+dit/b2j8BJfrEy9LsPwAAAD88AwAAAAAAAAF1GQAAxgEAANJhcPOOBts/ASX6xMvS7D8AAAA/TAMAAAAAAAABdhkAAMYBAADoI0NcPjHbPwEl+sTL0uw/AAAAP0wDAAAAAAAAAXcZAADGAQAATKXPTLNN2z8BJfrEy9LsPwAAAD9MAwAAAAAAAAF4GQAAxgEAALAmXD0oats/ASX6xMvS7D8AAAA/XAMAAAAAAAABeRkAAMYBAAASqOgtnYbbPwEl+sTL0uw/AAAAP1wDAAAAAAAAAXoZAADGAQAAxugupteU2z8BJfrEy9LsPwAAAD9rAwAAAAAAAAF7GQAAxgEAAHgpdR4So9s/ASX6xMvS7D8AAAA/ewMAAAAAAAABfBkAAMYBAAAoaruWTLHbPwEl+sTL0uw/AAAAP3sDAAAAAAAAAX0ZAADGAQAAjutHh8HN2z8BJfrEy9LsPwAAAD+LAwAAAAAAAAF+GQAAxgEAAPBs1Hc26ts/h4FrMcnh7D8AAAA/mgMAAAAAAAABfxkAAMYBAACirRrwcPjbPwve3J3G8Ow/AAAAP5oDAAAAAAAAAYAZAADGAQAAVO5gaKsG3D+POk4KxP/sPwAAAD+qAwAAAAAAAAGBGQAAxgEAAAYvp+DlFNw/jzpOCsT/7D8AAAA/qgMAAAAAAAABghkAAMYBAABosDPRWjHcPxWXv3bBDu0/AAAAP7kDAAAAAAAAAYMZAADGAQAAaLAz0Vox3D+X8zDjvh3tPwAAAD+5AwAAAAAAAAGEGQAAxgEAAM4xwMHPTdw/oawTvLk77T8AAAA/yQMAAAAAAAABhRkAAMYBAAAys0yyRGrcP6dl9pS0We0/AAAAP8kDAAAAAAAAAYYZAADGAQAA5POSKn943D+vHtltr3ftPwAAAD/ZAwAAAAAAAAGHGQAAxgEAAJQ02aK5htw/ude7RqqV7T8AAAA/2QMAAAAAAAABiBkAAMYBAABIdR8b9JTcPz00LbOnpO0/AAAAP+gDAAAAAAAAAYkZAADGAQAA+LVlky6j3D9F7Q+MosLtPwAAAD/oAwAAAAAAAAGKGQAAxgEAAKr2qwtpsdw/yUmB+J/R7T8AAAA/+AMAAAAAAAABixkAAMYBAACq9qsLabHcP9ECZNGa7+0/AAAAP/gDAAAAAAAAAYwZAADGAQAAqvarC2mx3D/Zu0aqlQ3uPwAAAD8IBAAAAAAAAAGNGQAAxgEAAKr2qwtpsdw/4XQpg5Ar7j8AAAA/CAQAAAAAAAABjhkAAMYBAACq9qsLabHcP+stDFyLSe4/AAAAPxcEAAAAAAAAAY8ZAADGAQAAqvarC2mx3D/x5u40hmfuPwAAAD8nBAAAAAAAAAGQGQAAxgEAAKr2qwtpsdw/d0NgoYN27j8AAAA/JwQAAAAAAAABkRkAAMYBAACq9qsLabHcP/mf0Q2Bhe4/AAAAPzYEAAAAAAAAAZIZAADGAQAA+LVlky6j3D99/EJ6fpTuPwAAAD82BAAAAAAAAAGTGQAAxgEAAPi1ZZMuo9w/A1m05nuj7j8AAAA/RgQAAAAAAAABlBkAAMYBAAD4tWWTLqPcP4e1JVN5su4/AAAAP1YEAAAAAAAAAZUZAADGAQAASHUfG/SU3D+HtSVTebLuPwAAAD9WBAAAAAAAAAs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YyMzYuMCwgQ3VsdHVyZT1uZXV0cmFsLCBQdWJsaWNLZXlUb2tlbj0zMWJmMzg1NmFkMzY0ZTM1BQEAAAALSW5rTWF0dGVyVjEEAAAABVNjYWxlDUxpc3RgMStfaXRlbXMMTGlzdGAxK19zaXplD0xpc3RgMStfdmVyc2lvbgAEAAALF1NoYXJlZC5JbmtpbmcuSW5rQXRvbVtdAgAAAAgIAgAAAKrTZD8JAwAAAB4AAAAfAAAABwMAAAAAAQAAACAAAAAECUlua0F0b21WMQIAAAAJBAAAAAkFAAAACQYAAAAJBwAAAAkIAAAACQkAAAAJCgAAAAkLAAAACQwAAAAJDQAAAAkOAAAACQ8AAAAJEAAAAAkRAAAACRIAAAAJEwAAAAkUAAAACRUAAAAJFgAAAAkXAAAACRgAAAAJGQAAAAkaAAAACRsAAAAJHAAAAAkdAAAACR4AAAAJHwAAAAkgAAAACSEAAAANAgUEAAAAC1BlblN0cm9rZVYxBAAAAApBdHRyaWJ1dGVzBVRyYWNlCVN0YXJ0VGltZQRUeXBlBAQABA9QZW5BdHRyaWJ1dGVzVjECAAAACklua1RyYWNlVjECAAAAEAxBY3Rpb25UeXBlVjECAAAAAgAAAAkiAAAACSMAAADTCgAAAAAAAAXc////DEFjdGlvblR5cGVWMQEAAAAHdmFsdWVfXwAIAgAAAAAAAAABBQAAAAQAAAAJJQAAAAkmAAAAEhEAAAAAAAAB2f///9z///8AAAAAAQYAAAAEAAAACSgAAAAJKQAAAP0bAAAAAAAAAdb////c////AAAAAAEHAAAABAAAAAkrAAAACSwAAADgIwAAAAAAAAHT////3P///wAAAAABCAAAAAQAAAAJLgAAAAkvAAAASygAAAAAAAAB0P///9z///8AAAAAAQkAAAAEAAAACTEAAAAJMgAAAFsqAAAAAAAAAc3////c////AAAAAAEKAAAABAAAAAk0AAAACTUAAAATLgAAAAAAAAHK////3P///wAAAAABCwAAAAQAAAAJNwAAAAk4AAAAmTAAAAAAAAABx////9z///8AAAAAAQwAAAAEAAAACToAAAAJOwAAAOUyAAAAAAAAAcT////c////AAAAAAENAAAABAAAAAk9AAAACT4AAACrNgAAAAAAAAHB////3P///wAAAAABDgAAAAQAAAAJQAAAAAlBAAAAuz8AAAAAAAABvv///9z///8AAAAAAQ8AAAAEAAAACUMAAAAJRAAAANpMAAAAAAAAAbv////c////AAAAAAEQAAAABAAAAAlGAAAACUcAAAAwUgAAAAAAAAG4////3P///wAAAAABEQAAAAQAAAAJSQAAAAlKAAAAUFQAAAAAAAABtf///9z///8AAAAAARIAAAAEAAAACUwAAAAJTQAAAELYAAAAAAAAAbL////c////AAAAAAETAAAABAAAAAlPAAAACVAAAABt3QAAAAAAAAGv////3P///wAAAAABFAAAAAQAAAAJUgAAAAlTAAAAFuQAAAAAAAABrP///9z///8AAAAAARUAAAAEAAAACVUAAAAJVgAAAKVrAQAAAAAAAan////c////AAAAAAEWAAAABAAAAAlYAAAACVkAAACVcgEAAAAAAAGm////3P///wAAAAABFwAAAAQAAAAJWwAAAAlcAAAAjY4BAAAAAAABo////9z///8AAAAAARgAAAAEAAAACV4AAAAJXwAAAMeWAQAAAAAAAaD////c////AAAAAAEZAAAABAAAAAlhAAAACWIAAABgnAEAAAAAAAGd////3P///wAAAAABGgAAAAQAAAAJZAAAAAllAAAAIaIBAAAAAAABmv///9z///8AAAAAARsAAAAEAAAACWcAAAAJaAAAAGKoAQAAAAAAAZf////c////AAAAAAEcAAAABAAAAAlqAAAACWsAAACvtgEAAAAAAAGU////3P///wAAAAABHQAAAAQAAAAJbQAAAAluAAAAVLwBAAAAAAABkf///9z///8AAAAAAR4AAAAEAAAACXAAAAAJcQAAACzFAQAAAAAAAY7////c////AAAAAAEfAAAABAAAAAlzAAAACXQAAAA11gEAAAAAAAGL////3P///wAAAAABIAAAAAQAAAAJdgAAAAl3AAAAavEBAAAAAAABiP///9z///8AAAAABSEAAAANQ2xlYXJDYW52YXNWMQIAAAAJU3RhcnRUaW1lBFR5cGUABBAMQWN0aW9uVHlwZVYxAgAAAAIAAADi+gEAAAAAAAGH////3P///wAAAAAFIgAAAA9QZW5BdHRyaWJ1dGVzVjEKAAAAB19jb2xvckEHX2NvbG9yUgdfY29sb3JHB19jb2xvckIKRml0VG9DdXJ2ZQZIZWlnaHQOSWdub3JlUHJlc3N1cmUNSXNIaWdobGlnaHRlcgVTaGFwZQVXaWR0aAAAAAAAAAAABAACAgICAQYBAQxCcnVzaFNoYXBlVjECAAAABgIAAAD/AAAAAAAAAAAAAAhAAAAFhv///wxCcnVzaFNoYXBlVjEBAAAAB3ZhbHVlX18ACAIAAAABAAAAAAAAAAAACEAFIwAAAApJbmtUcmFjZVYxAwAAAA1MaXN0YDErX2l0ZW1zDExpc3RgMStfc2l6ZQ9MaXN0YDErX3ZlcnNpb24EAAAYU2hhcmVkLklua2luZy5JbmtQb2ludFtdAgAAAAgIAgAAAAl7AAAAagAAAGoAAAABJQAAACIAAAD/AAAAAAAAAAAAAAhAAAABhP///4b///8BAAAAAAAAAAAACEABJgAAACMAAAAJfQAAAGgAAABoAAAAASgAAAAiAAAA/wAAAAAAAAAAAAAIQAAAAYL///+G////AQAAAAAAAAAAAAhAASkAAAAjAAAACX8AAABOAAAATgAAAAErAAAAIgAAAP8AAAAAAAAAAAAACEAAAAGA////hv///wEAAAAAAAAAAAAIQAEsAAAAIwAAAAmBAAAAOgAAADoAAAABLgAAACIAAAD/AAAAAAAAAAAAAAhAAAABfv///4b///8BAAAAAAAAAAAACEABLwAAACMAAAAJgwAAABIAAAASAAAAATEAAAAiAAAA/wAAAAAAAAAAAAAIQAAAAXz///+G////AQAAAAAAAAAAAAhAATIAAAAjAAAACYUAAAAtAAAALQAAAAE0AAAAIgAAAP8AAAAAAAAAAAAACEAAAAF6////hv///wEAAAAAAAAAAAAIQAE1AAAAIwAAAAmHAAAAIwAAACMAAAABNwAAACIAAAD/AAAAAAAAAAAAAAhAAAABeP///4b///8BAAAAAAAAAAAACEABOAAAACMAAAAJiQAAABAAAAAQAAAAAToAAAAiAAAA/wAAAAAAAAAAAAAIQAAAAXb///+G////AQAAAAAAAAAAAAhAATsAAAAjAAAACYsAAAAlAAAAJQAAAAE9AAAAIgAAAP8AAAAAAAAAAAAACEAAAAF0////hv///wEAAAAAAAAAAAAIQAE+AAAAIwAAAAmNAAAAcgAAAHIAAAABQAAAACIAAAD/AAAAAAAAAAAAAAhAAAABcv///4b///8BAAAAAAAAAAAACEABQQAAACMAAAAJjwAAAM0AAADNAAAAAUMAAAAiAAAA/wAAAAAAAAAAAAAIQAAAAXD///+G////AQAAAAAAAAAAAAhAAUQAAAAjAAAACZEAAAA9AAAAPQAAAAFGAAAAIgAAAP8AAAAAAAAAAAAACEAAAAFu////hv///wEAAAAAAAAAAAAIQAFHAAAAIwAAAAmTAAAAHgAAAB4AAAABSQAAACIAAAD/AAAAAAAAAAAAAAhAAAABbP///4b///8BAAAAAAAAAAAACEABSgAAACMAAAAJlQAAACYAAAAmAAAAAUwAAAAiAAAA/wAAAAAAAAAAAAAIQAAAAWr///+G////AQAAAAAAAAAAAAhAAU0AAAAjAAAACZcAAABbAAAAWwAAAAFPAAAAIgAAAP8AAAAAAAAAAAAACEAAAAFo////hv///wEAAAAAAAAAAAAIQAFQAAAAIwAAAAmZAAAAjAAAAIwAAAABUgAAACIAAAD/AAAAAAAAAAAAAAhAAAABZv///4b///8BAAAAAAAAAAAACEABUwAAACMAAAAJmwAAAKEAAAChAAAAAVUAAAAiAAAA/wAAAAAAAAAAAAAIQAAAAWT///+G////AQAAAAAAAAAAAAhAAVYAAAAjAAAACZ0AAACkAAAApAAAAAFYAAAAIgAAAP8AAAAAAAAAAAAACEAAAAFi////hv///wEAAAAAAAAAAAAIQAFZAAAAIwAAAAmfAAAAwgAAAMIAAAABWwAAACIAAAD/AAAAAAAAAAAAAAhAAAABYP///4b///8BAAAAAAAAAAAACEABXAAAACMAAAAJoQAAAH8AAAB/AAAAAV4AAAAiAAAA/wAAAAAAAAAAAAAIQAAAAV7///+G////AQAAAAAAAAAAAAhAAV8AAAAjAAAACaMAAAAaAAAAGgAAAAFhAAAAIgAAAP8AAAAAAAAAAAAACEAAAAFc////hv///wEAAAAAAAAAAAAIQAFiAAAAIwAAAAmlAAAAPAAAADwAAAABZAAAACIAAAD/AAAAAAAAAAAAAAhAAAABWv///4b///8BAAAAAAAAAAAACEABZQAAACMAAAAJpwAAAE8AAABPAAAAAWcAAAAiAAAA/wAAAAAAAAAAAAAIQAAAAVj///+G////AQAAAAAAAAAAAAhAAWgAAAAjAAAACakAAAA3AAAANwAAAAFqAAAAIgAAAP8AAAAAAAAAAAAACEAAAAFW////hv///wEAAAAAAAAAAAAIQAFrAAAAIwAAAAmrAAAAPgAAAD4AAAABbQAAACIAAAD/AAAAAAAAAAAAAAhAAAABVP///4b///8BAAAAAAAAAAAACEABbgAAACMAAAAJrQAAAKkAAACpAAAAAXAAAAAiAAAA/wAAAAAAAAAAAAAIQAAAAVL///+G////AQAAAAAAAAAAAAhAAXEAAAAjAAAACa8AAACoAAAAqAAAAAFzAAAAIgAAAP8AAAAAAAAAAAAACEAAAAFQ////hv///wEAAAAAAAAAAAAIQAF0AAAAIwAAAAmxAAAALAAAACwAAAABdgAAACIAAAD/AAAAAAAAAAAAAAhAAAABTv///4b///8BAAAAAAAAAAAACEABdwAAACMAAAAJswAAAFcAAABXAAAAB3sAAAAAAQAAAIAAAAAECklua1BvaW50VjECAAAACbQAAAAJtQAAAAm2AAAACbcAAAAJuAAAAAm5AAAACboAAAAJuwAAAAm8AAAACb0AAAAJvgAAAAm/AAAACcAAAAAJwQAAAAnCAAAACcMAAAAJxAAAAAnFAAAACcYAAAAJxwAAAAnIAAAACckAAAAJygAAAAnLAAAACcwAAAAJzQAAAAnOAAAACc8AAAAJ0AAAAAnRAAAACdIAAAAJ0wAAAAnUAAAACdUAAAAJ1gAAAAnXAAAACdgAAAAJ2QAAAAnaAAAACdsAAAAJ3AAAAAndAAAACd4AAAAJ3wAAAAngAAAACeEAAAAJ4gAAAAnjAAAACeQAAAAJ5QAAAAnmAAAACecAAAAJ6AAAAAnpAAAACeoAAAAJ6wAAAAnsAAAACe0AAAAJ7gAAAAnvAAAACfAAAAAJ8QAAAAnyAAAACfMAAAAJ9AAAAAn1AAAACfYAAAAJ9wAAAAn4AAAACfkAAAAJ+gAAAAn7AAAACfwAAAAJ/QAAAAn+AAAACf8AAAAJAAEAAAkBAQAACQIBAAAJAwEAAAkEAQAACQUBAAAJBgEAAAkHAQAACQgBAAAJCQEAAAkKAQAACQsBAAAJDAEAAAkNAQAACQ4BAAAJDwEAAAkQAQAACREBAAAJEgEAAAkTAQAACRQBAAAJFQEAAAkWAQAACRcBAAAJGAEAAAkZAQAACRoBAAAJGwEAAAkcAQAACR0BAAANFgd9AAAAAAEAAACAAAAABApJbmtQb2ludFYxAgAAAAkeAQAACR8BAAAJIAEAAAkhAQAACSIBAAAJIwEAAAkkAQAACSUBAAAJJgEAAAknAQAACSgBAAAJKQEAAAkqAQAACSsBAAAJLAEAAAktAQAACS4BAAAJLwEAAAkwAQAACTEBAAAJMgEAAAkzAQAACTQBAAAJNQEAAAk2AQAACTcBAAAJOAEAAAk5AQAACToBAAAJOwEAAAk8AQAACT0BAAAJPgEAAAk/AQAACUABAAAJQQEAAAlCAQAACUMBAAAJRAEAAAlFAQAACUYBAAAJRwEAAAlIAQAACUkBAAAJSgEAAAlLAQAACUwBAAAJTQEAAAlOAQAACU8BAAAJUAEAAAlRAQAACVIBAAAJUwEAAAlUAQAACVUBAAAJVgEAAAlXAQAACVgBAAAJWQEAAAlaAQAACVsBAAAJXAEAAAldAQAACV4BAAAJXwEAAAlgAQAACWEBAAAJYgEAAAljAQAACWQBAAAJZQEAAAlmAQAACWcBAAAJaAEAAAlpAQAACWoBAAAJawEAAAlsAQAACW0BAAAJbgEAAAlvAQAACXABAAAJcQEAAAlyAQAACXMBAAAJdAEAAAl1AQAACXYBAAAJdwEAAAl4AQAACXkBAAAJegEAAAl7AQAACXwBAAAJfQEAAAl+AQAACX8BAAAJgAEAAAmBAQAACYIBAAAJgwEAAAmEAQAACYUBAAANGAd/AAAAAAEAAACAAAAABApJbmtQb2ludFYxAgAAAAmGAQAACYcBAAAJiAEAAAmJAQAACYoBAAAJiwEAAAmMAQAACY0BAAAJjgEAAAmPAQAACZABAAAJkQEAAAmSAQAACZMBAAAJlAEAAAmVAQAACZYBAAAJlwEAAAmYAQAACZkBAAAJmgEAAAmbAQAACZwBAAAJnQEAAAmeAQAACZ8BAAAJoAEAAAmhAQAACaIBAAAJowEAAAmkAQAACaUBAAAJpgEAAAmnAQAACagBAAAJqQEAAAmqAQAACasBAAAJrAEAAAmtAQAACa4BAAAJrwEAAAmwAQAACbEBAAAJsgEAAAmzAQAACbQBAAAJtQEAAAm2AQAACbcBAAAJuAEAAAm5AQAACboBAAAJuwEAAAm8AQAACb0BAAAJvgEAAAm/AQAACcABAAAJwQEAAAnCAQAACcMBAAAJxAEAAAnFAQAACcYBAAAJxwEAAAnIAQAACckBAAAJygEAAAnLAQAACcwBAAAJzQEAAAnOAQAACc8BAAAJ0AEAAAnRAQAACdIBAAAJ0wEAAA0yB4EAAAAAAQAAAEAAAAAECklua1BvaW50VjECAAAACdQBAAAJ1QEAAAnWAQAACdcBAAAJ2AEAAAnZAQAACdoBAAAJ2wEAAAncAQAACd0BAAAJ3gEAAAnfAQAACeABAAAJ4QEAAAniAQAACeMBAAAJ5AEAAAnlAQAACeYBAAAJ5wEAAAnoAQAACekBAAAJ6gEAAAnrAQAACewBAAAJ7QEAAAnuAQAACe8BAAAJ8AEAAAnxAQAACfIBAAAJ8wEAAAn0AQAACfUBAAAJ9gEAAAn3AQAACfgBAAAJ+QEAAAn6AQAACfsBAAAJ/AEAAAn9AQAACf4BAAAJ/wEAAAkAAgAACQECAAAJAgIAAAkDAgAACQQCAAAJBQIAAAkGAgAACQcCAAAJCAIAAAkJAgAACQoCAAAJCwIAAAkMAgAACQ0CAAANBgeDAAAAAAEAAAAgAAAABApJbmtQb2ludFYxAgAAAAkOAgAACQ8CAAAJEAIAAAkRAgAACRICAAAJEwIAAAkUAgAACRUCAAAJFgIAAAkXAgAACRgCAAAJGQIAAAkaAgAACRsCAAAJHAIAAAkdAgAACR4CAAAJHwIAAA0OB4UAAAAAAQAAAEAAAAAECklua1BvaW50VjECAAAACSACAAAJIQIAAAkiAgAACSMCAAAJJAIAAAklAgAACSYCAAAJJwIAAAkoAgAACSkCAAAJKgIAAAkrAgAACSwCAAAJLQIAAAkuAgAACS8CAAAJMAIAAAkxAgAACTICAAAJMwIAAAk0AgAACTUCAAAJNgIAAAk3AgAACTgCAAAJOQIAAAk6AgAACTsCAAAJPAIAAAk9AgAACT4CAAAJPwIAAAlAAgAACUECAAAJQgIAAAlDAgAACUQCAAAJRQIAAAlGAgAACUcCAAAJSAIAAAlJAgAACUoCAAAJSwIAAAlMAgAADRMHhwAAAAABAAAAQAAAAAQKSW5rUG9pbnRWMQIAAAAJTQIAAAlOAgAACU8CAAAJUAIAAAlRAgAACVICAAAJUwIAAAlUAgAACVUCAAAJVgIAAAlXAgAACVgCAAAJWQIAAAlaAgAACVsCAAAJXAIAAAldAgAACV4CAAAJXwIAAAlgAgAACWECAAAJYgIAAAljAgAACWQCAAAJZQIAAAlmAgAACWcCAAAJaAIAAAlpAgAACWoCAAAJawIAAAlsAgAACW0CAAAJbgIAAAlvAgAADR0HiQAAAAABAAAAEAAAAAQKSW5rUG9pbnRWMQIAAAAJcAIAAAlxAgAACXICAAAJcwIAAAl0AgAACXUCAAAJdgIAAAl3AgAACXgCAAAJeQIAAAl6AgAACXsCAAAJfAIAAAl9AgAACX4CAAAJfwIAAAeLAAAAAAEAAABAAAAABApJbmtQb2ludFYxAgAAAAmAAgAACYECAAAJggIAAAmDAgAACYQCAAAJhQIAAAmGAgAACYcCAAAJiAIAAAmJAgAACYoCAAAJiwIAAAmMAgAACY0CAAAJjgIAAAmPAgAACZACAAAJkQIAAAmSAgAACZMCAAAJlAIAAAmVAgAACZYCAAAJlwIAAAmYAgAACZkCAAAJmgIAAAmbAgAACZwCAAAJnQIAAAmeAgAACZ8CAAAJoAIAAAmhAgAACaICAAAJowIAAAmkAgAADRsHjQAAAAABAAAAgAAAAAQKSW5rUG9pbnRWMQIAAAAJpQIAAAmmAgAACacCAAAJqAIAAAmpAgAACaoCAAAJqwIAAAmsAgAACa0CAAAJrgIAAAmvAgAACbACAAAJsQIAAAmyAgAACbMCAAAJtAIAAAm1AgAACbYCAAAJtwIAAAm4AgAACbkCAAAJugIAAAm7AgAACbwCAAAJvQIAAAm+AgAACb8CAAAJwAIAAAnBAgAACcICAAAJwwIAAAnEAgAACcUCAAAJxgIAAAnHAgAACcgCAAAJyQIAAAnKAgAACcsCAAAJzAIAAAnNAgAACc4CAAAJzwIAAAnQAgAACdECAAAJ0gIAAAnTAgAACdQCAAAJ1QIAAAnWAgAACdcCAAAJ2AIAAAnZAgAACdoCAAAJ2wIAAAncAgAACd0CAAAJ3gIAAAnfAgAACeACAAAJ4QIAAAniAgAACeMCAAAJ5AIAAAnlAgAACeYCAAAJ5wIAAAnoAgAACekCAAAJ6gIAAAnrAgAACewCAAAJ7QIAAAnuAgAACe8CAAAJ8AIAAAnxAgAACfICAAAJ8wIAAAn0AgAACfUCAAAJ9gIAAAn3AgAACfgCAAAJ+QIAAAn6AgAACfsCAAAJ/AIAAAn9AgAACf4CAAAJ/wIAAAkAAwAACQEDAAAJAgMAAAkDAwAACQQDAAAJBQMAAAkGAwAACQcDAAAJCAMAAAkJAwAACQoDAAAJCwMAAAkMAwAACQ0DAAAJDgMAAAkPAwAACRADAAAJEQMAAAkSAwAACRMDAAAJFAMAAAkVAwAACRYDAAANDgePAAAAAAEAAAAAAQAABApJbmtQb2ludFYxAgAAAAkXAwAACRgDAAAJGQMAAAkaAwAACRsDAAAJHAMAAAkdAwAACR4DAAAJHwMAAAkgAwAACSEDAAAJIgMAAAkjAwAACSQDAAAJJQMAAAkmAwAACScDAAAJKAMAAAkpAwAACSoDAAAJKwMAAAksAwAACS0DAAAJLgMAAAkvAwAACTADAAAJMQMAAAkyAwAACTMDAAAJNAMAAAk1AwAACTYDAAAJNwMAAAk4AwAACTkDAAAJOgMAAAk7AwAACTwDAAAJPQMAAAk+AwAACT8DAAAJQAMAAAlBAwAACUIDAAAJQwMAAAlEAwAACUUDAAAJRgMAAAlHAwAACUgDAAAJSQMAAAlKAwAACUsDAAAJTAMAAAlNAwAACU4DAAAJTwMAAAlQAwAACVEDAAAJUgMAAAlTAwAACVQDAAAJVQMAAAlWAwAACVcDAAAJWAMAAAlZAwAACVoDAAAJWwMAAAlcAwAACV0DAAAJXgMAAAlfAwAACWADAAAJYQMAAAliAwAACWMDAAAJZAMAAAllAwAACWYDAAAJZwMAAAloAwAACWkDAAAJagMAAAlrAwAACWwDAAAJbQMAAAluAwAACW8DAAAJcAMAAAlxAwAACXIDAAAJcwMAAAl0AwAACXUDAAAJdgMAAAl3AwAACXgDAAAJeQMAAAl6AwAACXsDAAAJfAMAAAl9AwAACX4DAAAJfwMAAAmAAwAACYEDAAAJggMAAAmDAwAACYQDAAAJhQMAAAmGAwAACYcDAAAJiAMAAAmJAwAACYoDAAAJiwMAAAmMAwAACY0DAAAJjgMAAAmPAwAACZADAAAJkQMAAAmSAwAACZMDAAAJlAMAAAmVAwAACZYDAAAJlwMAAAmYAwAACZkDAAAJmgMAAAmbAwAACZwDAAAJnQMAAAmeAwAACZ8DAAAJoAMAAAmhAwAACaIDAAAJowMAAAmkAwAACaUDAAAJpgMAAAmnAwAACagDAAAJqQMAAAmqAwAACasDAAAJrAMAAAmtAwAACa4DAAAJrwMAAAmwAwAACbEDAAAJsgMAAAmzAwAACbQDAAAJtQMAAAm2AwAACbcDAAAJuAMAAAm5AwAACboDAAAJuwMAAAm8AwAACb0DAAAJvgMAAAm/AwAACcADAAAJwQMAAAnCAwAACcMDAAAJxAMAAAnFAwAACcYDAAAJxwMAAAnIAwAACckDAAAJygMAAAnLAwAACcwDAAAJzQMAAAnOAwAACc8DAAAJ0AMAAAnRAwAACdIDAAAJ0wMAAAnUAwAACdUDAAAJ1gMAAAnXAwAACdgDAAAJ2QMAAAnaAwAACdsDAAAJ3AMAAAndAwAACd4DAAAJ3wMAAAngAwAACeEDAAAJ4gMAAAnjAwAADTMHkQAAAAABAAAAQAAAAAQKSW5rUG9pbnRWMQIAAAAJ5AMAAAnlAwAACeYDAAAJ5wMAAAnoAwAACekDAAAJ6gMAAAnrAwAACewDAAAJ7QMAAAnuAwAACe8DAAAJ8AMAAAnxAwAACfIDAAAJ8wMAAAn0AwAACfUDAAAJ9gMAAAn3AwAACfgDAAAJ+QMAAAn6AwAACfsDAAAJ/AMAAAn9AwAACf4DAAAJ/wMAAAkABAAACQEEAAAJAgQAAAkDBAAACQQEAAAJBQQAAAkGBAAACQcEAAAJCAQAAAkJBAAACQoEAAAJCwQAAAkMBAAACQ0EAAAJDgQAAAkPBAAACRAEAAAJEQQAAAkSBAAACRMEAAAJFAQAAAkVBAAACRYEAAAJFwQAAAkYBAAACRkEAAAJGgQAAAkbBAAACRwEAAAJHQQAAAkeBAAACR8EAAAJIAQAAA0DB5MAAAAAAQAAACAAAAAECklua1BvaW50VjECAAAACSEEAAAJIgQAAAkjBAAACSQEAAAJJQQAAAkmBAAACScEAAAJKAQAAAkpBAAACSoEAAAJKwQAAAksBAAACS0EAAAJLgQAAAkvBAAACTAEAAAJMQQAAAkyBAAACTMEAAAJNAQAAAk1BAAACTYEAAAJNwQAAAk4BAAACTkEAAAJOgQAAAk7BAAACTwEAAAJPQQAAAk+BAAADQIHlQAAAAABAAAAQAAAAAQKSW5rUG9pbnRWMQIAAAAJPwQAAAlABAAACUEEAAAJQgQAAAlDBAAACUQEAAAJRQQAAAlGBAAACUcEAAAJSAQAAAlJBAAACUoEAAAJSwQAAAlMBAAACU0EAAAJTgQAAAlPBAAACVAEAAAJUQQAAAlSBAAACVMEAAAJVAQAAAlVBAAACVYEAAAJVwQAAAlYBAAACVkEAAAJWgQAAAlbBAAACVwEAAAJXQQAAAleBAAACV8EAAAJYAQAAAlhBAAACWIEAAAJYwQAAAlkBAAADRoHlwAAAAABAAAAgAAAAAQKSW5rUG9pbnRWMQIAAAAJZQQAAAlmBAAACWcEAAAJaAQAAAlpBAAACWoEAAAJawQAAAlsBAAACW0EAAAJbgQAAAlvBAAACXAEAAAJcQQAAAlyBAAACXMEAAAJdAQAAAl1BAAACXYEAAAJdwQAAAl4BAAACXkEAAAJegQAAAl7BAAACXwEAAAJfQQAAAl+BAAACX8EAAAJgAQAAAmBBAAACYIEAAAJgwQAAAmEBAAACYUEAAAJhgQAAAmHBAAACYgEAAAJiQQAAAmKBAAACYsEAAAJjAQAAAmNBAAACY4EAAAJjwQAAAmQBAAACZEEAAAJkgQAAAmTBAAACZQEAAAJlQQAAAmWBAAACZcEAAAJmAQAAAmZBAAACZoEAAAJmwQAAAmcBAAACZ0EAAAJngQAAAmfBAAACaAEAAAJoQQAAAmiBAAACaMEAAAJpAQAAAmlBAAACaYEAAAJpwQAAAmoBAAACakEAAAJqgQAAAmrBAAACawEAAAJrQQAAAmuBAAACa8EAAAJsAQAAAmxBAAACbIEAAAJswQAAAm0BAAACbUEAAAJtgQAAAm3BAAACbgEAAAJuQQAAAm6BAAACbsEAAAJvAQAAAm9BAAACb4EAAAJvwQAAA0lB5kAAAAAAQAAAAABAAAECklua1BvaW50VjECAAAACcAEAAAJwQQAAAnCBAAACcMEAAAJxAQAAAnFBAAACcYEAAAJxwQAAAnIBAAACckEAAAJygQAAAnLBAAACcwEAAAJzQQAAAnOBAAACc8EAAAJ0AQAAAnRBAAACdIEAAAJ0wQAAAnUBAAACdUEAAAJ1gQAAAnXBAAACdgEAAAJ2QQAAAnaBAAACdsEAAAJ3AQAAAndBAAACd4EAAAJ3wQAAAngBAAACeEEAAAJ4gQAAAnjBAAACeQEAAAJ5QQAAAnmBAAACecEAAAJ6AQAAAnpBAAACeoEAAAJ6wQAAAnsBAAACe0EAAAJ7gQAAAnvBAAACfAEAAAJ8QQAAAnyBAAACfMEAAAJ9AQAAAn1BAAACfYEAAAJ9wQAAAn4BAAACfkEAAAJ+gQAAAn7BAAACfwEAAAJ/QQAAAn+BAAACf8EAAAJAAUAAAkBBQAACQIFAAAJAwUAAAkEBQAACQUFAAAJBgUAAAkHBQAACQgFAAAJCQUAAAkKBQAACQsFAAAJDAUAAAkNBQAACQ4FAAAJDwUAAAkQBQAACREFAAAJEgUAAAkTBQAACRQFAAAJFQUAAAkWBQAACRcFAAAJGAUAAAkZBQAACRoFAAAJGwUAAAkcBQAACR0FAAAJHgUAAAkfBQAACSAFAAAJIQUAAAkiBQAACSMFAAAJJAUAAAklBQAACSYFAAAJJwUAAAkoBQAACSkFAAAJKgUAAAkrBQAACSwFAAAJLQUAAAkuBQAACS8FAAAJMAUAAAkxBQAACTIFAAAJMwUAAAk0BQAACTUFAAAJNgUAAAk3BQAACTgFAAAJOQUAAAk6BQAACTsFAAAJPAUAAAk9BQAACT4FAAAJPwUAAAlABQAACUEFAAAJQgUAAAlDBQAACUQFAAAJRQUAAAlGBQAACUcFAAAJSAUAAAlJBQAACUoFAAAJSwUAAA10B5sAAAAAAQAAAAABAAAECklua1BvaW50VjECAAAACUwFAAAJTQUAAAlOBQAACU8FAAAJUAUAAAlRBQAACVIFAAAJUwUAAAlUBQAACVUFAAAJVgUAAAlXBQAACVgFAAAJWQUAAAlaBQAACVsFAAAJXAUAAAldBQAACV4FAAAJXwUAAAlgBQAACWEFAAAJYgUAAAljBQAACWQFAAAJZQUAAAlmBQAACWcFAAAJaAUAAAlpBQAACWoFAAAJawUAAAlsBQAACW0FAAAJbgUAAAlvBQAACXAFAAAJcQUAAAlyBQAACXMFAAAJdAUAAAl1BQAACXYFAAAJdwUAAAl4BQAACXkFAAAJegUAAAl7BQAACXwFAAAJfQUAAAl+BQAACX8FAAAJgAUAAAmBBQAACYIFAAAJgwUAAAmEBQAACYUFAAAJhgUAAAmHBQAACYgFAAAJiQUAAAmKBQAACYsFAAAJjAUAAAmNBQAACY4FAAAJjwUAAAmQBQAACZEFAAAJkgUAAAmTBQAACZQFAAAJlQUAAAmWBQAACZcFAAAJmAUAAAmZBQAACZoFAAAJmwUAAAmcBQAACZ0FAAAJngUAAAmfBQAACaAFAAAJoQUAAAmiBQAACaMFAAAJpAUAAAmlBQAACaYFAAAJpwUAAAmoBQAACakFAAAJqgUAAAmrBQAACawFAAAJrQUAAAmuBQAACa8FAAAJsAUAAAmxBQAACbIFAAAJswUAAAm0BQAACbUFAAAJtgUAAAm3BQAACbgFAAAJuQUAAAm6BQAACbsFAAAJvAUAAAm9BQAACb4FAAAJvwUAAAnABQAACcEFAAAJwgUAAAnDBQAACcQFAAAJxQUAAAnGBQAACccFAAAJyAUAAAnJBQAACcoFAAAJywUAAAnMBQAACc0FAAAJzgUAAAnPBQAACdAFAAAJ0QUAAAnSBQAACdMFAAAJ1AUAAAnVBQAACdYFAAAJ1wUAAAnYBQAACdkFAAAJ2gUAAAnbBQAACdwFAAAJ3QUAAAneBQAACd8FAAAJ4AUAAAnhBQAACeIFAAAJ4wUAAAnkBQAACeUFAAAJ5gUAAAnnBQAACegFAAAJ6QUAAAnqBQAACesFAAAJ7AUAAA1fB50AAAAAAQAAAAABAAAECklua1BvaW50VjECAAAACe0FAAAJ7gUAAAnvBQAACfAFAAAJ8QUAAAnyBQAACfMFAAAJ9AUAAAn1BQAACfYFAAAJ9wUAAAn4BQAACfkFAAAJ+gUAAAn7BQAACfwFAAAJ/QUAAAn+BQAACf8FAAAJAAYAAAkBBgAACQIGAAAJAwYAAAkEBgAACQUGAAAJBgYAAAkHBgAACQgGAAAJCQYAAAkKBgAACQsGAAAJDAYAAAkNBgAACQ4GAAAJDwYAAAkQBgAACREGAAAJEgYAAAkTBgAACRQGAAAJFQYAAAkWBgAACRcGAAAJGAYAAAkZBgAACRoGAAAJGwYAAAkcBgAACR0GAAAJHgYAAAkfBgAACSAGAAAJIQYAAAkiBgAACSMGAAAJJAYAAAklBgAACSYGAAAJJwYAAAkoBgAACSkGAAAJKgYAAAkrBgAACSwGAAAJLQYAAAkuBgAACS8GAAAJMAYAAAkxBgAACTIGAAAJMwYAAAk0BgAACTUGAAAJNgYAAAk3BgAACTgGAAAJOQYAAAk6BgAACTsGAAAJPAYAAAk9BgAACT4GAAAJPwYAAAlABgAACUEGAAAJQgYAAAlDBgAACUQGAAAJRQYAAAlGBgAACUcGAAAJSAYAAAlJBgAACUoGAAAJSwYAAAlMBgAACU0GAAAJTgYAAAlPBgAACVAGAAAJUQYAAAlSBgAACVMGAAAJVAYAAAlVBgAACVYGAAAJVwYAAAlYBgAACVkGAAAJWgYAAAlbBgAACVwGAAAJXQYAAAleBgAACV8GAAAJYAYAAAlhBgAACWIGAAAJYwYAAAlkBgAACWUGAAAJZgYAAAlnBgAACWgGAAAJaQYAAAlqBgAACWsGAAAJbAYAAAltBgAACW4GAAAJbwYAAAlwBgAACXEGAAAJcgYAAAlzBgAACXQGAAAJdQYAAAl2BgAACXcGAAAJeAYAAAl5BgAACXoGAAAJewYAAAl8BgAACX0GAAAJfgYAAAl/BgAACYAGAAAJgQYAAAmCBgAACYMGAAAJhAYAAAmFBgAACYYGAAAJhwYAAAmIBgAACYkGAAAJigYAAAmLBgAACYwGAAAJjQYAAAmOBgAACY8GAAAJkAYAAA1cB58AAAAAAQAAAAABAAAECklua1BvaW50VjECAAAACZEGAAAJkgYAAAmTBgAACZQGAAAJlQYAAAmWBgAACZcGAAAJmAYAAAmZBgAACZoGAAAJmwYAAAmcBgAACZ0GAAAJngYAAAmfBgAACaAGAAAJoQYAAAmiBgAACaMGAAAJpAYAAAmlBgAACaYGAAAJpwYAAAmoBgAACakGAAAJqgYAAAmrBgAACawGAAAJrQYAAAmuBgAACa8GAAAJsAYAAAmxBgAACbIGAAAJswYAAAm0BgAACbUGAAAJtgYAAAm3BgAACbgGAAAJuQYAAAm6BgAACbsGAAAJvAYAAAm9BgAACb4GAAAJvwYAAAnABgAACcEGAAAJwgYAAAnDBgAACcQGAAAJxQYAAAnGBgAACccGAAAJyAYAAAnJBgAACcoGAAAJywYAAAnMBgAACc0GAAAJzgYAAAnPBgAACdAGAAAJ0QYAAAnSBgAACdMGAAAJ1AYAAAnVBgAACdYGAAAJ1wYAAAnYBgAACdkGAAAJ2gYAAAnbBgAACdwGAAAJ3QYAAAneBgAACd8GAAAJ4AYAAAnhBgAACeIGAAAJ4wYAAAnkBgAACeUGAAAJ5gYAAAnnBgAACegGAAAJ6QYAAAnqBgAACesGAAAJ7AYAAAntBgAACe4GAAAJ7wYAAAnwBgAACfEGAAAJ8gYAAAnzBgAACfQGAAAJ9QYAAAn2BgAACfcGAAAJ+AYAAAn5BgAACfoGAAAJ+wYAAAn8BgAACf0GAAAJ/gYAAAn/BgAACQAHAAAJAQcAAAkCBwAACQMHAAAJBAcAAAkFBwAACQYHAAAJBwcAAAkIBwAACQkHAAAJCgcAAAkLBwAACQwHAAAJDQcAAAkOBwAACQ8HAAAJEAcAAAkRBwAACRIHAAAJEwcAAAkUBwAACRUHAAAJFgcAAAkXBwAACRgHAAAJGQcAAAkaBwAACRsHAAAJHAcAAAkdBwAACR4HAAAJHwcAAAkgBwAACSEHAAAJIgcAAAkjBwAACSQHAAAJJQcAAAkmBwAACScHAAAJKAcAAAkpBwAACSoHAAAJKwcAAAksBwAACS0HAAAJLgcAAAkvBwAACTAHAAAJMQcAAAkyBwAACTMHAAAJNAcAAAk1BwAACTYHAAAJNwcAAAk4BwAACTkHAAAJOgcAAAk7BwAACTwHAAAJPQcAAAk+BwAACT8HAAAJQAcAAAlBBwAACUIHAAAJQwcAAAlEBwAACUUHAAAJRgcAAAlHBwAACUgHAAAJSQcAAAlKBwAACUsHAAAJTAcAAAlNBwAACU4HAAAJTwcAAAlQBwAACVEHAAAJUgcAAA0+B6EAAAAAAQAAAIAAAAAECklua1BvaW50VjECAAAACVMHAAAJVAcAAAlVBwAACVYHAAAJVwcAAAlYBwAACVkHAAAJWgcAAAlbBwAACVwHAAAJXQcAAAleBwAACV8HAAAJYAcAAAlhBwAACWIHAAAJYwcAAAlkBwAACWUHAAAJZgcAAAlnBwAACWgHAAAJaQcAAAlqBwAACWsHAAAJbAcAAAltBwAACW4HAAAJbwcAAAlwBwAACXEHAAAJcgcAAAlzBwAACXQHAAAJdQcAAAl2BwAACXcHAAAJeAcAAAl5BwAACXoHAAAJewcAAAl8BwAACX0HAAAJfgcAAAl/BwAACYAHAAAJgQcAAAmCBwAACYMHAAAJhAcAAAmFBwAACYYHAAAJhwcAAAmIBwAACYkHAAAJigcAAAmLBwAACYwHAAAJjQcAAAmOBwAACY8HAAAJkAcAAAmRBwAACZIHAAAJkwcAAAmUBwAACZUHAAAJlgcAAAmXBwAACZgHAAAJmQcAAAmaBwAACZsHAAAJnAcAAAmdBwAACZ4HAAAJnwcAAAmgBwAACaEHAAAJogcAAAmjBwAACaQHAAAJpQcAAAmmBwAACacHAAAJqAcAAAmpBwAACaoHAAAJqwcAAAmsBwAACa0HAAAJrgcAAAmvBwAACbAHAAAJsQcAAAmyBwAACbMHAAAJtAcAAAm1BwAACbYHAAAJtwcAAAm4BwAACbkHAAAJugcAAAm7BwAACbwHAAAJvQcAAAm+BwAACb8HAAAJwAcAAAnBBwAACcIHAAAJwwcAAAnEBwAACcUHAAAJxgcAAAnHBwAACcgHAAAJyQcAAAnKBwAACcsHAAAJzAcAAAnNBwAACc4HAAAJzwcAAAnQBwAACdEHAAAKB6MAAAAAAQAAACAAAAAECklua1BvaW50VjECAAAACdIHAAAJ0wcAAAnUBwAACdUHAAAJ1gcAAAnXBwAACdgHAAAJ2QcAAAnaBwAACdsHAAAJ3AcAAAndBwAACd4HAAAJ3wcAAAngBwAACeEHAAAJ4gcAAAnjBwAACeQHAAAJ5QcAAAnmBwAACecHAAAJ6AcAAAnpBwAACeoHAAAJ6wcAAA0GB6UAAAAAAQAAAEAAAAAECklua1BvaW50VjECAAAACewHAAAJ7QcAAAnuBwAACe8HAAAJ8AcAAAnxBwAACfIHAAAJ8wcAAAn0BwAACfUHAAAJ9gcAAAn3BwAACfgHAAAJ+QcAAAn6BwAACfsHAAAJ/AcAAAn9BwAACf4HAAAJ/wcAAAkACAAACQEIAAAJAggAAAkDCAAACQQIAAAJBQgAAAkGCAAACQcIAAAJCAgAAAkJCAAACQoIAAAJCwgAAAkMCAAACQ0IAAAJDggAAAkPCAAACRAIAAAJEQgAAAkSCAAACRMIAAAJFAgAAAkVCAAACRYIAAAJFwgAAAkYCAAACRkIAAAJGggAAAkbCAAACRwIAAAJHQgAAAkeCAAACR8IAAAJIAgAAAkhCAAACSIIAAAJIwgAAAkkCAAACSUIAAAJJggAAAknCAAADQQHpwAAAAABAAAAgAAAAAQKSW5rUG9pbnRWMQIAAAAJKAgAAAkpCAAACSoIAAAJKwgAAAksCAAACS0IAAAJLggAAAkvCAAACTAIAAAJMQgAAAkyCAAACTMIAAAJNAgAAAk1CAAACTYIAAAJNwgAAAk4CAAACTkIAAAJOggAAAk7CAAACTwIAAAJPQgAAAk+CAAACT8IAAAJQAgAAAlBCAAACUIIAAAJQwgAAAlECAAACUUIAAAJRggAAAlHCAAACUgIAAAJSQgAAAlKCAAACUsIAAAJTAgAAAlNCAAACU4IAAAJTwgAAAlQCAAACVEIAAAJUggAAAlTCAAACVQIAAAJVQgAAAlWCAAACVcIAAAJWAgAAAlZCAAACVoIAAAJWwgAAAlcCAAACV0IAAAJXggAAAlfCAAACWAIAAAJYQgAAAliCAAACWMIAAAJZAgAAAllCAAACWYIAAAJZwgAAAloCAAACWkIAAAJaggAAAlrCAAACWwIAAAJbQgAAAluCAAACW8IAAAJcAgAAAlxCAAACXIIAAAJcwgAAAl0CAAACXUIAAAJdggAAA0xB6kAAAAAAQAAAEAAAAAECklua1BvaW50VjECAAAACXcIAAAJeAgAAAl5CAAACXoIAAAJewgAAAl8CAAACX0IAAAJfggAAAl/CAAACYAIAAAJgQgAAAmCCAAACYMIAAAJhAgAAAmFCAAACYYIAAAJhwgAAAmICAAACYkIAAAJiggAAAmLCAAACYwIAAAJjQgAAAmOCAAACY8IAAAJkAgAAAmRCAAACZIIAAAJkwgAAAmUCAAACZUIAAAJlggAAAmXCAAACZgIAAAJmQgAAAmaCAAACZsIAAAJnAgAAAmdCAAACZ4IAAAJnwgAAAmgCAAACaEIAAAJoggAAAmjCAAACaQIAAAJpQgAAAmmCAAACacIAAAJqAgAAAmpCAAACaoIAAAJqwgAAAmsCAAACa0IAAANCQerAAAAAAEAAABAAAAABApJbmtQb2ludFYxAgAAAAmuCAAACa8IAAAJsAgAAAmxCAAACbIIAAAJswgAAAm0CAAACbUIAAAJtggAAAm3CAAACbgIAAAJuQgAAAm6CAAACbsIAAAJvAgAAAm9CAAACb4IAAAJvwgAAAnACAAACcEIAAAJwggAAAnDCAAACcQIAAAJxQgAAAnGCAAACccIAAAJyAgAAAnJCAAACcoIAAAJywgAAAnMCAAACc0IAAAJzggAAAnPCAAACdAIAAAJ0QgAAAnSCAAACdMIAAAJ1AgAAAnVCAAACdYIAAAJ1wgAAAnYCAAACdkIAAAJ2ggAAAnbCAAACdwIAAAJ3QgAAAneCAAACd8IAAAJ4AgAAAnhCAAACeIIAAAJ4wgAAAnkCAAACeUIAAAJ5ggAAAnnCAAACegIAAAJ6QgAAAnqCAAACesIAAANAgetAAAAAAEAAAAAAQAABApJbmtQb2ludFYxAgAAAAnsCAAACe0IAAAJ7ggAAAnvCAAACfAIAAAJ8QgAAAnyCAAACfMIAAAJ9AgAAAn1CAAACfYIAAAJ9wgAAAn4CAAACfkIAAAJ+ggAAAn7CAAACfwIAAAJ/QgAAAn+CAAACf8IAAAJAAkAAAkBCQAACQIJAAAJAwkAAAkECQAACQUJAAAJBgkAAAkHCQAACQgJAAAJCQkAAAkKCQAACQsJAAAJDAkAAAkNCQAACQ4JAAAJDwkAAAkQCQAACREJAAAJEgkAAAkTCQAACRQJAAAJFQkAAAkWCQAACRcJAAAJGAkAAAkZCQAACRoJAAAJGwkAAAkcCQAACR0JAAAJHgkAAAkfCQAACSAJAAAJIQkAAAkiCQAACSMJAAAJJAkAAAklCQAACSYJAAAJJwkAAAkoCQAACSkJAAAJKgkAAAkrCQAACSwJAAAJLQkAAAkuCQAACS8JAAAJMAkAAAkxCQAACTIJAAAJMwkAAAk0CQAACTUJAAAJNgkAAAk3CQAACTgJAAAJOQkAAAk6CQAACTsJAAAJPAkAAAk9CQAACT4JAAAJPwkAAAlACQAACUEJAAAJQgkAAAlDCQAACUQJAAAJRQkAAAlGCQAACUcJAAAJSAkAAAlJCQAACUoJAAAJSwkAAAlMCQAACU0JAAAJTgkAAAlPCQAACVAJAAAJUQkAAAlSCQAACVMJAAAJVAkAAAlVCQAACVYJAAAJVwkAAAlYCQAACVkJAAAJWgkAAAlbCQAACVwJAAAJXQkAAAleCQAACV8JAAAJYAkAAAlhCQAACWIJAAAJYwkAAAlkCQAACWUJAAAJZgkAAAlnCQAACWgJAAAJaQkAAAlqCQAACWsJAAAJbAkAAAltCQAACW4JAAAJbwkAAAlwCQAACXEJAAAJcgkAAAlzCQAACXQJAAAJdQkAAAl2CQAACXcJAAAJeAkAAAl5CQAACXoJAAAJewkAAAl8CQAACX0JAAAJfgkAAAl/CQAACYAJAAAJgQkAAAmCCQAACYMJAAAJhAkAAAmFCQAACYYJAAAJhwkAAAmICQAACYkJAAAJigkAAAmLCQAACYwJAAAJjQkAAAmOCQAACY8JAAAJkAkAAAmRCQAACZIJAAAJkwkAAAmUCQAADVcHrwAAAAABAAAAAAEAAAQKSW5rUG9pbnRWMQIAAAAJlQkAAAmWCQAACZcJAAAJmAkAAAmZCQAACZoJAAAJmwkAAAmcCQAACZ0JAAAJngkAAAmfCQAACaAJAAAJoQkAAAmiCQAACaMJAAAJpAkAAAmlCQAACaYJAAAJpwkAAAmoCQAACakJAAAJqgkAAAmrCQAACawJAAAJrQkAAAmuCQAACa8JAAAJsAkAAAmxCQAACbIJAAAJswkAAAm0CQAACbUJAAAJtgkAAAm3CQAACbgJAAAJuQkAAAm6CQAACbsJAAAJvAkAAAm9CQAACb4JAAAJvwkAAAnACQAACcEJAAAJwgkAAAnDCQAACcQJAAAJxQkAAAnGCQAACccJAAAJyAkAAAnJCQAACcoJAAAJywkAAAnMCQAACc0JAAAJzgkAAAnPCQAACdAJAAAJ0QkAAAnSCQAACdMJAAAJ1AkAAAnVCQAACdYJAAAJ1wkAAAnYCQAACdkJAAAJ2gkAAAnbCQAACdwJAAAJ3QkAAAneCQAACd8JAAAJ4AkAAAnhCQAACeIJAAAJ4wkAAAnkCQAACeUJAAAJ5gkAAAnnCQAACegJAAAJ6QkAAAnqCQAACesJAAAJ7AkAAAntCQAACe4JAAAJ7wkAAAnwCQAACfEJAAAJ8gkAAAnzCQAACfQJAAAJ9QkAAAn2CQAACfcJAAAJ+AkAAAn5CQAACfoJAAAJ+wkAAAn8CQAACf0JAAAJ/gkAAAn/CQAACQAKAAAJAQoAAAkCCgAACQMKAAAJBAoAAAkFCgAACQYKAAAJBwoAAAkICgAACQkKAAAJCgoAAAkLCgAACQwKAAAJDQoAAAkOCgAACQ8KAAAJEAoAAAkRCgAACRIKAAAJEwoAAAkUCgAACRUKAAAJFgoAAAkXCgAACRgKAAAJGQoAAAkaCgAACRsKAAAJHAoAAAkdCgAACR4KAAAJHwoAAAkgCgAACSEKAAAJIgoAAAkjCgAACSQKAAAJJQoAAAkmCgAACScKAAAJKAoAAAkpCgAACSoKAAAJKwoAAAksCgAACS0KAAAJLgoAAAkvCgAACTAKAAAJMQoAAAkyCgAACTMKAAAJNAoAAAk1CgAACTYKAAAJNwoAAAk4CgAACTkKAAAJOgoAAAk7CgAACTwKAAANWAexAAAAAAEAAABAAAAABApJbmtQb2ludFYxAgAAAAk9CgAACT4KAAAJPwoAAAlACgAACUEKAAAJQgoAAAlDCgAACUQKAAAJRQoAAAlGCgAACUcKAAAJSAoAAAlJCgAACUoKAAAJSwoAAAlMCgAACU0KAAAJTgoAAAlPCgAACVAKAAAJUQoAAAlSCgAACVMKAAAJVAoAAAlVCgAACVYKAAAJVwoAAAlYCgAACVkKAAAJWgoAAAlbCgAACVwKAAAJXQoAAAleCgAACV8KAAAJYAoAAAlhCgAACWIKAAAJYwoAAAlkCgAACWUKAAAJZgoAAAlnCgAACWgKAAANFAezAAAAAAEAAACAAAAABApJbmtQb2ludFYxAgAAAAlpCgAACWoKAAAJawoAAAlsCgAACW0KAAAJbgoAAAlvCgAACXAKAAAJcQoAAAlyCgAACXMKAAAJdAoAAAl1CgAACXYKAAAJdwoAAAl4CgAACXkKAAAJegoAAAl7CgAACXwKAAAJfQoAAAl+CgAACX8KAAAJgAoAAAmBCgAACYIKAAAJgwoAAAmECgAACYUKAAAJhgoAAAmHCgAACYgKAAAJiQoAAAmKCgAACYsKAAAJjAoAAAmNCgAACY4KAAAJjwoAAAmQCgAACZEKAAAJkgoAAAmTCgAACZQKAAAJlQoAAAmWCgAACZcKAAAJmAoAAAmZCgAACZoKAAAJmwoAAAmcCgAACZ0KAAAJngoAAAmfCgAACaAKAAAJoQoAAAmiCgAACaMKAAAJpAoAAAmlCgAACaYKAAAJpwoAAAmoCgAACakKAAAJqgoAAAmrCgAACawKAAAJrQoAAAmuCgAACa8KAAAJsAoAAAmxCgAACbIKAAAJswoAAAm0CgAACbUKAAAJtgoAAAm3CgAACbgKAAAJuQoAAAm6CgAACbsKAAAJvAoAAAm9CgAACb4KAAAJvwoAAA0pBbQAAAAKSW5rUG9pbnRWMQQAAAABWAFZDlByZXNzdXJlRmFjdG9yCVRpbWVTdGFtcAAAAAAGBgsQAgAAAJQA7qTZka8/jl9Iz4/SyT8AAAA/AAAAAAAAAAABtQAAALQAAACUAO6k2ZGvP6LRDYGFDso/AAAAPwAAAAAAAAAAAbYAAAC0AAAA5ONZSiQtrz+uQ9Mye0rKPwAAAD8AAAAAAAAAAAG3AAAAtAAAAOTjWUokLa8/0idelmbCyj8AAAA/HwAAAAAAAAABuAAAALQAAADk41lKJC2vP96ZI0hc/so/AAAAPx8AAAAAAAAAAbkAAAC0AAAALMfF727Irj/emSNIXP7KPwAAAD8vAAAAAAAAAAG6AAAAtAAAAGyqMZW5Y64/8gvp+VE6yz8AAAA/LwAAAAAAAAABuwAAALQAAAC8jZ06BP+tPwJ+rqtHdss/AAAAPy8AAAAAAAAAAbwAAAC0AAAABHEJ4E6arT8O8HNdPbLLPwAAAD8+AAAAAAAAAAG9AAAAtAAAAERUdYWZNa0/ImI5DzPuyz8AAAA/TgAAAAAAAAABvgAAALQAAACUN+Eq5NCsPyJiOQ8z7ss/AAAAP14AAAAAAAAAAb8AAAC0AAAA3BpN0C5srD8y1P7AKCrMPwAAAD9eAAAAAAAAAAHAAAAAtAAAAGzhJBvEoqs/QkbEch5mzD8AAAA/bQAAAAAAAAABwQAAALQAAAC0xJDADj6rP0JGxHIeZsw/AAAAP20AAAAAAAAAAcIAAAC0AAAARItoC6R0qj9SuIkkFKLMPwAAAD99AAAAAAAAAAHDAAAAtAAAANRRQFY5q6k/ZipP1gnezD8AAAA/fQAAAAAAAAABxAAAALQAAABkGBihzuGoP2YqT9YJ3sw/AAAAP40AAAAAAAAAAcUAAAC0AAAAPMJbka6zpz9mKk/WCd7MPwAAAD+NAAAAAAAAAAHGAAAAtAAAABRsn4GOhaY/ZipP1gnezD8AAAA/nAAAAAAAAAABxwAAALQAAADsFeNxblelP3KcFIj/Gc0/AAAAP5wAAAAAAAAAAcgAAAC0AAAAyL8mYk4ppD9ynBSI/xnNPwAAAD+sAAAAAAAAAAHJAAAAtAAAAFyG/qzjX6M/cpwUiP8ZzT8AAAA/rAAAAAAAAAABygAAALQAAAB4E65CDs2hP3KcFIj/Gc0/AAAAP7sAAAAAAAAAAcsAAAC0AAAAVL3xMu6eoD9ynBSI/xnNPwAAAD+7AAAAAAAAAAHMAAAAtAAAAMgHk/sGq58/cpwUiP8ZzT8AAAA/ywAAAAAAAAABzQAAALQAAAB4Wxrcxk6dP3KcFIj/Gc0/AAAAP8sAAAAAAAAAAc4AAAC0AAAAkOjJcfG7mz9ynBSI/xnNPwAAAD/bAAAAAAAAAAHPAAAAtAAAALh1eQccKZo/cpwUiP8ZzT8AAAA/2wAAAAAAAAAB0AAAALQAAADgAimdRpaYP3KcFIj/Gc0/AAAAP+oAAAAAAAAAAdEAAAC0AAAA8I/YMnEDlz9ynBSI/xnNPwAAAD/qAAAAAAAAAAHSAAAAtAAAACAdiMibcJU/ZipP1gnezD8AAAA/+gAAAAAAAAAB0wAAALQAAABAqjdext2TP1K4iSQUosw/AAAAP/oAAAAAAAAAAdQAAAC0AAAAyHAPqVsUkz9CRsRyHmbMPwAAAD8KAQAAAAAAAAHVAAAAtAAAAMhwD6lbFJM/MtT+wCgqzD8AAAA/CgEAAAAAAAAB1gAAALQAAADw/b4+hoGRPyJiOQ8z7ss/AAAAPxkBAAAAAAAAAdcAAAC0AAAAeMSWiRu4kD8O8HNdPbLLPwAAAD8ZAQAAAAAAAAHYAAAAtAAAABAW3ahh3Y8/An6uq0d2yz8AAAA/KQEAAAAAAAAB2QAAALQAAABgMDzUtreMP96ZI0hc/so/AAAAPykBAAAAAAAAAdoAAAC0AAAAgL3raeEkiz/SJ16WZsLKPwAAAD84AQAAAAAAAAHbAAAAtAAAAMDXSpU2/4c/0idelmbCyj8AAAA/OAEAAAAAAAAB3AAAALQAAAAQ8qnAi9mEP761mORwhso/AAAAP0gBAAAAAAAAAd0AAAC0AAAAQAwJ7OCzgT+OX0jPj9LJPwAAAD9IAQAAAAAAAAHeAAAAtAAAAICZuIELIYA/bnu9a6RayT8AAAA/WAEAAAAAAAAB3wAAALQAAAAATdAubBx9P14J+LmuHsk/AAAAP1gBAAAAAAAAAeAAAAC0AAAAQGcvWsH2eT9KlzIIueLIPwAAAD9nAQAAAAAAAAHhAAAAtAAAAMCBjoUW0XY/KrOnpM1qyD8AAAA/cQEAAAAAAAAB4gAAALQAAADgm+2wa6tzPxpB4vLXLsg/AAAAP4EBAAAAAAAAAeMAAAC0AAAAILZM3MCFcD/+XFeP7LbHPwAAAD+RAQAAAAAAAAHkAAAAtAAAAAChVw8swGo/2njMKwE/xz8AAAA/kQEAAAAAAAAB5QAAALQAAABA1RVm1nRkP7aUQcgVx8Y/AAAAP6ABAAAAAAAAAeYAAAC0AAAAgBOoeQFTXD+WsLZkKk/GPwAAAD+gAQAAAAAAAAHnAAAAtAAAAIATqHkBU1w/hj7xsjQTxj8AAAA/sAEAAAAAAAAB6AAAALQAAACAE6h5AVNcP2ZaZk9Jm8U/AAAAP7ABAAAAAAAAAekAAAC0AAAAgBOoeQFTXD9GdtvrXSPFPwAAAD+/AQAAAAAAAAHqAAAAtAAAAIATqHkBU1w/IpJQiHKrxD8AAAA/vwEAAAAAAAAB6wAAALQAAACAE6h5AVNcPxogi9Z8b8Q/AAAAP78BAAAAAAAAAewAAAC0AAAAgBOoeQFTXD8GrsUkhzPEPwAAAD/PAQAAAAAAAAHtAAAAtAAAAEDVFWbWdGQ/8jsAc5H3wz8AAAA/3wEAAAAAAAAB7gAAALQAAAAAoVcPLMBqP+bJOsGbu8M/AAAAP98BAAAAAAAAAe8AAAC0AAAAILZM3MCFcD/C5a9dsEPDPwAAAD/uAQAAAAAAAAHwAAAAtAAAAOCb7bBrq3M/tnPqq7oHwz8AAAA/7gEAAAAAAAAB8QAAALQAAADAgY6FFtF2P6IBJfrEy8I/AAAAP/4BAAAAAAAAAfIAAAC0AAAAQGcvWsH2eT+Oj19Iz4/CPwAAAD/+AQAAAAAAAAHzAAAAtAAAAEBnL1rB9nk/gh2altlTwj8AAAA/DgIAAAAAAAAB9AAAALQAAAAATdAubBx9P4IdmpbZU8I/AAAAPw4CAAAAAAAAAfUAAAC0AAAAgJm4gQshgD9yq9Tk4xfCPwAAAD8dAgAAAAAAAAH2AAAAtAAAACB/WVa2RoM/YjkPM+7bwT8AAAA/HQIAAAAAAAAB9wAAALQAAAAQ8qnAi9mEP1LHSYH4n8E/AAAAPy0CAAAAAAAAAfgAAAC0AAAAwNdKlTb/hz9AVYTPAmTBPwAAAD8tAgAAAAAAAAH5AAAAtAAAAGAwPNS2t4w/LuO+HQ0owT8AAAA/PAIAAAAAAAAB+gAAALQAAAB4xJaJG7iQPy7jvh0NKME/AAAAPzwCAAAAAAAAAfsAAAC0AAAAyHAPqVsUkz8u474dDSjBPwAAAD9MAgAAAAAAAAH8AAAAtAAAAPCP2DJxA5c/InH5axfswD8AAAA/TAIAAAAAAAAB/QAAALQAAABAPFFSsV+ZPyJx+WsX7MA/AAAAP1wCAAAAAAAAAf4AAAC0AAAAeFsa3MZOnT8icflrF+zAPwAAAD9cAgAAAAAAAAH/AAAAtAAAAJSgXdg4OqA/InH5axfswD8AAAA/awIAAAAAAAABAAEAALQAAAC89hnoWGihPyJx+WsX7MA/AAAAP2sCAAAAAAAAAQEBAAC0AAAAoGlqUi77oj8icflrF+zAPwAAAD97AgAAAAAAAAECAQAAtAAAAMi/JmJOKaQ/InH5axfswD8AAAA/ewIAAAAAAAABAwEAALQAAADsFeNxblelPy7jvh0NKME/AAAAP4sCAAAAAAAAAQQBAAC0AAAAFGyfgY6Fpj8u474dDSjBPwAAAD+LAgAAAAAAAAEFAQAAtAAAAISlxzb5Tqc/QFWEzwJkwT8AAAA/mgIAAAAAAAABBgEAALQAAAD03u/rYxioP1LHSYH4n8E/AAAAP5oCAAAAAAAAAQcBAAC0AAAAHDWs+4NGqT9iOQ8z7tvBPwAAAD+qAgAAAAAAAAEIAQAAtAAAANRRQFY5q6k/cqvU5OMXwj8AAAA/uQIAAAAAAAABCQEAALQAAACMbtSw7g+qP4IdmpbZU8I/AAAAP7kCAAAAAAAAAQoBAAC0AAAAjG7UsO4Pqj+Oj19Iz4/CPwAAAD/JAgAAAAAAAAELAQAAtAAAAESLaAukdKo/jo9fSM+Pwj8AAAA/yQIAAAAAAAABDAEAALQAAAD8p/xlWdmqP46PX0jPj8I/AAAAP9kCAAAAAAAAAQ0BAAC0AAAAtMSQwA4+qz+iASX6xMvCPwAAAD/ZAgAAAAAAAAEOAQAAtAAAALTEkMAOPqs/tnPqq7oHwz8AAAA/6AIAAAAAAAABDwEAALQAAABs4SQbxKKrP9JXdQ+mf8M/AAAAP+gCAAAAAAAAARABAAC0AAAAHP64dXkHrD/yOwBzkffDPwAAAD/4AgAAAAAAAAERAQAAtAAAANwaTdAubKw/GiCL1nxvxD8AAAA/CAMAAAAAAAABEgEAALQAAACUN+Eq5NCsPzYEFjpo58Q/AAAAPwgDAAAAAAAAARMBAAC0AAAARFR1hZk1rT9W6KCdU1/FPwAAAD8XAwAAAAAAAAEUAQAAtAAAAARxCeBOmq0/eswrAT/XxT8AAAA/FwMAAAAAAAABFQEAALQAAAC8jZ06BP+tP5awtmQqT8Y/AAAAPycDAAAAAAAAARYBAAC0AAAAbKoxlbljrj+2lEHIFcfGPwAAAD8nAwAAAAAAAAEXAQAAtAAAAGyqMZW5Y64/2njMKwE/xz8AAAA/NgMAAAAAAAABGAEAALQAAAAsx8XvbsiuP/5cV4/stsc/AAAAPzYDAAAAAAAAARkBAAC0AAAALMfF727Irj8OzxxB4vLHPwAAAD9GAwAAAAAAAAEaAQAAtAAAACzHxe9uyK4/GkHi8tcuyD8AAAA/RgMAAAAAAAABGwEAALQAAAAsx8XvbsiuPyqzp6TNasg/AAAAP1YDAAAAAAAAARwBAAC0AAAALMfF727Irj8+JW1Ww6bIPwAAAD+SAwAAAAAAAAEdAQAAtAAAACzHxe9uyK4/SpcyCLniyD8AAAA/ogMAAAAAAAABHgEAALQAAADKy7h7QhS2P1K4iSQUosw/AAAAPwAAAAAAAAAAAR8BAAC0AAAAar1uzufhtT9CRsRyHmbMPwAAAD8AAAAAAAAAAAEgAQAAtAAAAMrLuHtCFLY/QkbEch5mzD8AAAA/XQAAAAAAAAABIQEAALQAAACC6EzW93i2PzLU/sAoKsw/AAAAP30AAAAAAAAAASIBAAC0AAAANgXhMK3dtj8y1P7AKCrMPwAAAD+MAAAAAAAAAAEjAQAAtAAAAEowvzi9dLc/MtT+wCgqzD8AAAA/jAAAAAAAAAABJAEAALQAAAC6aeftJz64PzLU/sAoKsw/AAAAP5wAAAAAAAAAASUBAAC0AAAAcoZ7SN2iuD8y1P7AKCrMPwAAAD+cAAAAAAAAAAEmAQAAtAAAAIaxWVDtObk/MtT+wCgqzD8AAAA/rAAAAAAAAAABJwEAALQAAACa3DdY/dC5PzLU/sAoKsw/AAAAP6wAAAAAAAAAASgBAAC0AAAAaiSqusLMuj8y1P7AKCrMPwAAAD+sAAAAAAAAAAEpAQAAtAAAAC5sHB2IyLs/MtT+wCgqzD8AAAA/uwAAAAAAAAABKgEAALQAAAD+s45/TcS8PzLU/sAoKsw/AAAAP8sAAAAAAAAAASsBAAC0AAAAZu22NLiNvT8y1P7AKCrMPwAAAD/LAAAAAAAAAAEsAQAAtAAAADY1KZd9ib4/MtT+wCgqzD8AAAA/2gAAAAAAAAABLQEAALQAAACiblFM6FK/PzLU/sAoKsw/AAAAP9oAAAAAAAAAAS4BAAC0AAAADdS8gCkOwD8y1P7AKCrMPwAAAD/qAAAAAAAAAAEvAQAAtAAAAJfpq4SxWcA/MtT+wCgqzD8AAAA/6gAAAAAAAAABMAEAALQAAAAh/5qIOaXAPzLU/sAoKsw/AAAAP/oAAAAAAAAAATEBAAC0AAAAqxSKjMHwwD8y1P7AKCrMPwAAAD/6AAAAAAAAAAEyAQAAtAAAAAMj1DkcI8E/MtT+wCgqzD8AAAA/CQEAAAAAAAABMwEAALQAAACNOMM9pG7BPzLU/sAoKsw/AAAAPwkBAAAAAAAAATQBAAC0AAAAR1VXmFnTwT8y1P7AKCrMPwAAAD8ZAQAAAAAAAAE1AQAAtAAAANFqRpzhHsI/MtT+wCgqzD8AAAA/GQEAAAAAAAABNgEAALQAAABbgDWgaWrCPzLU/sAoKsw/AAAAPykBAAAAAAAAATcBAAC0AAAA5ZUkpPG1wj8y1P7AKCrMPwAAAD8pAQAAAAAAAAE4AQAAtAAAAG+rE6h5AcM/MtT+wCgqzD8AAAA/OAEAAAAAAAABOQEAALQAAAAjyKcCL2bDPzLU/sAoKsw/AAAAPzgBAAAAAAAAAToBAAC0AAAA2+Q7XeTKwz8y1P7AKCrMPwAAAD9IAQAAAAAAAAE7AQAAtAAAAMMIdQ7HSMQ/MtT+wCgqzD8AAAA/SAEAAAAAAAABPAEAALQAAAB5JQlpfK3EPzLU/sAoKsw/AAAAP1cBAAAAAAAAAT0BAAC0AAAAi1DncIxExT8y1P7AKCrMPwAAAD9XAQAAAAAAAAE+AQAAtAAAAHN0ICJvwsU/MtT+wCgqzD8AAAA/dAEAAAAAAAABPwEAALQAAACHn/4pf1nGPzLU/sAoKsw/AAAAP3QBAAAAAAAAAUABAAC0AAAAm8rcMY/wxj8y1P7AKCrMPwAAAD+EAQAAAAAAAAFBAQAAtAAAAK31ujmfh8c/QkbEch5mzD8AAAA/hAEAAAAAAAABQgEAALQAAACVGfTqgQXIP0JGxHIeZsw/AAAAP5MBAAAAAAAAAUMBAAC0AAAAqUTS8pGcyD9CRsRyHmbMPwAAAD+TAQAAAAAAAAFEAQAAtAAAAL1vsPqhM8k/QkbEch5mzD8AAAA/owEAAAAAAAABRQEAALQAAABxjERVV5jJP0JGxHIeZsw/AAAAP6MBAAAAAAAAAUYBAAC0AAAAWbB9BjoWyj9CRsRyHmbMPwAAAD+zAQAAAAAAAAFHAQAAtAAAAA/NEWHveso/QkbEch5mzD8AAAA/wgEAAAAAAAABSAEAALQAAADH6aW7pN/KP0JGxHIeZsw/AAAAP8IBAAAAAAAAAUkBAAC0AAAAgQY6FlpEyz9CRsRyHmbMPwAAAD/CAQAAAAAAAAFKAQAAtAAAADUjznAPqcs/QkbEch5mzD8AAAA/0gEAAAAAAAABSwEAALQAAADtP2LLxA3MP0JGxHIeZsw/AAAAP9IBAAAAAAAAAUwBAAC0AAAAp1z2JXpyzD9CRsRyHmbMPwAAAD/hAQAAAAAAAAFNAQAAtAAAAIuAL9dc8Mw/QkbEch5mzD8AAAA/8QEAAAAAAAABTgEAALQAAAAVlh7b5DvNP0JGxHIeZsw/AAAAP/EBAAAAAAAAAU8BAAC0AAAAn6sN32yHzT9CRsRyHmbMPwAAAD/xAQAAAAAAAAFQAQAAtAAAAP25V4zHuc0/QkbEch5mzD8AAAA/AQIAAAAAAAABUQEAALQAAACHz0aQTwXOP0JGxHIeZsw/AAAAPxACAAAAAAAAAVIBAAC0AAAA4d2QPao3zj9CRsRyHmbMPwAAAD8QAgAAAAAAAAFTAQAAtAAAAA/lNZTXUM4/QkbEch5mzD8AAAA/EAIAAAAAAAABVAEAALQAAABr839BMoPOP0JGxHIeZsw/AAAAPyACAAAAAAAAAVUBAAC0AAAAxQHK7oy1zj9CRsRyHmbMPwAAAD8wAgAAAAAAAAFWAQAAtAAAACMQFJzn584/QkbEch5mzD8AAAA/MAIAAAAAAAABVwEAALQAAAB/Hl5JQhrPP0JGxHIeZsw/AAAAPz8CAAAAAAAAAVgBAAC0AAAA2Syo9pxMzz9CRsRyHmbMPwAAAD9PAgAAAAAAAAFZAQAAtAAAADc78qP3fs8/ZipP1gnezD8AAAA/TwIAAAAAAAABWgEAALQAAADBUOGnf8rPP2YqT9YJ3sw/AAAAP14CAAAAAAAAAVsBAAC0AAAAurY6gZoX0D9mKk/WCd7MPwAAAD9eAgAAAAAAAAFcAQAAtAAAAIBBMoNePdA/cpwUiP8ZzT8AAAA/bgIAAAAAAAABXQEAALQAAABEzCmFImPQP4IO2jn1Vc0/AAAAP24CAAAAAAAAAV4BAAC0AAAAClchh+aI0D+CDto59VXNPwAAAD9+AgAAAAAAAAFfAQAAtAAAAP7ovd/Xx9A/loCf6+qRzT8AAAA/fgIAAAAAAAABYAEAALQAAADCc7Xhm+3QP6LyZJ3gzc0/AAAAP40CAAAAAAAAAWEBAAC0AAAAHoL/jvYf0T+i8mSd4M3NPwAAAD+NAgAAAAAAAAFiAQAAtAAAAHyQSTxRUtE/tmQqT9YJzj8AAAA/nQIAAAAAAAABYwEAALQAAABsIuaUQpHRP7ZkKk/WCc4/AAAAP50CAAAAAAAAAWQBAAC0AAAAyjAwQp3D0T+2ZCpP1gnOPwAAAD+tAgAAAAAAAAFlAQAAtAAAALzCzJqOAtI/xtbvAMxFzj8AAAA/rQIAAAAAAAABZgEAALQAAABE2LueFk7SP8bW7wDMRc4/AAAAP7wCAAAAAAAAAWcBAAC0AAAAzu2qop6Z0j/G1u8AzEXOPwAAAD+8AgAAAAAAAAFoAQAAtAAAAMJ/R/uP2NI/xtbvAMxFzj8AAAA/zAIAAAAAAAABaQEAALQAAAAejpGo6grTP9JItbLBgc4/AAAAP8wCAAAAAAAAAWoBAAC0AAAA4hiJqq4w0z/SSLWywYHOPwAAAD/bAgAAAAAAAAFrAQAAtAAAAEAn01cJY9M/0ki1ssGBzj8AAAA/2wIAAAAAAAABbAEAALQAAAAEsspZzYjTP9JItbLBgc4/AAAAP+sCAAAAAAAAAW0BAAC0AAAAyjzCW5Gu0z/SSLWywYHOPwAAAD/rAgAAAAAAAAFuAQAAtAAAAI7HuV1V1NM/+ixAFq35zj8AAAA/+wIAAAAAAAABbwEAALQAAADq1QMLsAbUP/osQBat+c4/AAAAP/sCAAAAAAAAAXABAAC0AAAArmD7DHQs1D/6LEAWrfnOPwAAAD8KAwAAAAAAAAFxAQAAtAAAAN5noGOhRdQ/Bp8FyKI1zz8AAAA/CgMAAAAAAAABcgEAALQAAAAKb0W6zl7UPwafBciiNc8/AAAAPxoDAAAAAAAAAXMBAAC0AAAAOHbqEPx31D8GnwXIojXPPwAAAD8aAwAAAAAAAAF0AQAAtAAAAGh9j2cpkdQ/Bp8FyKI1zz8AAAA/KgMAAAAAAAABdQEAALQAAAD+AOISwJ3UPwafBciiNc8/AAAAPzkDAAAAAAAAAXYBAAC0AAAAlIQ0vlaq1D8GnwXIojXPPwAAAD9JAwAAAAAAAAF3AQAAtAAAACwIh2ntttQ/Bp8FyKI1zz8AAAA/aAMAAAAAAAABeAEAALQAAADCi9kUhMPUPwafBciiNc8/AAAAP2gDAAAAAAAAAXkBAAC0AAAAWA8swBrQ1D8GnwXIojXPPwAAAD93AwAAAAAAAAF6AQAAtAAAAPKSfmux3NQ/Bp8FyKI1zz8AAAA/hwMAAAAAAAABewEAALQAAACIFtEWSOnUPwafBciiNc8/AAAAP4cDAAAAAAAAAXwBAAC0AAAAth12bXUC1T8GnwXIojXPPwAAAD+XAwAAAAAAAAF9AQAAtAAAAEyhyBgMD9U/Bp8FyKI1zz8AAAA/lwMAAAAAAAABfgEAALQAAAB8qG1vOSjVPwafBciiNc8/AAAAP6YDAAAAAAAAAX8BAAC0AAAAECzAGtA01T8GnwXIojXPPwAAAD+mAwAAAAAAAAGAAQAAtAAAAKivEsZmQdU/Bp8FyKI1zz8AAAA/tgMAAAAAAAABgQEAALQAAABAM2Vx/U3VPwafBciiNc8/AAAAP8UDAAAAAAAAAYIBAAC0AAAA1ra3HJRa1T8GnwXIojXPPwAAAD/FAwAAAAAAAAGDAQAAtAAAAGw6CsgqZ9U/Bp8FyKI1zz8AAAA/LQUAAAAAAAABhAEAALQAAAAEvlxzwXPVPwafBciiNc8/AAAAPy0FAAAAAAAAAYUBAAC0AAAAmkGvHliA1T8GnwXIojXPPwAAAD88BQAAAAAAAAGGAQAAtAAAAPCeEIWlx9Y/hAo3kYRCtD8AAAA/AAAAAAAAAAABhwEAALQAAACIImMwPNTWP4QKN5GEQrQ/AAAAPwAAAAAAAAAAAYgBAAC0AAAAHqa129Lg1j+ECjeRhEK0PwAAAD9eAAAAAAAAAAGJAQAAtAAAALYpCIdp7dY/hAo3kYRCtD8AAAA/hwAAAAAAAAABigEAALQAAABMrVoyAPrWP4QKN5GEQrQ/AAAAP7YAAAAAAAAAAYsBAAC0AAAA4jCt3ZYG1z+ECjeRhEK0PwAAAD+2AAAAAAAAAAGMAQAAtAAAAHq0/4gtE9c/hAo3kYRCtD8AAAA/xgAAAAAAAAABjQEAALQAAAB6tP+ILRPXP6juwfRvurQ/AAAAP9UAAAAAAAAAAY4BAAC0AAAAEjhSNMQf1z+o7sH0b7q0PwAAAD/lAAAAAAAAAAGPAQAAtAAAABI4UjTEH9c/0NJMWFsytT8AAAA/5QAAAAAAAAABkAEAALQAAACmu6TfWizXP9DSTFhbMrU/AAAAP/UAAAAAAAAAAZEBAAC0AAAAQD/3ivE41z/Q0kxYWzK1PwAAAD/1AAAAAAAAAAGSAQAAtAAAAEA/94rxONc/6LbXu0aqtT8AAAA/BAEAAAAAAAABkwEAALQAAADWwkk2iEXXP+i217tGqrU/AAAAPxQBAAAAAAAAAZQBAAC0AAAA1sJJNohF1z8Mm2IfMiK2PwAAAD8jAQAAAAAAAAGVAQAAtAAAAGxGnOEeUtc/DJtiHzIitj8AAAA/MwEAAAAAAAABlgEAALQAAABsRpzhHlLXPyx/7YIdmrY/AAAAPzMBAAAAAAAAAZcBAAC0AAAABMrujLVe1z8sf+2CHZq2PwAAAD8zAQAAAAAAAAGYAQAAtAAAAJpNQThMa9c/SGN45ggStz8AAAA/QwEAAAAAAAABmQEAALQAAACaTUE4TGvXP3BHA0r0ibc/AAAAP0MBAAAAAAAAAZoBAAC0AAAAMNGT4+J31z9wRwNK9Im3PwAAAD9SAQAAAAAAAAGbAQAAtAAAADDRk+Pid9c/kCuOrd8BuD8AAAA/YgEAAAAAAAABnAEAALQAAADIVOaOeYTXP5Arjq3fAbg/AAAAP3IBAAAAAAAAAZ0BAAC0AAAAYNg4OhCR1z+QK46t3wG4PwAAAD+BAQAAAAAAAAGeAQAAtAAAAGDYODoQkdc/rA8ZEct5uD8AAAA/kQEAAAAAAAABnwEAALQAAAD2W4vlpp3XP6wPGRHLebg/AAAAP6ABAAAAAAAAAaABAAC0AAAA9luL5aad1z/M86N0tvG4PwAAAD+wAQAAAAAAAAGhAQAAtAAAAI7f3ZA9qtc/9Ncu2KFpuT8AAAA/sAEAAAAAAAABogEAALQAAACO392QParXPxC8uTuN4bk/AAAAP8ABAAAAAAAAAaMBAAC0AAAAJGMwPNS21z8woESfeFm6PwAAAD/AAQAAAAAAAAGkAQAAtAAAALrmgudqw9c/MKBEn3hZuj8AAAA/zwEAAAAAAAABpQEAALQAAAC65oLnasPXP1iEzwJk0bo/AAAAP88BAAAAAAAAAaYBAAC0AAAAUmrVkgHQ1z9saFpmT0m7PwAAAD/fAQAAAAAAAAGnAQAAtAAAAFJq1ZIB0Nc/lEzlyTrBuz8AAAA/7wEAAAAAAAABqAEAALQAAADq7Sc+mNzXP7gwcC0mObw/AAAAP+8BAAAAAAAAAakBAAC0AAAAgHF66S7p1z/UFPuQEbG8PwAAAD/+AQAAAAAAAAGqAQAAtAAAAIBxeuku6dc/9PiF9PwovT8AAAA//gEAAAAAAAABqwEAALQAAAAY9cyUxfXXPxzdEFjooL0/AAAAPw4CAAAAAAAAAawBAAC0AAAArngfQFwC2D8c3RBY6KC9PwAAAD8dAgAAAAAAAAGtAQAAtAAAAK54H0BcAtg/OMGbu9MYvj8AAAA/HQIAAAAAAAABrgEAALQAAACueB9AXALYP1ilJh+/kL4/AAAAPy0CAAAAAAAAAa8BAAC0AAAARPxx6/IO2D9YpSYfv5C+PwAAAD8tAgAAAAAAAAGwAQAAtAAAAET8cevyDtg/gImxgqoIvz8AAAA/PQIAAAAAAAABsQEAALQAAABE/HHr8g7YP5RtPOaVgL8/AAAAP0wCAAAAAAAAAbIBAAC0AAAA3H/Elokb2D+UbTzmlYC/PwAAAD9MAgAAAAAAAAGzAQAAtAAAANx/xJaJG9g/vFHHSYH4vz8AAAA/XAIAAAAAAAABtAEAALQAAAB0AxdCICjYP7xRx0mB+L8/AAAAP5QCAAAAAAAAAbUBAAC0AAAAdAMXQiAo2D/uGqlWNjjAPwAAAD+UAgAAAAAAAAG2AQAAtAAAAAiHae22NNg/7hqpVjY4wD8AAAA/tAIAAAAAAAABtwEAALQAAAAIh2nttjTYP/yMbggsdMA/AAAAP7QCAAAAAAAAAbgBAAC0AAAAogq8mE1B2D/8jG4ILHTAPwAAAD+0AgAAAAAAAAG5AQAAtAAAAKIKvJhNQdg/EP8zuiGwwD8AAAA/wwIAAAAAAAABugEAALQAAAA4jg5E5E3YPxD/M7ohsMA/AAAAP9MCAAAAAAAAAbsBAAC0AAAAOI4ORORN2D8icflrF+zAPwAAAD/TAgAAAAAAAAG8AQAAtAAAAM4RYe96Wtg/EP8zuiGwwD8AAAA/QAMAAAAAAAABvQEAALQAAADOEWHvelrYP/yMbggsdMA/AAAAP0ADAAAAAAAAAb4BAAC0AAAAzhFh73pa2D/uGqlWNjjAPwAAAD9gAwAAAAAAAAG/AQAAtAAAAGiVs5oRZ9g/7hqpVjY4wD8AAAA/YAMAAAAAAAABwAEAALQAAAD8GAZGqHPYP7xRx0mB+L8/AAAAP28DAAAAAAAAAcEBAAC0AAAAkpxY8T6A2D+8UcdJgfi/PwAAAD9vAwAAAAAAAAHCAQAAtAAAACwgq5zVjNg/lG085pWAvz8AAAA/fwMAAAAAAAABwwEAALQAAAAsIKuc1YzYP4CJsYKqCL8/AAAAP38DAAAAAAAAAcQBAAC0AAAAwqP9R2yZ2D+AibGCqgi/PwAAAD+OAwAAAAAAAAHFAQAAtAAAAMKj/Udsmdg/WKUmH7+Qvj8AAAA/jgMAAAAAAAABxgEAALQAAABYJ1DzAqbYPzjBm7vTGL4/AAAAP54DAAAAAAAAAccBAAC0AAAAWCdQ8wKm2D8c3RBY6KC9PwAAAD+9AwAAAAAAAAHIAQAAtAAAAFgnUPMCptg/9PiF9PwovT8AAAA/zQMAAAAAAAAByQEAALQAAADwqqKembLYP/T4hfT8KL0/AAAAP80DAAAAAAAAAcoBAAC0AAAA8Kqinpmy2D/UFPuQEbG8PwAAAD/NAwAAAAAAAAHLAQAAtAAAAPCqop6Zstg/uDBwLSY5vD8AAAA/3QMAAAAAAAABzAEAALQAAADwqqKembLYP5RM5ck6wbs/AAAAP+wDAAAAAAAAAc0BAAC0AAAAhi71STC/2D9saFpmT0m7PwAAAD/sAwAAAAAAAAHOAQAAtAAAAIYu9Ukwv9g/WITPAmTRuj8AAAA//AMAAAAAAAABzwEAALQAAAAcskf1xsvYPzCgRJ94Wbo/AAAAP/wDAAAAAAAAAdABAAC0AAAAHLJH9cbL2D8QvLk7jeG5PwAAAD8LBAAAAAAAAAHRAQAAtAAAAByyR/XGy9g/9Ncu2KFpuT8AAAA/CwQAAAAAAAAB0gEAALQAAAC2NZqgXdjYP6wPGRHLebg/AAAAPxsEAAAAAAAAAdMBAAC0AAAAtjWaoF3Y2D+QK46t3wG4PwAAAD8rBAAAAAAAAAHUAQAAtAAAACfB/OL00s0/1BT7kBGxvD8AAAA/AAAAAAAAAAAB1QEAALQAAABZyKE5IuzNP/T4hfT8KL0/AAAAP14AAAAAAAAAAdYBAAC0AAAAh89GkE8Fzj/0+IX0/Ci9PwAAAD9eAAAAAAAAAAHXAQAAtAAAALHW6+Z8Hs4/HN0QWOigvT8AAAA/bgAAAAAAAAAB2AEAALQAAADh3ZA9qjfOPzjBm7vTGL4/AAAAP24AAAAAAAAAAdkBAAC0AAAAD+U1lNdQzj84wZu70xi+PwAAAD99AAAAAAAAAAHaAQAAtAAAADvs2uoEas4/WKUmH7+Qvj8AAAA/fQAAAAAAAAAB2wEAALQAAAA77NrqBGrOP4CJsYKqCL8/AAAAP40AAAAAAAAAAdwBAAC0AAAAa/N/QTKDzj+UbTzmlYC/PwAAAD+NAAAAAAAAAAHdAQAAtAAAAJn6JJhfnM4/vFHHSYH4vz8AAAA/nAAAAAAAAAAB3gEAALQAAADFAcrujLXOP7xRx0mB+L8/AAAAP5wAAAAAAAAAAd8BAAC0AAAA9QhvRbrOzj+8UcdJgfi/PwAAAD+sAAAAAAAAAAHgAQAAtAAAACMQFJzn584/7hqpVjY4wD8AAAA/wAAAAAAAAAAB4QEAALQAAABPF7nyFAHPP/yMbggsdMA/AAAAP8AAAAAAAAAAAeIBAAC0AAAATxe58hQBzz8Q/zO6IbDAPwAAAD/PAAAAAAAAAAHjAQAAtAAAAH8eXklCGs8/InH5axfswD8AAAA/3wAAAAAAAAAB5AEAALQAAACtJQOgbzPPPy7jvh0NKME/AAAAP98AAAAAAAAAAeUBAAC0AAAArSUDoG8zzz9AVYTPAmTBPwAAAD/vAAAAAAAAAAHmAQAAtAAAANksqPacTM8/QFWEzwJkwT8AAAA/7wAAAAAAAAAB5wEAALQAAAAJNE1NymXPP1LHSYH4n8E/AAAAP/4AAAAAAAAAAegBAAC0AAAANzvyo/d+zz9Sx0mB+J/BPwAAAD8OAQAAAAAAAAHpAQAAtAAAADc78qP3fs8/YjkPM+7bwT8AAAA/DgEAAAAAAAAB6gEAALQAAAA3O/Kj937PP3Kr1OTjF8I/AAAAPy0BAAAAAAAAAesBAAC0AAAANzvyo/d+zz+CHZqW2VPCPwAAAD89AQAAAAAAAAHsAQAAtAAAAGNCl/okmM8/gh2altlTwj8AAAA/TAEAAAAAAAAB7QEAALQAAABjQpf6JJjPP46PX0jPj8I/AAAAP1wBAAAAAAAAAe4BAAC0AAAAlUk8UVKxzz+Oj19Iz4/CPwAAAD97AQAAAAAAAAHvAQAAtAAAAMFQ4ad/ys8/jo9fSM+Pwj8AAAA/yQEAAAAAAAAB8AEAALQAAADrV4b+rOPPP46PX0jPj8I/AAAAP9kBAAAAAAAAAfEBAAC0AAAAH18rVdr8zz+Oj19Iz4/CPwAAAD/ZAQAAAAAAAAHyAQAAtAAAACYz6NUDC9A/cqvU5OMXwj8AAAA/6QEAAAAAAAAB8wEAALQAAAC6tjqBmhfQP1LHSYH4n8E/AAAAP+kBAAAAAAAAAfQBAAC0AAAA6r3f18cw0D9AVYTPAmTBPwAAAD/4AQAAAAAAAAH1AQAAtAAAABrFhC71SdA/InH5axfswD8AAAA/+AEAAAAAAAAB9gEAALQAAABEzCmFImPQP/yMbggsdMA/AAAAPwgCAAAAAAAAAfcBAAC0AAAAdNPO20980D/uGqlWNjjAPwAAAD8IAgAAAAAAAAH4AQAAtAAAAKLaczJ9ldA/vFHHSYH4vz8AAAA/FwIAAAAAAAAB+QEAALQAAADO4RiJqq7QP5RtPOaVgL8/AAAAPxcCAAAAAAAAAfoBAAC0AAAAaGVrNEG70D+AibGCqgi/PwAAAD8nAgAAAAAAAAH7AQAAtAAAAP7ovd/Xx9A/WKUmH7+Qvj8AAAA/NwIAAAAAAAAB/AEAALQAAAAs8GI2BeHQPzjBm7vTGL4/AAAAPzcCAAAAAAAAAf0BAAC0AAAAwnO14Zvt0D8c3RBY6KC9PwAAAD83AgAAAAAAAAH+AQAAtAAAAPJ6WjjJBtE/9PiF9PwovT8AAAA/RgIAAAAAAAAB/wEAALQAAAAegv+O9h/RP9QU+5ARsbw/AAAAP1YCAAAAAAAAAQACAAC0AAAATImk5SM50T+4MHAtJjm8PwAAAD9WAgAAAAAAAAEBAgAAtAAAAHyQSTxRUtE/lEzlyTrBuz8AAAA/ZgIAAAAAAAABAgIAALQAAACol+6SfmvRP5RM5ck6wbs/AAAAP2YCAAAAAAAAAQMCAAC0AAAA1p6T6auE0T9saFpmT0m7PwAAAD91AgAAAAAAAAEEAgAAtAAAAJopi+tvqtE/WITPAmTRuj8AAAA/dQIAAAAAAAABBQIAALQAAAAyrd2WBrfRPzCgRJ94Wbo/AAAAP5QCAAAAAAAAAQYCAAC0AAAAyjAwQp3D0T8woESfeFm6PwAAAD+UAgAAAAAAAAEHAgAAtAAAAGC0gu0z0NE/MKBEn3hZuj8AAAA/1QIAAAAAAAABCAIAALQAAAD2N9WYytzRPzCgRJ94Wbo/AAAAP+UCAAAAAAAAAQkCAAC0AAAAjrsnRGHp0T8QvLk7jeG5PwAAAD/lAgAAAAAAAAEKAgAAtAAAACQ/eu/39dE/ELy5O43huT8AAAA/9AIAAAAAAAABCwIAALQAAAC8wsyajgLSP/TXLtihabk/AAAAPwQDAAAAAAAAAQwCAAC0AAAAvMLMmo4C0j/M86N0tvG4PwAAAD8TAwAAAAAAAAENAgAAtAAAALzCzJqOAtI/rA8ZEct5uD8AAAA/IwMAAAAAAAABDgIAALQAAAD1CG9Fus7OP/ixaM33Rq0/AAAAPwAAAAAAAAAAAQ8CAAC0AAAA9QhvRbrOzj/A6VIGIVesPwAAAD8AAAAAAAAAAAEQAgAAtAAAAPUIb0W6zs4/+LFozfdGrT8AAAA/LwAAAAAAAAABEQIAALQAAAAjEBSc5+fOP/ixaM33Rq0/AAAAP0sAAAAAAAAAARICAAC0AAAATxe58hQBzz/4sWjN90atPwAAAD9bAAAAAAAAAAETAgAAtAAAAE8XufIUAc8/SHp+lM42rj8AAAA/WwAAAAAAAAABFAIAALQAAAB/Hl5JQhrPP4hClFulJq8/AAAAP2oAAAAAAAAAARUCAAC0AAAArSUDoG8zzz+A6d90KYOwPwAAAD96AAAAAAAAAAEWAgAAtAAAAK0lA6BvM88/vLH1OwBzsT8AAAA/egAAAAAAAAABFwIAALQAAADZLKj2nEzPP+SVgJ/r6rE/AAAAP4kAAAAAAAAAARgCAAC0AAAA2Syo9pxMzz8IegsD12KyPwAAAD+JAAAAAAAAAAEZAgAAtAAAAAk0TU3KZc8/SEIhyq1Ssz8AAAA/mQAAAAAAAAABGgIAALQAAAA3O/Kj937PP4QKN5GEQrQ/AAAAP6kAAAAAAAAAARsCAAC0AAAANzvyo/d+zz+o7sH0b7q0PwAAAD+4AAAAAAAAAAEcAgAAtAAAADc78qP3fs8/0NJMWFsytT8AAAA/uAAAAAAAAAABHQIAALQAAAA3O/Kj937PP+i217tGqrU/AAAAP7gAAAAAAAAAAR4CAAC0AAAAY0KX+iSYzz8Mm2IfMiK2PwAAAD/IAAAAAAAAAAEfAgAAtAAAAGNCl/okmM8/6LbXu0aqtT8AAAA/JgEAAAAAAAABIAIAALQAAADZLKj2nEzPP7DI++nFl6g/AAAAPwAAAAAAAAAAASECAAC0AAAA2Syo9pxMzz9oAOYi76enPwAAAD8AAAAAAAAAAAEiAgAAtAAAAAk0TU3KZc8/aADmIu+npz8AAAA/EAAAAAAAAAABIwIAALQAAAA3O/Kj937PPzg40FsYuKY/AAAAPxAAAAAAAAAAASQCAAC0AAAANzvyo/d+zz/wb7qUQcilPwAAAD8fAAAAAAAAAAElAgAAtAAAAGNCl/okmM8/qKekzWrYpD8AAAA/HwAAAAAAAAABJgIAALQAAACVSTxRUrHPP3DfjgaU6KM/AAAAPy8AAAAAAAAAAScCAAC0AAAAwVDhp3/Kzz9w344GlOijPwAAAD8vAAAAAAAAAAEoAgAAtAAAAMFQ4ad/ys8/MBd5P734oj8AAAA/SQAAAAAAAAABKQIAALQAAADrV4b+rOPPPzAXeT+9+KI/AAAAP0kAAAAAAAAAASoCAAC0AAAA61eG/qzjzz/oTmN45giiPwAAAD+HAAAAAAAAAAErAgAAtAAAAB9fK1Xa/M8/6E5jeOYIoj8AAAA/xgAAAAAAAAABLAIAALQAAAAmM+jVAwvQP+hOY3jmCKI/AAAAP8YAAAAAAAAAAS0CAAC0AAAAurY6gZoX0D/oTmN45giiPwAAAD/0AAAAAAAAAAEuAgAAtAAAALq2OoGaF9A/MBd5P734oj8AAAA/FAEAAAAAAAABLwIAALQAAAC6tjqBmhfQP3DfjgaU6KM/AAAAPxQBAAAAAAAAATACAAC0AAAAVDqNLDEk0D9w344GlOijPwAAAD8jAQAAAAAAAAExAgAAtAAAAFQ6jSwxJNA/qKekzWrYpD8AAAA/IwEAAAAAAAABMgIAALQAAADqvd/XxzDQP/BvupRByKU/AAAAPzMBAAAAAAAAATMCAAC0AAAA6r3f18cw0D9oAOYi76enPwAAAD9DAQAAAAAAAAE0AgAAtAAAAIBBMoNePdA/AJERsZyHqT8AAAA/UgEAAAAAAAABNQIAALQAAACAQTKDXj3QPzBZJ3hzd6o/AAAAP1IBAAAAAAAAATYCAAC0AAAAgEEyg1490D+AIT0/SmerPwAAAD9iAQAAAAAAAAE3AgAAtAAAAIBBMoNePdA/wOlSBiFXrD8AAAA/YgEAAAAAAAABOAIAALQAAACAQTKDXj3QP/ixaM33Rq0/AAAAP3EBAAAAAAAAATkCAAC0AAAAgEEyg1490D9Ien6UzjauPwAAAD9xAQAAAAAAAAE6AgAAtAAAAIBBMoNePdA/iEKUW6Umrz8AAAA/kQEAAAAAAAABOwIAALQAAACAQTKDXj3QP2AFVRE+C7A/AAAAP5EBAAAAAAAAATwCAAC0AAAAgEEyg1490D+A6d90KYOwPwAAAD+gAQAAAAAAAAE9AgAAtAAAAOq939fHMNA/qM1q2BT7sD8AAAA/oAEAAAAAAAABPgIAALQAAABUOo0sMSTQP7yx9TsAc7E/AAAAP7ABAAAAAAAAAT8CAAC0AAAAurY6gZoX0D+8sfU7AHOxPwAAAD+wAQAAAAAAAAFAAgAAtAAAACYz6NUDC9A/5JWAn+vqsT8AAAA/wAEAAAAAAAABQQIAALQAAAAfXytV2vzPP+SVgJ/r6rE/AAAAP8ABAAAAAAAAAUICAAC0AAAA61eG/qzjzz/klYCf6+qxPwAAAD/fAQAAAAAAAAFDAgAAtAAAAOtXhv6s488/CHoLA9disj8AAAA/3wEAAAAAAAABRAIAALQAAADBUOGnf8rPPwh6CwPXYrI/AAAAP+4BAAAAAAAAAUUCAAC0AAAAwVDhp3/Kzz8gXpZmwtqyPwAAAD/uAQAAAAAAAAFGAgAAtAAAAJVJPFFSsc8/IF6WZsLasj8AAAA//gEAAAAAAAABRwIAALQAAACVSTxRUrHPP0hCIcqtUrM/AAAAPw4CAAAAAAAAAUgCAAC0AAAAY0KX+iSYzz9IQiHKrVKzPwAAAD8dAgAAAAAAAAFJAgAAtAAAAGNCl/okmM8/bCasLZnKsz8AAAA/QQIAAAAAAAABSgIAALQAAAA3O/Kj937PP2wmrC2ZyrM/AAAAP28CAAAAAAAAAUsCAAC0AAAACTRNTcplzz9sJqwtmcqzPwAAAD9vAgAAAAAAAAFMAgAAtAAAANksqPacTM8/SEIhyq1Ssz8AAAA/ngIAAAAAAAABTQIAALQAAACuSNfZi1bQP+BbGLgWk5w/AAAAPwAAAAAAAAAAAU4CAAC0AAAARMwphSJj0D/gWxi4FpOcPwAAAD8AAAAAAAAAAAFPAgAAtAAAAN5PfDC5b9A/4FsYuBaTnD8AAAA/AAAAAAAAAAABUAIAALQAAAB0087bT3zQP+BbGLgWk5w/AAAAPw8AAAAAAAAAAVECAAC0AAAAClchh+aI0D/gWxi4FpOcPwAAAD8uAAAAAAAAAAFSAgAAtAAAAKLaczJ9ldA/4FsYuBaTnD8AAAA/LgAAAAAAAAABUwIAALQAAAA4XsbdE6LQP+BbGLgWk5w/AAAAPy4AAAAAAAAAAVQCAAC0AAAAzuEYiaqu0D/gWxi4FpOcPwAAAD99AAAAAAAAAAFVAgAAtAAAAM7hGImqrtA/QOxDRsRynj8AAAA/ogAAAAAAAAABVgIAALQAAADO4RiJqq7QP2i+N+o4KaA/AAAAP8EAAAAAAAAAAVcCAAC0AAAAzuEYiaqu0D+whk2xDxmhPwAAAD/BAAAAAAAAAAFYAgAAtAAAAM7hGImqrtA/6E5jeOYIoj8AAAA/0QAAAAAAAAABWQIAALQAAADO4RiJqq7QPzAXeT+9+KI/AAAAP9EAAAAAAAAAAVoCAAC0AAAAzuEYiaqu0D9w344GlOijPwAAAD/gAAAAAAAAAAFbAgAAtAAAAM7hGImqrtA/qKekzWrYpD8AAAA/8AAAAAAAAAABXAIAALQAAADO4RiJqq7QP/BvupRByKU/AAAAPwABAAAAAAAAAV0CAAC0AAAAzuEYiaqu0D84ONBbGLimPwAAAD8AAQAAAAAAAAFeAgAAtAAAAM7hGImqrtA/aADmIu+npz8AAAA/DwEAAAAAAAABXwIAALQAAADO4RiJqq7QP7DI++nFl6g/AAAAPw8BAAAAAAAAAWACAAC0AAAAzuEYiaqu0D8AkRGxnIepPwAAAD8fAQAAAAAAAAFhAgAAtAAAAM7hGImqrtA/MFkneHN3qj8AAAA/HwEAAAAAAAABYgIAALQAAADO4RiJqq7QP4AhPT9KZ6s/AAAAPy4BAAAAAAAAAWMCAAC0AAAAzuEYiaqu0D/A6VIGIVesPwAAAD8+AQAAAAAAAAFkAgAAtAAAAM7hGImqrtA/+LFozfdGrT8AAAA/PgEAAAAAAAABZQIAALQAAADO4RiJqq7QP0h6fpTONq4/AAAAP04BAAAAAAAAAWYCAAC0AAAAzuEYiaqu0D+IQpRbpSavPwAAAD9dAQAAAAAAAAFnAgAAtAAAAM7hGImqrtA/YAVVET4LsD8AAAA/XQEAAAAAAAABaAIAALQAAADO4RiJqq7QP4Dp33Qpg7A/AAAAP30BAAAAAAAAAWkCAAC0AAAAzuEYiaqu0D+ozWrYFPuwPwAAAD+MAQAAAAAAAAFqAgAAtAAAAM7hGImqrtA/vLH1OwBzsT8AAAA/qwEAAAAAAAABawIAALQAAADO4RiJqq7QP+SVgJ/r6rE/AAAAP7sBAAAAAAAAAWwCAAC0AAAAzuEYiaqu0D+8sfU7AHOxPwAAAD/6AQAAAAAAAAFtAgAAtAAAAM7hGImqrtA/qM1q2BT7sD8AAAA/GQIAAAAAAAABbgIAALQAAADO4RiJqq7QP4Dp33Qpg7A/AAAAPygCAAAAAAAAAW8CAAC0AAAAzuEYiaqu0D9gBVURPguwPwAAAD8oAgAAAAAAAAFwAgAAtAAAADhext0TotA/wOlSBiFXrD8AAAA/AAAAAAAAAAABcQIAALQAAAA4XsbdE6LQP4AhPT9KZ6s/AAAAPwAAAAAAAAAAAXICAAC0AAAAOF7G3ROi0D8wWSd4c3eqPwAAAD8tAAAAAAAAAAFzAgAAtAAAAM7hGImqrtA/MFkneHN3qj8AAAA/PQAAAAAAAAABdAIAALQAAABoZWs0QbvQPzBZJ3hzd6o/AAAAP0wAAAAAAAAAAXUCAAC0AAAA/ui939fH0D8wWSd4c3eqPwAAAD9MAAAAAAAAAAF2AgAAtAAAAJRsEItu1NA/AJERsZyHqT8AAAA/TAAAAAAAAAABdwIAALQAAAAs8GI2BeHQPwCREbGch6k/AAAAP1wAAAAAAAAAAXgCAAC0AAAALPBiNgXh0D+wyPvpxZeoPwAAAD9sAAAAAAAAAAF5AgAAtAAAAMJzteGb7dA/sMj76cWXqD8AAAA/bAAAAAAAAAABegIAALQAAABa9weNMvrQP7DI++nFl6g/AAAAP3sAAAAAAAAAAXsCAAC0AAAA8npaOMkG0T9oAOYi76enPwAAAD97AAAAAAAAAAF8AgAAtAAAAIj+rONfE9E/aADmIu+npz8AAAA/iwAAAAAAAAABfQIAALQAAAAegv+O9h/RP2gA5iLvp6c/AAAAP4sAAAAAAAAAAX4CAAC0AAAAHoL/jvYf0T84ONBbGLimPwAAAD/JAAAAAAAAAAF/AgAAtAAAALYFUjqNLNE/ODjQWxi4pj8AAAA/2QAAAAAAAAABgAIAALQAAAB0087bT3zQP+SVgJ/r6rE/AAAAPwAAAAAAAAAAAYECAAC0AAAAdNPO20980D8IegsD12KyPwAAAD8AAAAAAAAAAAGCAgAAtAAAAHTTzttPfNA/IF6WZsLasj8AAAA/AAAAAAAAAAABgwIAALQAAAB0087bT3zQP0hCIcqtUrM/AAAAPxAAAAAAAAAAAYQCAAC0AAAAdNPO20980D9sJqwtmcqzPwAAAD8fAAAAAAAAAAGFAgAAtAAAAHTTzttPfNA/hAo3kYRCtD8AAAA/HwAAAAAAAAABhgIAALQAAAB0087bT3zQP6juwfRvurQ/AAAAPy8AAAAAAAAAAYcCAAC0AAAAdNPO20980D/Q0kxYWzK1PwAAAD8+AAAAAAAAAAGIAgAAtAAAAHTTzttPfNA/6LbXu0aqtT8AAAA/TgAAAAAAAAABiQIAALQAAAB0087bT3zQPwybYh8yIrY/AAAAP04AAAAAAAAAAYoCAAC0AAAAdNPO20980D8sf+2CHZq2PwAAAD9eAAAAAAAAAAGLAgAAtAAAAHTTzttPfNA/SGN45ggStz8AAAA/bQAAAAAAAAABjAIAALQAAAB0087bT3zQP3BHA0r0ibc/AAAAP40AAAAAAAAAAY0CAAC0AAAAClchh+aI0D9wRwNK9Im3PwAAAD+7AAAAAAAAAAGOAgAAtAAAAKLaczJ9ldA/cEcDSvSJtz8AAAA/ywAAAAAAAAABjwIAALQAAAA4XsbdE6LQP3BHA0r0ibc/AAAAP9sAAAAAAAAAAZACAAC0AAAAzuEYiaqu0D9wRwNK9Im3PwAAAD/qAAAAAAAAAAGRAgAAtAAAAGhlazRBu9A/cEcDSvSJtz8AAAA/6gAAAAAAAAABkgIAALQAAAD+6L3f18fQP3BHA0r0ibc/AAAAP/oAAAAAAAAAAZMCAAC0AAAAlGwQi27U0D9wRwNK9Im3PwAAAD/6AAAAAAAAAAGUAgAAtAAAACzwYjYF4dA/SGN45ggStz8AAAA/CgEAAAAAAAABlQIAALQAAAAs8GI2BeHQPyx/7YIdmrY/AAAAPwoBAAAAAAAAAZYCAAC0AAAAwnO14Zvt0D8Mm2IfMiK2PwAAAD8ZAQAAAAAAAAGXAgAAtAAAAMJzteGb7dA/6LbXu0aqtT8AAAA/GQEAAAAAAAABmAIAALQAAABa9weNMvrQP9DSTFhbMrU/AAAAPykBAAAAAAAAAZkCAAC0AAAA8npaOMkG0T/Q0kxYWzK1PwAAAD8pAQAAAAAAAAGaAgAAtAAAAIj+rONfE9E/0NJMWFsytT8AAAA/OAEAAAAAAAABmwIAALQAAAAegv+O9h/RP6juwfRvurQ/AAAAPzgBAAAAAAAAAZwCAAC0AAAAHoL/jvYf0T+ECjeRhEK0PwAAAD9IAQAAAAAAAAGdAgAAtAAAALYFUjqNLNE/hAo3kYRCtD8AAAA/SAEAAAAAAAABngIAALQAAAC2BVI6jSzRP2wmrC2ZyrM/AAAAP1gBAAAAAAAAAZ8CAAC0AAAAtgVSOo0s0T9IQiHKrVKzPwAAAD9nAQAAAAAAAAGgAgAAtAAAAEyJpOUjOdE/SEIhyq1Ssz8AAAA/dwEAAAAAAAABoQIAALQAAADiDPeQukXRPyBelmbC2rI/AAAAP4cBAAAAAAAAAaICAAC0AAAAfJBJPFFS0T8gXpZmwtqyPwAAAD+HAQAAAAAAAAGjAgAAtAAAABAUnOfnXtE/IF6WZsLasj8AAAA/lgEAAAAAAAABpAIAALQAAACol+6SfmvRPyBelmbC2rI/AAAAP5YBAAAAAAAAAaUCAAC0AAAAkpxY8T6A2D9SuIkkFKLMPwAAAD8AAAAAAAAAAAGmAgAAtAAAACwgq5zVjNg/UriJJBSizD8AAAA/QgAAAAAAAAABpwIAALQAAADCo/1HbJnYP1K4iSQUosw/AAAAP1EAAAAAAAAAAagCAAC0AAAAWCdQ8wKm2D9SuIkkFKLMPwAAAD9hAAAAAAAAAAGpAgAAtAAAAIYu9Ukwv9g/UriJJBSizD8AAAA/YQAAAAAAAAABqgIAALQAAAC2NZqgXdjYP1K4iSQUosw/AAAAP3EAAAAAAAAAAasCAAC0AAAA4jw/94rx2D9SuIkkFKLMPwAAAD9xAAAAAAAAAAGsAgAAtAAAABBE5E24Ctk/QkbEch5mzD8AAAA/gAAAAAAAAAABrQIAALQAAABAS4mk5SPZP0JGxHIeZsw/AAAAP4AAAAAAAAAAAa4CAAC0AAAAalIu+xI92T8y1P7AKCrMPwAAAD+QAAAAAAAAAAGvAgAAtAAAAJpZ01FAVtk/MtT+wCgqzD8AAAA/kAAAAAAAAAABsAIAALQAAADKYHiobW/ZPzLU/sAoKsw/AAAAP6AAAAAAAAAAAbECAAC0AAAA9mcd/5qI2T8y1P7AKCrMPwAAAD+gAAAAAAAAAAGyAgAAtAAAACRvwlXIodk/MtT+wCgqzD8AAAA/rwAAAAAAAAABswIAALQAAABSdmes9brZPzLU/sAoKsw/AAAAP68AAAAAAAAAAbQCAAC0AAAAgH0MAyPU2T8y1P7AKCrMPwAAAD/OAAAAAAAAAAG1AgAAtAAAABgBX6654Nk/MtT+wCgqzD8AAAA/zgAAAAAAAAABtgIAALQAAABECAQF5/nZPzLU/sAoKsw/AAAAP94AAAAAAAAAAbcCAAC0AAAAcg+pWxQT2j8y1P7AKCrMPwAAAD/eAAAAAAAAAAG4AgAAtAAAAKIWTrJBLNo/MtT+wCgqzD8AAAA/7gAAAAAAAAABuQIAALQAAADOHfMIb0XaPzLU/sAoKsw/AAAAP+4AAAAAAAAAAboCAAC0AAAA/CSYX5xe2j8y1P7AKCrMPwAAAD/9AAAAAAAAAAG7AgAAtAAAACwsPbbJd9o/QkbEch5mzD8AAAA//QAAAAAAAAABvAIAALQAAADwtjS4jZ3aP0JGxHIeZsw/AAAAPw0BAAAAAAAAAb0CAAC0AAAAHL7ZDru22j9SuIkkFKLMPwAAAD8NAQAAAAAAAAG+AgAAtAAAAOJI0RB/3No/UriJJBSizD8AAAA/HQEAAAAAAAABvwIAALQAAABAVxu+2Q7bP2YqT9YJ3sw/AAAAPx0BAAAAAAAAAcACAAC0AAAABOISwJ002z9mKk/WCd7MPwAAAD8sAQAAAAAAAAHBAgAAtAAAAMpsCsJhWts/gg7aOfVVzT8AAAA/LAEAAAAAAAABwgIAALQAAACO9wHEJYDbP4IO2jn1Vc0/AAAAPzwBAAAAAAAAAcMCAAC0AAAAVIL5xeml2z+CDto59VXNPwAAAD88AQAAAAAAAAHEAgAAtAAAAEQUlh7b5Ns/gg7aOfVVzT8AAAA/SwEAAAAAAAABxQIAALQAAAAIn40gnwrcP4IO2jn1Vc0/AAAAP0sBAAAAAAAAAcYCAAC0AAAAzimFImMw3D+CDto59VXNPwAAAD9bAQAAAAAAAAHHAgAAtAAAACo4z8+9Ytw/gg7aOfVVzT8AAAA/WwEAAAAAAAAByAIAALQAAADwwsbRgYjcP4IO2jn1Vc0/AAAAP2sBAAAAAAAAAckCAAC0AAAAtE2+00Wu3D+CDto59VXNPwAAAD9rAQAAAAAAAAHKAgAAtAAAAHrYtdUJ1Nw/gg7aOfVVzT8AAAA/egEAAAAAAAABywIAALQAAAA+Y63XzfncP4IO2jn1Vc0/AAAAP3oBAAAAAAAAAcwCAAC0AAAAmnH3hCgs3T+CDto59VXNPwAAAD+KAQAAAAAAAAHNAgAAtAAAADD1STC/ON0/gg7aOfVVzT8AAAA/igEAAAAAAAABzgIAALQAAACOA5TdGWvdP4IO2jn1Vc0/AAAAP5oBAAAAAAAAAc8CAAC0AAAAUo6L392Q3T+CDto59VXNPwAAAD+aAQAAAAAAAAHQAgAAtAAAABgZg+Ghtt0/gg7aOfVVzT8AAAA/qQEAAAAAAAAB0QIAALQAAADao3rjZdzdP5aAn+vqkc0/AAAAP7kBAAAAAAAAAdICAAC0AAAACKsfOpP13T+WgJ/r6pHNPwAAAD+5AQAAAAAAAAHTAgAAtAAAAGS5aeftJ94/loCf6+qRzT8AAAA/uQEAAAAAAAAB1AIAALQAAAAqRGHpsU3eP5aAn+vqkc0/AAAAP8gBAAAAAAAAAdUCAAC0AAAAVksGQN9m3j+WgJ/r6pHNPwAAAD/YAQAAAAAAAAHWAgAAtAAAAIZSq5YMgN4/loCf6+qRzT8AAAA/2AEAAAAAAAAB1wIAALQAAAAc1v1Bo4zeP5aAn+vqkc0/AAAAP9gBAAAAAAAAAdgCAAC0AAAASt2imNCl3j+WgJ/r6pHNPwAAAD/oAQAAAAAAAAHZAgAAtAAAAHrkR+/9vt4/loCf6+qRzT8AAAA/6AEAAAAAAAAB2gIAALQAAACm6+xFK9jeP5aAn+vqkc0/AAAAP/cBAAAAAAAAAdsCAAC0AAAAPm8/8cHk3j+WgJ/r6pHNPwAAAD8HAgAAAAAAAAHcAgAAtAAAAGp25Efv/d4/loCf6+qRzT8AAAA/BwIAAAAAAAAB3QIAALQAAAAE+jbzhQrfP5aAn+vqkc0/AAAAPxsCAAAAAAAAAd4CAAC0AAAAMAHcSbMj3z+WgJ/r6pHNPwAAAD8rAgAAAAAAAAHfAgAAtAAAAF4IgaDgPN8/loCf6+qRzT8AAAA/OgIAAAAAAAAB4AIAALQAAACODyb3DVbfP5aAn+vqkc0/AAAAP0oCAAAAAAAAAeECAAC0AAAAJJN4oqRi3z+WgJ/r6pHNPwAAAD9KAgAAAAAAAAHiAgAAtAAAAFKaHfnRe98/loCf6+qRzT8AAAA/WQIAAAAAAAAB4wIAALQAAAB+ocJP/5TfP5aAn+vqkc0/AAAAP1kCAAAAAAAAAeQCAAC0AAAArqhnpiyu3z+WgJ/r6pHNPwAAAD9pAgAAAAAAAAHlAgAAtAAAANyvDP1Zx98/loCf6+qRzT8AAAA/aQIAAAAAAAAB5gIAALQAAAAKt7FTh+DfP5aAn+vqkc0/AAAAP3kCAAAAAAAAAecCAAC0AAAAOL5WqrT53z+WgJ/r6pHNPwAAAD+IAgAAAAAAAAHoAgAAtAAAAOag1KolA+A/loCf6+qRzT8AAAA/iAIAAAAAAAAB6QIAALQAAAB9JCdWvA/gP5aAn+vqkc0/AAAAP5gCAAAAAAAAAeoCAAC0AAAAFqh5AVMc4D+WgJ/r6pHNPwAAAD+YAgAAAAAAAAHrAgAAtAAAAKsrzKzpKOA/loCf6+qRzT8AAAA/qAIAAAAAAAAB7AIAALQAAABCrx5YgDXgP5aAn+vqkc0/AAAAP6gCAAAAAAAAAe0CAAC0AAAA2jJxAxdC4D+WgJ/r6pHNPwAAAD+3AgAAAAAAAAHuAgAAtAAAAKV0GlliSOA/loCf6+qRzT8AAAA/twIAAAAAAAAB7wIAALQAAAA8+GwE+VTgP5aAn+vqkc0/AAAAP8cCAAAAAAAAAfACAAC0AAAA03u/r49h4D+WgJ/r6pHNPwAAAD/HAgAAAAAAAAHxAgAAtAAAAGr/EVsmbuA/loCf6+qRzT8AAAA/1gIAAAAAAAAB8gIAALQAAAABg2QGvXrgP5aAn+vqkc0/AAAAP+YCAAAAAAAAAfMCAAC0AAAAmAa3sVOH4D+CDto59VXNPwAAAD/mAgAAAAAAAAH0AgAAtAAAAGRIYAefjeA/gg7aOfVVzT8AAAA/5gIAAAAAAAAB9QIAALQAAAD6y7KyNZrgP4IO2jn1Vc0/AAAAP/YCAAAAAAAAAfYCAAC0AAAAkk8FXsym4D+CDto59VXNPwAAAD/2AgAAAAAAAAH3AgAAtAAAACnTVwljs+A/gg7aOfVVzT8AAAA/BQMAAAAAAAAB+AIAALQAAAC/Vqq0+b/gP3KcFIj/Gc0/AAAAPwUDAAAAAAAAAfkCAAC0AAAAV9r8X5DM4D9ynBSI/xnNPwAAAD8VAwAAAAAAAAH6AgAAtAAAAO5dTwsn2eA/cpwUiP8ZzT8AAAA/FQMAAAAAAAAB+wIAALQAAACE4aG2veXgP3KcFIj/Gc0/AAAAPyUDAAAAAAAAAfwCAAC0AAAAHGX0YVTy4D9ynBSI/xnNPwAAAD8lAwAAAAAAAAH9AgAAtAAAAOemnbef+OA/cpwUiP8ZzT8AAAA/NAMAAAAAAAAB/gIAALQAAAB+KvBiNgXhP3KcFIj/Gc0/AAAAP0QDAAAAAAAAAf8CAAC0AAAAFa5CDs0R4T9ynBSI/xnNPwAAAD9EAwAAAAAAAAEAAwAAtAAAAKsxlbljHuE/ZipP1gnezD8AAAA/RAMAAAAAAAABAQMAALQAAABCtedk+irhP2YqT9YJ3sw/AAAAP1MDAAAAAAAAAQIDAAC0AAAADfeQukUx4T9mKk/WCd7MPwAAAD9TAwAAAAAAAAEDAwAAtAAAAKV642XcPeE/ZipP1gnezD8AAAA/YwMAAAAAAAABBAMAALQAAABwvIy7J0ThP2YqT9YJ3sw/AAAAP3MDAAAAAAAAAQUDAAC0AAAAB0DfZr5Q4T9mKk/WCd7MPwAAAD9zAwAAAAAAAAEGAwAAtAAAAJ/DMRJVXeE/ZipP1gnezD8AAAA/ggMAAAAAAAABBwMAALQAAAA1R4S962nhP2YqT9YJ3sw/AAAAP5IDAAAAAAAAAQgDAAC0AAAAAYktEzdw4T9mKk/WCd7MPwAAAD+SAwAAAAAAAAEJAwAAtAAAAJcMgL7NfOE/ZipP1gnezD8AAAA/ogMAAAAAAAABCgMAALQAAABkTikUGYPhP2YqT9YJ3sw/AAAAP6IDAAAAAAAAAQsDAAC0AAAAL5DSaWSJ4T9mKk/WCd7MPwAAAD+xAwAAAAAAAAEMAwAAtAAAAPrRe7+vj+E/ZipP1gnezD8AAAA/wQMAAAAAAAABDQMAALQAAADGEyUV+5XhP2YqT9YJ3sw/AAAAP8EDAAAAAAAAAQ4DAAC0AAAAkVXOakac4T9mKk/WCd7MPwAAAD/QAwAAAAAAAAEPAwAAtAAAAFyXd8CRouE/ZipP1gnezD8AAAA/4AMAAAAAAAABEAMAALQAAAAp2SAW3ajhP2YqT9YJ3sw/AAAAP/8DAAAAAAAAAREDAAC0AAAA9BrKayiv4T9mKk/WCd7MPwAAAD8uBAAAAAAAAAESAwAAtAAAAPQaymsor+E/UriJJBSizD8AAAA/PgQAAAAAAAABEwMAALQAAAC/XHPBc7XhP1K4iSQUosw/AAAAP5wEAAAAAAAAARQDAAC0AAAAi54cF7+74T9SuIkkFKLMPwAAAD+7BAAAAAAAAAEVAwAAtAAAAFbgxWwKwuE/UriJJBSizD8AAAA/2gQAAAAAAAABFgMAALQAAAAhIm/CVcjhP1K4iSQUosw/AAAAP+oEAAAAAAAAARcDAAC0AAAA0qU+CeYX5z/munpkt73OPwAAAD8AAAAAAAAAAAEYAwAAtAAAAJ7n514xHuc/5rp6ZLe9zj8AAAA/AAAAAAAAAAABGQMAALQAAADSpT4J5hfnP+a6emS3vc4/AAAAPx8AAAAAAAAAARoDAAC0AAAAB2SVs5oR5z/munpkt73OPwAAAD99AAAAAAAAAAEbAwAAtAAAADsi7F1PC+c/5rp6ZLe9zj8AAAA/jAAAAAAAAAABHAMAALQAAABv4EIIBAXnP+a6emS3vc4/AAAAP4wAAAAAAAAAAR0DAAC0AAAApJ6Zsrj+5j/munpkt73OPwAAAD+MAAAAAAAAAAEeAwAAtAAAANlc8Fxt+OY/5rp6ZLe9zj8AAAA/nAAAAAAAAAABHwMAALQAAABC2Z2x1uvmP+a6emS3vc4/AAAAP6wAAAAAAAAAASADAAC0AAAAFNL4WqnS5j/munpkt73OPwAAAD+sAAAAAAAAAAEhAwAAtAAAAEiQTwVezOY/5rp6ZLe9zj8AAAA/uwAAAAAAAAABIgMAALQAAAAaiaquMLPmP+a6emS3vc4/AAAAP7sAAAAAAAAAASMDAAC0AAAAt8OurU6g5j/munpkt73OPwAAAD/LAAAAAAAAAAEkAwAAtAAAACBAXAK4k+Y/5rp6ZLe9zj8AAAA/ywAAAAAAAAABJQMAALQAAAC/emAB1oDmP+a6emS3vc4/AAAAP9sAAAAAAAAAASYDAAC0AAAAKPcNVj905j/munpkt73OPwAAAD/qAAAAAAAAAAEnAwAAtAAAAJFzu6qoZ+Y/5rp6ZLe9zj8AAAA/6gAAAAAAAAABKAMAALQAAAAurr+pxlTmP+a6emS3vc4/AAAAP/oAAAAAAAAAASkDAAC0AAAAlypt/i9I5j/munpkt73OPwAAAD/6AAAAAAAAAAEqAwAAtAAAAAGnGlOZO+Y/5rp6ZLe9zj8AAAA/CQEAAAAAAAABKwMAALQAAABpI8inAi/mP+a6emS3vc4/AAAAPwkBAAAAAAAAASwDAAC0AAAAnuEeUrco5j/munpkt73OPwAAAD8rAQAAAAAAAAEtAwAAtAAAANKfdfxrIuY/5rp6ZLe9zj8AAAA/KwEAAAAAAAABLgMAALQAAAAHXsymIBzmP+a6emS3vc4/AAAAP0oBAAAAAAAAAS8DAAC0AAAAPBwjUdUV5j/munpkt73OPwAAAD9aAQAAAAAAAAEwAwAAtAAAAG/aefuJD+Y/5rp6ZLe9zj8AAAA/agEAAAAAAAABMQMAALQAAACkmNClPgnmP+a6emS3vc4/AAAAP2oBAAAAAAAAATIDAAC0AAAA2VYnUPMC5j/munpkt73OPwAAAD95AQAAAAAAAAEzAwAAtAAAAA0Vfvqn/OU/5rp6ZLe9zj8AAAA/eQEAAAAAAAABNAMAALQAAAB3kStPEfDlP+a6emS3vc4/AAAAP4kBAAAAAAAAATUDAAC0AAAA3w3Zo3rj5T/munpkt73OPwAAAD+YAQAAAAAAAAE2AwAAtAAAAEiKhvjj1uU/5rp6ZLe9zj8AAAA/mAEAAAAAAAABNwMAALQAAACyBjRNTcrlP+a6emS3vc4/AAAAP6gBAAAAAAAAATgDAAC0AAAAGoPhoba95T/munpkt73OPwAAAD+oAQAAAAAAAAE5AwAAtAAAAIP/jvYfseU/0ki1ssGBzj8AAAA/uAEAAAAAAAABOgMAALQAAAC4veWg1KrlP9JItbLBgc4/AAAAP7gBAAAAAAAAATsDAAC0AAAA7ns8S4mk5T/SSLWywYHOPwAAAD/HAQAAAAAAAAE8AwAAtAAAAFX46Z/yl+U/xtbvAMxFzj8AAAA/xwEAAAAAAAABPQMAALQAAACLtkBKp5HlP8bW7wDMRc4/AAAAP9cBAAAAAAAAAT4DAAC0AAAAvnSX9FuL5T+2ZCpP1gnOPwAAAD/nAQAAAAAAAAE/AwAAtAAAAPQy7p4QheU/tmQqT9YJzj8AAAA/5wEAAAAAAAABQAMAALQAAAAn8URJxX7lP7ZkKk/WCc4/AAAAP/YBAAAAAAAAAUEDAAC0AAAAW6+b83l45T+2ZCpP1gnOPwAAAD8GAgAAAAAAAAFCAwAAtAAAAJFt8p0ucuU/tmQqT9YJzj8AAAA/BgIAAAAAAAABQwMAALQAAADGK0lI42vlP7ZkKk/WCc4/AAAAPxUCAAAAAAAAAUQDAAC0AAAA+umf8pdl5T+i8mSd4M3NPwAAAD8lAgAAAAAAAAFFAwAAtAAAAC+o9pxMX+U/ovJkneDNzT8AAAA/JQIAAAAAAAABRgMAALQAAABjZk1HAVnlP5aAn+vqkc0/AAAAPyUCAAAAAAAAAUcDAAC0AAAAlySk8bVS5T+WgJ/r6pHNPwAAAD81AgAAAAAAAAFIAwAAtAAAAMzi+ptqTOU/gg7aOfVVzT8AAAA/RAIAAAAAAAABSQMAALQAAAABoVFGH0blP3KcFIj/Gc0/AAAAP1QCAAAAAAAAAUoDAAC0AAAANV+o8NM/5T9mKk/WCd7MPwAAAD9UAgAAAAAAAAFLAwAAtAAAAGod/5qIOeU/UriJJBSizD8AAAA/ZAIAAAAAAAABTAMAALQAAADSmazv8SzlP0JGxHIeZsw/AAAAP2QCAAAAAAAAAU0DAAC0AAAAB1gDmqYm5T9CRsRyHmbMPwAAAD9zAgAAAAAAAAFOAwAAtAAAADwWWkRbIOU/QkbEch5mzD8AAAA/cwIAAAAAAAABTwMAALQAAAA8FlpEWyDlPzLU/sAoKsw/AAAAP4MCAAAAAAAAAVADAAC0AAAAcNSw7g8a5T8iYjkPM+7LPwAAAD+DAgAAAAAAAAFRAwAAtAAAAKWSB5nEE+U/ImI5DzPuyz8AAAA/kgIAAAAAAAABUgMAALQAAAClkgeZxBPlPw7wc109sss/AAAAP6ICAAAAAAAAAVMDAAC0AAAApZIHmcQT5T8Cfq6rR3bLPwAAAD+yAgAAAAAAAAFUAwAAtAAAANlQXkN5DeU/An6uq0d2yz8AAAA/sgIAAAAAAAABVQMAALQAAADZUF5DeQ3lP/IL6flROss/AAAAP8ECAAAAAAAAAVYDAAC0AAAADQ+17S0H5T/yC+n5UTrLPwAAAD/BAgAAAAAAAAFXAwAAtAAAAA0Pte0tB+U/3pkjSFz+yj8AAAA/0QIAAAAAAAABWAMAALQAAABCzQuY4gDlP9InXpZmwso/AAAAP+ECAAAAAAAAAVkDAAC0AAAAQs0LmOIA5T++tZjkcIbKPwAAAD/hAgAAAAAAAAFaAwAAtAAAAHeLYkKX+uQ/rkPTMntKyj8AAAA/4QIAAAAAAAABWwMAALQAAAB3i2JCl/rkP6LRDYGFDso/AAAAP/ACAAAAAAAAAVwDAAC0AAAAd4tiQpf65D+OX0jPj9LJPwAAAD/wAgAAAAAAAAFdAwAAtAAAAHeLYkKX+uQ/eu2CHZqWyT8AAAA/AAMAAAAAAAABXgMAALQAAACrSbnsS/TkP14J+LmuHsk/AAAAPw8DAAAAAAAAAV8DAAC0AAAAq0m57Ev05D8+JW1Ww6bIPwAAAD8PAwAAAAAAAAFgAwAAtAAAAKtJuexL9OQ/KrOnpM1qyD8AAAA/HwMAAAAAAAABYQMAALQAAACrSbnsS/TkPw7PHEHi8sc/AAAAPx8DAAAAAAAAAWIDAAC0AAAAq0m57Ev05D/+XFeP7LbHPwAAAD8fAwAAAAAAAAFjAwAAtAAAAKtJuexL9OQ/6uqR3fZ6xz8AAAA/HwMAAAAAAAABZAMAALQAAACrSbnsS/TkP8oGB3oLA8c/AAAAPy4DAAAAAAAAAWUDAAC0AAAAq0m57Ev05D+2lEHIFcfGPwAAAD8uAwAAAAAAAAFmAwAAtAAAAKtJuexL9OQ/lrC2ZCpPxj8AAAA/PgMAAAAAAAABZwMAALQAAACrSbnsS/TkP4Y+8bI0E8Y/AAAAP04DAAAAAAAAAWgDAAC0AAAAq0m57Ev05D9mWmZPSZvFPwAAAD9OAwAAAAAAAAFpAwAAtAAAAELNC5jiAOU/Rnbb610jxT8AAAA/TgMAAAAAAAABagMAALQAAAAND7XtLQflPyKSUIhyq8Q/AAAAP10DAAAAAAAAAWsDAAC0AAAA2VBeQ3kN5T8GrsUkhzPEPwAAAD9dAwAAAAAAAAFsAwAAtAAAAHDUsO4PGuU/8jsAc5H3wz8AAAA/bQMAAAAAAAABbQMAALQAAAAHWAOapiblP+bJOsGbu8M/AAAAP20DAAAAAAAAAW4DAAC0AAAAnttVRT0z5T/SV3UPpn/DPwAAAD98AwAAAAAAAAFvAwAAtAAAADVfqPDTP+U/tnPqq7oHwz8AAAA/jAMAAAAAAAABcAMAALQAAADM4vqbakzlP6IBJfrEy8I/AAAAP4wDAAAAAAAAAXEDAAC0AAAAY2ZNRwFZ5T+Oj19Iz4/CPwAAAD+cAwAAAAAAAAFyAwAAtAAAAPrpn/KXZeU/gh2altlTwj8AAAA/nAMAAAAAAAABcwMAALQAAACRbfKdLnLlP3Kr1OTjF8I/AAAAP6sDAAAAAAAAAXQDAAC0AAAAJ/FEScV+5T9iOQ8z7tvBPwAAAD+rAwAAAAAAAAF1AwAAtAAAAL50l/Rbi+U/UsdJgfifwT8AAAA/uwMAAAAAAAABdgMAALQAAABV+Omf8pflP0BVhM8CZME/AAAAP7sDAAAAAAAAAXcDAAC0AAAA7ns8S4mk5T8u474dDSjBPwAAAD/LAwAAAAAAAAF4AwAAtAAAAIP/jvYfseU/LuO+HQ0owT8AAAA/ywMAAAAAAAABeQMAALQAAADlxIr3AcTlPyJx+WsX7MA/AAAAP9oDAAAAAAAAAXoDAAC0AAAAFMwvTi/d5T/8jG4ILHTAPwAAAD/aAwAAAAAAAAF7AwAAtAAAAHeRK08R8OU//IxuCCx0wD8AAAA/6gMAAAAAAAABfAMAALQAAADZVidQ8wLmP+4aqVY2OMA/AAAAP+oDAAAAAAAAAX0DAAC0AAAAPBwjUdUV5j/uGqlWNjjAPwAAAD/5AwAAAAAAAAF+AwAAtAAAADVlcf1NNeY/vFHHSYH4vz8AAAA/+QMAAAAAAAABfwMAALQAAAAurr+pxlTmP5RtPOaVgL8/AAAAPwkEAAAAAAAAAYADAAC0AAAAkXO7qqhn5j+UbTzmlYC/PwAAAD8JBAAAAAAAAAGBAwAAtAAAAL96YAHWgOY/gImxgqoIvz8AAAA/GQQAAAAAAAABggMAALQAAADtgQVYA5rmP4CJsYKqCL8/AAAAPxkEAAAAAAAAAYMDAAC0AAAAUEcBWeWs5j9YpSYfv5C+PwAAAD8oBAAAAAAAAAGEAwAAtAAAALEM/VnHv+Y/WKUmH7+Qvj8AAAA/KAQAAAAAAAABhQMAALQAAAAU0vhaqdLmP1ilJh+/kL4/AAAAPzgEAAAAAAAAAYYDAAC0AAAAqlVLBkDf5j9YpSYfv5C+PwAAAD84BAAAAAAAAAGHAwAAtAAAAELZnbHW6+Y/WKUmH7+Qvj8AAAA/SAQAAAAAAAABiAMAALQAAAANG0cHIvLmP1ilJh+/kL4/AAAAP0gEAAAAAAAAAYkDAAC0AAAApJ6Zsrj+5j9YpSYfv5C+PwAAAD9XBAAAAAAAAAGKAwAAtAAAAG/gQggEBec/WKUmH7+Qvj8AAAA/VwQAAAAAAAABiwMAALQAAAAHZJWzmhHnP1ilJh+/kL4/AAAAP2cEAAAAAAAAAYwDAAC0AAAA0qU+CeYX5z9YpSYfv5C+PwAAAD9nBAAAAAAAAAGNAwAAtAAAAACt418TMec/WKUmH7+Qvj8AAAA/dgQAAAAAAAABjgMAALQAAABjct9g9UPnP4CJsYKqCL8/AAAAP3YEAAAAAAAAAY8DAAC0AAAAXLstDW5j5z+AibGCqgi/PwAAAD+GBAAAAAAAAAGQAwAAtAAAAL6AKQ5Qduc/lG085pWAvz8AAAA/lgQAAAAAAAABkQMAALQAAAAhRiUPMonnP5RtPOaVgL8/AAAAP5YEAAAAAAAAAZIDAAC0AAAAG49zu6qo5z+8UcdJgfi/PwAAAD+lBAAAAAAAAAGTAwAAtAAAAEeWGBLYwec/7hqpVjY4wD8AAAA/pQQAAAAAAAABlAMAALQAAABB32a+UOHnPxD/M7ohsMA/AAAAP6UEAAAAAAAAAZUDAAC0AAAAOyi1askA6D8icflrF+zAPwAAAD+1BAAAAAAAAAGWAwAAtAAAAGkvWsH2Geg/InH5axfswD8AAAA/xQQAAAAAAAABlwMAALQAAABjeKhtbznoPy7jvh0NKME/AAAAP8UEAAAAAAAAAZgDAAC0AAAAkH9NxJxS6D9AVYTPAmTBPwAAAD/FBAAAAAAAAAGZAwAAtAAAAL6G8hrKa+g/UsdJgfifwT8AAAA/1AQAAAAAAAABmgMAALQAAAAhTO4brH7oP2I5DzPu28E/AAAAP+QEAAAAAAAAAZsDAAC0AAAAgxHqHI6R6D9iOQ8z7tvBPwAAAD/kBAAAAAAAAAGcAwAAtAAAABqVPMgknug/cqvU5OMXwj8AAAA/8wQAAAAAAAABnQMAALQAAACyGI9zu6roP3Kr1OTjF8I/AAAAP/MEAAAAAAAAAZ4DAAC0AAAASJzhHlK36D+CHZqW2VPCPwAAAD8DBQAAAAAAAAGfAwAAtAAAABTeinSdveg/gh2altlTwj8AAAA/AwUAAAAAAAABoAMAALQAAADeHzTK6MPoP46PX0jPj8I/AAAAPxMFAAAAAAAAAaEDAAC0AAAAq2HdHzTK6D+iASX6xMvCPwAAAD8TBQAAAAAAAAGiAwAAtAAAAHejhnV/0Og/ogEl+sTLwj8AAAA/IgUAAAAAAAABowMAALQAAAB3o4Z1f9DoP7Zz6qu6B8M/AAAAPyMFAAAAAAAAAaQDAAC0AAAAQuUvy8rW6D+2c+qrugfDPwAAAD8zBQAAAAAAAAGlAwAAtAAAAELlL8vK1ug/wuWvXbBDwz8AAAA/MwUAAAAAAAABpgMAALQAAAAMJ9kgFt3oP8Llr12wQ8M/AAAAP0MFAAAAAAAAAacDAAC0AAAADCfZIBbd6D/SV3UPpn/DPwAAAD9SBQAAAAAAAAGoAwAAtAAAANhognZh4+g/0ld1D6Z/wz8AAAA/YgUAAAAAAAABqQMAALQAAACjqivMrOnoP+bJOsGbu8M/AAAAP2IFAAAAAAAAAaoDAAC0AAAAo6orzKzp6D/yOwBzkffDPwAAAD9xBQAAAAAAAAGrAwAAtAAAAG/s1CH47+g/Bq7FJIczxD8AAAA/cQUAAAAAAAABrAMAALQAAABv7NQh+O/oPxogi9Z8b8Q/AAAAP4EFAAAAAAAAAa0DAAC0AAAAb+zUIfjv6D8iklCIcqvEPwAAAD+BBQAAAAAAAAGuAwAAtAAAAG/s1CH47+g/NgQWOmjnxD8AAAA/kQUAAAAAAAABrwMAALQAAAA8Ln53Q/boPzYEFjpo58Q/AAAAP5EFAAAAAAAAAbADAAC0AAAAPC5+d0P26D9GdtvrXSPFPwAAAD+gBQAAAAAAAAGxAwAAtAAAAAZwJ82O/Og/VuignVNfxT8AAAA/oAUAAAAAAAABsgMAALQAAAAGcCfNjvzoP2ZaZk9Jm8U/AAAAP7AFAAAAAAAAAbMDAAC0AAAABnAnzY786D96zCsBP9fFPwAAAD/ABQAAAAAAAAG0AwAAtAAAAAZwJ82O/Og/lrC2ZCpPxj8AAAA/wAUAAAAAAAABtQMAALQAAADRsdAi2gLpP5awtmQqT8Y/AAAAP8AFAAAAAAAAAbYDAAC0AAAA0bHQItoC6T+qInwWIIvGPwAAAD/PBQAAAAAAAAG3AwAAtAAAANGx0CLaAuk/ygYHegsDxz8AAAA/zwUAAAAAAAABuAMAALQAAADRsdAi2gLpP9p4zCsBP8c/AAAAP98FAAAAAAAAAbkDAAC0AAAA0bHQItoC6T/q6pHd9nrHPwAAAD/fBQAAAAAAAAG6AwAAtAAAANGx0CLaAuk//lxXj+y2xz8AAAA/7gUAAAAAAAABuwMAALQAAADRsdAi2gLpPxpB4vLXLsg/AAAAP+4FAAAAAAAAAbwDAAC0AAAA0bHQItoC6T8qs6ekzWrIPwAAAD8OBgAAAAAAAAG9AwAAtAAAANGx0CLaAuk/PiVtVsOmyD8AAAA/DgYAAAAAAAABvgMAALQAAADRsdAi2gLpP0qXMgi54sg/AAAAPw4GAAAAAAAAAb8DAAC0AAAABnAnzY786D9eCfi5rh7JPwAAAD8dBgAAAAAAAAHAAwAAtAAAADwufndD9ug/bnu9a6RayT8AAAA/LQYAAAAAAAABwQMAALQAAAA8Ln53Q/boP3rtgh2alsk/AAAAPz0GAAAAAAAAAcIDAAC0AAAAb+zUIfjv6D+OX0jPj9LJPwAAAD89BgAAAAAAAAHDAwAAtAAAAKOqK8ys6eg/rkPTMntKyj8AAAA/TAYAAAAAAAABxAMAALQAAADYaIJ2YePoP761mORwhso/AAAAP0wGAAAAAAAAAcUDAAC0AAAADCfZIBbd6D/SJ16WZsLKPwAAAD9cBgAAAAAAAAHGAwAAtAAAAELlL8vK1ug/3pkjSFz+yj8AAAA/XAYAAAAAAAABxwMAALQAAAB3o4Z1f9DoP96ZI0hc/so/AAAAP2sGAAAAAAAAAcgDAAC0AAAAq2HdHzTK6D/yC+n5UTrLPwAAAD97BgAAAAAAAAHJAwAAtAAAAN4fNMrow+g/An6uq0d2yz8AAAA/ewYAAAAAAAABygMAALQAAAAU3op0nb3oPwJ+rqtHdss/AAAAP4sGAAAAAAAAAcsDAAC0AAAASJzhHlK36D8O8HNdPbLLPwAAAD+LBgAAAAAAAAHMAwAAtAAAALIYj3O7qug/DvBzXT2yyz8AAAA/mgYAAAAAAAABzQMAALQAAADm1uUdcKToPyJiOQ8z7ss/AAAAP5oGAAAAAAAAAc4DAAC0AAAA5tblHXCk6D8y1P7AKCrMPwAAAD+qBgAAAAAAAAHPAwAAtAAAAE9Tk3LZl+g/QkbEch5mzD8AAAA/qgYAAAAAAAAB0AMAALQAAACDEeocjpHoP1K4iSQUosw/AAAAP7oGAAAAAAAAAdEDAAC0AAAAuM9Ax0KL6D9SuIkkFKLMPwAAAD+6BgAAAAAAAAHSAwAAtAAAACFM7husfug/UriJJBSizD8AAAA/yQYAAAAAAAAB0wMAALQAAABVCkXGYHjoP1K4iSQUosw/AAAAP8kGAAAAAAAAAdQDAAC0AAAAisibcBVy6D9SuIkkFKLMPwAAAD/ZBgAAAAAAAAHVAwAAtAAAAIrIm3AVcug/ZipP1gnezD8AAAA/2QYAAAAAAAAB1gMAALQAAAC+hvIaymvoP2YqT9YJ3sw/AAAAP+gGAAAAAAAAAdcDAAC0AAAA80RJxX5l6D9ynBSI/xnNPwAAAD/4BgAAAAAAAAHYAwAAtAAAACgDoG8zX+g/cpwUiP8ZzT8AAAA/KgcAAAAAAAAB2QMAALQAAABcwfYZ6FjoP3KcFIj/Gc0/AAAAPzoHAAAAAAAAAdoDAAC0AAAAkH9NxJxS6D9ynBSI/xnNPwAAAD86BwAAAAAAAAHbAwAAtAAAAMU9pG5RTOg/cpwUiP8ZzT8AAAA/SgcAAAAAAAAB3AMAALQAAADFPaRuUUzoP4IO2jn1Vc0/AAAAP0oHAAAAAAAAAd0DAAC0AAAA+fv6GAZG6D+CDto59VXNPwAAAD9ZBwAAAAAAAAHeAwAAtAAAAC66UcO6P+g/gg7aOfVVzT8AAAA/WQcAAAAAAAAB3wMAALQAAACXNv8XJDPoP4IO2jn1Vc0/AAAAP2kHAAAAAAAAAeADAAC0AAAAALOsbI0m6D+CDto59VXNPwAAAD9pBwAAAAAAAAHhAwAAtAAAAGkvWsH2Geg/gg7aOfVVzT8AAAA/eAcAAAAAAAAB4gMAALQAAAAGal7AFAfoP4IO2jn1Vc0/AAAAP4gHAAAAAAAAAeMDAAC0AAAADCEQFJzn5z+CDto59VXNPwAAAD+IBwAAAAAAAAHkAwAAtAAAACivobyG8po/i/BZgCxa0z8AAAA/AAAAAAAAAAAB5QMAALQAAACQ6Mlx8bubP4vwWYAsWtM/AAAAPwAAAAAAAAAAAeYDAAC0AAAAWM5qRpzhnj+L8FmALFrTPwAAAD9bAAAAAAAAAAHnAwAAtAAAAFS98TLunqA/i/BZgCxa0z8AAAA/awAAAAAAAAAB6AMAALQAAAA0MEKdwzGiP4vwWYAsWtM/AAAAP2sAAAAAAAAAAekDAAC0AAAAyL8mYk4ppD+L8FmALFrTPwAAAD97AAAAAAAAAAHqAwAAtAAAABRsn4GOhaY/i/BZgCxa0z8AAAA/ewAAAAAAAAAB6wMAALQAAABkGBihzuGoP4vwWYAsWtM/AAAAP4oAAAAAAAAAAewDAAC0AAAAtMSQwA4+qz+L8FmALFrTPwAAAD+KAAAAAAAAAAHtAwAAtAAAAARxCeBOmq0/i/BZgCxa0z8AAAA/mgAAAAAAAAAB7gMAALQAAACUAO6k2ZGvP4vwWYAsWtM/AAAAP6kAAAAAAAAAAe8DAAC0AAAAclYz4gz3sD+L8FmALFrTPwAAAD+pAAAAAAAAAAHwAwAAtAAAAJas7/EsJbI/i/BZgCxa0z8AAAA/qQAAAAAAAAAB8QMAALQAAADCAqwBTVOzP4vwWYAsWtM/AAAAP7kAAAAAAAAAAfIDAAC0AAAA5lhoEW2BtD+L8FmALFrTPwAAAD+5AAAAAAAAAAHzAwAAtAAAACLaAimdRrY/kak8WSd40z8AAAA/yQAAAAAAAAAB9AMAALQAAABKML84vXS3P5GpPFkneNM/AAAAP8kAAAAAAAAAAfUDAAC0AAAAcoZ7SN2iuD+bYh8yIpbTPwAAAD/YAAAAAAAAAAH2AwAAtAAAAELO7aqinrk/m2IfMiKW0z8AAAA/6AAAAAAAAAAB9wMAALQAAACuBxZgDWi6P5tiHzIiltM/AAAAP+gAAAAAAAAAAfgDAAC0AAAAek+IwtJjuz+jGwILHbTTPwAAAD/4AAAAAAAAAAH5AwAAtAAAAOqIsHc9Lbw/oxsCCx200z8AAAA/+AAAAAAAAAAB+gMAALQAAAC20CLaAim9P6MbAgsdtNM/AAAAPwcBAAAAAAAAAfsDAAC0AAAAIgpLj23yvT+jGwILHbTTPwAAAD8HAQAAAAAAAAH8AwAAtAAAAPJRvfEy7r4/oxsCCx200z8AAAA/FwEAAAAAAAAB/QMAALQAAAAGfZv5QoW/P6MbAgsdtNM/AAAAPxcBAAAAAAAAAf4DAAC0AAAAZeIGLoRAwD+jGwILHbTTPwAAAD8mAQAAAAAAAAH/AwAAtAAAACH/mog5pcA/oxsCCx200z8AAAA/JgEAAAAAAAABAAQAALQAAACrFIqMwfDAP6MbAgsdtNM/AAAAPzYBAAAAAAAAAQEEAAC0AAAAjTjDPaRuwT+jGwILHbTTPwAAAD82AQAAAAAAAAECBAAAtAAAAEdVV5hZ08E/oxsCCx200z8AAAA/RgEAAAAAAAABAwQAALQAAAAreZBJPFHCP6MbAgsdtNM/AAAAP0YBAAAAAAAAAQQEAAC0AAAAPaRuUUzowj+jGwILHbTTPwAAAD9VAQAAAAAAAAEFBAAAtAAAAFHPTFlcf8M/oxsCCx200z8AAAA/VQEAAAAAAAABBgQAALQAAABl+iphbBbEP6MbAgsdtNM/AAAAP2UBAAAAAAAAAQcEAAC0AAAAeSUJaXytxD+jGwILHbTTPwAAAD9lAQAAAAAAAAEIBAAAtAAAAL1XjMe5XcU/oxsCCx200z8AAAA/dQEAAAAAAAABCQQAALQAAADPgmrPyfTFP7ONx7wS8NM/AAAAP3UBAAAAAAAAAQoEAAC0AAAA461I19mLxj+zjce8EvDTPwAAAD+EAQAAAAAAAAELBAAAtAAAAPfYJt/pIsc/s43HvBLw0z8AAAA/hAEAAAAAAAABDAQAALQAAADZ/F+QzKDHP7tGqpUNDtQ/AAAAP5QBAAAAAAAAAQ0EAAC0AAAA7Sc+mNw3yD+7RqqVDQ7UPwAAAD+UAQAAAAAAAAEOBAAAtAAAANVLd0m/tcg/u0aqlQ0O1D8AAAA/owEAAAAAAAABDwQAALQAAABfYWZNRwHJP7tGqpUNDtQ/AAAAP6MBAAAAAAAAARAEAAC0AAAA6XZVUc9MyT+7RqqVDQ7UPwAAAD+zAQAAAAAAAAERBAAAtAAAAHGMRFVXmMk/u0aqlQ0O1D8AAAA/swEAAAAAAAABEgQAALQAAAApqdivDP3JP7tGqpUNDtQ/AAAAP8MBAAAAAAAAARMEAAC0AAAAs77Hs5RIyj+7RqqVDQ7UPwAAAD/SAQAAAAAAAAEUBAAAtAAAAD3UtrcclMo/u0aqlQ0O1D8AAAA/0gEAAAAAAAABFQQAALQAAADH6aW7pN/KP7tGqpUNDtQ/AAAAP+IBAAAAAAAAARYEAAC0AAAAUf+Uvywryz+7RqqVDQ7UPwAAAD/iAQAAAAAAAAEXBAAAtAAAAAscKRrij8s/u0aqlQ0O1D8AAAA/8gEAAAAAAAABGAQAALQAAAA1I85wD6nLP7tGqpUNDtQ/AAAAP/IBAAAAAAAAARkEAAC0AAAA7T9iy8QNzD+7RqqVDQ7UPwAAAD8BAgAAAAAAAAEaBAAAtAAAAElOrHgfQMw/u0aqlQ0O1D8AAAA/AQIAAAAAAAABGwQAALQAAACnXPYlenLMP7tGqpUNDtQ/AAAAPxECAAAAAAAAARwEAAC0AAAA1WObfKeLzD+7RqqVDQ7UPwAAAD9cAgAAAAAAAAEdBAAAtAAAAAFrQNPUpMw/u0aqlQ0O1D8AAAA/bAIAAAAAAAABHgQAALQAAAAxcuUpAr7MP7tGqpUNDtQ/AAAAP3sCAAAAAAAAAR8EAAC0AAAAX3mKgC/XzD+7RqqVDQ7UPwAAAD97AgAAAAAAAAEgBAAAtAAAAIuAL9dc8Mw/u0aqlQ0O1D8AAAA/iwIAAAAAAAABIQQAALQAAACGRhl9GJXcP4AUiP8Z3XA/AAAAPwAAAAAAAAAAASIEAAC0AAAA8MLG0YGI3D/AVjY40Ft4PwAAAD8AAAAAAAAAAAEjBAAAtAAAAMC7IXtUb9w/gJjkcIbafz8AAAA/DwAAAAAAAAABJAQAALQAAACStHwkJ1bcP2COIHH5a4c/AAAAPw8AAAAAAAAAASUEAAC0AAAA/DAqeZBJ3D9Ar3eNVCuLPwAAAD8fAAAAAAAAAAEmBAAAtAAAAM4phSJjMNw/wPgSYwVVkT8AAAA/HwAAAAAAAAABJwQAALQAAAAIn40gnwrcP7A6wZu705g/AAAAPy4AAAAAAAAAASgEAAC0AAAARBSWHtvk2z9A7ENGxHKePwAAAD8uAAAAAAAAAAEpBAAAtAAAALz+phpTmds/MBd5P734oj8AAAA/PgAAAAAAAAABKgQAALQAAADKbArCYVrbPzg40FsYuKY/AAAAPz4AAAAAAAAAASsEAAC0AAAA1tptaXAb2z+AIT0/SmerPwAAAD9OAAAAAAAAAAEsBAAAtAAAAEzFfmXoz9o/gOnfdCmDsD8AAAA/TgAAAAAAAAABLQQAALQAAADwtjS4jZ3aPyBelmbC2rI/AAAAP10AAAAAAAAAAS4EAAC0AAAALCw9tsl32j+ECjeRhEK0PwAAAD9dAAAAAAAAAAEvBAAAtAAAAM4d8whvRdo/DJtiHzIitj8AAAA/bQAAAAAAAAABMAQAALQAAAAKk/sGqx/aP0hjeOYIErc/AAAAP30AAAAAAAAAATEEAAC0AAAA3ItWsH0G2j+QK46t3wG4PwAAAD99AAAAAAAAAAEyBAAAtAAAAK6EsVlQ7dk/zPOjdLbxuD8AAAA/jAAAAAAAAAABMwQAALQAAAAYAV+uueDZP/TXLtihabk/AAAAP4wAAAAAAAAAATQEAAC0AAAAgH0MAyPU2T8QvLk7jeG5PwAAAD+cAAAAAAAAAAE1BAAAtAAAAOj5uVeMx9k/MKBEn3hZuj8AAAA/qwAAAAAAAAABNgQAALQAAABSdmes9brZP1iEzwJk0bo/AAAAP6sAAAAAAAAAATcEAAC0AAAAUnZnrPW62T9saFpmT0m7PwAAAD+rAAAAAAAAAAE4BAAAtAAAAFJ2Z6z1utk/lEzlyTrBuz8AAAA/uwAAAAAAAAABOQQAALQAAAC68hQBX67ZP7gwcC0mObw/AAAAP8sAAAAAAAAAAToEAAC0AAAAJG/CVcih2T/UFPuQEbG8PwAAAD/aAAAAAAAAAAE7BAAAtAAAAI7rb6oxldk/9PiF9PwovT8AAAA/2gAAAAAAAAABPAQAALQAAAD2Zx3/mojZP/T4hfT8KL0/AAAAP+oAAAAAAAAAAT0EAAC0AAAAXuTKUwR82T8c3RBY6KC9PwAAAD/qAAAAAAAAAAE+BAAAtAAAAMpgeKhtb9k/HN0QWOigvT8AAAA/RQEAAAAAAAABPwQAALQAAAAy3SX91mLZP9DSTFhbMrU/AAAAPwAAAAAAAAAAAUAEAAC0AAAAMt0l/dZi2T/otte7Rqq1PwAAAD8AAAAAAAAAAAFBBAAAtAAAADLdJf3WYtk/DJtiHzIitj8AAAA/HwAAAAAAAAABQgQAALQAAAAy3SX91mLZPyx/7YIdmrY/AAAAPy8AAAAAAAAAAUMEAAC0AAAAMt0l/dZi2T9IY3jmCBK3PwAAAD8vAAAAAAAAAAFEBAAAtAAAADLdJf3WYtk/kCuOrd8BuD8AAAA/TgAAAAAAAAABRQQAALQAAAAy3SX91mLZP8zzo3S28bg/AAAAP04AAAAAAAAAAUYEAAC0AAAAmlnTUUBW2T8QvLk7jeG5PwAAAD9eAAAAAAAAAAFHBAAAtAAAAJpZ01FAVtk/WITPAmTRuj8AAAA/XgAAAAAAAAABSAQAALQAAACaWdNRQFbZP5RM5ck6wbs/AAAAP20AAAAAAAAAAUkEAAC0AAAABNaApqlJ2T/UFPuQEbG8PwAAAD9tAAAAAAAAAAFKBAAAtAAAAATWgKapSdk/HN0QWOigvT8AAAA/fQAAAAAAAAABSwQAALQAAABqUi77Ej3ZP1ilJh+/kL4/AAAAP30AAAAAAAAAAUwEAAC0AAAA1s7bT3ww2T+8UcdJgfi/PwAAAD+MAAAAAAAAAAFNBAAAtAAAAEBLiaTlI9k//IxuCCx0wD8AAAA/jAAAAAAAAAABTgQAALQAAAAQRORNuArZPy7jvh0NKME/AAAAP5wAAAAAAAAAAU8EAAC0AAAAEETkTbgK2T9AVYTPAmTBPwAAAD+sAAAAAAAAAAFQBAAAtAAAABBE5E24Ctk/UsdJgfifwT8AAAA/rAAAAAAAAAABUQQAALQAAAAQRORNuArZP2I5DzPu28E/AAAAP7sAAAAAAAAAAVIEAAC0AAAApsc2+U4X2T9iOQ8z7tvBPwAAAD8mAQAAAAAAAAFTBAAAtAAAAEBLiaTlI9k/YjkPM+7bwT8AAAA/JgEAAAAAAAABVAQAALQAAABqUi77Ej3ZP2I5DzPu28E/AAAAPzUBAAAAAAAAAVUEAAC0AAAAMt0l/dZi2T9iOQ8z7tvBPwAAAD9FAQAAAAAAAAFWBAAAtAAAAPZnHf+aiNk/UsdJgfifwT8AAAA/RQEAAAAAAAABVwQAALQAAABSdmes9brZP0BVhM8CZME/AAAAP1UBAAAAAAAAAVgEAAC0AAAAGAFfrrng2T8u474dDSjBPwAAAD9VAQAAAAAAAAFZBAAAtAAAANyLVrB9Bto/EP8zuiGwwD8AAAA/ZAEAAAAAAAABWgQAALQAAAA4mqBd2DjaP/yMbggsdMA/AAAAP2QBAAAAAAAAAVsEAAC0AAAAZqFFtAVS2j/uGqlWNjjAPwAAAD90AQAAAAAAAAFcBAAAtAAAAJSo6goza9o/vFHHSYH4vz8AAAA/dAEAAAAAAAABXQQAALQAAAAsLD22yXfaP7xRx0mB+L8/AAAAP4MBAAAAAAAAAV4EAAC0AAAALCw9tsl32j+UbTzmlYC/PwAAAD+DAQAAAAAAAAFfBAAAtAAAAMCvj2FghNo/lG085pWAvz8AAAA/kwEAAAAAAAABYAQAALQAAABYM+IM95DaP5RtPOaVgL8/AAAAP5MBAAAAAAAAAWEEAAC0AAAA8LY0uI2d2j+UbTzmlYC/PwAAAD+jAQAAAAAAAAFiBAAAtAAAAIY6h2Mkqto/gImxgqoIvz8AAAA/sgEAAAAAAAABYwQAALQAAACGOodjJKraP1ilJh+/kL4/AAAAP7IBAAAAAAAAAWQEAAC0AAAAHL7ZDru22j9YpSYfv5C+PwAAAD/CAQAAAAAAAAFlBAAAtAAAAJn6JJhfnM4/r12wQ9My2z8AAAA/AAAAAAAAAAABZgQAALQAAADFAcrujLXOP69dsEPTMts/AAAAPwAAAAAAAAAAAWcEAAC0AAAA9QhvRbrOzj+vXbBD0zLbPwAAAD8/AAAAAAAAAAFoBAAAtAAAACMQFJzn584/r12wQ9My2z8AAAA/PwAAAAAAAAABaQQAALQAAADZLKj2nEzPP69dsEPTMts/AAAAP04AAAAAAAAAAWoEAAC0AAAAY0KX+iSYzz+vXbBD0zLbPwAAAD9eAAAAAAAAAAFrBAAAtAAAAB9fK1Xa/M8/r12wQ9My2z8AAAA/XgAAAAAAAAABbAQAALQAAACuSNfZi1bQP6ekzWrYFNs/AAAAP20AAAAAAAAAAW0EAAC0AAAAOF7G3ROi0D+npM1q2BTbPwAAAD99AAAAAAAAAAFuBAAAtAAAAJRsEItu1NA/nevqkd322j8AAAA/fQAAAAAAAAABbwQAALQAAACI/qzjXxPRP53r6pHd9to/AAAAP30AAAAAAAAAAXAEAAC0AAAA4gz3kLpF0T+d6+qR3fbaPwAAAD+NAAAAAAAAAAFxBAAAtAAAAEAbQT4VeNE/nevqkd322j8AAAA/jQAAAAAAAAABcgQAALQAAAAEpjhA2Z3RP53r6pHd9to/AAAAP5wAAAAAAAAAAXMEAAC0AAAAyjAwQp3D0T+d6+qR3fbaPwAAAD+sAAAAAAAAAAF0BAAAtAAAAPY31ZjK3NE/nevqkd322j8AAAA/rAAAAAAAAAABdQQAALQAAAAkP3rv9/XRP53r6pHd9to/AAAAP7wAAAAAAAAAAXYEAAC0AAAAVEYfRiUP0j+d6+qR3fbaPwAAAD+8AAAAAAAAAAF3BAAAtAAAAIBNxJxSKNI/p6TNatgU2z8AAAA/vAAAAAAAAAABeAQAALQAAACuVGnzf0HSP6ekzWrYFNs/AAAAP8sAAAAAAAAAAXkEAAC0AAAA3lsOSq1a0j+npM1q2BTbPwAAAD/bAAAAAAAAAAF6BAAAtAAAAHLfYPVDZ9I/r12wQ9My2z8AAAA/2wAAAAAAAAABewQAALQAAAAKY7Og2nPSP69dsEPTMts/AAAAP+oAAAAAAAAAAXwEAAC0AAAAouYFTHGA0j+vXbBD0zLbPwAAAD/qAAAAAAAAAAF9BAAAtAAAADhqWPcHjdI/r12wQ9My2z8AAAA/+gAAAAAAAAABfgQAALQAAADO7aqinpnSP69dsEPTMts/AAAAP/oAAAAAAAAAAX8EAAC0AAAAZnH9TTWm0j+vXbBD0zLbPwAAAD8KAQAAAAAAAAGABAAAtAAAAP70T/nLstI/r12wQ9My2z8AAAA/CgEAAAAAAAABgQQAALQAAAAs/PRP+cvSP69dsEPTMts/AAAAPxkBAAAAAAAAAYIEAAC0AAAAWAOapibl0j+vXbBD0zLbPwAAAD8pAQAAAAAAAAGDBAAAtAAAAIgKP/1T/tI/r12wQ9My2z8AAAA/KQEAAAAAAAABhAQAALQAAABMlTb/FyTTP69dsEPTMts/AAAAPzkBAAAAAAAAAYUEAAC0AAAAepzbVUU90z+npM1q2BTbPwAAAD85AQAAAAAAAAGGBAAAtAAAANaqJQOgb9M/p6TNatgU2z8AAAA/SAEAAAAAAAABhwQAALQAAACcNR0FZJXTP6ekzWrYFNs/AAAAP0gBAAAAAAAAAYgEAAC0AAAAYMAUByi70z+npM1q2BTbPwAAAD9YAQAAAAAAAAGJBAAAtAAAAFRSsV8Z+tM/nevqkd322j8AAAA/WAEAAAAAAAABigQAALQAAACuYPsMdCzUP53r6pHd9to/AAAAP2cBAAAAAAAAAYsEAAC0AAAAdOvyDjhS1D+d6+qR3fbaPwAAAD9nAQAAAAAAAAGMBAAAtAAAAGh9j2cpkdQ/nevqkd322j8AAAA/dwEAAAAAAAABjQQAALQAAAAsCIdp7bbUP53r6pHd9to/AAAAP3cBAAAAAAAAAY4EAAC0AAAA8pJ+a7Hc1D+d6+qR3fbaPwAAAD+HAQAAAAAAAAGPBAAAtAAAALYddm11AtU/nevqkd322j8AAAA/hwEAAAAAAAABkAQAALQAAAAQLMAa0DTVP53r6pHd9to/AAAAP5YBAAAAAAAAAZEEAAC0AAAAbDoKyCpn1T+d6+qR3fbaPwAAAD+WAQAAAAAAAAGSBAAAtAAAAGDMpiAcptU/r12wQ9My2z8AAAA/pgEAAAAAAAABkwQAALQAAAAkV54i4MvVP69dsEPTMts/AAAAP6YBAAAAAAAAAZQEAAC0AAAAGOk6e9EK1j+vXbBD0zLbPwAAAD+2AQAAAAAAAAGVBAAAtAAAAHL3hCgsPdY/r12wQ9My2z8AAAA/tgEAAAAAAAABlgQAALQAAABmiSGBHXzWP7cWkxzOUNs/AAAAP8UBAAAAAAAAAZcEAAC0AAAA8J4QhaXH1j+3FpMczlDbPwAAAD/FAQAAAAAAAAGYBAAAtAAAAHq0/4gtE9c/wc919chu2z8AAAA/1QEAAAAAAAABmQQAALQAAAAEyu6MtV7XP8HPdfXIbts/AAAAP9UBAAAAAAAAAZoEAAC0AAAAJGMwPNS21z/Bz3X1yG7bPwAAAD/kAQAAAAAAAAGbBAAAtAAAAK54H0BcAtg/wc919chu2z8AAAA/9AEAAAAAAAABnAQAALQAAABolbOaEWfYP89BO6e+qts/AAAAP/QBAAAAAAAAAZ0EAAC0AAAA8Kqinpmy2D/PQTunvqrbPwAAAD/0AQAAAAAAAAGeBAAAtAAAABBE5E24Ctk/2fodgLnI2z8AAAA/BAIAAAAAAAABnwQAALQAAACaWdNRQFbZP9n6HYC5yNs/AAAAPxMCAAAAAAAAAaAEAAC0AAAAJG/CVcih2T/Z+h2AucjbPwAAAD8TAgAAAAAAAAGhBAAAtAAAAEQIBAXn+dk/2fodgLnI2z8AAAA/IwIAAAAAAAABogQAALQAAADOHfMIb0XaP9+zAFm05ts/AAAAPyMCAAAAAAAAAaMEAAC0AAAAhjqHYySq2j/fswBZtObbPwAAAD8zAgAAAAAAAAGkBAAAtAAAABBQdmes9do/37MAWbTm2z8AAAA/MwIAAAAAAAABpQQAALQAAAAu6bcWy03bP9+zAFm05ts/AAAAP0ICAAAAAAAAAaYEAAC0AAAAvP6mGlOZ2z/fswBZtObbPwAAAD9CAgAAAAAAAAGnBAAAtAAAAHIbO3UI/ts/37MAWbTm2z8AAAA/UgIAAAAAAAABqAQAALQAAAD8MCp5kEncP9+zAFm05ts/AAAAP1ICAAAAAAAAAakEAAC0AAAA8MLG0YGI3D/fswBZtObbPwAAAD9hAgAAAAAAAAGqBAAAtAAAAErREH/cutw/37MAWbTm2z8AAAA/YQIAAAAAAAABqwQAALQAAAA+Y63XzfncP9+zAFm05ts/AAAAP3ECAAAAAAAAAawEAAC0AAAAmnH3hCgs3T/pbOMxrwTcPwAAAD9xAgAAAAAAAAGtBAAAtAAAAI4DlN0Za90/6WzjMa8E3D8AAAA/gQIAAAAAAAABrgQAALQAAADqEd6KdJ3dP+ls4zGvBNw/AAAAP4ECAAAAAAAAAa8EAAC0AAAArpzVjDjD3T/pbOMxrwTcPwAAAD+QAgAAAAAAAAGwBAAAtAAAAAirHzqT9d0/8SXGCqoi3D8AAAA/kAIAAAAAAAABsQQAALQAAAA2ssSQwA7eP/ElxgqqItw/AAAAP6ACAAAAAAAAAbIEAAC0AAAA/Dy8koQ03j/33qjjpEDcPwAAAD+gAgAAAAAAAAGzBAAAtAAAAMDHs5RIWt4/C1FulZp83D8AAAA/sAIAAAAAAAABtAQAALQAAADuzljrdXPePwtRbpWafNw/AAAAP7ACAAAAAAAAAbUEAAC0AAAAHNb9QaOM3j8LUW6VmnzcPwAAAD+/AgAAAAAAAAG2BAAAtAAAAOBg9UNnst4/C1FulZp83D8AAAA/vwIAAAAAAAABtwQAALQAAAAQaJqalMvePwtRbpWafNw/AAAAP88CAAAAAAAAAbgEAAC0AAAAPm8/8cHk3j8LUW6VmnzcPwAAAD/PAgAAAAAAAAG5BAAAtAAAAGp25Efv/d4/C1FulZp83D8AAAA/3gIAAAAAAAABugQAALQAAAAE+jbzhQrfPwtRbpWafNw/AAAAP94CAAAAAAAAAbsEAAC0AAAAMAHcSbMj3z8LUW6VmnzcPwAAAD/uAgAAAAAAAAG8BAAAtAAAAMiELvVJMN8/C1FulZp83D8AAAA//gIAAAAAAAABvQQAALQAAABeCIGg4DzfPwtRbpWafNw/AAAAP3sDAAAAAAAAAb4EAAC0AAAA9IvTS3dJ3z8LUW6VmnzcPwAAAD+FAwAAAAAAAAG/BAAAtAAAAI4PJvcNVt8/C1FulZp83D8AAAA/hQMAAAAAAAABwAQAALQAAADg+319DAPjP18j1coGB9o/AAAAPwAAAAAAAAAAAcEEAAC0AAAAFbrUJ8H84j9fI9XKBgfaPwAAAD8AAAAAAAAAAAHCBAAAtAAAAEl4K9J19uI/XyPVygYH2j8AAAA/AAAAAAAAAAABwwQAALQAAABJeCvSdfbiP2Xct6MBJdo/AAAAPxAAAAAAAAAAAcQEAAC0AAAAfjaCfCrw4j9l3LejASXaPwAAAD8QAAAAAAAAAAHFBAAAtAAAALL02Cbf6eI/bZWafPxC2j8AAAA/HwAAAAAAAAABxgQAALQAAADmsi/Rk+PiP3dOfVX3YNo/AAAAPx8AAAAAAAAAAccEAAC0AAAA5rIv0ZPj4j99B2Au8n7aPwAAAD8vAAAAAAAAAAHIBAAAtAAAABtxhntI3eI/fQdgLvJ+2j8AAAA/LwAAAAAAAAAByQQAALQAAACE7TPQsdDiP4fAQgftnNo/AAAAPz8AAAAAAAAAAcoEAAC0AAAAuauKembK4j+PeSXg57raPwAAAD9OAAAAAAAAAAHLBAAAtAAAACEoOM/PveI/j3kl4Oe62j8AAAA/TgAAAAAAAAABzAQAALQAAACLpOUjObHiP5UyCLni2No/AAAAP14AAAAAAAAAAc0EAAC0AAAAv2I8zu2q4j+d6+qR3fbaPwAAAD95AAAAAAAAAAHOBAAAtAAAAPMgk3iipOI/nevqkd322j8AAAA/eQAAAAAAAAABzwQAALQAAABcnUDNC5jiP6ekzWrYFNs/AAAAP3kAAAAAAAAAAdAEAAC0AAAAkVuXd8CR4j+vXbBD0zLbPwAAAD+IAAAAAAAAAAHRBAAAtAAAAMYZ7iF1i+I/r12wQ9My2z8AAAA/mAAAAAAAAAAB0gQAALQAAAAulpt23n7iP7cWkxzOUNs/AAAAP5gAAAAAAAAAAdMEAAC0AAAAY1TyIJN44j+3FpMczlDbPwAAAD+nAAAAAAAAAAHUBAAAtAAAAJcSSctHcuI/txaTHM5Q2z8AAAA/pwAAAAAAAAAB1QQAALQAAADM0J91/GviP8HPdfXIbts/AAAAP7cAAAAAAAAAAdYEAAC0AAAANU1NymVf4j/Bz3X1yG7bPwAAAD/HAAAAAAAAAAHXBAAAtAAAAGkLpHQaWeI/xYhYzsOM2z8AAAA/xwAAAAAAAAAB2AQAALQAAACeyfoez1LiP8WIWM7DjNs/AAAAP9YAAAAAAAAAAdkEAAC0AAAAB0aoczhG4j/FiFjOw4zbPwAAAD/mAAAAAAAAAAHaBAAAtAAAAHHCVcihOeI/xYhYzsOM2z8AAAA/5gAAAAAAAAAB2wQAALQAAADaPgMdCy3iP89BO6e+qts/AAAAP/YAAAAAAAAAAdwEAAC0AAAAQ7uwcXQg4j/PQTunvqrbPwAAAD/2AAAAAAAAAAHdBAAAtAAAAKw3XsbdE+I/z0E7p76q2z8AAAA/BQEAAAAAAAAB3gQAALQAAABJcmLF+wDiP89BO6e+qts/AAAAPwUBAAAAAAAAAd8EAAC0AAAA56xmxBnu4T/PQTunvqrbPwAAAD8VAQAAAAAAAAHgBAAAtAAAAITnasM32+E/z0E7p76q2z8AAAA/FQEAAAAAAAAB4QQAALQAAAAhIm/CVcjhP89BO6e+qts/AAAAPyQBAAAAAAAAAeIEAAC0AAAA9BrKayiv4T/PQTunvqrbPwAAAD8kAQAAAAAAAAHjBAAAtAAAAJFVzmpGnOE/z0E7p76q2z8AAAA/NAEAAAAAAAAB5AQAALQAAAD60Xu/r4/hP89BO6e+qts/AAAAPzQBAAAAAAAAAeUEAAC0AAAAZE4pFBmD4T/PQTunvqrbPwAAAD9EAQAAAAAAAAHmBAAAtAAAAJcMgL7NfOE/z0E7p76q2z8AAAA/RAEAAAAAAAAB5wQAALQAAADMytZognbhP89BO6e+qts/AAAAP1MBAAAAAAAAAegEAAC0AAAAAYktEzdw4T/PQTunvqrbPwAAAD9TAQAAAAAAAAHpBAAAtAAAADVHhL3raeE/z0E7p76q2z8AAAA/YwEAAAAAAAAB6gQAALQAAABqBdtnoGPhP89BO6e+qts/AAAAP3MBAAAAAAAAAesEAAC0AAAAn8MxElVd4T/PQTunvqrbPwAAAD+CAQAAAAAAAAHsBAAAtAAAANKBiLwJV+E/z0E7p76q2z8AAAA/ggEAAAAAAAAB7QQAALQAAADSgYi8CVfhP8WIWM7DjNs/AAAAP5IBAAAAAAAAAe4EAAC0AAAAB0DfZr5Q4T/FiFjOw4zbPwAAAD+SAQAAAAAAAAHvBAAAtAAAADz+NRFzSuE/wc919chu2z8AAAA/oQEAAAAAAAAB8AQAALQAAACleuNl3D3hP7cWkxzOUNs/AAAAP6EBAAAAAAAAAfEEAAC0AAAA2Tg6EJE34T+3FpMczlDbPwAAAD+xAQAAAAAAAAHyBAAAtAAAAEK152T6KuE/r12wQ9My2z8AAAA/sQEAAAAAAAAB8wQAALQAAAB4cz4PryThP69dsEPTMts/AAAAP8EBAAAAAAAAAfQEAAC0AAAAeHM+D68k4T+npM1q2BTbPwAAAD/BAQAAAAAAAAH1BAAAtAAAAKsxlbljHuE/p6TNatgU2z8AAAA/0AEAAAAAAAAB9gQAALQAAADh7+tjGBjhP53r6pHd9to/AAAAP/ABAAAAAAAAAfcEAAC0AAAA4e/rYxgY4T+VMgi54tjaPwAAAD8PAgAAAAAAAAH4BAAAtAAAAOHv62MYGOE/j3kl4Oe62j8AAAA/DwIAAAAAAAAB+QQAALQAAAAVrkIOzRHhP4fAQgftnNo/AAAAPx4CAAAAAAAAAfoEAAC0AAAAFa5CDs0R4T93Tn1V92DaPwAAAD8eAgAAAAAAAAH7BAAAtAAAABWuQg7NEeE/Zdy3owEl2j8AAAA/HgIAAAAAAAAB/AQAALQAAAAVrkIOzRHhP0uxDxkRy9k/AAAAPy4CAAAAAAAAAf0EAAC0AAAAFa5CDs0R4T89P0pnG4/ZPwAAAD8+AgAAAAAAAAH+BAAAtAAAABWuQg7NEeE/K82EtSVT2T8AAAA/PgIAAAAAAAAB/wQAALQAAAAVrkIOzRHhPxWi3Co1+dg/AAAAP00CAAAAAAAAAQAFAAC0AAAAFa5CDs0R4T8DMBd5P73YPwAAAD9NAgAAAAAAAAEBBQAAtAAAABWuQg7NEeE/871Rx0mB2D8AAAA/XQIAAAAAAAABAgUAALQAAAAVrkIOzRHhP+NLjBVURdg/AAAAP10CAAAAAAAAAQMFAAC0AAAA4e/rYxgY4T/P2cZjXgnYPwAAAD9tAgAAAAAAAAEEBQAAtAAAAOHv62MYGOE/yyDkimPr1z8AAAA/bQIAAAAAAAABBQUAALQAAADh7+tjGBjhP8FnAbJozdc/AAAAP3wCAAAAAAAAAQYFAAC0AAAAqzGVuWMe4T/BZwGyaM3XPwAAAD+MAgAAAAAAAAEHBQAAtAAAAKsxlbljHuE/ua4e2W2v1z8AAAA/jAIAAAAAAAABCAUAALQAAAB4cz4PryThP7muHtltr9c/AAAAP5sCAAAAAAAAAQkFAAC0AAAAeHM+D68k4T+x9TsAc5HXPwAAAD+bAgAAAAAAAAEKBQAAtAAAAEK152T6KuE/pzxZJ3hz1z8AAAA/qwIAAAAAAAABCwUAALQAAABCtedk+irhP5+Ddk59Vdc/AAAAP6sCAAAAAAAAAQwFAAC0AAAADfeQukUx4T+ZypN1gjfXPwAAAD+7AgAAAAAAAAENBQAAtAAAANk4OhCRN+E/mcqTdYI31z8AAAA/ygIAAAAAAAABDgUAALQAAADZODoQkTfhP5ERsZyHGdc/AAAAP8oCAAAAAAAAAQ8FAAC0AAAApXrjZdw94T+REbGchxnXPwAAAD/aAgAAAAAAAAEQBQAAtAAAAHC8jLsnROE/kRGxnIcZ1z8AAAA/2gIAAAAAAAABEQUAALQAAAA8/jURc0rhP5ERsZyHGdc/AAAAP+oCAAAAAAAAARIFAAC0AAAAB0DfZr5Q4T+HWM7DjPvWPwAAAD/qAgAAAAAAAAETBQAAtAAAAAdA32a+UOE/gZ/r6pHd1j8AAAA/+QIAAAAAAAABFAUAALQAAADSgYi8CVfhP3fmCBKXv9Y/AAAAP/kCAAAAAAAAARUFAAC0AAAAn8MxElVd4T9vLSY5nKHWPwAAAD8JAwAAAAAAAAEWBQAAtAAAADVHhL3raeE/by0mOZyh1j8AAAA/CQMAAAAAAAABFwUAALQAAAABiS0TN3DhP2l0Q2Chg9Y/AAAAPxgDAAAAAAAAARgFAAC0AAAAlwyAvs184T9fu2CHpmXWPwAAAD8YAwAAAAAAAAEZBQAAtAAAAC+Q0mlkieE/VQJ+rqtH1j8AAAA/KAMAAAAAAAABGgUAALQAAAD60Xu/r4/hP1UCfq6rR9Y/AAAAPygDAAAAAAAAARsFAAC0AAAAxhMlFfuV4T9PSZvVsCnWPwAAAD84AwAAAAAAAAEcBQAAtAAAAJFVzmpGnOE/T0mb1bAp1j8AAAA/OAMAAAAAAAABHQUAALQAAABcl3fAkaLhP09Jm9WwKdY/AAAAP0cDAAAAAAAAAR4FAAC0AAAAKdkgFt2o4T9PSZvVsCnWPwAAAD9XAwAAAAAAAAEfBQAAtAAAAPQaymsor+E/T0mb1bAp1j8AAAA/VwMAAAAAAAABIAUAALQAAAC/XHPBc7XhP09Jm9WwKdY/AAAAP2cDAAAAAAAAASEFAAC0AAAAi54cF7+74T9PSZvVsCnWPwAAAD92AwAAAAAAAAEiBQAAtAAAAFbgxWwKwuE/T0mb1bAp1j8AAAA/hgMAAAAAAAABIwUAALQAAAAhIm/CVcjhP09Jm9WwKdY/AAAAP5UDAAAAAAAAASQFAAC0AAAAuaXBbezU4T9PSZvVsCnWPwAAAD+VAwAAAAAAAAElBQAAtAAAAITnasM32+E/T0mb1bAp1j8AAAA/pQMAAAAAAAABJgUAALQAAAAba71uzufhP09Jm9WwKdY/AAAAP6UDAAAAAAAAAScFAAC0AAAA56xmxBnu4T9PSZvVsCnWPwAAAD+1AwAAAAAAAAEoBQAAtAAAABW0CxtHB+I/T0mb1bAp1j8AAAA/tQMAAAAAAAABKQUAALQAAACsN17G3RPiP09Jm9WwKdY/AAAAP8QDAAAAAAAAASoFAAC0AAAADf1Zx78m4j9PSZvVsCnWPwAAAD/EAwAAAAAAAAErBQAAtAAAAHHCVcihOeI/X7tgh6Zl1j8AAAA/1AMAAAAAAAABLAUAALQAAADSh1HJg0ziP1+7YIemZdY/AAAAP9QDAAAAAAAAAS0FAAC0AAAAzNCfdfxr4j9pdENgoYPWPwAAAD/kAwAAAAAAAAEuBQAAtAAAAC6Wm3befuI/aXRDYKGD1j8AAAA/5AMAAAAAAAABLwUAALQAAADGGe4hdYviP2l0Q2Chg9Y/AAAAP/MDAAAAAAAAATAFAAC0AAAAXJ1AzQuY4j9pdENgoYPWPwAAAD/zAwAAAAAAAAExBQAAtAAAAPMgk3iipOI/by0mOZyh1j8AAAA/AwQAAAAAAAABMgUAALQAAACLpOUjObHiP28tJjmcodY/AAAAPwMEAAAAAAAAATMFAAC0AAAAVuaOeYS34j9vLSY5nKHWPwAAAD8SBAAAAAAAAAE0BQAAtAAAACEoOM/PveI/d+YIEpe/1j8AAAA/IgQAAAAAAAABNQUAALQAAADtaeEkG8TiP3fmCBKXv9Y/AAAAPzIEAAAAAAAAATYFAAC0AAAA7WnhJBvE4j+Bn+vqkd3WPwAAAD9RBAAAAAAAAAE3BQAAtAAAALmrinpmyuI/gZ/r6pHd1j8AAAA/YQQAAAAAAAABOAUAALQAAACE7TPQsdDiP4dYzsOM+9Y/AAAAP2EEAAAAAAAAATkFAAC0AAAAhO0z0LHQ4j+REbGchxnXPwAAAD9wBAAAAAAAAAE6BQAAtAAAAFAv3SX91uI/mcqTdYI31z8AAAA/cAQAAAAAAAABOwUAALQAAAAbcYZ7SN3iP5+Ddk59Vdc/AAAAP4AEAAAAAAAAATwFAAC0AAAAG3GGe0jd4j+nPFkneHPXPwAAAD+PBAAAAAAAAAE9BQAAtAAAAOayL9GT4+I/pzxZJ3hz1z8AAAA/jwQAAAAAAAABPgUAALQAAADmsi/Rk+PiP7muHtltr9c/AAAAP48EAAAAAAAAAT8FAAC0AAAAsvTYJt/p4j/LIOSKY+vXPwAAAD+ZBAAAAAAAAAFABQAAtAAAALL02Cbf6eI/z9nGY14J2D8AAAA/mQQAAAAAAAABQQUAALQAAACy9Ngm3+niP+NLjBVURdg/AAAAP6kEAAAAAAAAAUIFAAC0AAAAfjaCfCrw4j/pBG/uTmPYPwAAAD+pBAAAAAAAAAFDBQAAtAAAAH42gnwq8OI/+3Y0oESf2D8AAAA/uAQAAAAAAAABRAUAALQAAAB+NoJ8KvDiPwvp+VE629g/AAAAP8gEAAAAAAAAAUUFAAC0AAAAfjaCfCrw4j8VotwqNfnYPwAAAD/YBAAAAAAAAAFGBQAAtAAAAH42gnwq8OI/GVu/AzAX2T8AAAA/2AQAAAAAAAABRwUAALQAAAB+NoJ8KvDiPyvNhLUlU9k/AAAAP+cEAAAAAAAAAUgFAAC0AAAAfjaCfCrw4j8zhmeOIHHZPwAAAD/nBAAAAAAAAAFJBQAAtAAAAH42gnwq8OI/PT9KZxuP2T8AAAA/9wQAAAAAAAABSgUAALQAAAB+NoJ8KvDiP0X4LEAWrdk/AAAAPwYFAAAAAAAAAUsFAAC0AAAAfjaCfCrw4j9LsQ8ZEcvZPwAAAD8WBQAAAAAAAAFMBQAAtAAAAHxOpq8SxuY/txaTHM5Q2z8AAAA/AAAAAAAAAAABTQUAALQAAACxDP1Zx7/mP8HPdfXIbts/AAAAPwAAAAAAAAAAAU4FAAC0AAAA5cpTBHy55j/Bz3X1yG7bPwAAAD8/AAAAAAAAAAFPBQAAtAAAABqJqq4ws+Y/wc919chu2z8AAAA/PwAAAAAAAAABUAUAALQAAACDBVgDmqbmP8WIWM7DjNs/AAAAP04AAAAAAAAAAVEFAAC0AAAAVv6yrGyN5j/FiFjOw4zbPwAAAD9eAAAAAAAAAAFSBQAAtAAAAPM4t6uKeuY/xYhYzsOM2z8AAAA/XgAAAAAAAAABUwUAALQAAADGMRJVXWHmP8WIWM7DjNs/AAAAP24AAAAAAAAAAVQFAAC0AAAAzOjDqORB5j/PQTunvqrbPwAAAD9uAAAAAAAAAAFVBQAAtAAAADwcI1HVFeY/37MAWbTm2z8AAAA/fQAAAAAAAAABVgUAALQAAAB3kStPEfDlP9+zAFm05ts/AAAAP30AAAAAAAAAAVcFAAC0AAAAsgY0TU3K5T/fswBZtObbPwAAAD+NAAAAAAAAAAFYBQAAtAAAAIP/jvYfseU/37MAWbTm2z8AAAA/nQAAAAAAAAABWQUAALQAAACLtkBKp5HlP9+zAFm05ts/AAAAP50AAAAAAAAAAVoFAAC0AAAAW6+b83l45T/pbOMxrwTcPwAAAD+sAAAAAAAAAAFbBQAAtAAAAMzi+ptqTOU/6WzjMa8E3D8AAAA/rAAAAAAAAAABXAUAALQAAACe21VFPTPlP+ls4zGvBNw/AAAAP7wAAAAAAAAAAV0FAAC0AAAApZIHmcQT5T/pbOMxrwTcPwAAAD+8AAAAAAAAAAFeBQAAtAAAAHeLYkKX+uQ/6WzjMa8E3D8AAAA/ywAAAAAAAAABXwUAALQAAAAUxmZBtefkP+ls4zGvBNw/AAAAP8sAAAAAAAAAAWAFAAC0AAAAG30YlTzI5D/pbOMxrwTcPwAAAD/bAAAAAAAAAAFhBQAAtAAAALi3HJRateQ/6WzjMa8E3D8AAAA/2wAAAAAAAAABYgUAALQAAABV8iCTeKLkP+ls4zGvBNw/AAAAP+sAAAAAAAAAAWMFAAC0AAAA8ywlkpaP5D/pbOMxrwTcPwAAAD/rAAAAAAAAAAFkBQAAtAAAAMUlgDtpduQ/6WzjMa8E3D8AAAA/+gAAAAAAAAABZQUAALQAAAAvoi2Q0mnkP+ls4zGvBNw/AAAAP/oAAAAAAAAAAWYFAAC0AAAAmB7b5Dtd5D/pbOMxrwTcPwAAAD8KAQAAAAAAAAFnBQAAtAAAAMvcMY/wVuQ/6WzjMa8E3D8AAAA/CgEAAAAAAAABaAUAALQAAABqFzaODkTkP9+zAFm05ts/AAAAPxoBAAAAAAAAAWkFAAC0AAAAn9WMOMM95D/fswBZtObbPwAAAD8pAQAAAAAAAAFqBQAAtAAAANOT4+J3N+Q/37MAWbTm2z8AAAA/KQEAAAAAAAABawUAALQAAAAHUjqNLDHkP9n6HYC5yNs/AAAAPzkBAAAAAAAAAWwFAAC0AAAAcM7n4ZUk5D/PQTunvqrbPwAAAD85AQAAAAAAAAFtBQAAtAAAANpKlTb/F+Q/xYhYzsOM2z8AAAA/SAEAAAAAAAABbgUAALQAAAAOCezgsxHkP8HPdfXIbts/AAAAP0gBAAAAAAAAAW8FAAC0AAAAd4WZNR0F5D+3FpMczlDbPwAAAD9YAQAAAAAAAAFwBQAAtAAAABXAnTQ78uM/r12wQ9My2z8AAAA/WAEAAAAAAAABcQUAALQAAAB9PEuJpOXjP69dsEPTMts/AAAAP2gBAAAAAAAAAXIFAAC0AAAA5rj43Q3Z4z+npM1q2BTbPwAAAD9oAQAAAAAAAAFzBQAAtAAAAFA1pjJ3zOM/nevqkd322j8AAAA/dwEAAAAAAAABdAUAALQAAAC4sVOH4L/jP5UyCLni2No/AAAAP3cBAAAAAAAAAXUFAAC0AAAA7W+qMZW54z+VMgi54tjaPwAAAD+HAQAAAAAAAAF2BQAAtAAAACEuAdxJs+M/j3kl4Oe62j8AAAA/hwEAAAAAAAABdwUAALQAAABW7FeG/qzjP495JeDnuto/AAAAP5cBAAAAAAAAAXgFAAC0AAAAVuxXhv6s4z+HwEIH7ZzaPwAAAD+XAQAAAAAAAAF5BQAAtAAAAIuqrjCzpuM/h8BCB+2c2j8AAAA/pgEAAAAAAAABegUAALQAAACLqq4ws6bjP30HYC7yfto/AAAAP6YBAAAAAAAAAXsFAAC0AAAAi6quMLOm4z93Tn1V92DaPwAAAD+2AQAAAAAAAAF8BQAAtAAAAL5oBdtnoOM/d059Vfdg2j8AAAA/tgEAAAAAAAABfQUAALQAAAC+aAXbZ6DjP22Vmnz8Qto/AAAAP8UBAAAAAAAAAX4FAAC0AAAA8yZchRya4z9fI9XKBgfaPwAAAD/FAQAAAAAAAAF/BQAAtAAAAPMmXIUcmuM/S7EPGRHL2T8AAAA/1QEAAAAAAAABgAUAALQAAAAo5bIv0ZPjPz0/Smcbj9k/AAAAP+UBAAAAAAAAAYEFAAC0AAAAKOWyL9GT4z8rzYS1JVPZPwAAAD/lAQAAAAAAAAGCBQAAtAAAACjlsi/Rk+M/GVu/AzAX2T8AAAA/5QEAAAAAAAABgwUAALQAAAAo5bIv0ZPjPwvp+VE629g/AAAAP/QBAAAAAAAAAYQFAAC0AAAAKOWyL9GT4z/7djSgRJ/YPwAAAD8EAgAAAAAAAAGFBQAAtAAAACjlsi/Rk+M/871Rx0mB2D8AAAA/BAIAAAAAAAABhgUAALQAAAAo5bIv0ZPjP+kEb+5OY9g/AAAAPxQCAAAAAAAAAYcFAAC0AAAAKOWyL9GT4z/Zkqk8WSfYPwAAAD8jAgAAAAAAAAGIBQAAtAAAACjlsi/Rk+M/z9nGY14J2D8AAAA/IwIAAAAAAAABiQUAALQAAAAo5bIv0ZPjP8sg5Ipj69c/AAAAPzMCAAAAAAAAAYoFAAC0AAAAKOWyL9GT4z/BZwGyaM3XPwAAAD8zAgAAAAAAAAGLBQAAtAAAAPMmXIUcmuM/ua4e2W2v1z8AAAA/QgIAAAAAAAABjAUAALQAAAC+aAXbZ6DjP7muHtltr9c/AAAAP0ICAAAAAAAAAY0FAAC0AAAAvmgF22eg4z+x9TsAc5HXPwAAAD9SAgAAAAAAAAGOBQAAtAAAAIuqrjCzpuM/pzxZJ3hz1z8AAAA/UgIAAAAAAAABjwUAALQAAABW7FeG/qzjP5+Ddk59Vdc/AAAAP2ICAAAAAAAAAZAFAAC0AAAA7W+qMZW54z+ZypN1gjfXPwAAAD9iAgAAAAAAAAGRBQAAtAAAAIPz/NwrxuM/kRGxnIcZ1z8AAAA/cQIAAAAAAAABkgUAALQAAADmuPjdDdnjP4dYzsOM+9Y/AAAAP3ECAAAAAAAAAZMFAAC0AAAAFcCdNDvy4z+Bn+vqkd3WPwAAAD+BAgAAAAAAAAGUBQAAtAAAAHeFmTUdBeQ/d+YIEpe/1j8AAAA/gQIAAAAAAAABlQUAALQAAADaSpU2/xfkP28tJjmcodY/AAAAP5ECAAAAAAAAAZYFAAC0AAAA05Pj4nc35D9fu2CHpmXWPwAAAD+RAgAAAAAAAAGXBQAAtAAAAAGbiDmlUOQ/X7tgh6Zl1j8AAAA/oAIAAAAAAAABmAUAALQAAAD549blHXDkP1UCfq6rR9Y/AAAAP6ACAAAAAAAAAZkFAAC0AAAAKet7PEuJ5D9PSZvVsCnWPwAAAD+wAgAAAAAAAAGaBQAAtAAAAFXyIJN4ouQ/T0mb1bAp1j8AAAA/sAIAAAAAAAABmwUAALQAAAC4txyUWrXkP09Jm9WwKdY/AAAAP78CAAAAAAAAAZwFAAC0AAAAG30YlTzI5D9HkLj8tQvWPwAAAD+/AgAAAAAAAAGdBQAAtAAAABTGZkG15+Q/R5C4/LUL1j8AAAA/zwIAAAAAAAABngUAALQAAAB3i2JCl/rkPz3X1SO77dU/AAAAP88CAAAAAAAAAZ8FAAC0AAAA2VBeQ3kN5T8919Uju+3VPwAAAD/fAgAAAAAAAAGgBQAAtAAAADwWWkRbIOU/PdfVI7vt1T8AAAA/3wIAAAAAAAABoQUAALQAAABqHf+aiDnlPz3X1SO77dU/AAAAP+4CAAAAAAAAAaIFAAC0AAAAzOL6m2pM5T8919Uju+3VPwAAAD/uAgAAAAAAAAGjBQAAtAAAAC+o9pxMX+U/PdfVI7vt1T8AAAA//gIAAAAAAAABpAUAALQAAABbr5vzeXjlPz3X1SO77dU/AAAAP/4CAAAAAAAAAaUFAAC0AAAAVfjpn/KX5T8919Uju+3VPwAAAD8OAwAAAAAAAAGmBQAAtAAAAIP/jvYfseU/PdfVI7vt1T8AAAA/HQMAAAAAAAABpwUAALQAAAB9SN2imNDlPz3X1SO77dU/AAAAPx0DAAAAAAAAAagFAAC0AAAAd5ErTxHw5T8919Uju+3VPwAAAD8tAwAAAAAAAAGpBQAAtAAAAKSY0KU+CeY/R5C4/LUL1j8AAAA/LQMAAAAAAAABqgUAALQAAACe4R5StyjmP0eQuPy1C9Y/AAAAPzwDAAAAAAAAAasFAAC0AAAAAacaU5k75j9PSZvVsCnWPwAAAD88AwAAAAAAAAGsBQAAtAAAAGNsFlR7TuY/VQJ+rqtH1j8AAAA/TAMAAAAAAAABrQUAALQAAACRc7uqqGfmP2l0Q2Chg9Y/AAAAP0wDAAAAAAAAAa4FAAC0AAAAXLVkAPRt5j9pdENgoYPWPwAAAD9cAwAAAAAAAAGvBQAAtAAAAL96YAHWgOY/by0mOZyh1j8AAAA/XAMAAAAAAAABsAUAALQAAACLvAlXIYfmP28tJjmcodY/AAAAP2sDAAAAAAAAAbEFAAC0AAAAIEBcAriT5j935ggSl7/WPwAAAD9rAwAAAAAAAAGyBQAAtAAAAO2BBVgDmuY/d+YIEpe/1j8AAAA/ewMAAAAAAAABswUAALQAAAC3w66tTqDmP3fmCBKXv9Y/AAAAP3sDAAAAAAAAAbQFAAC0AAAAgwVYA5qm5j935ggSl7/WPwAAAD+LAwAAAAAAAAG1BQAAtAAAAFBHAVnlrOY/gZ/r6pHd1j8AAAA/iwMAAAAAAAABtgUAALQAAAAaiaquMLPmP4Gf6+qR3dY/AAAAP5oDAAAAAAAAAbcFAAC0AAAAGomqrjCz5j+HWM7DjPvWPwAAAD+qAwAAAAAAAAG4BQAAtAAAAOXKUwR8ueY/h1jOw4z71j8AAAA/qgMAAAAAAAABuQUAALQAAADlylMEfLnmP5ERsZyHGdc/AAAAP7kDAAAAAAAAAboFAAC0AAAA5cpTBHy55j+ZypN1gjfXPwAAAD/JAwAAAAAAAAG7BQAAtAAAALEM/VnHv+Y/mcqTdYI31z8AAAA/yQMAAAAAAAABvAUAALQAAACxDP1Zx7/mP5+Ddk59Vdc/AAAAP9kDAAAAAAAAAb0FAAC0AAAAfE6mrxLG5j+nPFkneHPXPwAAAD/ZAwAAAAAAAAG+BQAAtAAAAEiQTwVezOY/pzxZJ3hz1z8AAAA/6AMAAAAAAAABvwUAALQAAAAU0vhaqdLmP7H1OwBzkdc/AAAAP+gDAAAAAAAAAcAFAAC0AAAA3xOisPTY5j+5rh7Zba/XPwAAAD/4AwAAAAAAAAHBBQAAtAAAAKpVSwZA3+Y/wWcBsmjN1z8AAAA/+AMAAAAAAAABwgUAALQAAACqVUsGQN/mP8sg5Ipj69c/AAAAP/wDAAAAAAAAAcMFAAC0AAAAdpf0W4vl5j/LIOSKY+vXPwAAAD8LBAAAAAAAAAHEBQAAtAAAAHaX9FuL5eY/z9nGY14J2D8AAAA/GwQAAAAAAAABxQUAALQAAAB2l/Rbi+XmP9mSqTxZJ9g/AAAAPxsEAAAAAAAAAcYFAAC0AAAAQtmdsdbr5j/Zkqk8WSfYPwAAAD8qBAAAAAAAAAHHBQAAtAAAAELZnbHW6+Y/40uMFVRF2D8AAAA/OgQAAAAAAAAByAUAALQAAAANG0cHIvLmP+NLjBVURdg/AAAAPzoEAAAAAAAAAckFAAC0AAAADRtHByLy5j/pBG/uTmPYPwAAAD9KBAAAAAAAAAHKBQAAtAAAAA0bRwci8uY/871Rx0mB2D8AAAA/SgQAAAAAAAABywUAALQAAADZXPBcbfjmPwMwF3k/vdg/AAAAP1kEAAAAAAAAAcwFAAC0AAAA2VzwXG345j8L6flROtvYPwAAAD9pBAAAAAAAAAHNBQAAtAAAANlc8Fxt+OY/GVu/AzAX2T8AAAA/aQQAAAAAAAABzgUAALQAAADZXPBcbfjmPyMUotwqNdk/AAAAP2kEAAAAAAAAAc8FAAC0AAAA2VzwXG345j8zhmeOIHHZPwAAAD95BAAAAAAAAAHQBQAAtAAAANlc8Fxt+OY/RfgsQBat2T8AAAA/iAQAAAAAAAAB0QUAALQAAADZXPBcbfjmP1Vq8vEL6dk/AAAAP4gEAAAAAAAAAdIFAAC0AAAA2VzwXG345j9fI9XKBgfaPwAAAD+YBAAAAAAAAAHTBQAAtAAAANlc8Fxt+OY/Zdy3owEl2j8AAAA/mAQAAAAAAAAB1AUAALQAAADZXPBcbfjmP22Vmnz8Qto/AAAAP6cEAAAAAAAAAdUFAAC0AAAA2VzwXG345j93Tn1V92DaPwAAAD+nBAAAAAAAAAHWBQAAtAAAANlc8Fxt+OY/fQdgLvJ+2j8AAAA/twQAAAAAAAAB1wUAALQAAADZXPBcbfjmP4fAQgftnNo/AAAAP8cEAAAAAAAAAdgFAAC0AAAA2VzwXG345j+PeSXg57raPwAAAD/HBAAAAAAAAAHZBQAAtAAAAA0bRwci8uY/j3kl4Oe62j8AAAA/1gQAAAAAAAAB2gUAALQAAAANG0cHIvLmP5UyCLni2No/AAAAP9YEAAAAAAAAAdsFAAC0AAAAQtmdsdbr5j+VMgi54tjaPwAAAD/mBAAAAAAAAAHcBQAAtAAAAELZnbHW6+Y/nevqkd322j8AAAA/5gQAAAAAAAAB3QUAALQAAAB2l/Rbi+XmP6ekzWrYFNs/AAAAP/YEAAAAAAAAAd4FAAC0AAAAqlVLBkDf5j+npM1q2BTbPwAAAD/2BAAAAAAAAAHfBQAAtAAAAN8TorD02OY/r12wQ9My2z8AAAA/BQUAAAAAAAAB4AUAALQAAABIkE8FXszmP7cWkxzOUNs/AAAAPwUFAAAAAAAAAeEFAAC0AAAAfE6mrxLG5j/Bz3X1yG7bPwAAAD8VBQAAAAAAAAHiBQAAtAAAAOXKUwR8ueY/xYhYzsOM2z8AAAA/FQUAAAAAAAAB4wUAALQAAAAaiaquMLPmP8WIWM7DjNs/AAAAPyQFAAAAAAAAAeQFAAC0AAAAGomqrjCz5j/PQTunvqrbPwAAAD8kBQAAAAAAAAHlBQAAtAAAAIMFWAOapuY/z0E7p76q2z8AAAA/NAUAAAAAAAAB5gUAALQAAAC3w66tTqDmP9n6HYC5yNs/AAAAPzQFAAAAAAAAAecFAAC0AAAA7YEFWAOa5j/Z+h2AucjbPwAAAD9EBQAAAAAAAAHoBQAAtAAAACBAXAK4k+Y/37MAWbTm2z8AAAA/RAUAAAAAAAAB6QUAALQAAABW/rKsbI3mP9+zAFm05ts/AAAAP1MFAAAAAAAAAeoFAAC0AAAAi7wJVyGH5j/fswBZtObbPwAAAD9jBQAAAAAAAAHrBQAAtAAAAL96YAHWgOY/37MAWbTm2z8AAAA/YwUAAAAAAAAB7AUAALQAAADzOLerinrmP9+zAFm05ts/AAAAP3MFAAAAAAAAAe0FAAC0AAAAar1uzufhtT+IGfftaEDpPwAAAD8AAAAAAAAAAAHuBQAAtAAAAMrLuHtCFLY/Ar2FgWsx6T8AAAA/AAAAAAAAAAAB7wUAALQAAACC6EzW93i2P35gFBVuIuk/AAAAPwAAAAAAAAAAAfAFAAC0AAAA3vaWg1Krtj9+YBQVbiLpPwAAAD8QAAAAAAAAAAHxBQAAtAAAADYF4TCt3bY/fmAUFW4i6T8AAAA/EAAAAAAAAAAB8gUAALQAAAA2BeEwrd22P/oDo6hwE+k/AAAAPy8AAAAAAAAAAfMFAAC0AAAAkhMr3gcQtz/6A6OocBPpPwAAAD8vAAAAAAAAAAH0BQAAtAAAAO4hdYtiQrc/+gOjqHAT6T8AAAA/TgAAAAAAAAAB9QUAALQAAADuIXWLYkK3P3anMTxzBOk/AAAAP04AAAAAAAAAAfYFAAC0AAAASjC/OL10tz92pzE8cwTpPwAAAD9eAAAAAAAAAAH3BQAAtAAAAKY+CeYXp7c/dqcxPHME6T8AAAA/bQAAAAAAAAAB+AUAALQAAAAGTVOTctm3P3anMTxzBOk/AAAAP30AAAAAAAAAAfkFAAC0AAAAXludQM0LuD/0SsDPdfXoPwAAAD99AAAAAAAAAAH6BQAAtAAAAF5bnUDNC7g/bu5OY3jm6D8AAAA/jQAAAAAAAAAB+wUAALQAAAAaeDGbgnC4P27uTmN45ug/AAAAP40AAAAAAAAAAfwFAAC0AAAAypTF9TfVuD/qkd32etfoPwAAAD+cAAAAAAAAAAH9BQAAtAAAAIaxWVDtObk/6pHd9nrX6D8AAAA/nAAAAAAAAAAB/gUAALQAAABCzu2qop65P+qR3fZ61+g/AAAAP7EAAAAAAAAAAf8FAAC0AAAA8uqBBVgDuj/qkd32etfoPwAAAD+xAAAAAAAAAAEABgAAtAAAAK4HFmANaLo/6pHd9nrX6D8AAAA/wQAAAAAAAAABAQYAALQAAABqJKq6wsy6P2g1bIp9yOg/AAAAP8EAAAAAAAAAAQIGAAC0AAAAGkE+FXgxuz9oNWyKfcjoPwAAAD/QAAAAAAAAAAEDBgAAtAAAAHpPiMLSY7s/aDVsin3I6D8AAAA/0AAAAAAAAAABBAYAALQAAADWXdJvLZa7P2g1bIp9yOg/AAAAP+AAAAAAAAAAAQUGAAC0AAAAjnpmyuL6uz9oNWyKfcjoPwAAAD/vAAAAAAAAAAEGBgAAtAAAAOqIsHc9Lbw/aDVsin3I6D8AAAA/7wAAAAAAAAABBwYAALQAAACipUTS8pG8P2g1bIp9yOg/AAAAP/8AAAAAAAAAAQgGAAC0AAAA/rOOf03EvD9oNWyKfcjoPwAAAD//AAAAAAAAAAEJBgAAtAAAALbQItoCKb0/4tj6HYC56D8AAAA/DwEAAAAAAAABCgYAALQAAABm7bY0uI29P+LY+h2Aueg/AAAAPw8BAAAAAAAAAQsGAAC0AAAAehiVPMgkvj/i2PodgLnoPwAAAD8eAQAAAAAAAAEMBgAAtAAAAI5Dc0TYu74/4tj6HYC56D8AAAA/HgEAAAAAAAABDQYAALQAAACiblFM6FK/P+LY+h2Aueg/AAAAPy4BAAAAAAAAAQ4GAAC0AAAAtpkvVPjpvz/i2PodgLnoPwAAAD8uAQAAAAAAAAEPBgAAtAAAAJfpq4SxWcA/4tj6HYC56D8AAAA/PgEAAAAAAAABEAYAALQAAAAh/5qIOaXAP+LY+h2Aueg/AAAAP00BAAAAAAAAAREGAAC0AAAAdw3lNZTXwD/i2PodgLnoPwAAAD9NAQAAAAAAAAESBgAAtAAAAAMj1DkcI8E/4tj6HYC56D8AAAA/TQEAAAAAAAABEwYAALQAAABfMR7ndlXBP+LY+h2Aueg/AAAAP10BAAAAAAAAARQGAAC0AAAAvT9olNGHwT/i2PodgLnoPwAAAD9sAQAAAAAAAAEVBgAAtAAAABdOskEsusE/4tj6HYC56D8AAAA/bAEAAAAAAAABFgYAALQAAABzXPzuhuzBP2g1bIp9yOg/AAAAP2wBAAAAAAAAARcGAAC0AAAA0WpGnOEewj9oNWyKfcjoPwAAAD98AQAAAAAAAAEYBgAAtAAAAP1x6/IOOMI/aDVsin3I6D8AAAA/fAEAAAAAAAABGQYAALQAAAAreZBJPFHCP2g1bIp9yOg/AAAAP4wBAAAAAAAAARoGAAC0AAAAW4A1oGlqwj/qkd32etfoPwAAAD+MAQAAAAAAAAEbBgAAtAAAAIeH2vaWg8I/6pHd9nrX6D8AAAA/mwEAAAAAAAABHAYAALQAAADllSSk8bXCP+qR3fZ61+g/AAAAP5sBAAAAAAAAAR0GAAC0AAAAEZ3J+h7Pwj/qkd32etfoPwAAAD+rAQAAAAAAAAEeBgAAtAAAAD2kblFM6MI/bu5OY3jm6D8AAAA/uwEAAAAAAAABHwYAALQAAACZsrj+phrDP27uTmN45ug/AAAAP7sBAAAAAAAAASAGAAC0AAAA+cACrAFNwz9u7k5jeOboPwAAAD/KAQAAAAAAAAEhBgAAtAAAAFHPTFlcf8M/bu5OY3jm6D8AAAA/2gEAAAAAAAABIgYAALQAAACt3ZYGt7HDP27uTmN45ug/AAAAP9oBAAAAAAAAASMGAAC0AAAAN/OFCj/9wz9u7k5jeOboPwAAAD/pAQAAAAAAAAEkBgAAtAAAAMMIdQ7HSMQ/bu5OY3jm6D8AAAA/6QEAAAAAAAABJQYAALQAAAB5JQlpfK3EP27uTmN45ug/AAAAP/kBAAAAAAAAASYGAAC0AAAAATv4bAT5xD9u7k5jeOboPwAAAD/5AQAAAAAAAAEnBgAAtAAAAItQ53CMRMU/bu5OY3jm6D8AAAA/CQIAAAAAAAABKAYAALQAAAAVZtZ0FJDFP27uTmN45ug/AAAAPwkCAAAAAAAAASkGAAC0AAAAn3vFeJzbxT9u7k5jeOboPwAAAD8YAgAAAAAAAAEqBgAAtAAAAFmYWdNRQMY/bu5OY3jm6D8AAAA/GAIAAAAAAAABKwYAALQAAADjrUjX2YvGP27uTmN45ug/AAAAPygCAAAAAAAAASwGAAC0AAAAbcM322HXxj9u7k5jeOboPwAAAD8oAgAAAAAAAAEtBgAAtAAAAE/ncIxEVcc/bu5OY3jm6D8AAAA/OAIAAAAAAAABLgYAALQAAADZ/F+QzKDHP27uTmN45ug/AAAAPzgCAAAAAAAAAS8GAAC0AAAAYxJPlFTsxz9u7k5jeOboPwAAAD9HAgAAAAAAAAEwBgAAtAAAAB8v4+4JUcg/bu5OY3jm6D8AAAA/RwIAAAAAAAABMQYAALQAAAABUxyg7M7IP27uTmN45ug/AAAAP1cCAAAAAAAAATIGAAC0AAAA6XZVUc9MyT9u7k5jeOboPwAAAD9XAgAAAAAAAAEzBgAAtAAAAJ+T6auEsck/bu5OY3jm6D8AAAA/ZgIAAAAAAAABNAYAALQAAACFtyJdZy/KP27uTmN45ug/AAAAP2YCAAAAAAAAATUGAAC0AAAAD80RYe96yj9u7k5jeOboPwAAAD92AgAAAAAAAAE2BgAAtAAAAJniAGV3xso/bu5OY3jm6D8AAAA/dgIAAAAAAAABNwYAALQAAAAj+O9o/xHLP27uTmN45ug/AAAAP4YCAAAAAAAAATgGAAC0AAAArQ3fbIddyz9u7k5jeOboPwAAAD+GAgAAAAAAAAE5BgAAtAAAAAscKRrij8s/bu5OY3jm6D8AAAA/lQIAAAAAAAABOgYAALQAAABjKnPHPMLLP27uTmN45ug/AAAAP5UCAAAAAAAAATsGAAC0AAAAlTEYHmrbyz9u7k5jeOboPwAAAD+lAgAAAAAAAAE8BgAAtAAAAL84vXSX9Ms/bu5OY3jm6D8AAAA/tQIAAAAAAAABPQYAALQAAADtP2LLxA3MP+qR3fZ61+g/AAAAP7UCAAAAAAAAAT4GAAC0AAAAHUcHIvImzD/qkd32etfoPwAAAD/BAgAAAAAAAAE/BgAAtAAAAElOrHgfQMw/6pHd9nrX6D8AAAA/0AIAAAAAAAABQAYAALQAAAB3VVHPTFnMP2g1bIp9yOg/AAAAP+ACAAAAAAAAAUEGAAC0AAAAp1z2JXpyzD9oNWyKfcjoPwAAAD/gAgAAAAAAAAFCBgAAtAAAANVjm3yni8w/aDVsin3I6D8AAAA/7wIAAAAAAAABQwYAALQAAAABa0DT1KTMP2g1bIp9yOg/AAAAP+8CAAAAAAAAAUQGAAC0AAAAMXLlKQK+zD9oNWyKfcjoPwAAAD//AgAAAAAAAAFFBgAAtAAAAF95ioAv18w/aDVsin3I6D8AAAA/DwMAAAAAAAABRgYAALQAAACLgC/XXPDMP2g1bIp9yOg/AAAAPw8DAAAAAAAAAUcGAAC0AAAA6Y55hLcizT/i2PodgLnoPwAAAD8eAwAAAAAAAAFIBgAAtAAAAEWdwzESVc0/4tj6HYC56D8AAAA/LgMAAAAAAAABSQYAALQAAADPsrI1mqDNP+LY+h2Aueg/AAAAPy4DAAAAAAAAAUoGAAC0AAAAWcihOSLszT/i2PodgLnoPwAAAD8+AwAAAAAAAAFLBgAAtAAAAA/lNZTXUM4/4tj6HYC56D8AAAA/PgMAAAAAAAABTAYAALQAAACZ+iSYX5zOP+LY+h2Aueg/AAAAP00DAAAAAAAAAU0GAAC0AAAATxe58hQBzz/i2PodgLnoPwAAAD9NAwAAAAAAAAFOBgAAtAAAADc78qP3fs8/4tj6HYC56D8AAAA/XQMAAAAAAAABTwYAALQAAADrV4b+rOPPP158ibGCqug/AAAAP10DAAAAAAAAAVAGAAC0AAAA6r3f18cw0D9efImxgqroPwAAAD9sAwAAAAAAAAFRBgAAtAAAAETMKYUiY9A/XnyJsYKq6D8AAAA/bAMAAAAAAAABUgYAALQAAAA4XsbdE6LQP158ibGCqug/AAAAP3wDAAAAAAAAAVMGAAC0AAAAlGwQi27U0D9efImxgqroPwAAAD98AwAAAAAAAAFUBgAAtAAAAIj+rONfE9E/XnyJsYKq6D8AAAA/jAMAAAAAAAABVQYAALQAAADiDPeQukXRP158ibGCqug/AAAAP4wDAAAAAAAAAVYGAAC0AAAA1p6T6auE0T9efImxgqroPwAAAD+bAwAAAAAAAAFXBgAAtAAAAJopi+tvqtE/XnyJsYKq6D8AAAA/mwMAAAAAAAABWAYAALQAAAD2N9WYytzRP158ibGCqug/AAAAP6sDAAAAAAAAAVkGAAC0AAAAVEYfRiUP0j9efImxgqroPwAAAD+rAwAAAAAAAAFaBgAAtAAAAK5UafN/QdI/XnyJsYKq6D8AAAA/uwMAAAAAAAABWwYAALQAAACi5gVMcYDSP158ibGCqug/AAAAP7sDAAAAAAAAAVwGAAC0AAAA/vRP+cuy0j9efImxgqroPwAAAD/KAwAAAAAAAAFdBgAAtAAAAPCG7FG98dI/XnyJsYKq6D8AAAA/ygMAAAAAAAABXgYAALQAAABMlTb/FyTTP158ibGCqug/AAAAP9oDAAAAAAAAAV8GAAC0AAAAQCfTVwlj0z9efImxgqroPwAAAD/aAwAAAAAAAAFgBgAAtAAAAJw1HQVkldM/XnyJsYKq6D8AAAA/6QMAAAAAAAABYQYAALQAAACOx7ldVdTTP158ibGCqug/AAAAP+kDAAAAAAAAAWIGAAC0AAAA6tUDC7AG1D9efImxgqroPwAAAD/5AwAAAAAAAAFjBgAAtAAAAETkTbgKOdQ/XnyJsYKq6D8AAAA/+QMAAAAAAAABZAYAALQAAAA4duoQ/HfUP158ibGCqug/AAAAPwkEAAAAAAAAAWUGAAC0AAAAwovZFITD1D9efImxgqroPwAAAD8JBAAAAAAAAAFmBgAAtAAAAEyhyBgMD9U/XnyJsYKq6D8AAAA/GAQAAAAAAAABZwYAALQAAABAM2Vx/U3VP158ibGCqug/AAAAPxgEAAAAAAAAAWgGAAC0AAAAykhUdYWZ1T9efImxgqroPwAAAD8oBAAAAAAAAAFpBgAAtAAAACRXniLgy9U/XnyJsYKq6D8AAAA/KAQAAAAAAAABagYAALQAAAAY6Tp70QrWP158ibGCqug/AAAAPzgEAAAAAAAAAWsGAAC0AAAAcveEKCw91j9efImxgqroPwAAAD9HBAAAAAAAAAFsBgAAtAAAAGaJIYEdfNY/XnyJsYKq6D8AAAA/RwQAAAAAAAABbQYAALQAAADCl2sueK7WP158ibGCqug/AAAAP1cEAAAAAAAAAW4GAAC0AAAAiCJjMDzU1j9efImxgqroPwAAAD9XBAAAAAAAAAFvBgAAtAAAAEytWjIA+tY/XnyJsYKq6D8AAAA/ZgQAAAAAAAABcAYAALQAAACmu6TfWizXP9ofGEWFm+g/AAAAP2YEAAAAAAAAAXEGAAC0AAAAbEac4R5S1z/aHxhFhZvoPwAAAD92BAAAAAAAAAFyBgAAtAAAAJpNQThMa9c/2h8YRYWb6D8AAAA/dgQAAAAAAAABcwYAALQAAADIVOaOeYTXP9ofGEWFm+g/AAAAP4YEAAAAAAAAAXQGAAC0AAAA9luL5aad1z/aHxhFhZvoPwAAAD+GBAAAAAAAAAF1BgAAtAAAAI7f3ZA9qtc/2h8YRYWb6D8AAAA/lQQAAAAAAAABdgYAALQAAAAkYzA81LbXP9ofGEWFm+g/AAAAP5UEAAAAAAAAAXcGAAC0AAAAUmrVkgHQ1z/aHxhFhZvoPwAAAD+lBAAAAAAAAAF4BgAAtAAAAOrtJz6Y3Nc/2h8YRYWb6D8AAAA/pQQAAAAAAAABeQYAALQAAAAY9cyUxfXXP9ofGEWFm+g/AAAAP7UEAAAAAAAAAXoGAAC0AAAARPxx6/IO2D/aHxhFhZvoPwAAAD+1BAAAAAAAAAF7BgAAtAAAANx/xJaJG9g/2h8YRYWb6D8AAAA/xAQAAAAAAAABfAYAALQAAAAIh2nttjTYP9ofGEWFm+g/AAAAP8QEAAAAAAAAAX0GAAC0AAAAogq8mE1B2D/aHxhFhZvoPwAAAD/UBAAAAAAAAAF+BgAAtAAAAM4RYe96Wtg/2h8YRYWb6D8AAAA/1AQAAAAAAAABfwYAALQAAAD8GAZGqHPYP9ofGEWFm+g/AAAAP+MEAAAAAAAAAYAGAAC0AAAAWCdQ8wKm2D/aHxhFhZvoPwAAAD/jBAAAAAAAAAGBBgAAtAAAAByyR/XGy9g/2h8YRYWb6D8AAAA/8wQAAAAAAAABggYAALQAAABMuexL9OTYP9ofGEWFm+g/AAAAP/MEAAAAAAAAAYMGAAC0AAAAesCRoiH+2D/aHxhFhZvoPwAAAD8DBQAAAAAAAAGEBgAAtAAAAEBLiaTlI9k/2h8YRYWb6D8AAAA/AwUAAAAAAAABhQYAALQAAABqUi77Ej3ZP9ofGEWFm+g/AAAAPxIFAAAAAAAAAYYGAAC0AAAAmlnTUUBW2T/aHxhFhZvoPwAAAD8SBQAAAAAAAAGHBgAAtAAAAMpgeKhtb9k/2h8YRYWb6D8AAAA/IgUAAAAAAAABiAYAALQAAABe5MpTBHzZP9ofGEWFm+g/AAAAPyIFAAAAAAAAAYkGAAC0AAAA9mcd/5qI2T/aHxhFhZvoPwAAAD8yBQAAAAAAAAGKBgAAtAAAAI7rb6oxldk/2h8YRYWb6D8AAAA/MgUAAAAAAAABiwYAALQAAAAkb8JVyKHZP9ofGEWFm+g/AAAAP0EFAAAAAAAAAYwGAAC0AAAAuvIUAV+u2T9Ww6bYh4zoPwAAAD9gBQAAAAAAAAGNBgAAtAAAAFJ2Z6z1utk/VsOm2IeM6D8AAAA/gAUAAAAAAAABjgYAALQAAADo+blXjMfZP1bDptiHjOg/AAAAP48FAAAAAAAAAY8GAAC0AAAA6Pm5V4zH2T/QZjVsin3oPwAAAD+PBQAAAAAAAAGQBgAAtAAAAIB9DAMj1Nk/TgrE/4xu6D8AAAA/nwUAAAAAAAABkQYAALQAAAB+ocJP/5TfP04KxP+Mbug/AAAAPwAAAAAAAAAAAZIGAAC0AAAAfqHCT/+U3z/QZjVsin3oPwAAAD8AAAAAAAAAAAGTBgAAtAAAAH6hwk//lN8/VsOm2IeM6D8AAAA/EAAAAAAAAAABlAYAALQAAADoHXCkaIjfP9ofGEWFm+g/AAAAPyAAAAAAAAAAAZUGAAC0AAAAUpod+dF73z9efImxgqroPwAAAD8/AAAAAAAAAAGWBgAAtAAAALoWy007b98/4tj6HYC56D8AAAA/PwAAAAAAAAABlwYAALQAAAC6FstNO2/fP2g1bIp9yOg/AAAAP04AAAAAAAAAAZgGAAC0AAAAJJN4oqRi3z9oNWyKfcjoPwAAAD9OAAAAAAAAAAGZBgAAtAAAAI4PJvcNVt8/6pHd9nrX6D8AAAA/XgAAAAAAAAABmgYAALQAAAD0i9NLd0nfP+qR3fZ61+g/AAAAP14AAAAAAAAAAZsGAAC0AAAA9IvTS3dJ3z9u7k5jeOboPwAAAD9uAAAAAAAAAAGcBgAAtAAAAF4IgaDgPN8/bu5OY3jm6D8AAAA/fQAAAAAAAAABnQYAALQAAADIhC71STDfP27uTmN45ug/AAAAP30AAAAAAAAAAZ4GAAC0AAAAyIQu9Ukw3z/0SsDPdfXoPwAAAD+NAAAAAAAAAAGfBgAAtAAAADAB3EmzI98/9ErAz3X16D8AAAA/jQAAAAAAAAABoAYAALQAAACafYmeHBffP3anMTxzBOk/AAAAP50AAAAAAAAAAaEGAAC0AAAABPo284UK3z92pzE8cwTpPwAAAD+dAAAAAAAAAAGiBgAAtAAAAD5vP/HB5N4/+gOjqHAT6T8AAAA/rAAAAAAAAAABowYAALQAAACm6+xFK9jeP/oDo6hwE+k/AAAAP7wAAAAAAAAAAaQGAAC0AAAASt2imNCl3j9+YBQVbiLpPwAAAD+8AAAAAAAAAAGlBgAAtAAAAIZSq5YMgN4/fmAUFW4i6T8AAAA/ywAAAAAAAAABpgYAALQAAADAx7OUSFrePwK9hYFrMek/AAAAP8sAAAAAAAAAAacGAAC0AAAA/Dy8koQ03j8CvYWBazHpPwAAAD/bAAAAAAAAAAGoBgAAtAAAAKIucuUpAt4/Ar2FgWsx6T8AAAA/2wAAAAAAAAABqQYAALQAAAB0J82O/OjdPwK9hYFrMek/AAAAP+sAAAAAAAAAAaoGAAC0AAAAQiAoOM/P3T8CvYWBazHpPwAAAD/rAAAAAAAAAAGrBgAAtAAAAK6c1Yw4w90/Ar2FgWsx6T8AAAA/+gAAAAAAAAABrAYAALQAAACAlTA2C6rdPwK9hYFrMek/AAAAPwoBAAAAAAAAAa0GAAC0AAAA6hHeinSd3T8CvYWBazHpPwAAAD8KAQAAAAAAAAGuBgAAtAAAALoKOTRHhN0/Ar2FgWsx6T8AAAA/CgEAAAAAAAABrwYAALQAAAAkh+aIsHfdPwK9hYFrMek/AAAAPxoBAAAAAAAAAbAGAAC0AAAA9n9BMoNe3T+IGfftaEDpPwAAAD8pAQAAAAAAAAGxBgAAtAAAAMh4nNtVRd0/iBn37WhA6T8AAAA/KQEAAAAAAAABsgYAALQAAACacfeEKCzdP4gZ9+1oQOk/AAAAPzkBAAAAAAAAAbMGAAC0AAAAbGpSLvsS3T+IGfftaEDpPwAAAD85AQAAAAAAAAG0BgAAtAAAAD5jrdfN+dw/DHZoWmZP6T8AAAA/SAEAAAAAAAABtQYAALQAAAB62LXVCdTcPwx2aFpmT+k/AAAAP0gBAAAAAAAAAbYGAAC0AAAAStEQf9y63D8MdmhaZk/pPwAAAD9YAQAAAAAAAAG3BgAAtAAAAIZGGX0Yldw/DHZoWmZP6T8AAAA/WAEAAAAAAAABuAYAALQAAADAuyF7VG/cPwx2aFpmT+k/AAAAP2gBAAAAAAAAAbkGAAC0AAAA/DAqeZBJ3D8MdmhaZk/pPwAAAD9oAQAAAAAAAAG6BgAAtAAAADamMnfMI9w/DHZoWmZP6T8AAAA/dwEAAAAAAAABuwYAALQAAADel+jJcfHbPwx2aFpmT+k/AAAAP3cBAAAAAAAAAbwGAAC0AAAAfomeHBe/2z8MdmhaZk/pPwAAAD+HAQAAAAAAAAG9BgAAtAAAAI73AcQlgNs/DHZoWmZP6T8AAAA/hwEAAAAAAAABvgYAALQAAADKbArCYVrbPwx2aFpmT+k/AAAAP5cBAAAAAAAAAb8GAAC0AAAABOISwJ002z8MdmhaZk/pPwAAAD+XAQAAAAAAAAHABgAAtAAAANbabWlwG9s/DHZoWmZP6T8AAAA/pgEAAAAAAAABwQYAALQAAACm08gSQwLbPwx2aFpmT+k/AAAAP6YBAAAAAAAAAcIGAAC0AAAAeswjvBXp2j8MdmhaZk/pPwAAAD+2AQAAAAAAAAHDBgAAtAAAAEzFfmXoz9o/DHZoWmZP6T8AAAA/tgEAAAAAAAABxAYAALQAAAAcvtkOu7baPwx2aFpmT+k/AAAAP8UBAAAAAAAAAcUGAAC0AAAA8LY0uI2d2j8MdmhaZk/pPwAAAD/FAQAAAAAAAAHGBgAAtAAAAMCvj2FghNo/DHZoWmZP6T8AAAA/1QEAAAAAAAABxwYAALQAAAD8JJhfnF7aPwx2aFpmT+k/AAAAP9UBAAAAAAAAAcgGAAC0AAAAOJqgXdg42j8MdmhaZk/pPwAAAD/lAQAAAAAAAAHJBgAAtAAAAHIPqVsUE9o/DHZoWmZP6T8AAAA/5QEAAAAAAAABygYAALQAAAAYAV+uueDZP4gZ9+1oQOk/AAAAP/QBAAAAAAAAAcsGAAC0AAAAUnZnrPW62T+IGfftaEDpPwAAAD8hAgAAAAAAAAHMBgAAtAAAAI7rb6oxldk/Ar2FgWsx6T8AAAA/IQIAAAAAAAABzQYAALQAAADKYHiobW/ZPwK9hYFrMek/AAAAPyECAAAAAAAAAc4GAAC0AAAAalIu+xI92T9+YBQVbiLpPwAAAD8xAgAAAAAAAAHPBgAAtAAAAKbHNvlOF9k/fmAUFW4i6T8AAAA/QAIAAAAAAAAB0AYAALQAAAB6wJGiIf7YP/oDo6hwE+k/AAAAP0ACAAAAAAAAAdEGAAC0AAAATLnsS/Tk2D/6A6OocBPpPwAAAD9AAgAAAAAAAAHSBgAAtAAAALY1mqBd2Ng/dqcxPHME6T8AAAA/UAIAAAAAAAAB0wYAALQAAAAcskf1xsvYP/RKwM919eg/AAAAP1ACAAAAAAAAAdQGAAC0AAAAhi71STC/2D9u7k5jeOboPwAAAD9fAgAAAAAAAAHVBgAAtAAAAFgnUPMCptg/6pHd9nrX6D8AAAA/XwIAAAAAAAAB1gYAALQAAAAsIKuc1YzYP+qR3fZ61+g/AAAAP28CAAAAAAAAAdcGAAC0AAAAkpxY8T6A2D9oNWyKfcjoPwAAAD9vAgAAAAAAAAHYBgAAtAAAAGiVs5oRZ9g/4tj6HYC56D8AAAA/fwIAAAAAAAAB2QYAALQAAADOEWHvelrYP+LY+h2Aueg/AAAAP38CAAAAAAAAAdoGAAC0AAAAogq8mE1B2D9efImxgqroPwAAAD+OAgAAAAAAAAHbBgAAtAAAAKIKvJhNQdg/2h8YRYWb6D8AAAA/jgIAAAAAAAAB3AYAALQAAAAIh2nttjTYP1bDptiHjOg/AAAAP54CAAAAAAAAAd0GAAC0AAAAdAMXQiAo2D9OCsT/jG7oPwAAAD+eAgAAAAAAAAHeBgAAtAAAANx/xJaJG9g/yq1Sk49f6D8AAAA/rgIAAAAAAAAB3wYAALQAAABE/HHr8g7YP8L0b7qUQeg/AAAAP70CAAAAAAAAAeAGAAC0AAAArngfQFwC2D+6O43hmSPoPwAAAD+9AgAAAAAAAAHhBgAAtAAAABj1zJTF9dc/soKqCJ8F6D8AAAA/zQIAAAAAAAAB4gYAALQAAACAcXrpLunXP6jJxy+k5+c/AAAAP80CAAAAAAAAAeMGAAC0AAAA6u0nPpjc1z+gEOVWqcnnPwAAAD/cAgAAAAAAAAHkBgAAtAAAAFJq1ZIB0Nc/mFcCfq6r5z8AAAA/3AIAAAAAAAAB5QYAALQAAAC65oLnasPXP5KeH6Wzjec/AAAAP+wCAAAAAAAAAeYGAAC0AAAAJGMwPNS21z+I5TzMuG/nPwAAAD/sAgAAAAAAAAHnBgAAtAAAAI7f3ZA9qtc/gCxa871R5z8AAAA//AIAAAAAAAAB6AYAALQAAACO392QParXP3hzdxrDM+c/AAAAP/wCAAAAAAAAAekGAAC0AAAAjt/dkD2q1z9wupRByBXnPwAAAD8LAwAAAAAAAAHqBgAAtAAAAI7f3ZA9qtc/5KRA/M/o5j8AAAA/CwMAAAAAAAAB6wYAALQAAACO392QParXP1aP7LbXu+Y/AAAAPxsDAAAAAAAAAewGAAC0AAAAjt/dkD2q1z9IHScF4n/mPwAAAD8bAwAAAAAAAAHtBgAAtAAAAI7f3ZA9qtc/wsC1mORw5j8AAAA/KwMAAAAAAAAB7gYAALQAAACO392QParXP7JO8ObuNOY/AAAAPysDAAAAAAAAAe8GAAC0AAAAjt/dkD2q1z+qlQ0O9BbmPwAAAD86AwAAAAAAAAHwBgAAtAAAAI7f3ZA9qtc/HoC5yPvp5T8AAAA/OgMAAAAAAAAB8QYAALQAAAAkYzA81LbXPxbH1u8AzOU/AAAAP0oDAAAAAAAAAfIGAAC0AAAAuuaC52rD1z8ODvQWBq7lPwAAAD9KAwAAAAAAAAHzBgAAtAAAAFJq1ZIB0Nc/BFURPguQ5T8AAAA/WQMAAAAAAAAB9AYAALQAAADq7Sc+mNzXP/6bLmUQcuU/AAAAP1kDAAAAAAAAAfUGAAC0AAAAGPXMlMX11z9yhtofGEXlPwAAAD9pAwAAAAAAAAH2BgAAtAAAAET8cevyDtg/5HCG2h8Y5T8AAAA/aQMAAAAAAAAB9wYAALQAAAAIh2nttjTYP1hbMpUn6+Q/AAAAP3kDAAAAAAAAAfgGAAC0AAAAzhFh73pa2D9Qok+8LM3kPwAAAD95AwAAAAAAAAH5BgAAtAAAAPwYBkaoc9g/SOls4zGv5D8AAAA/iAMAAAAAAAAB+gYAALQAAABYJ1DzAqbYPzZ3pzE8c+Q/AAAAP4gDAAAAAAAAAfsGAAC0AAAAHLJH9cbL2D8uvsRYQVXkPwAAAD+YAwAAAAAAAAH8BgAAtAAAAOI8P/eK8dg/KAXif0Y35D8AAAA/mAMAAAAAAAAB/QYAALQAAABAS4mk5SPZPx5M/6ZLGeQ/AAAAP6gDAAAAAAAAAf4GAAC0AAAAmlnTUUBW2T+QNqthU+zjPwAAAD+oAwAAAAAAAAH/BgAAtAAAAPZnHf+aiNk/in3IiFjO4z8AAAA/twMAAAAAAAABAAcAALQAAAC68hQBX67ZPwQhVxxbv+M/AAAAP8cDAAAAAAAAAQEHAAC0AAAAgH0MAyPU2T+CxOWvXbDjPwAAAD/HAwAAAAAAAAECBwAAtAAAANyLVrB9Bto//md0Q2Ch4z8AAAA/xwMAAAAAAAABAwcAALQAAACiFk6yQSzaP/5ndENgoeM/AAAAP9YDAAAAAAAAAQQHAAC0AAAAlKjqCjNr2j/2rpFqZYPjPwAAAD/WAwAAAAAAAAEFBwAAtAAAAPC2NLiNndo/9q6RamWD4z8AAAA/5gMAAAAAAAABBgcAALQAAADiSNEQf9zaP/aukWplg+M/AAAAP+YDAAAAAAAAAQcHAAC0AAAAQFcbvtkO2z/2rpFqZYPjPwAAAD/2AwAAAAAAAAEIBwAAtAAAAATiEsCdNNs/9q6RamWD4z8AAAA/9gMAAAAAAAABCQcAALQAAAD2c68Yj3PbP3JSIP5ndOM/AAAAPwUEAAAAAAAAAQoHAAC0AAAAvP6mGlOZ2z9yUiD+Z3TjPwAAAD8VBAAAAAAAAAELBwAAtAAAAH6JnhwXv9s/clIg/md04z8AAAA/FQQAAAAAAAABDAcAALQAAACskENzRNjbP3JSIP5ndOM/AAAAPyUEAAAAAAAAAQ0HAAC0AAAA3pfoyXHx2z9yUiD+Z3TjPwAAAD8lBAAAAAAAAAEOBwAAtAAAAAifjSCfCtw/clIg/md04z8AAAA/NAQAAAAAAAABDwcAALQAAAA2pjJ3zCPcP3JSIP5ndOM/AAAAPzQEAAAAAAAAARAHAAC0AAAAZq3Xzfk83D9yUiD+Z3TjPwAAAD9EBAAAAAAAAAERBwAAtAAAAPwwKnmQSdw/clIg/md04z8AAAA/RAQAAAAAAAABEgcAALQAAACStHwkJ1bcP3JSIP5ndOM/AAAAP1MEAAAAAAAAARMHAAC0AAAAwLshe1Rv3D9yUiD+Z3TjPwAAAD9jBAAAAAAAAAEUBwAAtAAAAFg/dCbre9w/clIg/md04z8AAAA/YwQAAAAAAAABFQcAALQAAACGRhl9GJXcP/aukWplg+M/AAAAP3MEAAAAAAAAARYHAAC0AAAAtE2+00Wu3D96CwPXYpLjPwAAAD9zBAAAAAAAAAEXBwAAtAAAAHrYtdUJ1Nw//md0Q2Ch4z8AAAA/ggQAAAAAAAABGAcAALQAAACm31osN+3cP4LE5a9dsOM/AAAAP4IEAAAAAAAAARkHAAC0AAAABO6k2ZEf3T+KfciIWM7jPwAAAD+SBAAAAAAAAAEaBwAAtAAAAMh4nNtVRd0/kDarYVPs4z8AAAA/kgQAAAAAAAABGwcAALQAAAC6Cjk0R4TdP5rvjTpOCuQ/AAAAP6IEAAAAAAAAARwHAAC0AAAAgJUwNguq3T+iqHATSSjkPwAAAD+iBAAAAAAAAAEdBwAAtAAAAEIgKDjPz90/qmFT7ENG5D8AAAA/sQQAAAAAAAABHgcAALQAAACiLnLlKQLeP7QaNsU+ZOQ/AAAAP7EEAAAAAAAAAR8HAAC0AAAAZLlp5+0n3j82d6cxPHPkPwAAAD/BBAAAAAAAAAEgBwAAtAAAAJLADj4bQd4/vNMYnjmC5D8AAAA/wQQAAAAAAAABIQcAALQAAADAx7OUSFreP0Awigo3keQ/AAAAP9AEAAAAAAAAASIHAAC0AAAAVksGQN9m3j/EjPt2NKDkPwAAAD/gBAAAAAAAAAEjBwAAtAAAAO7OWOt1c94/xIz7djSg5D8AAAA/8AQAAAAAAAABJAcAALQAAADuzljrdXPeP0jpbOMxr+Q/AAAAP/AEAAAAAAAAASUHAAC0AAAAhlKrlgyA3j/MRd5PL77kPwAAAD//BAAAAAAAAAEmBwAAtAAAAIZSq5YMgN4/UKJPvCzN5D8AAAA//wQAAAAAAAABJwcAALQAAAAc1v1Bo4zeP1hbMpUn6+Q/AAAAPw8FAAAAAAAAASgHAAC0AAAAtFlQ7TmZ3j9gFBVuIgnlPwAAAD8PBQAAAAAAAAEpBwAAtAAAALRZUO05md4/5HCG2h8Y5T8AAAA/HwUAAAAAAAABKgcAALQAAAC0WVDtOZneP+4pabMaNuU/AAAAPx8FAAAAAAAAASsHAAC0AAAASt2imNCl3j/04kuMFVTlPwAAAD8uBQAAAAAAAAEsBwAAtAAAAOBg9UNnst4/gPif0Q2B5T8AAAA/LgUAAAAAAAABLQcAALQAAADgYPVDZ7LeP4ixgqoIn+U/AAAAPz4FAAAAAAAAAS4HAAC0AAAAeuRH7/2+3j8Wx9bvAMzlPwAAAD8+BQAAAAAAAAEvBwAAtAAAABBompqUy94/otwqNfn45T8AAAA/TQUAAAAAAAABMAcAALQAAAAQaJqalMveP6qVDQ70FuY/AAAAP10FAAAAAAAAATEHAAC0AAAApuvsRSvY3j+8B9O/6VLmPwAAAD9dBQAAAAAAAAEyBwAAtAAAAKbr7EUr2N4/wsC1mORw5j8AAAA/bQUAAAAAAAABMwcAALQAAAA+bz/xweTeP8p5mHHfjuY/AAAAP20FAAAAAAAAATQHAAC0AAAAPm8/8cHk3j/UMntK2qzmPwAAAD98BQAAAAAAAAE1BwAAtAAAAD5vP/HB5N4/Vo/stte75j8AAAA/fAUAAAAAAAABNgcAALQAAAA+bz/xweTeP2BIz4/S2eY/AAAAP4wFAAAAAAAAATcHAAC0AAAA1PKRnFjx3j9oAbJozffmPwAAAD+MBQAAAAAAAAE4BwAAtAAAANTykZxY8d4/cLqUQcgV5z8AAAA/nAUAAAAAAAABOQcAALQAAADU8pGcWPHeP3hzdxrDM+c/AAAAP5wFAAAAAAAAAToHAAC0AAAA1PKRnFjx3j+ALFrzvVHnPwAAAD+rBQAAAAAAAAE7BwAAtAAAANTykZxY8d4/iOU8zLhv5z8AAAA/qwUAAAAAAAABPAcAALQAAADU8pGcWPHeP5KeH6Wzjec/AAAAP7sFAAAAAAAAAT0HAAC0AAAA1PKRnFjx3j+YVwJ+rqvnPwAAAD+7BQAAAAAAAAE+BwAAtAAAANTykZxY8d4/oBDlVqnJ5z8AAAA/ygUAAAAAAAABPwcAALQAAADU8pGcWPHeP6jJxy+k5+c/AAAAP8oFAAAAAAAAAUAHAAC0AAAA1PKRnFjx3j+ygqoInwXoPwAAAD/aBQAAAAAAAAFBBwAAtAAAANTykZxY8d4/ujuN4Zkj6D8AAAA/2gUAAAAAAAABQgcAALQAAADU8pGcWPHeP8L0b7qUQeg/AAAAP+oFAAAAAAAAAUMHAAC0AAAA1PKRnFjx3j/KrVKTj1/oPwAAAD/qBQAAAAAAAAFEBwAAtAAAANTykZxY8d4/0GY1bIp96D8AAAA/+QUAAAAAAAABRQcAALQAAADU8pGcWPHeP1bDptiHjOg/AAAAP/kFAAAAAAAAAUYHAAC0AAAAPm8/8cHk3j9efImxgqroPwAAAD8JBgAAAAAAAAFHBwAAtAAAAD5vP/HB5N4/4tj6HYC56D8AAAA/CQYAAAAAAAABSAcAALQAAAA+bz/xweTeP+qR3fZ61+g/AAAAPxkGAAAAAAAAAUkHAAC0AAAAPm8/8cHk3j9u7k5jeOboPwAAAD8ZBgAAAAAAAAFKBwAAtAAAAKbr7EUr2N4/9ErAz3X16D8AAAA/KAYAAAAAAAABSwcAALQAAACm6+xFK9jeP3anMTxzBOk/AAAAPygGAAAAAAAAAUwHAAC0AAAApuvsRSvY3j/6A6OocBPpPwAAAD8oBgAAAAAAAAFNBwAAtAAAABBompqUy94/+gOjqHAT6T8AAAA/KAYAAAAAAAABTgcAALQAAAAQaJqalMveP35gFBVuIuk/AAAAP0cGAAAAAAAAAU8HAAC0AAAAEGiampTL3j8CvYWBazHpPwAAAD92BgAAAAAAAAFQBwAAtAAAAHrkR+/9vt4/Ar2FgWsx6T8AAAA/hgYAAAAAAAABUQcAALQAAADgYPVDZ7LePwK9hYFrMek/AAAAP4YGAAAAAAAAAVIHAAC0AAAASt2imNCl3j8CvYWBazHpPwAAAD+lBgAAAAAAAAFTBwAAtAAAAGROKRQZg+E/yq1Sk49f6D8AAAA/AAAAAAAAAAABVAcAALQAAABkTikUGYPhP0ZR4SaSUOg/AAAAPw8AAAAAAAAAAVUHAAC0AAAAL5DSaWSJ4T9GUeEmklDoPwAAAD8+AAAAAAAAAAFWBwAAtAAAAPrRe7+vj+E/RlHhJpJQ6D8AAAA/jAAAAAAAAAABVwcAALQAAADGEyUV+5XhP0ZR4SaSUOg/AAAAP6kAAAAAAAAAAVgHAAC0AAAAkVXOakac4T9GUeEmklDoPwAAAD+4AAAAAAAAAAFZBwAAtAAAAL9cc8FzteE/RlHhJpJQ6D8AAAA/uAAAAAAAAAABWgcAALQAAAAhIm/CVcjhP0ZR4SaSUOg/AAAAP8gAAAAAAAAAAVsHAAC0AAAAhOdqwzfb4T9GUeEmklDoPwAAAD/YAAAAAAAAAAFcBwAAtAAAAElyYsX7AOI/RlHhJpJQ6D8AAAA/2AAAAAAAAAABXQcAALQAAABDu7BxdCDiP0ZR4SaSUOg/AAAAP+cAAAAAAAAAAV4HAAC0AAAAccJVyKE54j9GUeEmklDoPwAAAD/nAAAAAAAAAAFfBwAAtAAAADVNTcplX+I/RlHhJpJQ6D8AAAA/9wAAAAAAAAABYAcAALQAAACXEknLR3LiP0ZR4SaSUOg/AAAAP/cAAAAAAAAAAWEHAAC0AAAAkVuXd8CR4j9GUeEmklDoPwAAAD8HAQAAAAAAAAFiBwAAtAAAAL9iPM7tquI/RlHhJpJQ6D8AAAA/BwEAAAAAAAABYwcAALQAAAAhKDjPz73iP0ZR4SaSUOg/AAAAPxYBAAAAAAAAAWQHAAC0AAAAUC/dJf3W4j9GUeEmklDoPwAAAD8WAQAAAAAAAAFlBwAAtAAAAOayL9GT4+I/RlHhJpJQ6D8AAAA/JgEAAAAAAAABZgcAALQAAACy9Ngm3+niP0ZR4SaSUOg/AAAAPyYBAAAAAAAAAWcHAAC0AAAASXgr0nX24j9GUeEmklDoPwAAAD81AQAAAAAAAAFoBwAAtAAAAOD7fX0MA+M/RlHhJpJQ6D8AAAA/NQEAAAAAAAABaQcAALQAAACrPSfTVwnjP0ZR4SaSUOg/AAAAP0UBAAAAAAAAAWoHAAC0AAAAd3/QKKMP4z9GUeEmklDoPwAAAD9FAQAAAAAAAAFrBwAAtAAAAA4DI9Q5HOM/RlHhJpJQ6D8AAAA/VQEAAAAAAAABbAcAALQAAADaRMwphSLjP0ZR4SaSUOg/AAAAP1UBAAAAAAAAAW0HAAC0AAAApYZ1f9Ao4z9GUeEmklDoPwAAAD9kAQAAAAAAAAFuBwAAtAAAADwKyCpnNeM/RlHhJpJQ6D8AAAA/ZAEAAAAAAAABbwcAALQAAADTjRrW/UHjP0ZR4SaSUOg/AAAAP3QBAAAAAAAAAXAHAAC0AAAAaRFtgZRO4z9GUeEmklDoPwAAAD90AQAAAAAAAAFxBwAAtAAAAM3WaIJ2YeM/RlHhJpJQ6D8AAAA/hAEAAAAAAAABcgcAALQAAAD53Q3Zo3rjP0ZR4SaSUOg/AAAAP4QBAAAAAAAAAXMHAAC0AAAAXKMJ2oWN4z9GUeEmklDoPwAAAD+TAQAAAAAAAAF0BwAAtAAAAL5oBdtnoOM/RlHhJpJQ6D8AAAA/kwEAAAAAAAABdQcAALQAAAAhLgHcSbPjP0ZR4SaSUOg/AAAAP6MBAAAAAAAAAXYHAAC0AAAAg/P83CvG4z9GUeEmklDoPwAAAD+jAQAAAAAAAAF3BwAAtAAAALL6oTNZ3+M/RlHhJpJQ6D8AAAA/sgEAAAAAAAABeAcAALQAAADgAUeKhvjjP0ZR4SaSUOg/AAAAP7IBAAAAAAAAAXkHAAC0AAAAQsdCi2gL5D9GUeEmklDoPwAAAD/CAQAAAAAAAAF6BwAAtAAAAHDO5+GVJOQ/RlHhJpJQ6D8AAAA/wgEAAAAAAAABewcAALQAAADTk+PidzfkP0ZR4SaSUOg/AAAAP9IBAAAAAAAAAXwHAAC0AAAANVnf41lK5D9GUeEmklDoPwAAAD/SAQAAAAAAAAF9BwAAtAAAAJge2+Q7XeQ/RlHhJpJQ6D8AAAA/4QEAAAAAAAABfgcAALQAAAD549blHXDkP0ZR4SaSUOg/AAAAP/EBAAAAAAAAAX8HAAC0AAAAKet7PEuJ5D9GUeEmklDoPwAAAD/xAQAAAAAAAAGABwAAtAAAAIqwdz0tnOQ/RlHhJpJQ6D8AAAA/8QEAAAAAAAABgQcAALQAAADtdXM+D6/kP0ZR4SaSUOg/AAAAPwECAAAAAAAAAYIHAAC0AAAAG30YlTzI5D9GUeEmklDoPwAAAD8QAgAAAAAAAAGDBwAAtAAAAEiEvetp4eQ/RlHhJpJQ6D8AAAA/EAIAAAAAAAABhAcAALQAAACrSbnsS/TkP0ZR4SaSUOg/AAAAPyACAAAAAAAAAYUHAAC0AAAADQ+17S0H5T9GUeEmklDoPwAAAD8gAgAAAAAAAAGGBwAAtAAAAHDUsO4PGuU/RlHhJpJQ6D8AAAA/LwIAAAAAAAABhwcAALQAAADSmazv8SzlP0ZR4SaSUOg/AAAAPy8CAAAAAAAAAYgHAAC0AAAAah3/mog55T9GUeEmklDoPwAAAD8/AgAAAAAAAAGJBwAAtAAAAJckpPG1UuU/RlHhJpJQ6D8AAAA/PwIAAAAAAAABigcAALQAAAD66Z/yl2XlP0ZR4SaSUOg/AAAAP08CAAAAAAAAAYsHAAC0AAAAW6+b83l45T9GUeEmklDoPwAAAD9PAgAAAAAAAAGMBwAAtAAAAL50l/Rbi+U/RlHhJpJQ6D8AAAA/XgIAAAAAAAABjQcAALQAAAAgOpP1PZ7lP0ZR4SaSUOg/AAAAP14CAAAAAAAAAY4HAAC0AAAAT0E4TGu35T9GUeEmklDoPwAAAD9uAgAAAAAAAAGPBwAAtAAAALIGNE1NyuU/RlHhJpJQ6D8AAAA/bgIAAAAAAAABkAcAALQAAADfDdmjeuPlP0ZR4SaSUOg/AAAAP34CAAAAAAAAAZEHAAC0AAAA2VYnUPMC5j9GUeEmklDoPwAAAD9+AgAAAAAAAAGSBwAAtAAAADwcI1HVFeY/RlHhJpJQ6D8AAAA/jQIAAAAAAAABkwcAALQAAACe4R5StyjmP0ZR4SaSUOg/AAAAP40CAAAAAAAAAZQHAAC0AAAAAacaU5k75j9GUeEmklDoPwAAAD+dAgAAAAAAAAGVBwAAtAAAAPrvaP8RW+Y/RlHhJpJQ6D8AAAA/nQIAAAAAAAABlgcAALQAAABctWQA9G3mP0ZR4SaSUOg/AAAAP6wCAAAAAAAAAZcHAAC0AAAAv3pgAdaA5j9GUeEmklDoPwAAAD+sAgAAAAAAAAGYBwAAtAAAAO2BBVgDmuY/RlHhJpJQ6D8AAAA/yQIAAAAAAAABmQcAALQAAABQRwFZ5azmP0ZR4SaSUOg/AAAAP9kCAAAAAAAAAZoHAAC0AAAAsQz9Wce/5j9GUeEmklDoPwAAAD/ZAgAAAAAAAAGbBwAAtAAAABTS+Fqp0uY/RlHhJpJQ6D8AAAA/2QIAAAAAAAABnAcAALQAAAB2l/Rbi+XmP0ZR4SaSUOg/AAAAP+gCAAAAAAAAAZ0HAAC0AAAApJ6Zsrj+5j9GUeEmklDoPwAAAD/oAgAAAAAAAAGeBwAAtAAAAAdklbOaEec/RlHhJpJQ6D8AAAA/+AIAAAAAAAABnwcAALQAAAA0azoKyCrnP0ZR4SaSUOg/AAAAP/gCAAAAAAAAAaAHAAC0AAAALrSItkBK5z9GUeEmklDoPwAAAD8IAwAAAAAAAAGhBwAAtAAAAFy7LQ1uY+c/RlHhJpJQ6D8AAAA/CAMAAAAAAAABogcAALQAAAC+gCkOUHbnP0ZR4SaSUOg/AAAAPxcDAAAAAAAAAaMHAAC0AAAAuMl3usiV5z9GUeEmklDoPwAAAD8XAwAAAAAAAAGkBwAAtAAAAObQHBH2ruc/RlHhJpJQ6D8AAAA/JwMAAAAAAAABpQcAALQAAADgGWu9bs7nP0ZR4SaSUOg/AAAAPycDAAAAAAAAAaYHAAC0AAAADCEQFJzn5z9GUeEmklDoPwAAAD82AwAAAAAAAAGnBwAAtAAAAJ7tsGurE+g/yq1Sk49f6D8AAAA/NgMAAAAAAAABqAcAALQAAABjeKhtbznoP8qtUpOPX+g/AAAAP0YDAAAAAAAAAakHAAC0AAAAKAOgbzNf6D/KrVKTj1/oPwAAAD9GAwAAAAAAAAGqBwAAtAAAAO2Nl3H3hOg/yq1Sk49f6D8AAAA/VgMAAAAAAAABqwcAALQAAACyGI9zu6roP8qtUpOPX+g/AAAAP2UDAAAAAAAAAawHAAC0AAAAQuUvy8rW6D/KrVKTj1/oPwAAAD9lAwAAAAAAAAGtBwAAtAAAAAZwJ82O/Og/yq1Sk49f6D8AAAA/dQMAAAAAAAABrgcAALQAAADL+h7PUiLpP8qtUpOPX+g/AAAAP3UDAAAAAAAAAa8HAAC0AAAAkIUW0RZI6T/KrVKTj1/oPwAAAD+FAwAAAAAAAAGwBwAAtAAAAIrOZH2PZ+k/yq1Sk49f6D8AAAA/hQMAAAAAAAABsQcAALQAAAC41QnUvIDpP8qtUpOPX+g/AAAAP5QDAAAAAAAAAbIHAAC0AAAAsB5YgDWg6T/KrVKTj1/oPwAAAD+UAwAAAAAAAAGzBwAAtAAAAHapT4L5xek/yq1Sk49f6D8AAAA/pAMAAAAAAAABtAcAALQAAACksPTYJt/pP8qtUpOPX+g/AAAAP6QDAAAAAAAAAbUHAAC0AAAAnvlChZ/+6T/KrVKTj1/oPwAAAD+zAwAAAAAAAAG2BwAAtAAAAMwA6NvMF+o/yq1Sk49f6D8AAAA/swMAAAAAAAABtwcAALQAAAD4B40y+jDqP8qtUpOPX+g/AAAAP8MDAAAAAAAAAbgHAAC0AAAA8lDb3nJQ6j/KrVKTj1/oPwAAAD/DAwAAAAAAAAG5BwAAtAAAAFYW199UY+o/yq1Sk49f6D8AAAA/0wMAAAAAAAABugcAALQAAABQXyWMzYLqP8qtUpOPX+g/AAAAP9MDAAAAAAAAAbsHAAC0AAAAsCQhja+V6j/KrVKTj1/oPwAAAD/iAwAAAAAAAAG8BwAAtAAAABTqHI6RqOo/yq1Sk49f6D8AAAA/4gMAAAAAAAABvQcAALQAAAB2rxiPc7vqP8qtUpOPX+g/AAAAP/IDAAAAAAAAAb4HAAC0AAAA2HQUkFXO6j/KrVKTj1/oPwAAAD/yAwAAAAAAAAG/BwAAtAAAAAZ8ueaC5+o/yq1Sk49f6D8AAAA/AgQAAAAAAAABwAcAALQAAABoQbXnZPrqP8qtUpOPX+g/AAAAPwIEAAAAAAAAAcEHAAC0AAAAAMUHk/sG6z/KrVKTj1/oPwAAAD8RBAAAAAAAAAHCBwAAtAAAAJZIWj6SE+s/yq1Sk49f6D8AAAA/EQQAAAAAAAABwwcAALQAAAAuzKzpKCDrP8qtUpOPX+g/AAAAPyEEAAAAAAAAAcQHAAC0AAAA+A1WP3Qm6z/KrVKTj1/oPwAAAD8hBAAAAAAAAAHFBwAAtAAAAMRP/5S/LOs/yq1Sk49f6D8AAAA/QAQAAAAAAAABxgcAALQAAACQkajqCjPrP8qtUpOPX+g/AAAAP18EAAAAAAAAAccHAAC0AAAAXNNRQFY56z/KrVKTj1/oPwAAAD9/BAAAAAAAAAHIBwAAtAAAACgV+5WhP+s/yq1Sk49f6D8AAAA/fwQAAAAAAAAByQcAALQAAADyVqTr7EXrP8qtUpOPX+g/AAAAP38EAAAAAAAAAcoHAAC0AAAAvphNQThM6z/KrVKTj1/oPwAAAD+OBAAAAAAAAAHLBwAAtAAAAIra9paDUus/yq1Sk49f6D8AAAA/ngQAAAAAAAABzAcAALQAAAAgXklCGl/rP8qtUpOPX+g/AAAAP60EAAAAAAAAAc0HAAC0AAAAuOGb7bBr6z/KrVKTj1/oPwAAAD+tBAAAAAAAAAHOBwAAtAAAAE5l7phHeOs/yq1Sk49f6D8AAAA/vQQAAAAAAAABzwcAALQAAADm6EBE3oTrP8qtUpOPX+g/AAAAP70EAAAAAAAAAdAHAAC0AAAAfGyT73SR6z/KrVKTj1/oPwAAAD/NBAAAAAAAAAHRBwAAtAAAAOAxj/BWpOs/yq1Sk49f6D8AAAA/zQQAAAAAAAAB0gcAALQAAAC89hnoWGihPzJHkLj8tes/AAAAPwAAAAAAAAAAAdMHAAC0AAAAeBOuQg7NoT8yR5C4/LXrPwAAAD8/AAAAAAAAAAHUBwAAtAAAADQwQp3DMaI/MkeQuPy16z8AAAA/TgAAAAAAAAAB1QcAALQAAACgaWpSLvuiPzJHkLj8tes/AAAAP04AAAAAAAAAAdYHAAC0AAAADKOSB5nEoz8yR5C4/LXrPwAAAD9eAAAAAAAAAAHXBwAAtAAAAITcurwDjqQ/MkeQuPy16z8AAAA/bgAAAAAAAAAB2AcAALQAAACsMnfMI7ylPzJHkLj8tes/AAAAP24AAAAAAAAAAdkHAAC0AAAAPMJbka6zpz8yR5C4/LXrPwAAAD99AAAAAAAAAAHaBwAAtAAAABw1rPuDRqk/MkeQuPy16z8AAAA/fwAAAAAAAAAB2wcAALQAAAC0xJDADj6rP7DqHkz/pus/AAAAP48AAAAAAAAAAdwHAAC0AAAAlDfhKuTQrD8sjq3fAZjrPwAAAD+PAAAAAAAAAAHdBwAAtAAAACzHxe9uyK4/LI6t3wGY6z8AAAA/nwAAAAAAAAAB3gcAALQAAAC6OZ+HV5KwPyLVygYHeus/AAAAP58AAAAAAAAAAd8HAAC0AAAAhoER6hyOsT8i1coGB3rrPwAAAD+uAAAAAAAAAAHgBwAAtAAAAKrXzfk8vLI/nnhZmglr6z8AAAA/rgAAAAAAAAAB4QcAALQAAADWLYoJXeqzPxgc6C0MXOs/AAAAP74AAAAAAAAAAeIHAAC0AAAAonX8ayLmtD8YHOgtDFzrPwAAAD++AAAAAAAAAAHjBwAAtAAAAA6vJCGNr7U/GBzoLQxc6z8AAAA/zQAAAAAAAAAB5AcAALQAAADe9paDUqu2Pxgc6C0MXOs/AAAAP80AAAAAAAAAAeUHAAC0AAAA7iF1i2JCtz+Wv3bBDk3rPwAAAD/dAAAAAAAAAAHmBwAAtAAAAKY+CeYXp7c/lr92wQ5N6z8AAAA/3QAAAAAAAAAB5wcAALQAAAAGTVOTctm3P5a/dsEOTes/AAAAP+0AAAAAAAAAAegHAAC0AAAAXludQM0LuD+Wv3bBDk3rPwAAAD87AQAAAAAAAAHpBwAAtAAAALpp5+0nPrg/FGMFVRE+6z8AAAA/OwEAAAAAAAAB6gcAALQAAAAaeDGbgnC4P4wGlOgTL+s/AAAAP0oBAAAAAAAAAesHAAC0AAAAypTF9TfVuD8KqiJ8FiDrPwAAAD9KAQAAAAAAAAHsBwAAtAAAANOT4+J3N+Q/0JrvjTpO6j8AAAA/AAAAAAAAAAAB7QcAALQAAACf1Yw4wz3kP9Ca7406Tuo/AAAAPwAAAAAAAAAAAe4HAAC0AAAAahc2jg5E5D9U92D6N13qPwAAAD9OAAAAAAAAAAHvBwAAtAAAAAGbiDmlUOQ/2lPSZjVs6j8AAAA/XgAAAAAAAAAB8AcAALQAAACYHtvkO13kP1ywQ9Mye+o/AAAAP14AAAAAAAAAAfEHAAC0AAAAZGCEOodj5D9maSasLZnqPwAAAD9tAAAAAAAAAAHyBwAAtAAAAPnj1uUdcOQ/biIJhSi36j8AAAA/bQAAAAAAAAAB8wcAALQAAACQZymRtHzkP/B+evElxuo/AAAAP30AAAAAAAAAAfQHAAC0AAAAXKnS5v+C5D/6N13KIOTqPwAAAD99AAAAAAAAAAH1BwAAtAAAAPMsJZKWj+Q/fpTONh7z6j8AAAA/jAAAAAAAAAAB9gcAALQAAAC+bs7n4ZXkP4hNsQ8ZEes/AAAAP4wAAAAAAAAAAfcHAAC0AAAAirB3PS2c5D8KqiJ8FiDrPwAAAD+cAAAAAAAAAAH4BwAAtAAAAFXyIJN4ouQ/jAaU6BMv6z8AAAA/nAAAAAAAAAAB+QcAALQAAAAhNMrow6jkP5a/dsEOTes/AAAAP6wAAAAAAAAAAfoHAAC0AAAA7XVzPg+v5D8YHOgtDFzrPwAAAD+sAAAAAAAAAAH7BwAAtAAAAO11cz4Pr+Q/nnhZmglr6z8AAAA/uwAAAAAAAAAB/AcAALQAAADtdXM+D6/kPyLVygYHeus/AAAAP7sAAAAAAAAAAf0HAAC0AAAAuLcclFq15D8sjq3fAZjrPwAAAD/LAAAAAAAAAAH+BwAAtAAAALi3HJRateQ/sOoeTP+m6z8AAAA/2wAAAAAAAAAB/wcAALQAAACD+cXppbvkP7ijASX6xOs/AAAAP9sAAAAAAAAAAQAIAAC0AAAAg/nF6aW75D++XOT99OLrPwAAAD/qAAAAAAAAAAEBCAAAtAAAAE87bz/xweQ/xhXH1u8A7D8AAAA/6gAAAAAAAAABAggAALQAAABPO28/8cHkP9DOqa/qHuw/AAAAP/oAAAAAAAAAAQMIAAC0AAAATztvP/HB5D/Yh4yI5TzsPwAAAD8FAQAAAAAAAAEECAAAtAAAABt9GJU8yOQ/4EBvYeBa7D8AAAA/FAEAAAAAAAABBQgAALQAAAAbfRiVPMjkP2Kd4M3daew/AAAAPyQBAAAAAAAAAQYIAAC0AAAAG30YlTzI5D9sVsOm2IfsPwAAAD8kAQAAAAAAAAEHCAAAtAAAABt9GJU8yOQ/7rI0E9aW7D8AAAA/NAEAAAAAAAABCAgAALQAAAAbfRiVPMjkP3QPpn/Tpew/AAAAP0MBAAAAAAAAAQkIAAC0AAAAG30YlTzI5D/4axfs0LTsPwAAAD9TAQAAAAAAAAEKCAAAtAAAABt9GJU8yOQ/fMiIWM7D7D8AAAA/YwEAAAAAAAABCwgAALQAAAAbfRiVPMjkPwIl+sTL0uw/AAAAP2MBAAAAAAAAAQwIAAC0AAAAG30YlTzI5D+GgWsxyeHsPwAAAD9yAQAAAAAAAAENCAAAtAAAABt9GJU8yOQ/jjpOCsT/7D8AAAA/ggEAAAAAAAABDggAALQAAAAbfRiVPMjkP5TzMOO+He0/AAAAP4IBAAAAAAAAAQ8IAAC0AAAAG30YlTzI5D+crBO8uTvtPwAAAD+RAQAAAAAAAAEQCAAAtAAAABt9GJU8yOQ/pmX2lLRZ7T8AAAA/kQEAAAAAAAABEQgAALQAAAAbfRiVPMjkPyrCZwGyaO0/AAAAP6EBAAAAAAAAARIIAAC0AAAAG30YlTzI5D80e0rarIbtPwAAAD+hAQAAAAAAAAETCAAAtAAAABt9GJU8yOQ/tte7RqqV7T8AAAA/sQEAAAAAAAABFAgAALQAAAAbfRiVPMjkP76Qnh+ls+0/AAAAP8ABAAAAAAAAARUIAAC0AAAATztvP/HB5D9C7Q+MosLtPwAAAD/AAQAAAAAAAAEWCAAAtAAAAE87bz/xweQ/xkmB+J/R7T8AAAA/0AEAAAAAAAABFwgAALQAAACD+cXppbvkP0qm8mSd4O0/AAAAP9ABAAAAAAAAARgIAAC0AAAAuLcclFq15D/QAmTRmu/tPwAAAD/gAQAAAAAAAAEZCAAAtAAAALi3HJRateQ/Ul/VPZj+7T8AAAA/4AEAAAAAAAABGggAALQAAADtdXM+D6/kP1wYuBaTHO4/AAAAP+8BAAAAAAAAARsIAAC0AAAAITTK6MOo5D/mLQxci0nuPwAAAD/vAQAAAAAAAAEcCAAAtAAAACE0yujDqOQ/aop9yIhY7j8AAAA//wEAAAAAAAABHQgAALQAAABV8iCTeKLkP/if0Q2Bhe4/AAAAP/8BAAAAAAAAAR4IAAC0AAAAirB3PS2c5D8AWbTme6PuPwAAAD8OAgAAAAAAAAEfCAAAtAAAAL5uzufhleQ/ChKXv3bB7j8AAAA/DgIAAAAAAAABIAgAALQAAADzLCWSlo/kPw7LeZhx3+4/AAAAPx4CAAAAAAAAASEIAAC0AAAAKet7PEuJ5D8YhFxxbP3uPwAAAD8eAgAAAAAAAAEiCAAAtAAAAFyp0ub/guQ/Ij0/Smcb7z8AAAA/LgIAAAAAAAABIwgAALQAAACQZymRtHzkPyj2ISNiOe8/AAAAPy4CAAAAAAAAASQIAAC0AAAAxSWAO2l25D8wrwT8XFfvPwAAAD89AgAAAAAAAAElCAAAtAAAAPnj1uUdcOQ/tAt2aFpm7z8AAAA/PQIAAAAAAAABJggAALQAAAAvoi2Q0mnkPzpo59RXde8/AAAAP00CAAAAAAAAAScIAAC0AAAAZGCEOodj5D86aOfUV3XvPwAAAD+LAgAAAAAAAAEoCAAAtAAAAOlGDev+oME/GlCiT7ws7T8AAAA/AAAAAAAAAAABKQgAALQAAABzXPzuhuzBPxpQok+8LO0/AAAAPwAAAAAAAAAAASoIAAC0AAAA/XHr8g44wj8aUKJPvCztPwAAAD8AAAAAAAAAAAErCAAAtAAAAIeH2vaWg8I/GlCiT7ws7T8AAAA/EAAAAAAAAAABLAgAALQAAAA9pG5RTOjCP5TzMOO+He0/AAAAPxAAAAAAAAAAAS0IAAC0AAAAx7ldVdQzwz+U8zDjvh3tPwAAAD8fAAAAAAAAAAEuCAAAtAAAAFHPTFlcf8M/lPMw474d7T8AAAA/HwAAAAAAAAABLwgAALQAAACt3ZYGt7HDP5TzMOO+He0/AAAAPy8AAAAAAAAAATAIAAC0AAAAN/OFCj/9wz+U8zDjvh3tPwAAAD8vAAAAAAAAAAExCAAAtAAAAJUB0LeZL8Q/lPMw474d7T8AAAA/PwAAAAAAAAABMggAALQAAAAfF7+7IXvEP5TzMOO+He0/AAAAPz8AAAAAAAAAATMIAAC0AAAA1zNTFtffxD+U8zDjvh3tPwAAAD9OAAAAAAAAAAE0CAAAtAAAAAE7+GwE+cQ/lPMw474d7T8AAAA/TgAAAAAAAAABNQgAALQAAAC9V4zHuV3FP5TzMOO+He0/AAAAP14AAAAAAAAAATYIAAC0AAAARW17y0GpxT+U8zDjvh3tPwAAAD9eAAAAAAAAAAE3CAAAtAAAAM+Cas/J9MU/lPMw474d7T8AAAA/bgAAAAAAAAABOAgAALQAAAApkbR8JCfGP5TzMOO+He0/AAAAP30AAAAAAAAAATkIAAC0AAAAs6ajgKxyxj+U8zDjvh3tPwAAAD99AAAAAAAAAAE6CAAAtAAAAD28koQ0vsY/lPMw474d7T8AAAA/fQAAAAAAAAABOwgAALQAAACbytwxj/DGP5TzMOO+He0/AAAAP40AAAAAAAAAATwIAAC0AAAA99gm3+kixz+U8zDjvh3tPwAAAD+cAAAAAAAAAAE9CAAAtAAAAIPuFeNxbsc/lPMw474d7T8AAAA/nAAAAAAAAAABPggAALQAAAA3C6o9J9PHPxCXv3bBDu0/AAAAP6wAAAAAAAAAAT8IAAC0AAAAwSCZQa8eyD8Ql792wQ7tPwAAAD+sAAAAAAAAAAFACAAAtAAAAEs2iEU3asg/EJe/dsEO7T8AAAA/vAAAAAAAAAABQQgAALQAAADVS3dJv7XIPwje3J3G8Ow/AAAAP7wAAAAAAAAAAUIIAAC0AAAAiWgLpHQayT8I3tydxvDsPwAAAD/LAAAAAAAAAAFDCAAAtAAAABN++qf8Zck/CN7cncbw7D8AAAA/ywAAAAAAAAABRAgAALQAAABxjERVV5jJPwje3J3G8Ow/AAAAP9sAAAAAAAAAAUUIAAC0AAAA+6EzWd/jyT8I3tydxvDsPwAAAD/bAAAAAAAAAAFGCAAAtAAAALO+x7OUSMo/CN7cncbw7D8AAAA/6wAAAAAAAAABRwgAALQAAABt21sOSq3KPwje3J3G8Ow/AAAAP+sAAAAAAAAAAUgIAAC0AAAAI/jvaP8Ryz8I3tydxvDsPwAAAD/6AAAAAAAAAAFJCAAAtAAAAK0N32yHXcs/CN7cncbw7D8AAAA/+gAAAAAAAAABSggAALQAAABjKnPHPMLLPwje3J3G8Ow/AAAAPwoBAAAAAAAAAUsIAAC0AAAAHUcHIvImzD8I3tydxvDsPwAAAD8KAQAAAAAAAAFMCAAAtAAAAAFrQNPUpMw/CN7cncbw7D8AAAA/GQEAAAAAAAABTQgAALQAAACLgC/XXPDMPwje3J3G8Ow/AAAAPxkBAAAAAAAAAU4IAAC0AAAAFZYe2+Q7zT8I3tydxvDsPwAAAD8pAQAAAAAAAAFPCAAAtAAAAM+ysjWaoM0/CN7cncbw7D8AAAA/KQEAAAAAAAABUAgAALQAAACx1uvmfB7OPwje3J3G8Ow/AAAAPzkBAAAAAAAAAVEIAAC0AAAAa/N/QTKDzj8I3tydxvDsPwAAAD85AQAAAAAAAAFSCAAAtAAAAH8eXklCGs8/CN7cncbw7D8AAAA/SAEAAAAAAAABUwgAALQAAABjQpf6JJjPPwje3J3G8Ow/AAAAP2UBAAAAAAAAAVQIAAC0AAAAH18rVdr8zz8I3tydxvDsPwAAAD91AQAAAAAAAAFVCAAAtAAAABrFhC71SdA/CN7cncbw7D8AAAA/dQEAAAAAAAABVggAALQAAAAKVyGH5ojQPwje3J3G8Ow/AAAAP4UBAAAAAAAAAVcIAAC0AAAAaGVrNEG70D8I3tydxvDsPwAAAD+FAQAAAAAAAAFYCAAAtAAAAMJzteGb7dA/CN7cncbw7D8AAAA/lAEAAAAAAAABWQgAALQAAAAegv+O9h/RP4aBazHJ4ew/AAAAP5QBAAAAAAAAAVoIAAC0AAAA4gz3kLpF0T+GgWsxyeHsPwAAAD+kAQAAAAAAAAFbCAAAtAAAANaek+mrhNE/AiX6xMvS7D8AAAA/pAEAAAAAAAABXAgAALQAAACaKYvrb6rRPwIl+sTL0uw/AAAAP7MBAAAAAAAAAV0IAAC0AAAAyjAwQp3D0T8CJfrEy9LsPwAAAD/DAQAAAAAAAAFeCAAAtAAAAI67J0Rh6dE/AiX6xMvS7D8AAAA/wwEAAAAAAAABXwgAALQAAAC8wsyajgLSPwIl+sTL0uw/AAAAP8MBAAAAAAAAAWAIAAC0AAAA6slx8bsb0j98yIhYzsPsPwAAAD/TAQAAAAAAAAFhCAAAtAAAABjRFkjpNNI/fMiIWM7D7D8AAAA/4gEAAAAAAAABYggAALQAAABE2LueFk7SP3zIiFjOw+w/AAAAP+IBAAAAAAAAAWMIAAC0AAAAct9g9UNn0j98yIhYzsPsPwAAAD/iAQAAAAAAAAFkCAAAtAAAAApjs6Dac9I/fMiIWM7D7D8AAAA/8gEAAAAAAAABZQgAALQAAACi5gVMcYDSP3zIiFjOw+w/AAAAPwICAAAAAAAAAWYIAAC0AAAAOGpY9weN0j98yIhYzsPsPwAAAD/NAgAAAAAAAAFnCAAAtAAAAM7tqqKemdI/fMiIWM7D7D8AAAA//AIAAAAAAAABaAgAALQAAABmcf1NNabSP3zIiFjOw+w/AAAAP/wCAAAAAAAAAWkIAAC0AAAA/vRP+cuy0j98yIhYzsPsPwAAAD8LAwAAAAAAAAFqCAAAtAAAAJR4oqRiv9I/fMiIWM7D7D8AAAA/CwMAAAAAAAABawgAALQAAAAs/PRP+cvSP3zIiFjOw+w/AAAAPxsDAAAAAAAAAWwIAAC0AAAAwn9H+4/Y0j98yIhYzsPsPwAAAD8qAwAAAAAAAAFtCAAAtAAAAFgDmqYm5dI/fMiIWM7D7D8AAAA/KgMAAAAAAAABbggAALQAAACICj/9U/7SP3zIiFjOw+w/AAAAPzoDAAAAAAAAAW8IAAC0AAAAHo6RqOoK0z98yIhYzsPsPwAAAD86AwAAAAAAAAFwCAAAtAAAALYR5FOBF9M/fMiIWM7D7D8AAAA/OgMAAAAAAAABcQgAALQAAADiGImqrjDTP3zIiFjOw+w/AAAAP0oDAAAAAAAAAXIIAAC0AAAAepzbVUU90z98yIhYzsPsPwAAAD9ZAwAAAAAAAAFzCAAAtAAAABIgLgHcSdM/fMiIWM7D7D8AAAA/owMAAAAAAAABdAgAALQAAACoo4CsclbTP3zIiFjOw+w/AAAAP6MDAAAAAAAAAXUIAAC0AAAAQCfTVwlj0z98yIhYzsPsPwAAAD+zAwAAAAAAAAF2CAAAtAAAANaqJQOgb9M/fMiIWM7D7D8AAAA/swMAAAAAAAABdwgAALQAAABsXsAUByjbPwIl+sTL0uw/AAAAPwAAAAAAAAAAAXgIAAC0AAAA1tptaXAb2z8CJfrEy9LsPwAAAD8AAAAAAAAAAAF5CAAAtAAAAKbTyBJDAts/AiX6xMvS7D8AAAA/EAAAAAAAAAABeggAALQAAAB6zCO8FenaPwIl+sTL0uw/AAAAPx8AAAAAAAAAAXsIAAC0AAAATMV+ZejP2j8CJfrEy9LsPwAAAD8fAAAAAAAAAAF8CAAAtAAAABy+2Q67tto/AiX6xMvS7D8AAAA/LwAAAAAAAAABfQgAALQAAABYM+IM95DaPwIl+sTL0uw/AAAAPy8AAAAAAAAAAX4IAAC0AAAAlKjqCjNr2j8CJfrEy9LsPwAAAD8+AAAAAAAAAAF/CAAAtAAAAM4d8whvRdo/AiX6xMvS7D8AAAA/PgAAAAAAAAABgAgAALQAAAAKk/sGqx/aPwIl+sTL0uw/AAAAP04AAAAAAAAAAYEIAAC0AAAA3ItWsH0G2j8CJfrEy9LsPwAAAD9OAAAAAAAAAAGCCAAAtAAAAK6EsVlQ7dk/AiX6xMvS7D8AAAA/XgAAAAAAAAABgwgAALQAAABSdmes9brZPwIl+sTL0uw/AAAAP14AAAAAAAAAAYQIAAC0AAAAuvIUAV+u2T8CJfrEy9LsPwAAAD9tAAAAAAAAAAGFCAAAtAAAAF7kylMEfNk/AiX6xMvS7D8AAAA/bQAAAAAAAAABhggAALQAAACaWdNRQFbZPwIl+sTL0uw/AAAAP30AAAAAAAAAAYcIAAC0AAAA1s7bT3ww2T8CJfrEy9LsPwAAAD99AAAAAAAAAAGICAAAtAAAABBE5E24Ctk/AiX6xMvS7D8AAAA/jQAAAAAAAAABiQgAALQAAAAcskf1xsvYPwIl+sTL0uw/AAAAP40AAAAAAAAAAYoIAAC0AAAAwqP9R2yZ2D8CJfrEy9LsPwAAAD+cAAAAAAAAAAGLCAAAtAAAAM4RYe96Wtg/AiX6xMvS7D8AAAA/rAAAAAAAAAABjAgAALQAAAB0AxdCICjYPwIl+sTL0uw/AAAAP6wAAAAAAAAAAY0IAAC0AAAAgHF66S7p1z8CJfrEy9LsPwAAAD+sAAAAAAAAAAGOCAAAtAAAACRjMDzUttc/AiX6xMvS7D8AAAA/uwAAAAAAAAABjwgAALQAAABg2Dg6EJHXPwIl+sTL0uw/AAAAP7sAAAAAAAAAAZAIAAC0AAAAbEac4R5S1z8CJfrEy9LsPwAAAD/LAAAAAAAAAAGRCAAAtAAAAKa7pN9aLNc/hoFrMcnh7D8AAAA/ywAAAAAAAAABkggAALQAAAB6tP+ILRPXP4aBazHJ4ew/AAAAP9sAAAAAAAAAAZMIAAC0AAAATK1aMgD61j+GgWsxyeHsPwAAAD/qAAAAAAAAAAGUCAAAtAAAAIgiYzA81NY/hoFrMcnh7D8AAAA/6gAAAAAAAAABlQgAALQAAABYG77ZDrvWP4aBazHJ4ew/AAAAP/oAAAAAAAAAAZYIAAC0AAAALBQZg+Gh1j+GgWsxyeHsPwAAAD/6AAAAAAAAAAGXCAAAtAAAAPwMdCy0iNY/hoFrMcnh7D8AAAA/CgEAAAAAAAABmAgAALQAAAA4gnwq8GLWP4aBazHJ4ew/AAAAPwoBAAAAAAAAAZkIAAC0AAAACnvX08JJ1j+GgWsxyeHsPwAAAD8ZAQAAAAAAAAGaCAAAtAAAAETw39H+I9Y/hoFrMcnh7D8AAAA/GQEAAAAAAAABmwgAALQAAAAY6Tp70QrWP4aBazHJ4ew/AAAAPykBAAAAAAAAAZwIAAC0AAAA6uGVJKTx1T+GgWsxyeHsPwAAAD8pAQAAAAAAAAGdCAAAtAAAALza8M122NU/hoFrMcnh7D8AAAA/OAEAAAAAAAABnggAALQAAACO00t3Sb/VP4aBazHJ4ew/AAAAPzgBAAAAAAAAAZ8IAAC0AAAA9k/5y7Ky1T+GgWsxyeHsPwAAAD9IAQAAAAAAAAGgCAAAtAAAAMpIVHWFmdU/hoFrMcnh7D8AAAA/SAEAAAAAAAABoQgAALQAAAAyxQHK7ozVP4aBazHJ4ew/AAAAP1gBAAAAAAAAAaIIAAC0AAAAmkGvHliA1T+GgWsxyeHsPwAAAD9kAQAAAAAAAAGjCAAAtAAAAAS+XHPBc9U/hoFrMcnh7D8AAAA/cwEAAAAAAAABpAgAALQAAADWtrcclFrVP4aBazHJ4ew/AAAAP3MBAAAAAAAAAaUIAAC0AAAAQDNlcf1N1T+GgWsxyeHsPwAAAD+DAQAAAAAAAAGmCAAAtAAAAKivEsZmQdU/CN7cncbw7D8AAAA/gwEAAAAAAAABpwgAALQAAAAQLMAa0DTVPwje3J3G8Ow/AAAAP5MBAAAAAAAAAagIAAC0AAAAfKhtbzko1T8I3tydxvDsPwAAAD+iAQAAAAAAAAGpCAAAtAAAAOIkG8SiG9U/CN7cncbw7D8AAAA/ogEAAAAAAAABqggAALQAAABMocgYDA/VP446TgrE/+w/AAAAP7IBAAAAAAAAAasIAAC0AAAAth12bXUC1T+OOk4KxP/sPwAAAD+yAQAAAAAAAAGsCAAAtAAAAByaI8Le9dQ/jjpOCsT/7D8AAAA/wQEAAAAAAAABrQgAALQAAACIFtEWSOnUP446TgrE/+w/AAAAP8EBAAAAAAAAAa4IAAC0AAAARFR1hZk1rT86aOfUV3XvPwAAAD8AAAAAAAAAAAGvCAAAtAAAAARxCeBOmq0/Omjn1Fd17z8AAAA/HwAAAAAAAAABsAgAALQAAAC8jZ06BP+tPzpo59RXde8/AAAAPy8AAAAAAAAAAbEIAAC0AAAAbKoxlbljrj86aOfUV3XvPwAAAD8vAAAAAAAAAAGyCAAAtAAAACzHxe9uyK4/Omjn1Fd17z8AAAA/PwAAAAAAAAABswgAALQAAACUAO6k2ZGvPzpo59RXde8/AAAAPz8AAAAAAAAAAbQIAAC0AAAAVB2C/472rz86aOfUV3XvPwAAAD9OAAAAAAAAAAG1CAAAtAAAABpI6TSyxLA/Omjn1Fd17z8AAAA/TgAAAAAAAAABtggAALQAAAAuc8c8wluxPzpo59RXde8/AAAAP14AAAAAAAAAAbcIAAC0AAAAlqzv8Swlsj86aOfUV3XvPwAAAD9eAAAAAAAAAAG4CAAAtAAAAGb0YVTyILM/tAt2aFpm7z8AAAA/bgAAAAAAAAABuQgAALQAAADWLYoJXeqzP7QLdmhaZu8/AAAAP24AAAAAAAAAAboIAAC0AAAAonX8ayLmtD+0C3ZoWmbvPwAAAD99AAAAAAAAAAG7CAAAtAAAAMrLuHtCFLY/rlKTj19I7z8AAAA/fQAAAAAAAAABvAgAALQAAACSEyveBxC3P65Sk49fSO8/AAAAP40AAAAAAAAAAb0IAAC0AAAABk1Tk3LZtz+uUpOPX0jvPwAAAD+NAAAAAAAAAAG+CAAAtAAAAMqUxfU31bg/rlKTj19I7z8AAAA/nAAAAAAAAAABvwgAALQAAABCzu2qop65Pyj2ISNiOe8/AAAAP5wAAAAAAAAAAcAIAAC0AAAABhZgDWiauj8o9iEjYjnvPwAAAD+sAAAAAAAAAAHBCAAAtAAAABpBPhV4Mbs/KPYhI2I57z8AAAA/rAAAAAAAAAABwggAALQAAAAubBwdiMi7Pyj2ISNiOe8/AAAAP7wAAAAAAAAAAcMIAAC0AAAAQpf6JJhfvD8o9iEjYjnvPwAAAD+8AAAAAAAAAAHECAAAtAAAAFLC2Cyo9rw/KPYhI2I57z8AAAA/ywAAAAAAAAABxQgAALQAAADO+wDiEsC9Pyj2ISNiOe8/AAAAP8sAAAAAAAAAAcYIAAC0AAAA4ibf6SJXvj8o9iEjYjnvPwAAAD/bAAAAAAAAAAHHCAAAtAAAAPJRvfEy7r4/KPYhI2I57z8AAAA/2wAAAAAAAAAByAgAALQAAAAGfZv5QoW/Pyj2ISNiOe8/AAAAP+sAAAAAAAAAAckIAAC0AAAAOdth11YnwD+mmbC2ZCrvPwAAAD/6AAAAAAAAAAHKCAAAtAAAAO339TEMjMA/ppmwtmQq7z8AAAA/+gAAAAAAAAABywgAALQAAADVGy/j7gnBP6aZsLZkKu8/AAAAPwoBAAAAAAAAAcwIAAC0AAAAjTjDPaRuwT+mmbC2ZCrvPwAAAD8KAQAAAAAAAAHNCAAAtAAAABdOskEsusE/ppmwtmQq7z8AAAA/GQEAAAAAAAABzggAALQAAAChY6FFtAXCP6aZsLZkKu8/AAAAPxkBAAAAAAAAAc8IAAC0AAAAW4A1oGlqwj8iPT9KZxvvPwAAAD8pAQAAAAAAAAHQCAAAtAAAAOWVJKTxtcI/Ij0/Smcb7z8AAAA/KQEAAAAAAAAB0QgAALQAAACZsrj+phrDPyI9P0pnG+8/AAAAPzkBAAAAAAAAAdIIAAC0AAAAgdbxr4mYwz8iPT9KZxvvPwAAAD85AQAAAAAAAAHTCAAAtAAAAAvs4LMR5MM/Ij0/Smcb7z8AAAA/SAEAAAAAAAAB1AgAALQAAACVAdC3mS/EPyI9P0pnG+8/AAAAP0gBAAAAAAAAAdUIAAC0AAAATR5kEk+UxD8iPT9KZxvvPwAAAD9YAQAAAAAAAAHWCAAAtAAAANczUxbX38Q/Ij0/Smcb7z8AAAA/WAEAAAAAAAAB1wgAALQAAABhSUIaXyvFPyI9P0pnG+8/AAAAP2gBAAAAAAAAAdgIAAC0AAAAvVeMx7ldxT8iPT9KZxvvPwAAAD9oAQAAAAAAAAHZCAAAtAAAABVm1nQUkMU/Ij0/Smcb7z8AAAA/dwEAAAAAAAAB2ggAALQAAABFbXvLQanFPyI9P0pnG+8/AAAAP3cBAAAAAAAAAdsIAAC0AAAAc3QgIm/CxT8iPT9KZxvvPwAAAD+HAQAAAAAAAAHcCAAAtAAAAJ97xXic28U/Ij0/Smcb7z8AAAA/lgEAAAAAAAAB3QgAALQAAADPgmrPyfTFPyI9P0pnG+8/AAAAP5YBAAAAAAAAAd4IAAC0AAAA/YkPJvcNxj8iPT9KZxvvPwAAAD+mAQAAAAAAAAHfCAAAtAAAACmRtHwkJ8Y/nODN3WkM7z8AAAA/pgEAAAAAAAAB4AgAALQAAABZmFnTUUDGP5zgzd1pDO8/AAAAP7YBAAAAAAAAAeEIAAC0AAAAh5/+KX9Zxj+c4M3daQzvPwAAAD/FAQAAAAAAAAHiCAAAtAAAAOOtSNfZi8Y/nODN3WkM7z8AAAA/xQEAAAAAAAAB4wgAALQAAAARte0tB6XGP5zgzd1pDO8/AAAAP9UBAAAAAAAAAeQIAAC0AAAAbcM322HXxj+c4M3daQzvPwAAAD/VAQAAAAAAAAHlCAAAtAAAAJvK3DGP8MY/nODN3WkM7z8AAAA/5QEAAAAAAAAB5ggAALQAAADF0YGIvAnHP5zgzd1pDO8/AAAAP/QBAAAAAAAAAecIAAC0AAAAJeDLNRc8xz+c4M3daQzvPwAAAD/0AQAAAAAAAAHoCAAAtAAAAE/ncIxEVcc/nODN3WkM7z8AAAA/BAIAAAAAAAAB6QgAALQAAACD7hXjcW7HP5zgzd1pDO8/AAAAPwQCAAAAAAAAAeoIAAC0AAAArfW6OZ+Hxz+c4M3daQzvPwAAAD8CBAAAAAAAAAHrCAAAtAAAANn8X5DMoMc/nODN3WkM7z8AAAA/AgQAAAAAAAAB7AgAALQAAADq1QMLsAbUP5Qn6wRv7u4/AAAAPwAAAAAAAAAAAe0IAAC0AAAAVFKxXxn60z+UJ+sEb+7uPwAAAD8AAAAAAAAAAAHuCAAAtAAAALrOXrSC7dM/lCfrBG/u7j8AAAA/TgAAAAAAAAAB7wgAALQAAACOx7ldVdTTP5Qn6wRv7u4/AAAAP10AAAAAAAAAAfAIAAC0AAAAyjzCW5Gu0z+UJ+sEb+7uPwAAAD9dAAAAAAAAAAHxCAAAtAAAAASyylnNiNM/lCfrBG/u7j8AAAA/bQAAAAAAAAAB8ggAALQAAADWqiUDoG/TP5Qn6wRv7u4/AAAAP30AAAAAAAAAAfMIAAC0AAAAEiAuAdxJ0z+UJ+sEb+7uPwAAAD99AAAAAAAAAAH0CAAAtAAAAOIYiaquMNM/GIRccWz97j8AAAA/jAAAAAAAAAAB9QgAALQAAAC2EeRTgRfTPxiEXHFs/e4/AAAAP4wAAAAAAAAAAfYIAAC0AAAAiAo//VP+0j+c4M3daQzvPwAAAD+cAAAAAAAAAAH3CAAAtAAAAMJ/R/uP2NI/nODN3WkM7z8AAAA/nAAAAAAAAAAB+AgAALQAAAD+9E/5y7LSPyI9P0pnG+8/AAAAP6wAAAAAAAAAAfkIAAC0AAAAZnH9TTWm0j8iPT9KZxvvPwAAAD+sAAAAAAAAAAH6CAAAtAAAADhqWPcHjdI/ppmwtmQq7z8AAAA/uwAAAAAAAAAB+wgAALQAAAAKY7Og2nPSP6aZsLZkKu8/AAAAP7sAAAAAAAAAAfwIAAC0AAAA3lsOSq1a0j8o9iEjYjnvPwAAAD/LAAAAAAAAAAH9CAAAtAAAAIBNxJxSKNI/KPYhI2I57z8AAAA/ywAAAAAAAAAB/ggAALQAAABURh9GJQ/SPzCvBPxcV+8/AAAAP9oAAAAAAAAAAf8IAAC0AAAAJD967/f10T8wrwT8XFfvPwAAAD/aAAAAAAAAAAEACQAAtAAAAPY31ZjK3NE/MK8E/FxX7z8AAAA/6gAAAAAAAAABAQkAALQAAABgtILtM9DRPzCvBPxcV+8/AAAAP+oAAAAAAAAAAQIJAAC0AAAAMq3dlga30T8wrwT8XFfvPwAAAD/6AAAAAAAAAAEDCQAAtAAAAASmOEDZndE/MK8E/FxX7z8AAAA/+gAAAAAAAAABBAkAALQAAADWnpPpq4TRP7QLdmhaZu8/AAAAPwkBAAAAAAAAAQUJAAC0AAAAfJBJPFFS0T+0C3ZoWmbvPwAAAD8JAQAAAAAAAAEGCQAAtAAAALYFUjqNLNE/Omjn1Fd17z8AAAA/GQEAAAAAAAABBwkAALQAAADyelo4yQbRPzpo59RXde8/AAAAPxkBAAAAAAAAAQgJAAC0AAAALPBiNgXh0D+8xFhBVYTvPwAAAD8pAQAAAAAAAAEJCQAAtAAAADhext0TotA/vMRYQVWE7z8AAAA/KQEAAAAAAAABCgkAALQAAAB0087bT3zQP0Ahyq1Sk+8/AAAAPzgBAAAAAAAAAQsJAAC0AAAArkjX2YtW0D9AIcqtUpPvPwAAAD84AQAAAAAAAAEMCQAAtAAAALq2OoGaF9A/QCHKrVKT7z8AAAA/SAEAAAAAAAABDQkAALQAAADrV4b+rOPPP8Z9OxpQou8/AAAAP0gBAAAAAAAAAQ4JAAC0AAAAY0KX+iSYzz/GfTsaUKLvPwAAAD9XAQAAAAAAAAEPCQAAtAAAAK0lA6BvM88/Stqshk2x7z8AAAA/VwEAAAAAAAABEAkAALQAAAAjEBSc5+fOP0rarIZNse8/AAAAP2cBAAAAAAAAAREJAAC0AAAAmfokmF+czj/ONh7zSsDvPwAAAD9nAQAAAAAAAAESCQAAtAAAAA/lNZTXUM4/zjYe80rA7z8AAAA/dwEAAAAAAAABEwkAALQAAABZyKE5IuzNP1STj19Iz+8/AAAAP3cBAAAAAAAAARQJAAC0AAAAz7KyNZqgzT9Uk49fSM/vPwAAAD+GAQAAAAAAAAEVCQAAtAAAAHOkaIg/bs0/VJOPX0jP7z8AAAA/hgEAAAAAAAABFgkAALQAAAAVlh7b5DvNP1STj19Iz+8/AAAAP5YBAAAAAAAAARcJAAC0AAAAi4Av11zwzD9Uk49fSM/vPwAAAD+WAQAAAAAAAAEYCQAAtAAAADFy5SkCvsw/VJOPX0jP7z8AAAA/rAEAAAAAAAABGQkAALQAAADVY5t8p4vMP1STj19Iz+8/AAAAP7sBAAAAAAAAARoJAAC0AAAAd1VRz0xZzD9Uk49fSM/vPwAAAD+7AQAAAAAAAAEbCQAAtAAAAB1HByLyJsw/VJOPX0jP7z8AAAA/uwEAAAAAAAABHAkAALQAAAC/OL10l/TLP1STj19Iz+8/AAAAP9oBAAAAAAAAAR0JAAC0AAAAYypzxzzCyz9Uk49fSM/vPwAAAD/aAQAAAAAAAAEeCQAAtAAAADUjznAPqcs/VJOPX0jP7z8AAAA/6gEAAAAAAAABHwkAALQAAADbFITDtHbLP1STj19Iz+8/AAAAP+oBAAAAAAAAASAJAAC0AAAAgQY6FlpEyz9Uk49fSM/vPwAAAD/6AQAAAAAAAAEhCQAAtAAAAFH/lL8sK8s/VJOPX0jP7z8AAAA/+gEAAAAAAAABIgkAALQAAAAj+O9o/xHLP1STj19Iz+8/AAAAPwkCAAAAAAAAASMJAAC0AAAA9/BKEtL4yj9Uk49fSM/vPwAAAD8JAgAAAAAAAAEkCQAAtAAAAMfppbuk38o/VJOPX0jP7z8AAAA/GQIAAAAAAAABJQkAALQAAACZ4gBld8bKP1STj19Iz+8/AAAAPxkCAAAAAAAAASYJAAC0AAAAbdtbDkqtyj9Uk49fSM/vPwAAAD8pAgAAAAAAAAEnCQAAtAAAAD3UtrcclMo/VJOPX0jP7z8AAAA/KQIAAAAAAAABKAkAALQAAAAPzRFh73rKP1STj19Iz+8/AAAAPzgCAAAAAAAAASkJAAC0AAAA48VsCsJhyj9Uk49fSM/vPwAAAD9IAgAAAAAAAAEqCQAAtAAAALO+x7OUSMo/zjYe80rA7z8AAAA/SAIAAAAAAAABKwkAALQAAACFtyJdZy/KP842HvNKwO8/AAAAP1cCAAAAAAAAASwJAAC0AAAAWbB9BjoWyj/ONh7zSsDvPwAAAD9XAgAAAAAAAAEtCQAAtAAAAFmwfQY6Fso/Stqshk2x7z8AAAA/ZwIAAAAAAAABLgkAALQAAAApqdivDP3JP0rarIZNse8/AAAAP2cCAAAAAAAAAS8JAAC0AAAAKanYrwz9yT/GfTsaUKLvPwAAAD93AgAAAAAAAAEwCQAAtAAAAPuhM1nf48k/xn07GlCi7z8AAAA/hgIAAAAAAAABMQkAALQAAAD7oTNZ3+PJP0Ahyq1Sk+8/AAAAP4YCAAAAAAAAATIJAAC0AAAA0ZqOArLKyT+8xFhBVYTvPwAAAD+WAgAAAAAAAAEzCQAAtAAAAJ+T6auEsck/Omjn1Fd17z8AAAA/lgIAAAAAAAABNAkAALQAAABxjERVV5jJPzpo59RXde8/AAAAP6YCAAAAAAAAATUJAAC0AAAAR4Wf/il/yT86aOfUV3XvPwAAAD+mAgAAAAAAAAE2CQAAtAAAAEeFn/4pf8k/tAt2aFpm7z8AAAA/tQIAAAAAAAABNwkAALQAAAATfvqn/GXJPzCvBPxcV+8/AAAAP7UCAAAAAAAAATgJAAC0AAAAE376p/xlyT+uUpOPX0jvPwAAAD/FAgAAAAAAAAE5CQAAtAAAAOl2VVHPTMk/KPYhI2I57z8AAAA/xQIAAAAAAAABOgkAALQAAADpdlVRz0zJP6aZsLZkKu8/AAAAP9QCAAAAAAAAATsJAAC0AAAAvW+w+qEzyT8iPT9KZxvvPwAAAD/UAgAAAAAAAAE8CQAAtAAAAIloC6R0Gsk/nODN3WkM7z8AAAA/5AIAAAAAAAABPQkAALQAAACJaAukdBrJPxiEXHFs/e4/AAAAP/QCAAAAAAAAAT4JAAC0AAAAiWgLpHQayT+UJ+sEb+7uPwAAAD/0AgAAAAAAAAE/CQAAtAAAAIloC6R0Gsk/jG4ILHTQ7j8AAAA/AwMAAAAAAAABQAkAALQAAACJaAukdBrJPwoSl792we4/AAAAPxMDAAAAAAAAAUEJAAC0AAAAiWgLpHQayT+CtSVTebLuPwAAAD8TAwAAAAAAAAFCCQAAtAAAAIloC6R0Gsk/AFm05nuj7j8AAAA/IwMAAAAAAAABQwkAALQAAACJaAukdBrJP/if0Q2Bhe4/AAAAPyMDAAAAAAAAAUQJAAC0AAAAiWgLpHQayT90Q2Chg3buPwAAAD8yAwAAAAAAAAFFCQAAtAAAAIloC6R0Gsk/aop9yIhY7j8AAAA/MgMAAAAAAAABRgkAALQAAACJaAukdBrJP+YtDFyLSe4/AAAAP0IDAAAAAAAAAUcJAAC0AAAAvW+w+qEzyT/edCmDkCvuPwAAAD9CAwAAAAAAAAFICQAAtAAAAOl2VVHPTMk/3nQpg5Ar7j8AAAA/UQMAAAAAAAABSQkAALQAAABHhZ/+KX/JP9i7RqqVDe4/AAAAP1EDAAAAAAAAAUoJAAC0AAAAn5Ppq4SxyT/QAmTRmu/tPwAAAD9hAwAAAAAAAAFLCQAAtAAAAPuhM1nf48k/Qu0PjKLC7T8AAAA/YQMAAAAAAAABTAkAALQAAACFtyJdZy/KP76Qnh+ls+0/AAAAP3EDAAAAAAAAAU0JAAC0AAAAD80RYe96yj+217tGqpXtPwAAAD9xAwAAAAAAAAFOCQAAtAAAAMfppbuk38o/NHtK2qyG7T8AAAA/gAMAAAAAAAABTwkAALQAAABR/5S/LCvLP64e2W2vd+0/AAAAP4ADAAAAAAAAAVAJAAC0AAAANSPOcA+pyz+mZfaUtFntPwAAAD+QAwAAAAAAAAFRCQAAtAAAAL84vXSX9Ms/nKwTvLk77T8AAAA/kAMAAAAAAAABUgkAALQAAACnXPYlenLMPxpQok+8LO0/AAAAP6IDAAAAAAAAAVMJAAC0AAAAMXLlKQK+zD+U8zDjvh3tPwAAAD+iAwAAAAAAAAFUCQAAtAAAALuH1C2KCc0/EJe/dsEO7T8AAAA/sQMAAAAAAAABVQkAALQAAACfqw3fbIfNP446TgrE/+w/AAAAP7EDAAAAAAAAAVYJAAC0AAAAJ8H84vTSzT8I3tydxvDsPwAAAD/BAwAAAAAAAAFXCQAAtAAAALHW6+Z8Hs4/CN7cncbw7D8AAAA/wQMAAAAAAAABWAkAALQAAABr839BMoPOP4aBazHJ4ew/AAAAP9ADAAAAAAAAAVkJAAC0AAAA9QhvRbrOzj+GgWsxyeHsPwAAAD/QAwAAAAAAAAFaCQAAtAAAAH8eXklCGs8/hoFrMcnh7D8AAAA/4AMAAAAAAAABWwkAALQAAADZLKj2nEzPP4aBazHJ4ew/AAAAP+ADAAAAAAAAAVwJAAC0AAAAY0KX+iSYzz+GgWsxyeHsPwAAAD/wAwAAAAAAAAFdCQAAtAAAAOtXhv6s488/hoFrMcnh7D8AAAA/8AMAAAAAAAABXgkAALQAAABUOo0sMSTQP4aBazHJ4ew/AAAAP/8DAAAAAAAAAV8JAAC0AAAAGsWELvVJ0D+GgWsxyeHsPwAAAD//AwAAAAAAAAFgCQAAtAAAAHTTzttPfNA/hoFrMcnh7D8AAAA/DwQAAAAAAAABYQkAALQAAADO4RiJqq7QP4aBazHJ4ew/AAAAPw8EAAAAAAAAAWIJAAC0AAAAlGwQi27U0D+GgWsxyeHsPwAAAD8fBAAAAAAAAAFjCQAAtAAAAFr3B40y+tA/hoFrMcnh7D8AAAA/HwQAAAAAAAABZAkAALQAAAAegv+O9h/RP4aBazHJ4ew/AAAAPy4EAAAAAAAAAWUJAAC0AAAA4gz3kLpF0T+GgWsxyeHsPwAAAD8+BAAAAAAAAAFmCQAAtAAAABAUnOfnXtE/hoFrMcnh7D8AAAA/PgQAAAAAAAABZwkAALQAAADWnpPpq4TRP4aBazHJ4ew/AAAAPz4EAAAAAAAAAWgJAAC0AAAABKY4QNmd0T+GgWsxyeHsPwAAAD9NBAAAAAAAAAFpCQAAtAAAADKt3ZYGt9E/hoFrMcnh7D8AAAA/XQQAAAAAAAABagkAALQAAADKMDBCncPRP4aBazHJ4ew/AAAAP10EAAAAAAAAAWsJAAC0AAAA9jfVmMrc0T+GgWsxyeHsPwAAAD9tBAAAAAAAAAFsCQAAtAAAAI67J0Rh6dE/hoFrMcnh7D8AAAA/bQQAAAAAAAABbQkAALQAAAAkP3rv9/XRP4aBazHJ4ew/AAAAP3wEAAAAAAAAAW4JAAC0AAAAvMLMmo4C0j8I3tydxvDsPwAAAD98BAAAAAAAAAFvCQAAtAAAAFRGH0YlD9I/CN7cncbw7D8AAAA/jAQAAAAAAAABcAkAALQAAADqyXHxuxvSP446TgrE/+w/AAAAP5wEAAAAAAAAAXEJAAC0AAAAgE3EnFIo0j+OOk4KxP/sPwAAAD+cBAAAAAAAAAFyCQAAtAAAAIBNxJxSKNI/EJe/dsEO7T8AAAA/qwQAAAAAAAABcwkAALQAAAAY0RZI6TTSPxCXv3bBDu0/AAAAP6sEAAAAAAAAAXQJAAC0AAAArlRp839B0j+U8zDjvh3tPwAAAD+7BAAAAAAAAAF1CQAAtAAAAETYu54WTtI/GlCiT7ws7T8AAAA/uwQAAAAAAAABdgkAALQAAABE2LueFk7SP5ysE7y5O+0/AAAAP8oEAAAAAAAAAXcJAAC0AAAA3lsOSq1a0j+mZfaUtFntPwAAAD/KBAAAAAAAAAF4CQAAtAAAAHLfYPVDZ9I/pmX2lLRZ7T8AAAA/2gQAAAAAAAABeQkAALQAAAAKY7Og2nPSP64e2W2vd+0/AAAAP9oEAAAAAAAAAXoJAAC0AAAAouYFTHGA0j+217tGqpXtPwAAAD/qBAAAAAAAAAF7CQAAtAAAADhqWPcHjdI/ODQts6ek7T8AAAA/6gQAAAAAAAABfAkAALQAAADO7aqinpnSP0LtD4yiwu0/AAAAP/kEAAAAAAAAAX0JAAC0AAAAZnH9TTWm0j/GSYH4n9HtPwAAAD/5BAAAAAAAAAF+CQAAtAAAAP70T/nLstI/0AJk0Zrv7T8AAAA/CQUAAAAAAAABfwkAALQAAAD+9E/5y7LSP9i7RqqVDe4/AAAAPwkFAAAAAAAAAYAJAAC0AAAA/vRP+cuy0j9cGLgWkxzuPwAAAD8ZBQAAAAAAAAGBCQAAtAAAAP70T/nLstI/3nQpg5Ar7j8AAAA/GQUAAAAAAAABggkAALQAAAD+9E/5y7LSP2TRmu+NOu4/AAAAPygFAAAAAAAAAYMJAAC0AAAA/vRP+cuy0j9qin3IiFjuPwAAAD8oBQAAAAAAAAGECQAAtAAAAP70T/nLstI/dENgoYN27j8AAAA/OAUAAAAAAAABhQkAALQAAAD+9E/5y7LSP/if0Q2Bhe4/AAAAPzgFAAAAAAAAAYYJAAC0AAAA/vRP+cuy0j9+/EJ6fpTuPwAAAD9HBQAAAAAAAAGHCQAAtAAAAP70T/nLstI/AFm05nuj7j8AAAA/VwUAAAAAAAABiAkAALQAAAD+9E/5y7LSP4K1JVN5su4/AAAAP1cFAAAAAAAAAYkJAAC0AAAA/vRP+cuy0j8KEpe/dsHuPwAAAD9nBQAAAAAAAAGKCQAAtAAAAP70T/nLstI/jG4ILHTQ7j8AAAA/ZwUAAAAAAAABiwkAALQAAAD+9E/5y7LSPw7LeZhx3+4/AAAAP3YFAAAAAAAAAYwJAAC0AAAA/vRP+cuy0j+UJ+sEb+7uPwAAAD92BQAAAAAAAAGNCQAAtAAAAGZx/U01ptI/lCfrBG/u7j8AAAA/hgUAAAAAAAABjgkAALQAAADO7aqinpnSPxiEXHFs/e4/AAAAP4YFAAAAAAAAAY8JAAC0AAAAzu2qop6Z0j+c4M3daQzvPwAAAD+WBQAAAAAAAAGQCQAAtAAAADhqWPcHjdI/Ij0/Smcb7z8AAAA/lgUAAAAAAAABkQkAALQAAAA4alj3B43SP6aZsLZkKu8/AAAAP6IFAAAAAAAAAZIJAAC0AAAAOGpY9weN0j8o9iEjYjnvPwAAAD+yBQAAAAAAAAGTCQAAtAAAADhqWPcHjdI/rlKTj19I7z8AAAA/sgUAAAAAAAABlAkAALQAAACi5gVMcYDSP65Sk49fSO8/AAAAPxAGAAAAAAAAAZUJAAC0AAAAkpxY8T6A2D8KEpe/dsHuPwAAAD8AAAAAAAAAAAGWCQAAtAAAAJKcWPE+gNg/jG4ILHTQ7j8AAAA/AAAAAAAAAAABlwkAALQAAACSnFjxPoDYPw7LeZhx3+4/AAAAPyAAAAAAAAAAAZgJAAC0AAAAkpxY8T6A2D+UJ+sEb+7uPwAAAD8/AAAAAAAAAAGZCQAAtAAAACwgq5zVjNg/lCfrBG/u7j8AAAA/TgAAAAAAAAABmgkAALQAAADCo/1HbJnYP5Qn6wRv7u4/AAAAP14AAAAAAAAAAZsJAAC0AAAAWCdQ8wKm2D8YhFxxbP3uPwAAAD9uAAAAAAAAAAGcCQAAtAAAAPCqop6Zstg/GIRccWz97j8AAAA/bgAAAAAAAAABnQkAALQAAAAcskf1xsvYP5zgzd1pDO8/AAAAP30AAAAAAAAAAZ4JAAC0AAAATLnsS/Tk2D+c4M3daQzvPwAAAD99AAAAAAAAAAGfCQAAtAAAABBE5E24Ctk/nODN3WkM7z8AAAA/jQAAAAAAAAABoAkAALQAAADWzttPfDDZP5zgzd1pDO8/AAAAP40AAAAAAAAAAaEJAAC0AAAAMt0l/dZi2T+c4M3daQzvPwAAAD+dAAAAAAAAAAGiCQAAtAAAAMpgeKhtb9k/nODN3WkM7z8AAAA/rAAAAAAAAAABowkAALQAAAAkb8JVyKHZP5zgzd1pDO8/AAAAP6wAAAAAAAAAAaQJAAC0AAAAUnZnrPW62T+c4M3daQzvPwAAAD+sAAAAAAAAAAGlCQAAtAAAAIB9DAMj1Nk/nODN3WkM7z8AAAA/vAAAAAAAAAABpgkAALQAAAAYAV+uueDZP5zgzd1pDO8/AAAAP8sAAAAAAAAAAacJAAC0AAAAroSxWVDt2T+c4M3daQzvPwAAAD/LAAAAAAAAAAGoCQAAtAAAAEQIBAXn+dk/nODN3WkM7z8AAAA/ywAAAAAAAAABqQkAALQAAADci1awfQbaP5zgzd1pDO8/AAAAP9sAAAAAAAAAAaoJAAC0AAAAcg+pWxQT2j+c4M3daQzvPwAAAD/rAAAAAAAAAAGrCQAAtAAAAAqT+warH9o/GIRccWz97j8AAAA/6wAAAAAAAAABrAkAALQAAACiFk6yQSzaPxiEXHFs/e4/AAAAP/oAAAAAAAAAAa0JAAC0AAAAOJqgXdg42j+UJ+sEb+7uPwAAAD8KAQAAAAAAAAGuCQAAtAAAAM4d8whvRdo/lCfrBG/u7j8AAAA/CgEAAAAAAAABrwkAALQAAABmoUW0BVLaP5Qn6wRv7u4/AAAAPxoBAAAAAAAAAbAJAAC0AAAA/CSYX5xe2j8Oy3mYcd/uPwAAAD8aAQAAAAAAAAGxCQAAtAAAAJSo6goza9o/Dst5mHHf7j8AAAA/KQEAAAAAAAABsgkAALQAAAAsLD22yXfaPw7LeZhx3+4/AAAAPykBAAAAAAAAAbMJAAC0AAAAwK+PYWCE2j8Oy3mYcd/uPwAAAD85AQAAAAAAAAG0CQAAtAAAAPC2NLiNndo/jG4ILHTQ7j8AAAA/OQEAAAAAAAABtQkAALQAAAAcvtkOu7baP4xuCCx00O4/AAAAP0gBAAAAAAAAAbYJAAC0AAAAtkEsulHD2j+MbggsdNDuPwAAAD9IAQAAAAAAAAG3CQAAtAAAAOJI0RB/3No/jG4ILHTQ7j8AAAA/WAEAAAAAAAABuAkAALQAAAB6zCO8FenaP4xuCCx00O4/AAAAP1gBAAAAAAAAAbkJAAC0AAAAptPIEkMC2z+MbggsdNDuPwAAAD9oAQAAAAAAAAG6CQAAtAAAAEBXG77ZDts/jG4ILHTQ7j8AAAA/aAEAAAAAAAABuwkAALQAAADW2m1pcBvbP4xuCCx00O4/AAAAP3cBAAAAAAAAAbwJAAC0AAAAbF7AFAco2z+MbggsdNDuPwAAAD+HAQAAAAAAAAG9CQAAtAAAAATiEsCdNNs/jG4ILHTQ7j8AAAA/hwEAAAAAAAABvgkAALQAAACaZWVrNEHbP4xuCCx00O4/AAAAP5cBAAAAAAAAAb8JAAC0AAAALum3FstN2z+MbggsdNDuPwAAAD+XAQAAAAAAAAHACQAAtAAAAMpsCsJhWts/jG4ILHTQ7j8AAAA/tgEAAAAAAAABwQkAALQAAABg8Fxt+GbbP4xuCCx00O4/AAAAP7YBAAAAAAAAAcIJAAC0AAAA9nOvGI9z2z+MbggsdNDuPwAAAD/FAQAAAAAAAAHDCQAAtAAAAI73AcQlgNs/jG4ILHTQ7j8AAAA/1QEAAAAAAAABxAkAALQAAAAie1RvvIzbP4xuCCx00O4/AAAAP9UBAAAAAAAAAcUJAAC0AAAAvP6mGlOZ2z+MbggsdNDuPwAAAD/lAQAAAAAAAAHGCQAAtAAAAFSC+cXppds/jG4ILHTQ7j8AAAA/9AEAAAAAAAABxwkAALQAAADqBUxxgLLbP4xuCCx00O4/AAAAPwQCAAAAAAAAAcgJAAC0AAAAfomeHBe/2z+MbggsdNDuPwAAAD8EAgAAAAAAAAHJCQAAtAAAABYN8cety9s/jG4ILHTQ7j8AAAA/FAIAAAAAAAABygkAALQAAACskENzRNjbP4xuCCx00O4/AAAAPyMCAAAAAAAAAcsJAAC0AAAARBSWHtvk2z+MbggsdNDuPwAAAD8jAgAAAAAAAAHMCQAAtAAAAN6X6Mlx8ds/jG4ILHTQ7j8AAAA/MwIAAAAAAAABzQkAALQAAAByGzt1CP7bP4xuCCx00O4/AAAAP0ICAAAAAAAAAc4JAAC0AAAACJ+NIJ8K3D+MbggsdNDuPwAAAD9CAgAAAAAAAAHPCQAAtAAAAKAi4Ms1F9w/jG4ILHTQ7j8AAAA/UgIAAAAAAAAB0AkAALQAAAA2pjJ3zCPcP4xuCCx00O4/AAAAP1ICAAAAAAAAAdEJAAC0AAAAzimFImMw3D+MbggsdNDuPwAAAD9iAgAAAAAAAAHSCQAAtAAAAGat1835PNw/jG4ILHTQ7j8AAAA/cQIAAAAAAAAB0wkAALQAAAD8MCp5kEncP4xuCCx00O4/AAAAP3ECAAAAAAAAAdQJAAC0AAAAkrR8JCdW3D+MbggsdNDuPwAAAD+BAgAAAAAAAAHVCQAAtAAAACo4z8+9Ytw/jG4ILHTQ7j8AAAA/gQIAAAAAAAAB1gkAALQAAADAuyF7VG/cP4xuCCx00O4/AAAAP5ECAAAAAAAAAdcJAAC0AAAAWD90Jut73D+MbggsdNDuPwAAAD+RAgAAAAAAAAHYCQAAtAAAAPDCxtGBiNw/jG4ILHTQ7j8AAAA/oAIAAAAAAAAB2QkAALQAAACGRhl9GJXcP4xuCCx00O4/AAAAP7ACAAAAAAAAAdoJAAC0AAAAHMprKK+h3D+MbggsdNDuPwAAAD+wAgAAAAAAAAHbCQAAtAAAALRNvtNFrtw/jG4ILHTQ7j8AAAA/vwIAAAAAAAAB3AkAALQAAABK0RB/3LrcP4xuCCx00O4/AAAAP78CAAAAAAAAAd0JAAC0AAAA4lRjKnPH3D+MbggsdNDuPwAAAD/aAgAAAAAAAAHeCQAAtAAAABBcCIGg4Nw/jG4ILHTQ7j8AAAA/6gIAAAAAAAAB3wkAALQAAACm31osN+3cP4xuCCx00O4/AAAAP+oCAAAAAAAAAeAJAAC0AAAA1ub/gmQG3T+MbggsdNDuPwAAAD/5AgAAAAAAAAHhCQAAtAAAAGxqUi77Et0/jG4ILHTQ7j8AAAA/CQMAAAAAAAAB4gkAALQAAAAE7qTZkR/dP4xuCCx00O4/AAAAPwkDAAAAAAAAAeMJAAC0AAAAmnH3hCgs3T+MbggsdNDuPwAAAD8JAwAAAAAAAAHkCQAAtAAAAMh4nNtVRd0/jG4ILHTQ7j8AAAA/GQMAAAAAAAAB5QkAALQAAAD2f0Eyg17dPw7LeZhx3+4/AAAAPxkDAAAAAAAAAeYJAAC0AAAAJIfmiLB33T8Oy3mYcd/uPwAAAD8oAwAAAAAAAAHnCQAAtAAAAFKOi9/dkN0/Dst5mHHf7j8AAAA/KAMAAAAAAAAB6AkAALQAAACAlTA2C6rdPw7LeZhx3+4/AAAAPzgDAAAAAAAAAekJAAC0AAAAQiAoOM/P3T8Oy3mYcd/uPwAAAD84AwAAAAAAAAHqCQAAtAAAAAirHzqT9d0/Dst5mHHf7j8AAAA/RwMAAAAAAAAB6wkAALQAAABkuWnn7SfePw7LeZhx3+4/AAAAP0cDAAAAAAAAAewJAAC0AAAAKkRh6bFN3j8Oy3mYcd/uPwAAAD9XAwAAAAAAAAHtCQAAtAAAAFZLBkDfZt4/Dst5mHHf7j8AAAA/VwMAAAAAAAAB7gkAALQAAAAc1v1Bo4zePw7LeZhx3+4/AAAAP2cDAAAAAAAAAe8JAAC0AAAA4GD1Q2ey3j8Oy3mYcd/uPwAAAD92AwAAAAAAAAHwCQAAtAAAABBompqUy94/Dst5mHHf7j8AAAA/dgMAAAAAAAAB8QkAALQAAAA+bz/xweTePw7LeZhx3+4/AAAAP3YDAAAAAAAAAfIJAAC0AAAAanbkR+/93j8Oy3mYcd/uPwAAAD+GAwAAAAAAAAHzCQAAtAAAAJp9iZ4cF98/Dst5mHHf7j8AAAA/lgMAAAAAAAAB9AkAALQAAADIhC71STDfPw7LeZhx3+4/AAAAP5YDAAAAAAAAAfUJAAC0AAAA9IvTS3dJ3z8Oy3mYcd/uPwAAAD+lAwAAAAAAAAH2CQAAtAAAAI4PJvcNVt8/Dst5mHHf7j8AAAA/pQMAAAAAAAAB9wkAALQAAAAkk3iipGLfPw7LeZhx3+4/AAAAP7UDAAAAAAAAAfgJAAC0AAAAuhbLTTtv3z8Oy3mYcd/uPwAAAD/EAwAAAAAAAAH5CQAAtAAAAOgdcKRoiN8/Dst5mHHf7j8AAAA/xAMAAAAAAAAB+gkAALQAAAB+ocJP/5TfPw7LeZhx3+4/AAAAP9QDAAAAAAAAAfsJAAC0AAAArqhnpiyu3z8Oy3mYcd/uPwAAAD/UAwAAAAAAAAH8CQAAtAAAANyvDP1Zx98/Dst5mHHf7j8AAAA/5AMAAAAAAAAB/QkAALQAAAByM1+o8NPfPw7LeZhx3+4/AAAAP+QDAAAAAAAAAf4JAAC0AAAA5qDUqiUD4D8Oy3mYcd/uPwAAAD/zAwAAAAAAAAH/CQAAtAAAAH0kJ1a8D+A/Dst5mHHf7j8AAAA/8wMAAAAAAAABAAoAALQAAADg6SJXniLgPw7LeZhx3+4/AAAAPwMEAAAAAAAAAQEKAAC0AAAAQq8eWIA14D8Oy3mYcd/uPwAAAD8DBAAAAAAAAAECCgAAtAAAAKV0GlliSOA/Dst5mHHf7j8AAAA/EwQAAAAAAAABAwoAALQAAAAHOhZaRFvgPw7LeZhx3+4/AAAAPxMEAAAAAAAAAQQKAAC0AAAAn71oBdtn4D8Oy3mYcd/uPwAAAD8iBAAAAAAAAAEFCgAAtAAAAMzEDVwIgeA/Dst5mHHf7j8AAAA/IgQAAAAAAAABBgoAALQAAAAvigld6pPgPw7LeZhx3+4/AAAAPzIEAAAAAAAAAQcKAAC0AAAAkk8FXsym4D8Oy3mYcd/uPwAAAD8yBAAAAAAAAAEICgAAtAAAAPQUAV+uueA/Dst5mHHf7j8AAAA/QQQAAAAAAAABCQoAALQAAACLmFMKRcbgPw7LeZhx3+4/AAAAP0EEAAAAAAAAAQoKAAC0AAAA7l1PCyfZ4D8Oy3mYcd/uPwAAAD9RBAAAAAAAAAELCgAAtAAAAIThoba95eA/Dst5mHHf7j8AAAA/UQQAAAAAAAABDAoAALQAAAAcZfRhVPLgPw7LeZhx3+4/AAAAP2EEAAAAAAAAAQ0KAAC0AAAAs+hGDev+4D8Oy3mYcd/uPwAAAD9hBAAAAAAAAAEOCgAAtAAAABWuQg7NEeE/Dst5mHHf7j8AAAA/cAQAAAAAAAABDwoAALQAAACrMZW5Yx7hPw7LeZhx3+4/AAAAP3AEAAAAAAAAARAKAAC0AAAAQrXnZPoq4T8Oy3mYcd/uPwAAAD+ABAAAAAAAAAERCgAAtAAAAA33kLpFMeE/Dst5mHHf7j8AAAA/gAQAAAAAAAABEgoAALQAAACleuNl3D3hPw7LeZhx3+4/AAAAP5AEAAAAAAAAARMKAAC0AAAAcLyMuydE4T8Oy3mYcd/uPwAAAD+QBAAAAAAAAAEUCgAAtAAAADz+NRFzSuE/Dst5mHHf7j8AAAA/nwQAAAAAAAABFQoAALQAAADSgYi8CVfhPw7LeZhx3+4/AAAAP58EAAAAAAAAARYKAAC0AAAAagXbZ6Bj4T8Oy3mYcd/uPwAAAD+vBAAAAAAAAAEXCgAAtAAAAAGJLRM3cOE/Dst5mHHf7j8AAAA/rwQAAAAAAAABGAoAALQAAACXDIC+zXzhPw7LeZhx3+4/AAAAP74EAAAAAAAAARkKAAC0AAAA+tF7v6+P4T8Oy3mYcd/uPwAAAD/OBAAAAAAAAAEaCgAAtAAAACnZIBbdqOE/lCfrBG/u7j8AAAA/zgQAAAAAAAABGwoAALQAAACLnhwXv7vhP5Qn6wRv7u4/AAAAP94EAAAAAAAAARwKAAC0AAAA7mMYGKHO4T+UJ+sEb+7uPwAAAD/eBAAAAAAAAAEdCgAAtAAAABtrvW7O5+E/lCfrBG/u7j8AAAA/7QQAAAAAAAABHgoAALQAAAAVtAsbRwfiP5Qn6wRv7u4/AAAAP+0EAAAAAAAAAR8KAAC0AAAAQ7uwcXQg4j+UJ+sEb+7uPwAAAD/9BAAAAAAAAAEgCgAAtAAAAD0E/x3tP+I/lCfrBG/u7j8AAAA//QQAAAAAAAABIQoAALQAAABpC6R0GlniP5Qn6wRv7u4/AAAAPw0FAAAAAAAAASIKAAC0AAAAlxJJy0dy4j+UJ+sEb+7uPwAAAD8NBQAAAAAAAAEjCgAAtAAAAMYZ7iF1i+I/lCfrBG/u7j8AAAA/HAUAAAAAAAABJAoAALQAAAAo3+kiV57iPxiEXHFs/e4/AAAAPxwFAAAAAAAAASUKAAC0AAAAVuaOeYS34j8YhFxxbP3uPwAAAD8sBQAAAAAAAAEmCgAAtAAAAO1p4SQbxOI/GIRccWz97j8AAAA/LAUAAAAAAAABJwoAALQAAAC5q4p6ZsriPxiEXHFs/e4/AAAAPzsFAAAAAAAAASgKAAC0AAAAUC/dJf3W4j8YhFxxbP3uPwAAAD87BQAAAAAAAAEpCgAAtAAAAOayL9GT4+I/GIRccWz97j8AAAA/SwUAAAAAAAABKgoAALQAAACy9Ngm3+niPxiEXHFs/e4/AAAAP1sFAAAAAAAAASsKAAC0AAAAfjaCfCrw4j+c4M3daQzvPwAAAD9qBQAAAAAAAAEsCgAAtAAAAEl4K9J19uI/nODN3WkM7z8AAAA/egUAAAAAAAABLQoAALQAAAAVutQnwfziP5zgzd1pDO8/AAAAP4oFAAAAAAAAAS4KAAC0AAAA4Pt9fQwD4z+c4M3daQzvPwAAAD+KBQAAAAAAAAEvCgAAtAAAAKs9J9NXCeM/nODN3WkM7z8AAAA/mQUAAAAAAAABMAoAALQAAAB3f9Aoow/jP5zgzd1pDO8/AAAAP6kFAAAAAAAAATEKAAC0AAAAQ8F5fu4V4z+c4M3daQzvPwAAAD+pBQAAAAAAAAEyCgAAtAAAAA4DI9Q5HOM/nODN3WkM7z8AAAA/uAUAAAAAAAABMwoAALQAAADaRMwphSLjP5zgzd1pDO8/AAAAP7gFAAAAAAAAATQKAAC0AAAApYZ1f9Ao4z+c4M3daQzvPwAAAD/IBQAAAAAAAAE1CgAAtAAAAG/IHtUbL+M/nODN3WkM7z8AAAA/5wUAAAAAAAABNgoAALQAAAA8CsgqZzXjP5zgzd1pDO8/AAAAP/cFAAAAAAAAATcKAAC0AAAACExxgLI74z+c4M3daQzvPwAAAD/3BQAAAAAAAAE4CgAAtAAAANONGtb9QeM/nODN3WkM7z8AAAA/FgYAAAAAAAABOQoAALQAAADTjRrW/UHjPyI9P0pnG+8/AAAAPxYGAAAAAAAAAToKAAC0AAAAn8/DK0lI4z8iPT9KZxvvPwAAAD8mBgAAAAAAAAE7CgAAtAAAAGkRbYGUTuM/Ij0/Smcb7z8AAAA/JgYAAAAAAAABPAoAALQAAAA0UxbX31TjPyI9P0pnG+8/AAAAP0UGAAAAAAAAAT0KAAC0AAAAFMwvTi/d5T+mMTxzBInrPwAAAD8AAAAAAAAAAAE+CgAAtAAAAN8N2aN64+U/LI6t3wGY6z8AAAA/HwAAAAAAAAABPwoAALQAAADfDdmjeuPlP7DqHkz/pus/AAAAPy8AAAAAAAAAAUAKAAC0AAAAqk+C+cXp5T+w6h5M/6brPwAAAD8+AAAAAAAAAAFBCgAAtAAAAKpPgvnF6eU/MkeQuPy16z8AAAA/XQAAAAAAAAABQgoAALQAAAB3kStPEfDlPzJHkLj8tes/AAAAP4wAAAAAAAAAAUMKAAC0AAAAd5ErTxHw5T+4owEl+sTrPwAAAD+MAAAAAAAAAAFECgAAtAAAAELT1KRc9uU/uKMBJfrE6z8AAAA/nAAAAAAAAAABRQoAALQAAAANFX76p/zlPzoAc5H30+s/AAAAP5wAAAAAAAAAAUYKAAC0AAAA2VYnUPMC5j86AHOR99PrPwAAAD+sAAAAAAAAAAFHCgAAtAAAANlWJ1DzAuY/vlzk/fTi6z8AAAA/rAAAAAAAAAABSAoAALQAAACkmNClPgnmP8YVx9bvAOw/AAAAP7sAAAAAAAAAAUkKAAC0AAAAb9p5+4kP5j/Qzqmv6h7sPwAAAD+7AAAAAAAAAAFKCgAAtAAAADwcI1HVFeY/2IeMiOU87D8AAAA/ywAAAAAAAAABSwoAALQAAAAHXsymIBzmP+BAb2HgWuw/AAAAP8sAAAAAAAAAAUwKAAC0AAAA0p91/Gsi5j/o+VE623jsPwAAAD/aAAAAAAAAAAFNCgAAtAAAADVlcf1NNeY/dA+mf9Ol7D8AAAA/2gAAAAAAAAABTgoAALQAAAA1ZXH9TTXmP/hrF+zQtOw/AAAAP+oAAAAAAAAAAU8KAAC0AAAAAacaU5k75j98yIhYzsPsPwAAAD/6AAAAAAAAAAFQCgAAtAAAAMzow6jkQeY/AiX6xMvS7D8AAAA/CQEAAAAAAAABUQoAALQAAADM6MOo5EHmP4aBazHJ4ew/AAAAPxkBAAAAAAAAAVIKAAC0AAAAzOjDqORB5j8I3tydxvDsPwAAAD8pAQAAAAAAAAFTCgAAtAAAAJcqbf4vSOY/CN7cncbw7D8AAAA/OAEAAAAAAAABVAoAALQAAABjbBZUe07mPwje3J3G8Ow/AAAAP4YBAAAAAAAAAVUKAAC0AAAALq6/qcZU5j+GgWsxyeHsPwAAAD+GAQAAAAAAAAFWCgAAtAAAAPrvaP8RW+Y/AiX6xMvS7D8AAAA/lgEAAAAAAAABVwoAALQAAAD672j/EVvmP3zIiFjOw+w/AAAAP5YBAAAAAAAAAVgKAAC0AAAAxjESVV1h5j/4axfs0LTsPwAAAD+mAQAAAAAAAAFZCgAAtAAAAJFzu6qoZ+Y/+GsX7NC07D8AAAA/pgEAAAAAAAABWgoAALQAAAAo9w1WP3TmP3QPpn/Tpew/AAAAP7UBAAAAAAAAAVsKAAC0AAAA8zi3q4p65j/usjQT1pbsPwAAAD+1AQAAAAAAAAFcCgAAtAAAAL96YAHWgOY/bFbDptiH7D8AAAA/xQEAAAAAAAABXQoAALQAAACLvAlXIYfmP+j5UTrbeOw/AAAAP8UBAAAAAAAAAV4KAAC0AAAAi7wJVyGH5j9ineDN3WnsPwAAAD/UAQAAAAAAAAFfCgAAtAAAAFb+sqxsjeY/XuT99OJL7D8AAAA/1AEAAAAAAAABYAoAALQAAAAgQFwCuJPmP9iHjIjlPOw/AAAAP+EBAAAAAAAAAWEKAAC0AAAA7YEFWAOa5j9UKxsc6C3sPwAAAD/xAQAAAAAAAAFiCgAAtAAAALfDrq1OoOY/SnI4Q+0P7D8AAAA/8QEAAAAAAAABYwoAALQAAACDBVgDmqbmP8YVx9bvAOw/AAAAPwACAAAAAAAAAWQKAAC0AAAAUEcBWeWs5j9EuVVq8vHrPwAAAD8AAgAAAAAAAAFlCgAAtAAAAFBHAVnlrOY/vlzk/fTi6z8AAAA/EAIAAAAAAAABZgoAALQAAABQRwFZ5azmPzoAc5H30+s/AAAAPxACAAAAAAAAAWcKAAC0AAAAGomqrjCz5j+4owEl+sTrPwAAAD8gAgAAAAAAAAFoCgAAtAAAABqJqq4ws+Y/MkeQuPy16z8AAAA/PwIAAAAAAAABaQoAALQAAABItAVSOo3sP/ixaM33Rq0/AAAAPwAAAAAAAAAAAWoKAAC0AAAA3jdY/dCZ7D/4sWjN90atPwAAAD8vAAAAAAAAAAFrCgAAtAAAAED9U/6yrOw/SHp+lM42rj8AAAA/LwAAAAAAAAABbAoAALQAAABuBPlU4MXsP4hClFulJq8/AAAAPz8AAAAAAAAAAW0KAAC0AAAAnAueqw3f7D9gBVURPguwPwAAAD8/AAAAAAAAAAFuCgAAtAAAACzYPgMdC+0/vLH1OwBzsT8AAAA/TwAAAAAAAAABbwoAALQAAABUKDIGw0PtPyBelmbC2rI/AAAAP08AAAAAAAAAAXAKAAC0AAAA5PTSXdJv7T9sJqwtmcqzPwAAAD9eAAAAAAAAAAFxCgAAtAAAAKp/yl+Wle0/qO7B9G+6tD8AAAA/XgAAAAAAAAABcgoAALQAAAA6TGu3pcHtP+i217tGqrU/AAAAP24AAAAAAAAAAXMKAAC0AAAAMpW5Yx7h7T9IY3jmCBK3PwAAAD99AAAAAAAAAAF0CgAAtAAAACzeBxCXAO4/kCuOrd8BuD8AAAA/fQAAAAAAAAABdQoAALQAAAAmJ1a8DyDuP/TXLtihabk/AAAAP30AAAAAAAAAAXYKAAC0AAAAIHCkaIg/7j8woESfeFm6PwAAAD+NAAAAAAAAAAF3CgAAtAAAAII1oGlqUu4/uDBwLSY5vD8AAAA/nQAAAAAAAAABeAoAALQAAACwPEXAl2vuPxzdEFjooL0/AAAAP50AAAAAAAAAAXkKAAC0AAAAFAJBwXl+7j+UbTzmlYC/PwAAAD+dAAAAAAAAAAF6CgAAtAAAAKqFk2wQi+4/7hqpVjY4wD8AAAA/rAAAAAAAAAABewoAALQAAAA+CeYXp5fuPyJx+WsX7MA/AAAAP6wAAAAAAAAAAXwKAAC0AAAAos7hGImq7j9iOQ8z7tvBPwAAAD+8AAAAAAAAAAF9CgAAtAAAAASU3Rlrve4/ogEl+sTLwj8AAAA/vAAAAAAAAAABfgoAALQAAABmWdkaTdDuP/I7AHOR98M/AAAAP8wAAAAAAAAAAX8KAAC0AAAAlmB+cXrp7j9W6KCdU1/FPwAAAD/bAAAAAAAAAAGACgAAtAAAAMRnI8inAu8/ygYHegsDxz8AAAA/2wAAAAAAAAABgQoAALQAAABa63VzPg/vPxpB4vLXLsg/AAAAP+sAAAAAAAAAAYIKAAC0AAAAvLBxdCAi7z9ue71rpFrJPwAAAD/rAAAAAAAAAAGDCgAAtAAAAOy3FstNO+8/8gvp+VE6yz8AAAA/+gAAAAAAAAABhAoAALQAAADkAGV3xlrvP4IO2jn1Vc0/AAAAP/oAAAAAAAAAAYUKAAC0AAAARsZgeKht7z8WEct5mHHPPwAAAD8KAQAAAAAAAAGGCgAAtAAAAKiLXHmKgO8/1Qne3J3G0D8AAAA/CgEAAAAAAAABhwoAALQAAAA+D68kIY3vPxfS86N0ttE/AAAAPxoBAAAAAAAAAYgKAAC0AAAA1pIB0LeZ7z9fU+xDRsTSPwAAAD8aAQAAAAAAAAGJCgAAtAAAADpY/dCZrO8/s43HvBLw0z8AAAA/KQEAAAAAAAABigoAALQAAAACmqYm5bLvPxU6aOfUV9U/AAAAPykBAAAAAAAAAYsKAAC0AAAAmh350Xu/7z9vLSY5nKHWPwAAAD85AQAAAAAAAAGMCgAAtAAAAGZfoifHxe8/z9nGY14J2D8AAAA/OQEAAAAAAAABjQoAALQAAAD+4vTSXdLvPzOGZ44gcdk/AAAAP0kBAAAAAAAAAY4KAAC0AAAAyCSeKKnY7z+npM1q2BTbPwAAAD9JAQAAAAAAAAGPCgAAtAAAAGKo8NM/5e8/O6e+qnsw3T8AAAA/WAEAAAAAAAABkAoAALQAAAD2K0N/1vHvP7s36jgpEN8/AAAAP1gBAAAAAAAAAZEKAAC0AAAA9itDf9bx7z8YK6iK8FngPwAAAD9oAQAAAAAAAAGSCgAAtAAAAPYrQ3/W8e8/zt1pDM8c4T8AAAA/aAEAAAAAAAABkwoAALQAAAD2K0N/1vHvP4KQK46t3+E/AAAAP3cBAAAAAAAAAZQKAAC0AAAA9itDf9bx7z+6n158ibHiPwAAAD93AQAAAAAAAAGVCgAAtAAAAPYrQ3/W8e8/BCFXHFu/4z8AAAA/hwEAAAAAAAABlgoAALQAAAD2K0N/1vHvP0jpbOMxr+Q/AAAAP4cBAAAAAAAAAZcKAAC0AAAA9itDf9bx7z+IsYKqCJ/lPwAAAD+XAQAAAAAAAAGYCgAAtAAAACrqmSmL6+8/NqthU+xD5j8AAAA/lwEAAAAAAAABmQoAALQAAAAq6pkpi+vvP1aP7LbXu+Y/AAAAP6YBAAAAAAAAAZoKAAC0AAAAYqjw0z/l7z+I5TzMuG/nPwAAAD+mAQAAAAAAAAGbCgAAtAAAAMgkniip2O8/ujuN4Zkj6D8AAAA/tgEAAAAAAAABnAoAALQAAABmX6Inx8XvP27uTmN45ug/AAAAP7YBAAAAAAAAAZ0KAAC0AAAAApqmJuWy7z+eRJ94WZrpPwAAAD/GAQAAAAAAAAGeCgAAtAAAAG4WVHtOpu8/0JrvjTpO6j8AAAA/xgEAAAAAAAABnwoAALQAAAAKUVh6bJPvP4hNsQ8ZEes/AAAAP9UBAAAAAAAAAaAKAAC0AAAAqItceYqA7z+w6h5M/6brPwAAAD/VAQAAAAAAAAGhCgAAtAAAAEbGYHiobe8/VCsbHOgt7D8AAAA/5QEAAAAAAAABogoAALQAAACwQg7NEWHvP/hrF+zQtOw/AAAAP+UBAAAAAAAAAaMKAAC0AAAATH0SzC9O7z8aUKJPvCztPwAAAD/0AQAAAAAAAAGkCgAAtAAAAOy3FstNO+8/vpCeH6Wz7T8AAAA/BAIAAAAAAAABpQoAALQAAACI8hrKayjvP1wYuBaTHO4/AAAAPwQCAAAAAAAAAaYKAAC0AAAA8G7IHtUb7z/w5u40hmfuPwAAAD8EAgAAAAAAAAGnCgAAtAAAAI6pzB3zCO8/grUlU3my7j8AAAA/FAIAAAAAAAABqAoAALQAAADEZyPIpwLvPw7LeZhx3+4/AAAAPyMCAAAAAAAAAakKAAC0AAAA+CV6clz87j8YhFxxbP3uPwAAAD8jAgAAAAAAAAGqCgAAtAAAACzk0BwR9u4/nODN3WkM7z8AAAA/MwIAAAAAAAABqwoAALQAAABioifHxe/uPyI9P0pnG+8/AAAAPzMCAAAAAAAAAawKAAC0AAAAlmB+cXrp7j8iPT9KZxvvPwAAAD9DAgAAAAAAAAGtCgAAtAAAAJZgfnF66e4/ppmwtmQq7z8AAAA/QwIAAAAAAAABrgoAALQAAADIHtUbL+PuP6aZsLZkKu8/AAAAP1ICAAAAAAAAAa8KAAC0AAAAMpuCcJjW7j8o9iEjYjnvPwAAAD9SAgAAAAAAAAGwCgAAtAAAAGZZ2RpN0O4/KPYhI2I57z8AAAA/YgIAAAAAAAABsQoAALQAAACeFzDFAcruP65Sk49fSO8/AAAAP2ICAAAAAAAAAbIKAAC0AAAA0tWGb7bD7j8wrwT8XFfvPwAAAD9xAgAAAAAAAAGzCgAAtAAAAASU3Rlrve4/MK8E/FxX7z8AAAA/cQIAAAAAAAABtAoAALQAAAA6UjTEH7fuP7QLdmhaZu8/AAAAP4ECAAAAAAAAAbUKAAC0AAAAos7hGImq7j86aOfUV3XvPwAAAD+BAgAAAAAAAAG2CgAAtAAAAD4J5henl+4/vMRYQVWE7z8AAAA/kQIAAAAAAAABtwoAALQAAAA+CeYXp5fuP0Ahyq1Sk+8/AAAAP5ECAAAAAAAAAbgKAAC0AAAAdsc8wluR7j/GfTsaUKLvPwAAAD+gAgAAAAAAAAG5CgAAtAAAAN5D6hbFhO4/Stqshk2x7z8AAAA/oAIAAAAAAAABugoAALQAAAAUAkHBeX7uP0rarIZNse8/AAAAP7ACAAAAAAAAAbsKAAC0AAAARsCXay547j/ONh7zSsDvPwAAAD+wAgAAAAAAAAG8CgAAtAAAAHp+7hXjce4/zjYe80rA7z8AAAA/wAIAAAAAAAABvQoAALQAAACwPEXAl2vuP1STj19Iz+8/AAAAP8ACAAAAAAAAAb4KAAC0AAAAsDxFwJdr7j/W7wDMRd7vPwAAAD/PAgAAAAAAAAG/CgAAtAAAAOT6m2pMZe4/1u8AzEXe7z8AAAA/3wIAAAAAAAAL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775</TotalTime>
  <Words>1145</Words>
  <Application>Microsoft Office PowerPoint</Application>
  <PresentationFormat>와이드스크린</PresentationFormat>
  <Paragraphs>136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Palatino Linotype</vt:lpstr>
      <vt:lpstr>Wingdings</vt:lpstr>
      <vt:lpstr>Gallery</vt:lpstr>
      <vt:lpstr>지리와 문명</vt:lpstr>
      <vt:lpstr>학습목표 및 내용</vt:lpstr>
      <vt:lpstr>인류의 발달 이해의 전제</vt:lpstr>
      <vt:lpstr>기후 변화와 생명체</vt:lpstr>
      <vt:lpstr>지구환경의 변화</vt:lpstr>
      <vt:lpstr>선사시대의 기후 변화</vt:lpstr>
      <vt:lpstr>선사 시대 이해 – 구석기 문명</vt:lpstr>
      <vt:lpstr>신석기 혁명 </vt:lpstr>
      <vt:lpstr>수메르지역의 신구석기 문명</vt:lpstr>
      <vt:lpstr>한반도 구석기 및 신석기 문화</vt:lpstr>
      <vt:lpstr>신석기 혁명과 인간</vt:lpstr>
      <vt:lpstr>신석기 혁명의 이해</vt:lpstr>
      <vt:lpstr>기후 변화와 인류</vt:lpstr>
      <vt:lpstr>기후변화와 신석기 문명</vt:lpstr>
      <vt:lpstr>인간과 문명에 대한 의문</vt:lpstr>
      <vt:lpstr>차시 예고 및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지리와 문명</dc:title>
  <dc:creator>LG</dc:creator>
  <cp:lastModifiedBy>이 동규</cp:lastModifiedBy>
  <cp:revision>81</cp:revision>
  <dcterms:created xsi:type="dcterms:W3CDTF">2020-03-12T08:32:51Z</dcterms:created>
  <dcterms:modified xsi:type="dcterms:W3CDTF">2022-12-26T01:32:48Z</dcterms:modified>
</cp:coreProperties>
</file>