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9799-18BE-4371-B823-334EC5A3349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94B9-F3DE-4EED-A01E-B17857C6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br>
              <a:rPr lang="en-US" dirty="0"/>
            </a:b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3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20486"/>
            <a:ext cx="10515600" cy="5723164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400" dirty="0"/>
              <a:t>과제</a:t>
            </a:r>
            <a:endParaRPr lang="en-US" altLang="ko-KR" sz="2400" dirty="0"/>
          </a:p>
          <a:p>
            <a:pPr marL="636588" lvl="1" indent="-179388"/>
            <a:r>
              <a:rPr lang="ko-KR" altLang="en-US" sz="2000" dirty="0"/>
              <a:t>내용</a:t>
            </a:r>
            <a:endParaRPr lang="en-US" altLang="ko-KR" sz="2000" dirty="0"/>
          </a:p>
          <a:p>
            <a:pPr marL="1093788" lvl="2" indent="-179388"/>
            <a:r>
              <a:rPr lang="ko-KR" altLang="en-US" sz="1600" dirty="0"/>
              <a:t>중간고사 시험문제를 각자 </a:t>
            </a:r>
            <a:r>
              <a:rPr lang="en-US" altLang="ko-KR" sz="1600" b="1" dirty="0">
                <a:solidFill>
                  <a:srgbClr val="0000FF"/>
                </a:solidFill>
              </a:rPr>
              <a:t>1</a:t>
            </a:r>
            <a:r>
              <a:rPr lang="ko-KR" altLang="en-US" sz="1600" b="1" dirty="0">
                <a:solidFill>
                  <a:srgbClr val="0000FF"/>
                </a:solidFill>
              </a:rPr>
              <a:t>문제 출제 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marL="1093788" lvl="2" indent="-179388"/>
            <a:r>
              <a:rPr lang="ko-KR" altLang="en-US" sz="1600" b="1" dirty="0">
                <a:solidFill>
                  <a:srgbClr val="0000FF"/>
                </a:solidFill>
              </a:rPr>
              <a:t>정답</a:t>
            </a:r>
            <a:r>
              <a:rPr lang="ko-KR" altLang="en-US" sz="1600" dirty="0"/>
              <a:t>을 제출할 필요는 없으나 답안은 </a:t>
            </a:r>
            <a:r>
              <a:rPr lang="en-US" altLang="ko-KR" sz="1600" dirty="0"/>
              <a:t>A4 </a:t>
            </a:r>
            <a:r>
              <a:rPr lang="ko-KR" altLang="en-US" sz="1600" dirty="0"/>
              <a:t>용지의 </a:t>
            </a:r>
            <a:r>
              <a:rPr lang="ko-KR" altLang="en-US" sz="1600" b="1" dirty="0">
                <a:solidFill>
                  <a:srgbClr val="0000FF"/>
                </a:solidFill>
              </a:rPr>
              <a:t>한 줄 내지 두 줄 분량</a:t>
            </a:r>
            <a:r>
              <a:rPr lang="ko-KR" altLang="en-US" sz="1600" dirty="0"/>
              <a:t>이 되도록 문제 수위 조절</a:t>
            </a:r>
            <a:endParaRPr lang="en-US" sz="1600" dirty="0"/>
          </a:p>
          <a:p>
            <a:pPr marL="636588" lvl="1" indent="-179388"/>
            <a:endParaRPr lang="en-US" altLang="ko-KR" sz="2000" dirty="0"/>
          </a:p>
          <a:p>
            <a:pPr marL="636588" lvl="1" indent="-179388"/>
            <a:r>
              <a:rPr lang="ko-KR" altLang="en-US" sz="2000" dirty="0"/>
              <a:t>제출</a:t>
            </a:r>
            <a:endParaRPr lang="en-US" altLang="ko-KR" sz="2000" dirty="0"/>
          </a:p>
          <a:p>
            <a:pPr marL="1093788" lvl="2" indent="-179388"/>
            <a:r>
              <a:rPr lang="en-US" altLang="ko-KR" sz="1600" dirty="0"/>
              <a:t>‘</a:t>
            </a:r>
            <a:r>
              <a:rPr lang="ko-KR" altLang="en-US" sz="1600" b="1" dirty="0">
                <a:solidFill>
                  <a:srgbClr val="0000FF"/>
                </a:solidFill>
              </a:rPr>
              <a:t>과제 및 평가</a:t>
            </a:r>
            <a:r>
              <a:rPr lang="en-US" altLang="ko-KR" sz="1600" dirty="0"/>
              <a:t>’</a:t>
            </a:r>
            <a:r>
              <a:rPr lang="ko-KR" altLang="en-US" sz="1600" dirty="0"/>
              <a:t>란에 </a:t>
            </a:r>
            <a:r>
              <a:rPr lang="en-US" altLang="ko-KR" sz="1600" dirty="0"/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과제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’</a:t>
            </a:r>
            <a:r>
              <a:rPr lang="ko-KR" altLang="en-US" sz="1600" dirty="0"/>
              <a:t>을 만들었으니 여기로 제출</a:t>
            </a:r>
            <a:endParaRPr lang="en-US" altLang="ko-KR" sz="1600" dirty="0"/>
          </a:p>
          <a:p>
            <a:pPr marL="1093788" lvl="2" indent="-179388"/>
            <a:r>
              <a:rPr lang="en-US" sz="1600" b="1" dirty="0">
                <a:solidFill>
                  <a:srgbClr val="0000FF"/>
                </a:solidFill>
              </a:rPr>
              <a:t>2022</a:t>
            </a:r>
            <a:r>
              <a:rPr lang="ko-KR" altLang="en-US" sz="1600" b="1" dirty="0">
                <a:solidFill>
                  <a:srgbClr val="0000FF"/>
                </a:solidFill>
              </a:rPr>
              <a:t>년 </a:t>
            </a:r>
            <a:r>
              <a:rPr lang="en-US" altLang="ko-KR" sz="1600" b="1" dirty="0">
                <a:solidFill>
                  <a:srgbClr val="0000FF"/>
                </a:solidFill>
              </a:rPr>
              <a:t>4</a:t>
            </a:r>
            <a:r>
              <a:rPr lang="ko-KR" altLang="en-US" sz="1600" b="1" dirty="0">
                <a:solidFill>
                  <a:srgbClr val="0000FF"/>
                </a:solidFill>
              </a:rPr>
              <a:t>월 </a:t>
            </a:r>
            <a:r>
              <a:rPr lang="en-US" altLang="ko-KR" sz="1600" b="1" dirty="0">
                <a:solidFill>
                  <a:srgbClr val="0000FF"/>
                </a:solidFill>
              </a:rPr>
              <a:t>17</a:t>
            </a:r>
            <a:r>
              <a:rPr lang="ko-KR" altLang="en-US" sz="1600" b="1" dirty="0">
                <a:solidFill>
                  <a:srgbClr val="0000FF"/>
                </a:solidFill>
              </a:rPr>
              <a:t>일 </a:t>
            </a:r>
            <a:r>
              <a:rPr lang="en-US" altLang="ko-KR" sz="1600" b="1" dirty="0">
                <a:solidFill>
                  <a:srgbClr val="0000FF"/>
                </a:solidFill>
              </a:rPr>
              <a:t>23:59</a:t>
            </a:r>
            <a:r>
              <a:rPr lang="ko-KR" altLang="en-US" sz="1600" dirty="0"/>
              <a:t>까지 제출</a:t>
            </a:r>
            <a:endParaRPr lang="en-US" sz="1600" dirty="0"/>
          </a:p>
          <a:p>
            <a:pPr marL="636588" lvl="1" indent="-179388"/>
            <a:endParaRPr lang="en-US" altLang="ko-KR" sz="2000" dirty="0"/>
          </a:p>
          <a:p>
            <a:pPr marL="636588" lvl="1" indent="-179388"/>
            <a:r>
              <a:rPr lang="ko-KR" altLang="en-US" sz="2000" dirty="0"/>
              <a:t>평가</a:t>
            </a:r>
            <a:endParaRPr lang="en-US" altLang="ko-KR" sz="2000" dirty="0"/>
          </a:p>
          <a:p>
            <a:pPr marL="1093788" lvl="2" indent="-179388"/>
            <a:r>
              <a:rPr lang="en-US" sz="1600" dirty="0"/>
              <a:t>A, B, C </a:t>
            </a:r>
            <a:r>
              <a:rPr lang="ko-KR" altLang="en-US" sz="1600" dirty="0"/>
              <a:t>단계로 과제 평가</a:t>
            </a:r>
            <a:endParaRPr lang="en-US" altLang="ko-KR" sz="1600" dirty="0"/>
          </a:p>
          <a:p>
            <a:pPr marL="1093788" lvl="2" indent="-179388"/>
            <a:r>
              <a:rPr lang="ko-KR" altLang="en-US" sz="1600" dirty="0"/>
              <a:t>출제한 문제의 </a:t>
            </a:r>
            <a:r>
              <a:rPr lang="en-US" altLang="ko-KR" sz="1600" dirty="0"/>
              <a:t>‘</a:t>
            </a:r>
            <a:r>
              <a:rPr lang="ko-KR" altLang="en-US" sz="1600" b="1" dirty="0">
                <a:solidFill>
                  <a:srgbClr val="0000FF"/>
                </a:solidFill>
              </a:rPr>
              <a:t>창의력</a:t>
            </a:r>
            <a:r>
              <a:rPr lang="en-US" altLang="ko-KR" sz="1600" dirty="0"/>
              <a:t>‘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b="1" dirty="0">
                <a:solidFill>
                  <a:srgbClr val="0000FF"/>
                </a:solidFill>
              </a:rPr>
              <a:t>특이성</a:t>
            </a:r>
            <a:r>
              <a:rPr lang="en-US" altLang="ko-KR" sz="1600" dirty="0"/>
              <a:t>＇</a:t>
            </a:r>
            <a:r>
              <a:rPr lang="ko-KR" altLang="en-US" sz="1600" dirty="0"/>
              <a:t>을 보고 평가</a:t>
            </a:r>
            <a:endParaRPr lang="en-US" sz="1600" dirty="0"/>
          </a:p>
          <a:p>
            <a:pPr marL="636588" lvl="1" indent="-179388"/>
            <a:endParaRPr lang="en-US" altLang="ko-KR" sz="2000" dirty="0"/>
          </a:p>
          <a:p>
            <a:pPr marL="636588" lvl="1" indent="-179388"/>
            <a:r>
              <a:rPr lang="ko-KR" altLang="en-US" sz="2000" dirty="0"/>
              <a:t>결과</a:t>
            </a:r>
            <a:endParaRPr lang="en-US" altLang="ko-KR" sz="2000" dirty="0"/>
          </a:p>
          <a:p>
            <a:pPr marL="1093788" lvl="2" indent="-179388"/>
            <a:r>
              <a:rPr lang="ko-KR" altLang="en-US" sz="1600" dirty="0"/>
              <a:t>좋은 문제는 </a:t>
            </a:r>
            <a:r>
              <a:rPr lang="ko-KR" altLang="en-US" sz="1600" b="1" dirty="0">
                <a:solidFill>
                  <a:srgbClr val="0000FF"/>
                </a:solidFill>
              </a:rPr>
              <a:t>중간고사</a:t>
            </a:r>
            <a:r>
              <a:rPr lang="ko-KR" altLang="en-US" sz="1600" dirty="0"/>
              <a:t>에 </a:t>
            </a:r>
            <a:r>
              <a:rPr lang="ko-KR" altLang="en-US" sz="1600" b="1" dirty="0">
                <a:solidFill>
                  <a:srgbClr val="0000FF"/>
                </a:solidFill>
              </a:rPr>
              <a:t>출제</a:t>
            </a:r>
            <a:r>
              <a:rPr lang="ko-KR" altLang="en-US" sz="1600" dirty="0"/>
              <a:t>할 예정</a:t>
            </a:r>
            <a:endParaRPr lang="en-US" sz="1600" dirty="0"/>
          </a:p>
          <a:p>
            <a:pPr marL="636588" lvl="1" indent="-179388"/>
            <a:endParaRPr lang="en-US" sz="2000" dirty="0"/>
          </a:p>
          <a:p>
            <a:pPr marL="636588" lvl="1" indent="-179388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850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과제 1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</dc:title>
  <dc:creator>user</dc:creator>
  <cp:lastModifiedBy>이 동규</cp:lastModifiedBy>
  <cp:revision>2</cp:revision>
  <dcterms:created xsi:type="dcterms:W3CDTF">2022-04-03T03:03:42Z</dcterms:created>
  <dcterms:modified xsi:type="dcterms:W3CDTF">2022-04-12T14:07:45Z</dcterms:modified>
</cp:coreProperties>
</file>