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E15D-9ACD-4FB1-8736-6E76136638D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9F20-1C05-44B2-A18B-99C594595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hpch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중간고사에 대한 공지</a:t>
            </a:r>
            <a:br>
              <a:rPr lang="en-US" dirty="0"/>
            </a:b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ko-KR" altLang="en-US" dirty="0"/>
              <a:t>읽어보시고 질문이 있으면 </a:t>
            </a:r>
            <a:r>
              <a:rPr lang="ko-KR" altLang="en-US" dirty="0" err="1"/>
              <a:t>연락바람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/>
          <a:lstStyle/>
          <a:p>
            <a:r>
              <a:rPr lang="ko-KR" altLang="en-US" dirty="0"/>
              <a:t>시험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007" y="1191986"/>
            <a:ext cx="10515600" cy="467473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코로나 상황이라 </a:t>
            </a:r>
            <a:r>
              <a:rPr lang="ko-KR" altLang="en-US" b="1" dirty="0"/>
              <a:t>비대면 시험</a:t>
            </a:r>
            <a:endParaRPr lang="en-US" altLang="ko-KR" b="1" dirty="0"/>
          </a:p>
          <a:p>
            <a:pPr lvl="1"/>
            <a:r>
              <a:rPr lang="ko-KR" altLang="en-US" dirty="0"/>
              <a:t>시험문제는 여러분들이 보내준 </a:t>
            </a:r>
            <a:r>
              <a:rPr lang="ko-KR" altLang="en-US" b="1" dirty="0">
                <a:solidFill>
                  <a:srgbClr val="3333FF"/>
                </a:solidFill>
              </a:rPr>
              <a:t>이메일</a:t>
            </a:r>
            <a:r>
              <a:rPr lang="ko-KR" altLang="en-US" dirty="0"/>
              <a:t>로 시험 시작 시간에  </a:t>
            </a:r>
            <a:r>
              <a:rPr lang="en-US" altLang="ko-KR" b="1" dirty="0">
                <a:solidFill>
                  <a:srgbClr val="3333FF"/>
                </a:solidFill>
              </a:rPr>
              <a:t>pdf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/>
              <a:t>전송 </a:t>
            </a:r>
            <a:endParaRPr lang="en-US" altLang="ko-KR" dirty="0"/>
          </a:p>
          <a:p>
            <a:pPr lvl="2"/>
            <a:r>
              <a:rPr lang="ko-KR" altLang="en-US" dirty="0"/>
              <a:t>여러분 각자는 시험문제를 받아볼 이메일 주소를 </a:t>
            </a:r>
            <a:r>
              <a:rPr lang="ko-KR" altLang="en-US" b="1" dirty="0">
                <a:solidFill>
                  <a:srgbClr val="0000FF"/>
                </a:solidFill>
              </a:rPr>
              <a:t>이번 주</a:t>
            </a:r>
            <a:r>
              <a:rPr lang="ko-KR" altLang="en-US" dirty="0"/>
              <a:t>까지 </a:t>
            </a:r>
            <a:r>
              <a:rPr lang="ko-KR" altLang="en-US" b="1" dirty="0">
                <a:solidFill>
                  <a:srgbClr val="0000FF"/>
                </a:solidFill>
              </a:rPr>
              <a:t>나에게</a:t>
            </a:r>
            <a:r>
              <a:rPr lang="ko-KR" altLang="en-US" dirty="0"/>
              <a:t> 보내야 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이때 여러분의 </a:t>
            </a:r>
            <a:r>
              <a:rPr lang="ko-KR" altLang="en-US" b="1" dirty="0">
                <a:solidFill>
                  <a:srgbClr val="0000FF"/>
                </a:solidFill>
              </a:rPr>
              <a:t>학번</a:t>
            </a:r>
            <a:r>
              <a:rPr lang="en-US" altLang="ko-KR" b="1" dirty="0">
                <a:solidFill>
                  <a:srgbClr val="0000FF"/>
                </a:solidFill>
              </a:rPr>
              <a:t>/</a:t>
            </a:r>
            <a:r>
              <a:rPr lang="ko-KR" altLang="en-US" b="1" dirty="0">
                <a:solidFill>
                  <a:srgbClr val="0000FF"/>
                </a:solidFill>
              </a:rPr>
              <a:t>전공</a:t>
            </a:r>
            <a:r>
              <a:rPr lang="en-US" altLang="ko-KR" b="1" dirty="0">
                <a:solidFill>
                  <a:srgbClr val="0000FF"/>
                </a:solidFill>
              </a:rPr>
              <a:t>/</a:t>
            </a:r>
            <a:r>
              <a:rPr lang="ko-KR" altLang="en-US" b="1" dirty="0">
                <a:solidFill>
                  <a:srgbClr val="0000FF"/>
                </a:solidFill>
              </a:rPr>
              <a:t>이름</a:t>
            </a:r>
            <a:r>
              <a:rPr lang="ko-KR" altLang="en-US" dirty="0"/>
              <a:t>을 써서 보냅니다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내 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schpch@naver.com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답안지는 </a:t>
            </a:r>
            <a:r>
              <a:rPr lang="en-US" altLang="ko-KR" dirty="0" err="1">
                <a:solidFill>
                  <a:srgbClr val="FF0000"/>
                </a:solidFill>
              </a:rPr>
              <a:t>eclass</a:t>
            </a:r>
            <a:r>
              <a:rPr lang="ko-KR" altLang="en-US" dirty="0"/>
              <a:t>에 있는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FF0000"/>
                </a:solidFill>
              </a:rPr>
              <a:t>과제 및 평가</a:t>
            </a:r>
            <a:r>
              <a:rPr lang="en-US" altLang="ko-KR" dirty="0"/>
              <a:t>’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중간고사 항목</a:t>
            </a:r>
            <a:r>
              <a:rPr lang="ko-KR" altLang="en-US" dirty="0"/>
              <a:t>을 만들 것이니 여기로 휴대폰으로 </a:t>
            </a:r>
            <a:r>
              <a:rPr lang="ko-KR" altLang="en-US" b="1" dirty="0">
                <a:solidFill>
                  <a:srgbClr val="0000FF"/>
                </a:solidFill>
              </a:rPr>
              <a:t>답안지 파일을 찍거나</a:t>
            </a:r>
            <a:r>
              <a:rPr lang="ko-KR" altLang="en-US" dirty="0"/>
              <a:t> 다른 </a:t>
            </a:r>
            <a:r>
              <a:rPr lang="ko-KR" altLang="en-US" b="1" dirty="0">
                <a:solidFill>
                  <a:srgbClr val="0000FF"/>
                </a:solidFill>
              </a:rPr>
              <a:t>컴퓨터 파일</a:t>
            </a:r>
            <a:r>
              <a:rPr lang="ko-KR" altLang="en-US" dirty="0"/>
              <a:t>을 만들어 </a:t>
            </a:r>
            <a:r>
              <a:rPr lang="ko-KR" altLang="en-US" dirty="0">
                <a:solidFill>
                  <a:srgbClr val="FF0000"/>
                </a:solidFill>
              </a:rPr>
              <a:t>정해진 시간</a:t>
            </a:r>
            <a:r>
              <a:rPr lang="ko-KR" altLang="en-US" dirty="0"/>
              <a:t>까지 넣으면 됨</a:t>
            </a:r>
            <a:endParaRPr lang="en-US" sz="1400" dirty="0"/>
          </a:p>
          <a:p>
            <a:r>
              <a:rPr lang="ko-KR" altLang="en-US" b="1" dirty="0"/>
              <a:t>시험 일시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rgbClr val="3333FF"/>
                </a:solidFill>
              </a:rPr>
              <a:t>4</a:t>
            </a:r>
            <a:r>
              <a:rPr lang="ko-KR" altLang="en-US" b="1" dirty="0">
                <a:solidFill>
                  <a:srgbClr val="3333FF"/>
                </a:solidFill>
              </a:rPr>
              <a:t>월 </a:t>
            </a:r>
            <a:r>
              <a:rPr lang="en-US" altLang="ko-KR" b="1" dirty="0">
                <a:solidFill>
                  <a:srgbClr val="3333FF"/>
                </a:solidFill>
              </a:rPr>
              <a:t>21</a:t>
            </a:r>
            <a:r>
              <a:rPr lang="ko-KR" altLang="en-US" b="1" dirty="0">
                <a:solidFill>
                  <a:srgbClr val="3333FF"/>
                </a:solidFill>
              </a:rPr>
              <a:t>일</a:t>
            </a:r>
            <a:r>
              <a:rPr lang="en-US" altLang="ko-KR" b="1" dirty="0">
                <a:solidFill>
                  <a:srgbClr val="3333FF"/>
                </a:solidFill>
              </a:rPr>
              <a:t>(</a:t>
            </a:r>
            <a:r>
              <a:rPr lang="ko-KR" altLang="en-US" b="1" dirty="0">
                <a:solidFill>
                  <a:srgbClr val="3333FF"/>
                </a:solidFill>
              </a:rPr>
              <a:t>목</a:t>
            </a:r>
            <a:r>
              <a:rPr lang="en-US" altLang="ko-KR" b="1" dirty="0">
                <a:solidFill>
                  <a:srgbClr val="3333FF"/>
                </a:solidFill>
              </a:rPr>
              <a:t>)</a:t>
            </a:r>
          </a:p>
          <a:p>
            <a:pPr lvl="1"/>
            <a:r>
              <a:rPr lang="ko-KR" altLang="en-US" dirty="0"/>
              <a:t>시간 오후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시 </a:t>
            </a:r>
            <a:r>
              <a:rPr lang="en-US" altLang="ko-KR" b="1" dirty="0">
                <a:solidFill>
                  <a:srgbClr val="FF0000"/>
                </a:solidFill>
              </a:rPr>
              <a:t>50</a:t>
            </a:r>
            <a:r>
              <a:rPr lang="ko-KR" altLang="en-US" b="1" dirty="0">
                <a:solidFill>
                  <a:srgbClr val="FF0000"/>
                </a:solidFill>
              </a:rPr>
              <a:t>분 </a:t>
            </a:r>
            <a:r>
              <a:rPr lang="en-US" altLang="ko-KR" b="1" dirty="0">
                <a:solidFill>
                  <a:srgbClr val="FF0000"/>
                </a:solidFill>
              </a:rPr>
              <a:t>~ 5</a:t>
            </a:r>
            <a:r>
              <a:rPr lang="ko-KR" altLang="en-US" b="1" dirty="0">
                <a:solidFill>
                  <a:srgbClr val="FF0000"/>
                </a:solidFill>
              </a:rPr>
              <a:t>시 </a:t>
            </a:r>
            <a:r>
              <a:rPr lang="en-US" altLang="ko-KR" b="1" dirty="0">
                <a:solidFill>
                  <a:srgbClr val="FF0000"/>
                </a:solidFill>
              </a:rPr>
              <a:t>40</a:t>
            </a:r>
            <a:r>
              <a:rPr lang="ko-KR" altLang="en-US" b="1" dirty="0">
                <a:solidFill>
                  <a:srgbClr val="FF0000"/>
                </a:solidFill>
              </a:rPr>
              <a:t>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이 시간에 안되는 학생은 담당교수 휴대폰으로 </a:t>
            </a:r>
            <a:r>
              <a:rPr lang="ko-KR" altLang="en-US" b="1" dirty="0" err="1">
                <a:solidFill>
                  <a:srgbClr val="3333FF"/>
                </a:solidFill>
              </a:rPr>
              <a:t>연락바람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시험유형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주관식 </a:t>
            </a:r>
            <a:endParaRPr lang="en-US" altLang="ko-KR" dirty="0"/>
          </a:p>
          <a:p>
            <a:pPr lvl="1"/>
            <a:r>
              <a:rPr lang="ko-KR" altLang="en-US" dirty="0"/>
              <a:t>일부 빈칸 채우기 혹은 줄 긋기 등의 변형이 있을 수도 있음</a:t>
            </a:r>
            <a:endParaRPr lang="en-US" altLang="ko-KR" dirty="0"/>
          </a:p>
          <a:p>
            <a:pPr lvl="1"/>
            <a:r>
              <a:rPr lang="ko-KR" altLang="en-US" dirty="0"/>
              <a:t>문제 수 </a:t>
            </a:r>
            <a:r>
              <a:rPr lang="en-US" altLang="ko-KR" dirty="0"/>
              <a:t>: 20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답안지 쓸 때 주의 사항</a:t>
            </a:r>
            <a:endParaRPr lang="en-US" altLang="ko-KR" dirty="0"/>
          </a:p>
          <a:p>
            <a:pPr lvl="1"/>
            <a:r>
              <a:rPr lang="ko-KR" altLang="en-US" dirty="0"/>
              <a:t>답은 </a:t>
            </a:r>
            <a:r>
              <a:rPr lang="en-US" altLang="ko-KR" dirty="0"/>
              <a:t>A4 </a:t>
            </a:r>
            <a:r>
              <a:rPr lang="ko-KR" altLang="en-US" dirty="0"/>
              <a:t>용지 기준으로 한 줄 내지 </a:t>
            </a:r>
            <a:r>
              <a:rPr lang="en-US" altLang="ko-KR" dirty="0"/>
              <a:t>2</a:t>
            </a:r>
            <a:r>
              <a:rPr lang="ko-KR" altLang="en-US" dirty="0"/>
              <a:t>줄로 쓰기를 권장 </a:t>
            </a:r>
            <a:r>
              <a:rPr lang="en-US" altLang="ko-KR" dirty="0"/>
              <a:t>(</a:t>
            </a:r>
            <a:r>
              <a:rPr lang="ko-KR" altLang="en-US" dirty="0"/>
              <a:t>답이 길다고 높은 점수를 받는 것이 아님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적절한 용어와 단어가 들어가야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1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및 강의에 대한 질문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질문이라도 하면 여러분의 궁금증을 해결할 수 있도록 대답하겠음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0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170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중간고사에 대한 공지 </vt:lpstr>
      <vt:lpstr>시험</vt:lpstr>
      <vt:lpstr>시험유형</vt:lpstr>
      <vt:lpstr>시험 및 강의에 대한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중간고사</dc:title>
  <dc:creator>user</dc:creator>
  <cp:lastModifiedBy>이 동규</cp:lastModifiedBy>
  <cp:revision>6</cp:revision>
  <dcterms:created xsi:type="dcterms:W3CDTF">2021-04-10T02:42:50Z</dcterms:created>
  <dcterms:modified xsi:type="dcterms:W3CDTF">2022-04-12T14:08:14Z</dcterms:modified>
</cp:coreProperties>
</file>