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1e79c7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1e79c7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212cf8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212cf8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e79c75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1e79c75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e79c75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e79c75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e212cf8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e212cf8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1e79c7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1e79c7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1e79c75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1e79c75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1e79c7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1e79c7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e212cf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e212cf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e212cf8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e212cf8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e212cf8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e212cf8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e212cf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e212cf8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1e79c7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1e79c7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212cf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212cf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 dirty="0">
                <a:solidFill>
                  <a:schemeClr val="dk1"/>
                </a:solidFill>
                <a:ea typeface="Open Sans"/>
                <a:sym typeface="Open Sans"/>
              </a:rPr>
              <a:t>Простота реализации</a:t>
            </a:r>
            <a:endParaRPr sz="1800" dirty="0">
              <a:solidFill>
                <a:schemeClr val="dk1"/>
              </a:solidFill>
              <a:ea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 dirty="0">
                <a:solidFill>
                  <a:schemeClr val="dk1"/>
                </a:solidFill>
                <a:ea typeface="Open Sans"/>
                <a:sym typeface="Open Sans"/>
              </a:rPr>
              <a:t>Меньший порядок роста при изменении количества многоугольников</a:t>
            </a:r>
            <a:endParaRPr sz="1800" dirty="0">
              <a:solidFill>
                <a:schemeClr val="dk1"/>
              </a:solidFill>
              <a:ea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 dirty="0">
                <a:solidFill>
                  <a:schemeClr val="dk1"/>
                </a:solidFill>
                <a:ea typeface="Open Sans"/>
                <a:sym typeface="Open Sans"/>
              </a:rPr>
              <a:t>Не требуется сортировка объектов сцены по глубине</a:t>
            </a:r>
            <a:endParaRPr sz="1800" dirty="0">
              <a:solidFill>
                <a:schemeClr val="dk1"/>
              </a:solidFill>
              <a:ea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e79c75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e79c75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e212cf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e212cf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1e79c75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1e79c75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e212cf8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e212cf8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1e79c7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1e79c7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E758-4F33-4B0A-944B-A85D4E576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A889C3-41DC-41FE-AA29-CFE18E5E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72DE2-F098-4129-BABB-8E29A848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99085-8F2F-4A4F-83FD-E336708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9E9CD-41AB-4D9D-AD86-16A6F58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42841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F77AE-18E8-40D0-ADD6-CA1267DB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BBF94-8370-4760-828F-AB179BD4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74305-8FE8-4387-ABE3-A78638AD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FF29F-A744-468A-A323-649FFF7D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4E2FB-73D4-441F-9E42-0F205DA9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429705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085214-079D-4ACC-B286-0B0552EC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0DC13B-B2EC-49F3-8953-A2971B0F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64C35-8FC5-4231-9F71-058C156E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B8F3C-10AA-4159-BF38-B7DF1B08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7E250-C036-4C60-B139-45859456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34470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6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80F55-32E5-4D29-92E2-C69BEECA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1D442-E1D7-414C-BA2E-F7A4E3F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F21E6-62C3-483B-9BAD-77D14230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54D29-ED5E-45CF-8ACB-CFEF9284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75B5-F6B4-4694-94A6-C9F88383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6749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61C55-1EC6-40A8-BBB9-7E399E43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C6EEF-85FE-4412-B2C5-8B530669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66D2B-3A11-49BF-9B44-8EFF138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18DF0-7439-4D2F-BF04-3383100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EA481-F385-4B64-8871-60F03875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6661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ACADE-2B72-4771-AA63-576B4FC7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332EB-BD7F-4ADF-8D4D-72EAC1629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37F160-F078-4E69-A575-B91A4C771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1B7563-2073-44D3-A6F8-7F4540AF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053E81-CBE1-4AD5-9170-3A3C691A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15B91-27AA-4320-BFB8-DFFFE160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308092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2C9F-A577-4F47-8387-AE3A9FBA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D723A-9787-4E78-85AF-3439522A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6D1C77-A2B3-45B4-B3EA-A118E8DAE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20CB1-C3B9-4F91-92DA-DA28ED759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61484C-054F-4467-86D4-E69511DDC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9CE88B-72BA-4EFD-9726-CC14E4D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D61125-60F8-4608-B11D-77A86C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284964-AEFF-41FC-BAFF-7A09E450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907244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C1317-61F0-414F-933A-A4491845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C7B087-E79E-4842-B04C-F788C571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D7A33-EFEC-46E0-A15C-D7A9C7E5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8DF478-F1EB-47BD-9206-25E6BBDA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92605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6FE3D8-08F4-42E8-92FB-23B989D8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042DA8-DA74-4E75-948C-46F40614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AC49B2-F79C-4F9F-A88D-6B3E5F65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19498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623BA-EFF2-4E4B-AD98-2B65E4D4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7213B-F3E5-40BE-B483-C7C6868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063C1-FAFC-492C-AE84-A147ADEF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3F635-A7E7-4D8E-9416-3FC60372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9DA44E-01F1-4B50-ACB1-6FC60C99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EF19A-DC59-49DE-A82E-5752FEC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84825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3C92-D4E8-4C1E-8D0A-D83525D4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39E3C-9440-495B-8CB5-69D400974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EFF3B-8A90-4F45-AEF1-7370D9CA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4DE03-8218-46CA-8198-EFB65B6C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A1E1F-0AFB-403D-A819-5826E4DE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F72DEC-31B4-4744-8096-AC3F462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22910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C997-1391-4A70-B0C9-C0158AB7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67F6F3-0700-4933-B407-1121781C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70DFD-1AAD-438E-B9C4-4CACD659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4A13-0654-42B2-BC46-52570597645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11D914-9203-4C2A-B19A-B8A97D13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DEDF3-F564-49D2-AB72-7F5501D3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2017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646889" y="1855497"/>
            <a:ext cx="1973001" cy="1328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Город, погода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620532" y="883103"/>
            <a:ext cx="2191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ea typeface="Times New Roman"/>
                <a:cs typeface="Calibri" panose="020F0502020204030204" pitchFamily="34" charset="0"/>
                <a:sym typeface="Times New Roman"/>
              </a:rPr>
              <a:t>Костев Дмитрий</a:t>
            </a:r>
            <a:endParaRPr sz="2100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ea typeface="Times New Roman"/>
                <a:cs typeface="Calibri" panose="020F0502020204030204" pitchFamily="34" charset="0"/>
                <a:sym typeface="Times New Roman"/>
              </a:rPr>
              <a:t>ИУ7-51Б</a:t>
            </a:r>
            <a:br>
              <a:rPr lang="ru" sz="2100" dirty="0"/>
            </a:br>
            <a:endParaRPr sz="21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4633389" y="3681187"/>
            <a:ext cx="3643313" cy="70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Научный руководитель: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Исаев А.Л.</a:t>
            </a:r>
            <a:br>
              <a:rPr lang="ru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Туман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5340300" cy="343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того, чтобы создать эффект дымки или плотного тумана нужно знать удаленность от наблюдателя видимых пикселей. 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Если пиксель дальше последнего видимого z интенсивность тумана будет равна 1, иначе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                                                ,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где k – интенсивность пикселя, 1-k – интенсивность тумана.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1910" t="-5740" r="-1910" b="5739"/>
          <a:stretch/>
        </p:blipFill>
        <p:spPr>
          <a:xfrm>
            <a:off x="5891775" y="1335468"/>
            <a:ext cx="3252225" cy="247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7" y="3218232"/>
            <a:ext cx="2701925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723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629875"/>
            <a:ext cx="84315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качестве языка программирования был выбран C#: 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ООП 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качестве среды разработки была выбрана Visual Studio 2019: 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бесплатна для студентов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удобства отладки и написания кода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создания графического интерфейса был использован Windows Forms.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00" y="938900"/>
            <a:ext cx="5048800" cy="40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 состав классов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" y="691600"/>
            <a:ext cx="5535026" cy="37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00" y="427525"/>
            <a:ext cx="17240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863" y="2246275"/>
            <a:ext cx="33623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604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Сцена - добавление зданий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Источник света - изменение положения источника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Направление ветра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Дождь - наложение эффекта дождя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Туман - наложение эффекта тумана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Поворот - поворот сцены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Режим - выбор вида изображения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00" y="380800"/>
            <a:ext cx="2736575" cy="4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" y="1147225"/>
            <a:ext cx="78581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Тени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025" y="726025"/>
            <a:ext cx="6629950" cy="38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Дефекты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3" y="1959946"/>
            <a:ext cx="4597368" cy="290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72" y="731575"/>
            <a:ext cx="4327185" cy="329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Погода</a:t>
            </a:r>
            <a:endParaRPr dirty="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" y="1232025"/>
            <a:ext cx="4588129" cy="280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286" y="2119806"/>
            <a:ext cx="4038014" cy="270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Эксперимент</a:t>
            </a: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50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Параллельное нахождение теней с помощью функции Parallel.For показало увеличение времени работы в 2.5 раза.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1666536 тиков – обычное нахождение теней;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4169953 тиков – параллельное нахождение теней, с разбиением изображения;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7452667 тиков – параллельное нахождение теней.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99" y="1280675"/>
            <a:ext cx="407105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n-lt"/>
              </a:rPr>
              <a:t>Цель работы</a:t>
            </a:r>
            <a:endParaRPr dirty="0">
              <a:latin typeface="+mn-lt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Цель данной работы – реализовать построение трехмерной сцены и визуализацию погодных эффектов в городском ландшафте.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описание структуры трехмерной сцены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выбор и/или модифицирование существующих алгоритмов трехмерной графики, которые позволят визуализировать трехмерную сцену;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реализация данных алгоритмов для создания трехмерной сцены;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разработка программного обеспечения, которое позволит отобразить трехмерную сцену и визуализировать погодные эффекты в городском ландшафте. 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067599" y="1918000"/>
            <a:ext cx="585497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647300" y="4006300"/>
            <a:ext cx="15975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Москва 2021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Формализация сцены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Плоскость земли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Здания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Источник света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Осадки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Ветер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Туман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алгоритмов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67700" cy="24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Алгоритмы удаления невидимых линий, построения теней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Обратная трассировка лучей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Алгоритм Робертса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Алгоритм Варнока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Z буфер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79475" y="2571750"/>
            <a:ext cx="41394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Методы закрашивания: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Простая закраска - один уровень интенсивности на грань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Закраска по Гуро - билинейная интерполяция интенсивностей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Закраска по Фонгу - билинейная интерполяция векторов нормалей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13" y="1147224"/>
            <a:ext cx="3864725" cy="1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33875"/>
            <a:ext cx="4551476" cy="1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метод освещения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15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простом методе освещения интенсивность рассчитывается по закону Ламберта: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 = I</a:t>
            </a:r>
            <a:r>
              <a:rPr lang="ru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</a:t>
            </a: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*cos(α), где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 – результирующая интенсивность света в точке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</a:t>
            </a:r>
            <a:r>
              <a:rPr lang="ru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 </a:t>
            </a: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– интенсивность источника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α – угол между нормалью к поверхности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и вектором направления света 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325" y="2520875"/>
            <a:ext cx="2419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Эффекты погоды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072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визуализации дождя: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Система частиц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Метод Кшитиза и Шри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00" y="1147225"/>
            <a:ext cx="3009124" cy="225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75" y="2417750"/>
            <a:ext cx="2857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80210"/>
            <a:ext cx="8520600" cy="1307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Общий алгоритм визуализации сцены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1175" y="1582559"/>
            <a:ext cx="45951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Получение информации о сцене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Выполнение преобразований и расчетов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Алгоритм Z-буфера для наблюдателя и источника света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Поиск теней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Добавление эффектов погоды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ea typeface="Times New Roman"/>
                <a:cs typeface="Calibri" panose="020F0502020204030204" pitchFamily="34" charset="0"/>
                <a:sym typeface="Times New Roman"/>
              </a:rPr>
              <a:t>Алгоритм Z-буфера</a:t>
            </a:r>
            <a:endParaRPr dirty="0"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454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 	Всем элементам буфера кадра присвоить фоновое значение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 	Инициализировать Z буфер минимальными значениями глубины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3. 	Выполнить растровую развертку каждого многоугольника сцены: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a.  Для каждого пикселя, связанного с многоугольником вычислить его       глубину z(x, y)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b.   Сравнить глубину пискселя со значением, хранимым в Z буфере.</a:t>
            </a:r>
            <a:b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Если z(x, y) &gt; zбуф(x, y), то zбуф(x,y) =z(x,y), цвет(x, y) = цветПикселя.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4. 	Отобразить результат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Генерация осадков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06425" y="1073650"/>
            <a:ext cx="7683000" cy="3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 Получение начальных данных 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 Пока не получена команда прекращения осадков: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2.1 Обновление положения частиц по заданному закону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2.2 Инициализация новых частиц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2.3 Отображение частиц на дисплее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3. Пока система частиц не пуста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3.1 Обновление положения частиц по заданному закону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3.2 Отображение частиц на дисплее</a:t>
            </a: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563</Words>
  <Application>Microsoft Office PowerPoint</Application>
  <PresentationFormat>Экран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Arial</vt:lpstr>
      <vt:lpstr>Open Sans</vt:lpstr>
      <vt:lpstr>Times New Roman</vt:lpstr>
      <vt:lpstr>Тема Office</vt:lpstr>
      <vt:lpstr>Город, погода</vt:lpstr>
      <vt:lpstr>Цель работы</vt:lpstr>
      <vt:lpstr>Формализация сцены</vt:lpstr>
      <vt:lpstr>Выбор алгоритмов</vt:lpstr>
      <vt:lpstr>Простой метод освещения</vt:lpstr>
      <vt:lpstr>Эффекты погоды</vt:lpstr>
      <vt:lpstr>Общий алгоритм визуализации сцены</vt:lpstr>
      <vt:lpstr>Алгоритм Z-буфера</vt:lpstr>
      <vt:lpstr>Генерация осадков</vt:lpstr>
      <vt:lpstr>Туман</vt:lpstr>
      <vt:lpstr>Выбор языка программирования и среды разработки</vt:lpstr>
      <vt:lpstr>Структура и состав классов</vt:lpstr>
      <vt:lpstr>Презентация PowerPoint</vt:lpstr>
      <vt:lpstr>Интерфейс программы</vt:lpstr>
      <vt:lpstr>Сцена</vt:lpstr>
      <vt:lpstr>Тени</vt:lpstr>
      <vt:lpstr>Дефекты </vt:lpstr>
      <vt:lpstr>Погода</vt:lpstr>
      <vt:lpstr>Эксперимент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Город, погода</dc:title>
  <cp:lastModifiedBy>Дмитрий Костев</cp:lastModifiedBy>
  <cp:revision>14</cp:revision>
  <dcterms:modified xsi:type="dcterms:W3CDTF">2022-01-16T22:55:52Z</dcterms:modified>
</cp:coreProperties>
</file>