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90B6-D9CC-4196-906E-027DC24E59D1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F1CF-9800-4C23-A03A-EA3736F15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65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90B6-D9CC-4196-906E-027DC24E59D1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F1CF-9800-4C23-A03A-EA3736F15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90B6-D9CC-4196-906E-027DC24E59D1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F1CF-9800-4C23-A03A-EA3736F15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45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90B6-D9CC-4196-906E-027DC24E59D1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F1CF-9800-4C23-A03A-EA3736F15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3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90B6-D9CC-4196-906E-027DC24E59D1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F1CF-9800-4C23-A03A-EA3736F15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1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90B6-D9CC-4196-906E-027DC24E59D1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F1CF-9800-4C23-A03A-EA3736F15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0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90B6-D9CC-4196-906E-027DC24E59D1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F1CF-9800-4C23-A03A-EA3736F15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01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90B6-D9CC-4196-906E-027DC24E59D1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F1CF-9800-4C23-A03A-EA3736F15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18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90B6-D9CC-4196-906E-027DC24E59D1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F1CF-9800-4C23-A03A-EA3736F15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5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90B6-D9CC-4196-906E-027DC24E59D1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F1CF-9800-4C23-A03A-EA3736F15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2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90B6-D9CC-4196-906E-027DC24E59D1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F1CF-9800-4C23-A03A-EA3736F15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90B6-D9CC-4196-906E-027DC24E59D1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F1CF-9800-4C23-A03A-EA3736F15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新生训练课程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64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199312" cy="4800643"/>
          </a:xfrm>
        </p:spPr>
        <p:txBody>
          <a:bodyPr>
            <a:normAutofit/>
          </a:bodyPr>
          <a:lstStyle/>
          <a:p>
            <a:r>
              <a:rPr lang="en-US" altLang="zh-CN" sz="2700" dirty="0" smtClean="0"/>
              <a:t>1. </a:t>
            </a:r>
            <a:r>
              <a:rPr lang="zh-CN" altLang="en-US" sz="2700" dirty="0" smtClean="0"/>
              <a:t>协作开发基础</a:t>
            </a:r>
            <a:r>
              <a:rPr lang="en-US" altLang="zh-CN" sz="2700" dirty="0" smtClean="0"/>
              <a:t>(markdown, </a:t>
            </a:r>
            <a:r>
              <a:rPr lang="en-US" altLang="zh-CN" sz="2700" dirty="0" err="1" smtClean="0"/>
              <a:t>ssh</a:t>
            </a:r>
            <a:r>
              <a:rPr lang="en-US" altLang="zh-CN" sz="2700" dirty="0" smtClean="0"/>
              <a:t>,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, </a:t>
            </a:r>
            <a:r>
              <a:rPr lang="en-US" altLang="zh-CN" sz="2700" dirty="0" err="1" smtClean="0"/>
              <a:t>env</a:t>
            </a:r>
            <a:r>
              <a:rPr lang="en-US" altLang="zh-CN" sz="2700" dirty="0" smtClean="0"/>
              <a:t>, </a:t>
            </a:r>
            <a:r>
              <a:rPr lang="en-US" altLang="zh-CN" sz="2700" dirty="0" err="1" smtClean="0"/>
              <a:t>gcc</a:t>
            </a:r>
            <a:r>
              <a:rPr lang="en-US" altLang="zh-CN" sz="2700" dirty="0" smtClean="0"/>
              <a:t>, make, </a:t>
            </a:r>
            <a:r>
              <a:rPr lang="en-US" altLang="zh-CN" sz="2700" dirty="0" err="1" smtClean="0"/>
              <a:t>ipython</a:t>
            </a:r>
            <a:r>
              <a:rPr lang="en-US" altLang="zh-CN" sz="2700" dirty="0" smtClean="0"/>
              <a:t>, </a:t>
            </a:r>
            <a:r>
              <a:rPr lang="en-US" altLang="zh-CN" sz="2700" dirty="0" err="1" smtClean="0"/>
              <a:t>jupyter</a:t>
            </a:r>
            <a:r>
              <a:rPr lang="en-US" altLang="zh-CN" sz="2700" dirty="0" smtClean="0"/>
              <a:t>)</a:t>
            </a:r>
          </a:p>
          <a:p>
            <a:r>
              <a:rPr lang="en-US" altLang="zh-CN" sz="2700" dirty="0" smtClean="0"/>
              <a:t>2. </a:t>
            </a:r>
            <a:r>
              <a:rPr lang="zh-CN" altLang="en-US" sz="2700" dirty="0" smtClean="0"/>
              <a:t>数据结构与算法：上篇</a:t>
            </a:r>
            <a:r>
              <a:rPr lang="en-US" altLang="zh-CN" sz="2700" dirty="0" smtClean="0"/>
              <a:t>(sort, hash, priority queue)</a:t>
            </a:r>
          </a:p>
          <a:p>
            <a:r>
              <a:rPr lang="en-US" altLang="zh-CN" sz="2700" dirty="0" smtClean="0"/>
              <a:t>3. </a:t>
            </a:r>
            <a:r>
              <a:rPr lang="zh-CN" altLang="en-US" sz="2700" dirty="0" smtClean="0"/>
              <a:t>数据结构与算法：下篇</a:t>
            </a:r>
            <a:r>
              <a:rPr lang="en-US" altLang="zh-CN" sz="2700" dirty="0" smtClean="0"/>
              <a:t>(</a:t>
            </a:r>
            <a:r>
              <a:rPr lang="en-US" altLang="zh-CN" sz="2700" dirty="0" err="1" smtClean="0"/>
              <a:t>dfs</a:t>
            </a:r>
            <a:r>
              <a:rPr lang="en-US" altLang="zh-CN" sz="2700" dirty="0" smtClean="0"/>
              <a:t>, </a:t>
            </a:r>
            <a:r>
              <a:rPr lang="en-US" altLang="zh-CN" sz="2700" dirty="0" err="1" smtClean="0"/>
              <a:t>bfs</a:t>
            </a:r>
            <a:r>
              <a:rPr lang="en-US" altLang="zh-CN" sz="2700" dirty="0" smtClean="0"/>
              <a:t>, </a:t>
            </a:r>
            <a:r>
              <a:rPr lang="en-US" altLang="zh-CN" sz="2700" dirty="0" err="1" smtClean="0"/>
              <a:t>dp</a:t>
            </a:r>
            <a:r>
              <a:rPr lang="en-US" altLang="zh-CN" sz="2700" dirty="0" smtClean="0"/>
              <a:t>, backtracking)</a:t>
            </a:r>
          </a:p>
          <a:p>
            <a:r>
              <a:rPr lang="en-US" altLang="zh-CN" sz="2700" dirty="0" smtClean="0"/>
              <a:t>4. </a:t>
            </a:r>
            <a:r>
              <a:rPr lang="zh-CN" altLang="en-US" sz="2700" dirty="0" smtClean="0"/>
              <a:t>最优化理论与传统机器学习</a:t>
            </a:r>
            <a:endParaRPr lang="en-US" altLang="zh-CN" sz="2700" dirty="0" smtClean="0"/>
          </a:p>
          <a:p>
            <a:r>
              <a:rPr lang="en-US" altLang="zh-CN" sz="2700" dirty="0" smtClean="0"/>
              <a:t>5. GPU</a:t>
            </a:r>
            <a:r>
              <a:rPr lang="zh-CN" altLang="en-US" sz="2700" dirty="0" smtClean="0"/>
              <a:t>计算与框架设计</a:t>
            </a:r>
            <a:r>
              <a:rPr lang="en-US" altLang="zh-CN" sz="2700" dirty="0" smtClean="0"/>
              <a:t>(</a:t>
            </a:r>
            <a:r>
              <a:rPr lang="en-US" altLang="zh-CN" sz="2700" dirty="0" err="1" smtClean="0"/>
              <a:t>pytorch</a:t>
            </a:r>
            <a:r>
              <a:rPr lang="en-US" altLang="zh-CN" sz="2700" dirty="0" smtClean="0"/>
              <a:t> </a:t>
            </a:r>
            <a:r>
              <a:rPr lang="en-US" altLang="zh-CN" sz="2700" dirty="0" err="1" smtClean="0"/>
              <a:t>autograd</a:t>
            </a:r>
            <a:r>
              <a:rPr lang="en-US" altLang="zh-CN" sz="2700" dirty="0" smtClean="0"/>
              <a:t>)</a:t>
            </a:r>
          </a:p>
          <a:p>
            <a:r>
              <a:rPr lang="en-US" altLang="zh-CN" sz="2700" dirty="0" smtClean="0"/>
              <a:t>6. </a:t>
            </a:r>
            <a:r>
              <a:rPr lang="zh-CN" altLang="en-US" sz="2700" dirty="0" smtClean="0"/>
              <a:t>深度学习与</a:t>
            </a:r>
            <a:r>
              <a:rPr lang="en-US" altLang="zh-CN" sz="2700" dirty="0" smtClean="0"/>
              <a:t>CNN</a:t>
            </a:r>
            <a:r>
              <a:rPr lang="zh-CN" altLang="en-US" sz="2700" dirty="0" smtClean="0"/>
              <a:t>、</a:t>
            </a:r>
            <a:r>
              <a:rPr lang="en-US" altLang="zh-CN" sz="2700" dirty="0" smtClean="0"/>
              <a:t>RNN</a:t>
            </a:r>
          </a:p>
          <a:p>
            <a:r>
              <a:rPr lang="en-US" altLang="zh-CN" sz="2700" dirty="0" smtClean="0"/>
              <a:t>7. </a:t>
            </a:r>
            <a:r>
              <a:rPr lang="zh-CN" altLang="en-US" sz="2700" dirty="0" smtClean="0"/>
              <a:t>强化学习与</a:t>
            </a:r>
            <a:r>
              <a:rPr lang="en-US" altLang="zh-CN" sz="2700" dirty="0" smtClean="0"/>
              <a:t>DQN</a:t>
            </a:r>
          </a:p>
          <a:p>
            <a:r>
              <a:rPr lang="en-US" altLang="zh-CN" sz="2700" dirty="0" smtClean="0"/>
              <a:t>8. </a:t>
            </a:r>
            <a:r>
              <a:rPr lang="zh-CN" altLang="en-US" sz="2700" dirty="0" smtClean="0"/>
              <a:t>并行计算</a:t>
            </a:r>
            <a:r>
              <a:rPr lang="en-US" altLang="zh-CN" sz="2700" dirty="0" smtClean="0"/>
              <a:t>(</a:t>
            </a:r>
            <a:r>
              <a:rPr lang="en-US" altLang="zh-CN" sz="2700" dirty="0" err="1" smtClean="0"/>
              <a:t>hadoop</a:t>
            </a:r>
            <a:r>
              <a:rPr lang="en-US" altLang="zh-CN" sz="2700" dirty="0" smtClean="0"/>
              <a:t>/spark</a:t>
            </a:r>
            <a:r>
              <a:rPr lang="zh-CN" altLang="en-US" sz="2700" dirty="0" smtClean="0"/>
              <a:t>类</a:t>
            </a:r>
            <a:r>
              <a:rPr lang="en-US" altLang="zh-CN" sz="2700" dirty="0" smtClean="0"/>
              <a:t>, </a:t>
            </a:r>
            <a:r>
              <a:rPr lang="en-US" altLang="zh-CN" sz="2700" dirty="0" err="1" smtClean="0"/>
              <a:t>openmp</a:t>
            </a:r>
            <a:r>
              <a:rPr lang="zh-CN" altLang="en-US" sz="2700" dirty="0" smtClean="0"/>
              <a:t>类</a:t>
            </a:r>
            <a:r>
              <a:rPr lang="en-US" altLang="zh-CN" sz="2700" dirty="0" smtClean="0"/>
              <a:t>, multiprocessing</a:t>
            </a:r>
            <a:r>
              <a:rPr lang="zh-CN" altLang="en-US" sz="2700" dirty="0" smtClean="0"/>
              <a:t>类</a:t>
            </a:r>
            <a:r>
              <a:rPr lang="en-US" altLang="zh-CN" sz="2700" dirty="0" smtClean="0"/>
              <a:t>, </a:t>
            </a:r>
            <a:r>
              <a:rPr lang="en-US" altLang="zh-CN" sz="2700" dirty="0" err="1" smtClean="0"/>
              <a:t>dask</a:t>
            </a:r>
            <a:r>
              <a:rPr lang="zh-CN" altLang="en-US" sz="2700" dirty="0" smtClean="0"/>
              <a:t>类</a:t>
            </a:r>
            <a:r>
              <a:rPr lang="en-US" altLang="zh-CN" sz="2700" dirty="0" smtClean="0"/>
              <a:t>)</a:t>
            </a:r>
          </a:p>
          <a:p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6191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课时计划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课：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</a:t>
            </a:r>
            <a:r>
              <a:rPr lang="zh-CN" altLang="en-US" dirty="0" smtClean="0"/>
              <a:t>日至</a:t>
            </a:r>
            <a:r>
              <a:rPr lang="en-US" altLang="zh-CN" dirty="0" smtClean="0"/>
              <a:t>6</a:t>
            </a:r>
            <a:r>
              <a:rPr lang="zh-CN" altLang="en-US" dirty="0" smtClean="0"/>
              <a:t>日（本周）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2~5</a:t>
            </a:r>
            <a:r>
              <a:rPr lang="zh-CN" altLang="en-US" dirty="0" smtClean="0"/>
              <a:t>课：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日至</a:t>
            </a:r>
            <a:r>
              <a:rPr lang="en-US" altLang="zh-CN" dirty="0" smtClean="0"/>
              <a:t>13</a:t>
            </a:r>
            <a:r>
              <a:rPr lang="zh-CN" altLang="en-US" dirty="0" smtClean="0"/>
              <a:t>日（下周）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6~8</a:t>
            </a:r>
            <a:r>
              <a:rPr lang="zh-CN" altLang="en-US" dirty="0" smtClean="0"/>
              <a:t>课：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日至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日（下下周）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【</a:t>
            </a:r>
            <a:r>
              <a:rPr lang="zh-CN" altLang="en-US" dirty="0" smtClean="0"/>
              <a:t>征集意见</a:t>
            </a:r>
            <a:r>
              <a:rPr lang="en-US" altLang="zh-CN" dirty="0" smtClean="0"/>
              <a:t>】1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日逸飞离开，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课程形式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知识要点重演示操作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课后作业重编程实践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【</a:t>
            </a:r>
            <a:r>
              <a:rPr lang="zh-CN" altLang="en-US" dirty="0" smtClean="0"/>
              <a:t>征集</a:t>
            </a:r>
            <a:r>
              <a:rPr lang="zh-CN" altLang="en-US" dirty="0" smtClean="0"/>
              <a:t>主讲，对照课程内容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1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课</a:t>
            </a:r>
            <a:r>
              <a:rPr lang="zh-CN" altLang="en-US" dirty="0" smtClean="0"/>
              <a:t>：协作</a:t>
            </a:r>
            <a:r>
              <a:rPr lang="zh-CN" altLang="en-US" dirty="0"/>
              <a:t>开发基础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markdown</a:t>
            </a:r>
            <a:r>
              <a:rPr lang="zh-CN" altLang="en-US" dirty="0" smtClean="0"/>
              <a:t>（演示</a:t>
            </a:r>
            <a:r>
              <a:rPr lang="en-US" altLang="zh-CN" dirty="0" err="1" smtClean="0"/>
              <a:t>vscode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shell, vim</a:t>
            </a:r>
            <a:r>
              <a:rPr lang="zh-CN" altLang="en-US" dirty="0" smtClean="0"/>
              <a:t>（演示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子系统，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登陆）</a:t>
            </a:r>
            <a:endParaRPr lang="en-US" altLang="zh-CN" dirty="0" smtClean="0"/>
          </a:p>
          <a:p>
            <a:r>
              <a:rPr lang="en-US" altLang="zh-CN" dirty="0" err="1" smtClean="0"/>
              <a:t>c++</a:t>
            </a:r>
            <a:r>
              <a:rPr lang="zh-CN" altLang="en-US" dirty="0" smtClean="0"/>
              <a:t>类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gcc</a:t>
            </a:r>
            <a:r>
              <a:rPr lang="en-US" altLang="zh-CN" dirty="0"/>
              <a:t>,</a:t>
            </a:r>
            <a:r>
              <a:rPr lang="en-US" altLang="zh-CN" dirty="0" smtClean="0"/>
              <a:t> g++, make</a:t>
            </a:r>
            <a:r>
              <a:rPr lang="zh-CN" altLang="en-US" dirty="0" smtClean="0"/>
              <a:t> （演示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编译）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类：</a:t>
            </a:r>
            <a:r>
              <a:rPr lang="en-US" altLang="zh-CN" dirty="0" err="1" smtClean="0"/>
              <a:t>ipython</a:t>
            </a:r>
            <a:r>
              <a:rPr lang="en-US" altLang="zh-CN" dirty="0"/>
              <a:t>, </a:t>
            </a:r>
            <a:r>
              <a:rPr lang="en-US" altLang="zh-CN" dirty="0" err="1" smtClean="0"/>
              <a:t>jupyter</a:t>
            </a:r>
            <a:r>
              <a:rPr lang="zh-CN" altLang="en-US" dirty="0" smtClean="0"/>
              <a:t> （演示本地和远程服务）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, add, commit, push, pull, branch, merge)</a:t>
            </a:r>
          </a:p>
        </p:txBody>
      </p:sp>
    </p:spTree>
    <p:extLst>
      <p:ext uri="{BB962C8B-B14F-4D97-AF65-F5344CB8AC3E}">
        <p14:creationId xmlns:p14="http://schemas.microsoft.com/office/powerpoint/2010/main" val="23277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8746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作业要求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分组完成：成员人数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人以上，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人以下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协作</a:t>
            </a:r>
            <a:r>
              <a:rPr lang="zh-CN" altLang="en-US" dirty="0" smtClean="0"/>
              <a:t>：使用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，每</a:t>
            </a:r>
            <a:r>
              <a:rPr lang="zh-CN" altLang="en-US" dirty="0" smtClean="0"/>
              <a:t>成员至少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pull</a:t>
            </a:r>
          </a:p>
          <a:p>
            <a:pPr lvl="1"/>
            <a:r>
              <a:rPr lang="zh-CN" altLang="en-US" dirty="0" smtClean="0"/>
              <a:t>文档先行：写代码前先提交模块设计和任务分工文档给主讲人审批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组间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：第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课前半段，阅读他组文档与代码，攻击对方代码漏洞，推选作业完成优秀的小组（可以从运行时间、扩展性、可读性等多方面论证自己小组的优劣）</a:t>
            </a:r>
            <a:endParaRPr lang="en-US" altLang="zh-CN" dirty="0" smtClean="0"/>
          </a:p>
          <a:p>
            <a:r>
              <a:rPr lang="zh-CN" altLang="en-US" dirty="0" smtClean="0"/>
              <a:t>作业内容：对</a:t>
            </a:r>
            <a:r>
              <a:rPr lang="en-US" altLang="zh-CN" smtClean="0"/>
              <a:t>N=2^30</a:t>
            </a:r>
            <a:r>
              <a:rPr lang="zh-CN" altLang="en-US" smtClean="0"/>
              <a:t>个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整数排序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种语言（至少包含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python)</a:t>
            </a:r>
          </a:p>
          <a:p>
            <a:pPr lvl="1"/>
            <a:r>
              <a:rPr lang="zh-CN" altLang="en-US" dirty="0" smtClean="0"/>
              <a:t>支持至少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种操作系统（至少包含</a:t>
            </a:r>
            <a:r>
              <a:rPr lang="en-US" altLang="zh-CN" dirty="0" smtClean="0"/>
              <a:t>Linux, windows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提供他组便与编译、运行、测试的脚本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文档说明等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分别实现数据生成、数据排序、排序验证功能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排序算法不得调用库函数（只需实现</a:t>
            </a:r>
            <a:r>
              <a:rPr lang="en-US" altLang="zh-CN" dirty="0" smtClean="0"/>
              <a:t>1</a:t>
            </a:r>
            <a:r>
              <a:rPr lang="zh-CN" altLang="en-US" dirty="0" smtClean="0"/>
              <a:t>种排序算法即可）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现场分组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截至日期：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1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454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新生训练课程</vt:lpstr>
      <vt:lpstr>课程内容</vt:lpstr>
      <vt:lpstr>日程安排</vt:lpstr>
      <vt:lpstr>第1课：协作开发基础</vt:lpstr>
      <vt:lpstr>知识要点</vt:lpstr>
      <vt:lpstr>课后作业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</dc:creator>
  <cp:lastModifiedBy>lix</cp:lastModifiedBy>
  <cp:revision>59</cp:revision>
  <dcterms:created xsi:type="dcterms:W3CDTF">2019-01-03T03:36:41Z</dcterms:created>
  <dcterms:modified xsi:type="dcterms:W3CDTF">2019-01-03T11:31:14Z</dcterms:modified>
</cp:coreProperties>
</file>