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61" r:id="rId6"/>
    <p:sldId id="262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19" autoAdjust="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10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reliability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Maintainable and extendibility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efficiency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reliability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Maintainable and extendibility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efficiency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Tobor </a:t>
            </a:r>
            <a:r>
              <a:rPr lang="en-US" sz="4400" dirty="0" err="1">
                <a:solidFill>
                  <a:schemeClr val="tx1"/>
                </a:solidFill>
              </a:rPr>
              <a:t>inc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Lukasz Dudek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RPA Project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1224580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1F596-CF3D-4C17-9FBF-C334743B4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Supporting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CD66B-6A7F-48B2-AB60-85FD17241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A Full DPD was created </a:t>
            </a:r>
          </a:p>
          <a:p>
            <a:r>
              <a:rPr lang="en-GB" sz="2000" dirty="0"/>
              <a:t>Trello Board was used to keep Track of Progress</a:t>
            </a:r>
          </a:p>
          <a:p>
            <a:r>
              <a:rPr lang="en-GB" sz="2000" dirty="0"/>
              <a:t>Risk Assessment was made for the Automation</a:t>
            </a:r>
          </a:p>
        </p:txBody>
      </p:sp>
    </p:spTree>
    <p:extLst>
      <p:ext uri="{BB962C8B-B14F-4D97-AF65-F5344CB8AC3E}">
        <p14:creationId xmlns:p14="http://schemas.microsoft.com/office/powerpoint/2010/main" val="4033118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E96B-8FC6-431E-BDF4-E1FBF5F07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Automation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905A2-1194-42CB-846E-49D3C078D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Handle User Registration, Change and Deletion Forms</a:t>
            </a:r>
          </a:p>
          <a:p>
            <a:r>
              <a:rPr lang="en-GB" sz="2000" dirty="0"/>
              <a:t>Aggregate Information from News Websites Daily on Specific Topics</a:t>
            </a:r>
          </a:p>
          <a:p>
            <a:r>
              <a:rPr lang="en-GB" sz="2000" dirty="0"/>
              <a:t>Send out A Daily Report of what the Automation has done</a:t>
            </a:r>
          </a:p>
        </p:txBody>
      </p:sp>
    </p:spTree>
    <p:extLst>
      <p:ext uri="{BB962C8B-B14F-4D97-AF65-F5344CB8AC3E}">
        <p14:creationId xmlns:p14="http://schemas.microsoft.com/office/powerpoint/2010/main" val="2039545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7297E-9A7D-4A22-A231-B2FB13566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6000" b="1" dirty="0"/>
              <a:t>Automation</a:t>
            </a:r>
          </a:p>
          <a:p>
            <a:pPr marL="0" indent="0" algn="ctr">
              <a:buNone/>
            </a:pPr>
            <a:r>
              <a:rPr lang="en-GB" sz="6000" b="1" dirty="0"/>
              <a:t>Showcase</a:t>
            </a:r>
          </a:p>
        </p:txBody>
      </p:sp>
    </p:spTree>
    <p:extLst>
      <p:ext uri="{BB962C8B-B14F-4D97-AF65-F5344CB8AC3E}">
        <p14:creationId xmlns:p14="http://schemas.microsoft.com/office/powerpoint/2010/main" val="3809484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7297E-9A7D-4A22-A231-B2FB13566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6000" b="1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211709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{79CC6D95-3804-49EA-B393-67FC21408D7C}tf78438558</Template>
  <TotalTime>0</TotalTime>
  <Words>69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Garamond</vt:lpstr>
      <vt:lpstr>SavonVTI</vt:lpstr>
      <vt:lpstr>Tobor inc</vt:lpstr>
      <vt:lpstr>RPA Project</vt:lpstr>
      <vt:lpstr>Supporting Documentation</vt:lpstr>
      <vt:lpstr>Automation Goals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2020-06-29T09:40:56Z</dcterms:created>
  <dcterms:modified xsi:type="dcterms:W3CDTF">2020-06-29T11:59:03Z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