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9E4"/>
    <a:srgbClr val="4A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E405C-D738-3A12-DD74-43E272E8A44A}" v="117" dt="2024-05-04T17:41:03.680"/>
    <p1510:client id="{6DAC9E79-1AF4-89BF-1E21-CD5182A96D11}" v="11" dt="2024-05-04T15:40:24.335"/>
    <p1510:client id="{D1AE9F4A-F983-555D-DA51-578A93CDA3EF}" v="1773" dt="2024-05-04T17:01:58.787"/>
    <p1510:client id="{D910BA20-D846-4F0A-D1AE-201F8D490E7F}" v="380" dt="2024-05-04T17:27:1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8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8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84" r:id="rId6"/>
    <p:sldLayoutId id="2147483879" r:id="rId7"/>
    <p:sldLayoutId id="2147483880" r:id="rId8"/>
    <p:sldLayoutId id="2147483881" r:id="rId9"/>
    <p:sldLayoutId id="2147483883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turkcell-operator-ismini-degistirdi-evdehayatva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turkcell-operator-ismini-degistirdi-evdehayatva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44D1-A7EE-B107-A422-F645471E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514883"/>
            <a:ext cx="4076460" cy="362621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Turkcell </a:t>
            </a:r>
            <a:r>
              <a:rPr lang="en-US" sz="4800" dirty="0" err="1">
                <a:solidFill>
                  <a:schemeClr val="bg1"/>
                </a:solidFill>
              </a:rPr>
              <a:t>zeka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gücü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yapay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zeka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maratonu</a:t>
            </a:r>
            <a:r>
              <a:rPr lang="en-US" sz="4800" dirty="0">
                <a:solidFill>
                  <a:schemeClr val="bg1"/>
                </a:solidFill>
              </a:rPr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3B73-D1DB-7002-601D-7C70B8B2C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Hasan İSTEMİHAN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0DC1F32-C615-0C89-AA62-B9EBE7D38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897" r="897"/>
          <a:stretch/>
        </p:blipFill>
        <p:spPr>
          <a:xfrm>
            <a:off x="5667579" y="10"/>
            <a:ext cx="6524421" cy="6857990"/>
          </a:xfrm>
          <a:prstGeom prst="rect">
            <a:avLst/>
          </a:prstGeom>
        </p:spPr>
      </p:pic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5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" y="93349"/>
            <a:ext cx="9988551" cy="661559"/>
          </a:xfrm>
        </p:spPr>
        <p:txBody>
          <a:bodyPr anchor="b">
            <a:noAutofit/>
          </a:bodyPr>
          <a:lstStyle/>
          <a:p>
            <a:r>
              <a:rPr lang="en-US" sz="4000">
                <a:solidFill>
                  <a:srgbClr val="6FC9E4"/>
                </a:solidFill>
              </a:rPr>
              <a:t>PROBLEM VE İHTİYACIN TANIMI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55421"/>
            <a:ext cx="8945816" cy="26546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Turkcell </a:t>
            </a:r>
            <a:r>
              <a:rPr lang="en-US" sz="2400" dirty="0" err="1"/>
              <a:t>Pasaj</a:t>
            </a:r>
            <a:r>
              <a:rPr lang="en-US" sz="2400" dirty="0"/>
              <a:t> </a:t>
            </a:r>
            <a:r>
              <a:rPr lang="en-US" sz="2400" dirty="0" err="1"/>
              <a:t>uygulaması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</a:t>
            </a:r>
            <a:r>
              <a:rPr lang="en-US" sz="2400" dirty="0" err="1"/>
              <a:t>siparişlerimiz</a:t>
            </a:r>
            <a:r>
              <a:rPr lang="en-US" sz="2400" dirty="0"/>
              <a:t> </a:t>
            </a:r>
            <a:r>
              <a:rPr lang="en-US" sz="2400" dirty="0" err="1"/>
              <a:t>hakkında</a:t>
            </a:r>
            <a:r>
              <a:rPr lang="en-US" sz="2400" dirty="0"/>
              <a:t> </a:t>
            </a:r>
            <a:r>
              <a:rPr lang="en-US" sz="2400" dirty="0" err="1"/>
              <a:t>detaylı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almak</a:t>
            </a:r>
            <a:r>
              <a:rPr lang="en-US" sz="2400" dirty="0"/>
              <a:t> 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birden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</a:t>
            </a:r>
            <a:r>
              <a:rPr lang="en-US" sz="2400" dirty="0" err="1"/>
              <a:t>adımdan</a:t>
            </a:r>
            <a:r>
              <a:rPr lang="en-US" sz="2400" dirty="0"/>
              <a:t> </a:t>
            </a:r>
            <a:r>
              <a:rPr lang="en-US" sz="2400" dirty="0" err="1"/>
              <a:t>geçmek</a:t>
            </a:r>
            <a:r>
              <a:rPr lang="en-US" sz="2400" dirty="0"/>
              <a:t> </a:t>
            </a:r>
            <a:r>
              <a:rPr lang="en-US" sz="2400" dirty="0" err="1"/>
              <a:t>zorunda</a:t>
            </a:r>
            <a:r>
              <a:rPr lang="en-US" sz="2400" dirty="0"/>
              <a:t> </a:t>
            </a:r>
            <a:r>
              <a:rPr lang="en-US" sz="2400" dirty="0" err="1"/>
              <a:t>kalıyorduk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Bu </a:t>
            </a:r>
            <a:r>
              <a:rPr lang="en-US" sz="2400" dirty="0" err="1"/>
              <a:t>adımların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ilerletilmesinin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memnuniyetini</a:t>
            </a:r>
            <a:r>
              <a:rPr lang="en-US" sz="2400" dirty="0"/>
              <a:t> </a:t>
            </a:r>
            <a:r>
              <a:rPr lang="en-US" sz="2400" dirty="0" err="1"/>
              <a:t>olumsuz</a:t>
            </a:r>
            <a:r>
              <a:rPr lang="en-US" sz="2400" dirty="0"/>
              <a:t> </a:t>
            </a:r>
            <a:r>
              <a:rPr lang="en-US" sz="2400" dirty="0" err="1"/>
              <a:t>yönde</a:t>
            </a:r>
            <a:r>
              <a:rPr lang="en-US" sz="2400" dirty="0"/>
              <a:t> </a:t>
            </a:r>
            <a:r>
              <a:rPr lang="en-US" sz="2400" dirty="0" err="1"/>
              <a:t>etkileyeceğini</a:t>
            </a:r>
            <a:r>
              <a:rPr lang="en-US" sz="2400" dirty="0"/>
              <a:t> </a:t>
            </a:r>
            <a:r>
              <a:rPr lang="en-US" sz="2400" dirty="0" err="1"/>
              <a:t>düşündüm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memnuniyetini</a:t>
            </a:r>
            <a:r>
              <a:rPr lang="en-US" sz="2400" dirty="0"/>
              <a:t> </a:t>
            </a:r>
            <a:r>
              <a:rPr lang="en-US" sz="2400" dirty="0" err="1"/>
              <a:t>düşürmemek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program </a:t>
            </a:r>
            <a:r>
              <a:rPr lang="en-US" sz="2400" dirty="0" err="1"/>
              <a:t>tasarlamaya</a:t>
            </a:r>
            <a:r>
              <a:rPr lang="en-US" sz="2400" dirty="0"/>
              <a:t> </a:t>
            </a:r>
            <a:r>
              <a:rPr lang="en-US" sz="2400" dirty="0" err="1"/>
              <a:t>karar</a:t>
            </a:r>
            <a:r>
              <a:rPr lang="en-US" sz="2400" dirty="0"/>
              <a:t> </a:t>
            </a:r>
            <a:r>
              <a:rPr lang="en-US" sz="2400" dirty="0" err="1"/>
              <a:t>verdim</a:t>
            </a:r>
            <a:r>
              <a:rPr lang="en-US" sz="2400" dirty="0"/>
              <a:t>.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Turkcell Pasaj ürün kategorisine Dijital Ürünler'i Ekledi! - TeknoTalk">
            <a:extLst>
              <a:ext uri="{FF2B5EF4-FFF2-40B4-BE49-F238E27FC236}">
                <a16:creationId xmlns:a16="http://schemas.microsoft.com/office/drawing/2014/main" id="{006D3307-0B84-E3B0-B692-13E24D2A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41" y="3830454"/>
            <a:ext cx="4844715" cy="29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" y="93349"/>
            <a:ext cx="12033919" cy="711690"/>
          </a:xfrm>
        </p:spPr>
        <p:txBody>
          <a:bodyPr anchor="b">
            <a:noAutofit/>
          </a:bodyPr>
          <a:lstStyle/>
          <a:p>
            <a:r>
              <a:rPr lang="en-US" sz="4000">
                <a:solidFill>
                  <a:srgbClr val="6FC9E4"/>
                </a:solidFill>
              </a:rPr>
              <a:t>ÇÖZÜM ÖNERİSİ VE ÇÖZÜM DETAYLARI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55421"/>
            <a:ext cx="8945816" cy="26546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Turkcell </a:t>
            </a:r>
            <a:r>
              <a:rPr lang="en-US" sz="2400" dirty="0" err="1"/>
              <a:t>Pasaj</a:t>
            </a:r>
            <a:r>
              <a:rPr lang="en-US" sz="2400" dirty="0"/>
              <a:t> </a:t>
            </a:r>
            <a:r>
              <a:rPr lang="en-US" sz="2400" dirty="0" err="1"/>
              <a:t>uygulaması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</a:t>
            </a:r>
            <a:r>
              <a:rPr lang="en-US" sz="2400" dirty="0" err="1"/>
              <a:t>siparişlerimiz</a:t>
            </a:r>
            <a:r>
              <a:rPr lang="en-US" sz="2400" dirty="0"/>
              <a:t> </a:t>
            </a:r>
            <a:r>
              <a:rPr lang="en-US" sz="2400" dirty="0" err="1"/>
              <a:t>hakkında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chatbot </a:t>
            </a:r>
            <a:r>
              <a:rPr lang="en-US" sz="2400" dirty="0" err="1"/>
              <a:t>robotu</a:t>
            </a:r>
            <a:r>
              <a:rPr lang="en-US" sz="2400" dirty="0"/>
              <a:t> </a:t>
            </a:r>
            <a:r>
              <a:rPr lang="en-US" sz="2400" dirty="0" err="1"/>
              <a:t>yapmaya</a:t>
            </a:r>
            <a:r>
              <a:rPr lang="en-US" sz="2400" dirty="0"/>
              <a:t> </a:t>
            </a:r>
            <a:r>
              <a:rPr lang="en-US" sz="2400" dirty="0" err="1"/>
              <a:t>karar</a:t>
            </a:r>
            <a:r>
              <a:rPr lang="en-US" sz="2400" dirty="0"/>
              <a:t> </a:t>
            </a:r>
            <a:r>
              <a:rPr lang="en-US" sz="2400" dirty="0" err="1"/>
              <a:t>verdim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python </a:t>
            </a:r>
            <a:r>
              <a:rPr lang="en-US" sz="2400" dirty="0" err="1"/>
              <a:t>programlama</a:t>
            </a:r>
            <a:r>
              <a:rPr lang="en-US" sz="2400" dirty="0"/>
              <a:t> </a:t>
            </a:r>
            <a:r>
              <a:rPr lang="en-US" sz="2400" dirty="0" err="1"/>
              <a:t>dilini</a:t>
            </a:r>
            <a:r>
              <a:rPr lang="en-US" sz="2400" dirty="0"/>
              <a:t> 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sonradan</a:t>
            </a:r>
            <a:r>
              <a:rPr lang="en-US" sz="2400" dirty="0"/>
              <a:t> </a:t>
            </a:r>
            <a:r>
              <a:rPr lang="en-US" sz="2400" dirty="0" err="1"/>
              <a:t>geliştirilebilecek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chatbot </a:t>
            </a:r>
            <a:r>
              <a:rPr lang="en-US" sz="2400" dirty="0" err="1"/>
              <a:t>yaptım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Bu chatbot </a:t>
            </a:r>
            <a:r>
              <a:rPr lang="en-US" sz="2400" dirty="0" err="1"/>
              <a:t>şu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 </a:t>
            </a:r>
            <a:r>
              <a:rPr lang="en-US" sz="2400" dirty="0" err="1"/>
              <a:t>koşullu</a:t>
            </a:r>
            <a:r>
              <a:rPr lang="en-US" sz="2400" dirty="0"/>
              <a:t> </a:t>
            </a:r>
            <a:r>
              <a:rPr lang="en-US" sz="2400" dirty="0" err="1"/>
              <a:t>ifadeleri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çalışsa</a:t>
            </a:r>
            <a:r>
              <a:rPr lang="en-US" sz="2400" dirty="0"/>
              <a:t> da </a:t>
            </a:r>
            <a:r>
              <a:rPr lang="en-US" sz="2400" dirty="0" err="1"/>
              <a:t>gelecekte</a:t>
            </a:r>
            <a:r>
              <a:rPr lang="en-US" sz="2400" dirty="0"/>
              <a:t> </a:t>
            </a:r>
            <a:r>
              <a:rPr lang="en-US" sz="2400" dirty="0" err="1"/>
              <a:t>yapay</a:t>
            </a:r>
            <a:r>
              <a:rPr lang="en-US" sz="2400" dirty="0"/>
              <a:t> </a:t>
            </a:r>
            <a:r>
              <a:rPr lang="en-US" sz="2400" dirty="0" err="1"/>
              <a:t>zeka</a:t>
            </a:r>
            <a:r>
              <a:rPr lang="en-US" sz="2400" dirty="0"/>
              <a:t> </a:t>
            </a:r>
            <a:r>
              <a:rPr lang="en-US" sz="2400" dirty="0" err="1"/>
              <a:t>destekli</a:t>
            </a:r>
            <a:r>
              <a:rPr lang="en-US" sz="2400" dirty="0"/>
              <a:t> </a:t>
            </a:r>
            <a:r>
              <a:rPr lang="en-US" sz="2400" dirty="0" err="1"/>
              <a:t>çalışacak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geliştirilebilir</a:t>
            </a:r>
            <a:r>
              <a:rPr lang="en-US" sz="2400" dirty="0"/>
              <a:t>.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yellow circle with blue text&#10;&#10;Açıklama otomatik olarak oluşturuldu">
            <a:extLst>
              <a:ext uri="{FF2B5EF4-FFF2-40B4-BE49-F238E27FC236}">
                <a16:creationId xmlns:a16="http://schemas.microsoft.com/office/drawing/2014/main" id="{F84E0796-A6E9-F764-5A27-BF5EA97D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9003" y="3429576"/>
            <a:ext cx="6473993" cy="36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" y="3112"/>
            <a:ext cx="11763208" cy="711690"/>
          </a:xfrm>
        </p:spPr>
        <p:txBody>
          <a:bodyPr anchor="b">
            <a:noAutofit/>
          </a:bodyPr>
          <a:lstStyle/>
          <a:p>
            <a:r>
              <a:rPr lang="en-US" sz="3200">
                <a:solidFill>
                  <a:srgbClr val="6FC9E4"/>
                </a:solidFill>
              </a:rPr>
              <a:t>PROTOTİP İÇİN YAPTIĞIMIZ ÇALIŞMA ANLATIMI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55421"/>
            <a:ext cx="8945816" cy="4469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Prototipim</a:t>
            </a:r>
            <a:r>
              <a:rPr lang="en-US" sz="2400" dirty="0"/>
              <a:t> python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dilinde</a:t>
            </a:r>
            <a:r>
              <a:rPr lang="en-US" sz="2400" dirty="0"/>
              <a:t> </a:t>
            </a:r>
            <a:r>
              <a:rPr lang="en-US" sz="2400" dirty="0" err="1"/>
              <a:t>yapılan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chetbottur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Bu chatbot </a:t>
            </a:r>
            <a:r>
              <a:rPr lang="en-US" sz="2400" dirty="0" err="1"/>
              <a:t>Turkcellin</a:t>
            </a:r>
            <a:r>
              <a:rPr lang="en-US" sz="2400" dirty="0"/>
              <a:t> </a:t>
            </a:r>
            <a:r>
              <a:rPr lang="en-US" sz="2400" dirty="0" err="1"/>
              <a:t>Pasaj</a:t>
            </a:r>
            <a:r>
              <a:rPr lang="en-US" sz="2400" dirty="0"/>
              <a:t> </a:t>
            </a:r>
            <a:r>
              <a:rPr lang="en-US" sz="2400" dirty="0" err="1"/>
              <a:t>uygulamasındaki</a:t>
            </a:r>
            <a:r>
              <a:rPr lang="en-US" sz="2400" dirty="0"/>
              <a:t> </a:t>
            </a:r>
            <a:r>
              <a:rPr lang="en-US" sz="2400" dirty="0" err="1"/>
              <a:t>siparişlerimiz</a:t>
            </a:r>
            <a:r>
              <a:rPr lang="en-US" sz="2400" dirty="0"/>
              <a:t> </a:t>
            </a:r>
            <a:r>
              <a:rPr lang="en-US" sz="2400" dirty="0" err="1"/>
              <a:t>hakkında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almamıza</a:t>
            </a:r>
            <a:r>
              <a:rPr lang="en-US" sz="2400" dirty="0"/>
              <a:t> </a:t>
            </a:r>
            <a:r>
              <a:rPr lang="en-US" sz="2400" dirty="0" err="1"/>
              <a:t>yarayan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 </a:t>
            </a:r>
            <a:r>
              <a:rPr lang="en-US" sz="2400" dirty="0" err="1"/>
              <a:t>algoritmadır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Chatbot </a:t>
            </a:r>
            <a:r>
              <a:rPr lang="en-US" sz="2400" dirty="0" err="1"/>
              <a:t>istediğimizde</a:t>
            </a:r>
            <a:r>
              <a:rPr lang="en-US" sz="2400" dirty="0"/>
              <a:t> </a:t>
            </a:r>
            <a:r>
              <a:rPr lang="en-US" sz="2400" dirty="0" err="1"/>
              <a:t>geçmiş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siparişlerimiz</a:t>
            </a:r>
            <a:r>
              <a:rPr lang="en-US" sz="2400" dirty="0"/>
              <a:t> </a:t>
            </a:r>
            <a:r>
              <a:rPr lang="en-US" sz="2400" dirty="0" err="1"/>
              <a:t>hakkında</a:t>
            </a:r>
            <a:r>
              <a:rPr lang="en-US" sz="2400" dirty="0"/>
              <a:t> </a:t>
            </a:r>
            <a:r>
              <a:rPr lang="en-US" sz="2400" dirty="0" err="1"/>
              <a:t>siparişin</a:t>
            </a:r>
            <a:r>
              <a:rPr lang="en-US" sz="2400" dirty="0"/>
              <a:t> </a:t>
            </a:r>
            <a:r>
              <a:rPr lang="en-US" sz="2400" dirty="0" err="1"/>
              <a:t>içeriğini</a:t>
            </a:r>
            <a:r>
              <a:rPr lang="en-US" sz="2400" dirty="0"/>
              <a:t>, </a:t>
            </a:r>
            <a:r>
              <a:rPr lang="en-US" sz="2400" dirty="0" err="1"/>
              <a:t>ücretini</a:t>
            </a:r>
            <a:r>
              <a:rPr lang="en-US" sz="2400" dirty="0"/>
              <a:t> ,</a:t>
            </a:r>
            <a:r>
              <a:rPr lang="en-US" sz="2400" dirty="0" err="1"/>
              <a:t>veriliş</a:t>
            </a:r>
            <a:r>
              <a:rPr lang="en-US" sz="2400" dirty="0"/>
              <a:t> </a:t>
            </a:r>
            <a:r>
              <a:rPr lang="en-US" sz="2400" dirty="0" err="1"/>
              <a:t>tarihini</a:t>
            </a:r>
            <a:r>
              <a:rPr lang="en-US" sz="2400" dirty="0"/>
              <a:t>, </a:t>
            </a:r>
            <a:r>
              <a:rPr lang="en-US" sz="2400" dirty="0" err="1"/>
              <a:t>kargo</a:t>
            </a:r>
            <a:r>
              <a:rPr lang="en-US" sz="2400" dirty="0"/>
              <a:t> </a:t>
            </a:r>
            <a:r>
              <a:rPr lang="en-US" sz="2400" dirty="0" err="1"/>
              <a:t>şirketinin</a:t>
            </a:r>
            <a:r>
              <a:rPr lang="en-US" sz="2400" dirty="0"/>
              <a:t> </a:t>
            </a:r>
            <a:r>
              <a:rPr lang="en-US" sz="2400" dirty="0" err="1"/>
              <a:t>adını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eğer</a:t>
            </a:r>
            <a:r>
              <a:rPr lang="en-US" sz="2400" dirty="0"/>
              <a:t> 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edilmişe</a:t>
            </a:r>
            <a:r>
              <a:rPr lang="en-US" sz="2400" dirty="0"/>
              <a:t> 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edilme</a:t>
            </a:r>
            <a:r>
              <a:rPr lang="en-US" sz="2400" dirty="0"/>
              <a:t> </a:t>
            </a:r>
            <a:r>
              <a:rPr lang="en-US" sz="2400" dirty="0" err="1"/>
              <a:t>tarihini</a:t>
            </a:r>
            <a:r>
              <a:rPr lang="en-US" sz="2400" dirty="0"/>
              <a:t> 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edilmemiş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tahmini</a:t>
            </a:r>
            <a:r>
              <a:rPr lang="en-US" sz="2400" dirty="0"/>
              <a:t> 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edilme</a:t>
            </a:r>
            <a:r>
              <a:rPr lang="en-US" sz="2400" dirty="0"/>
              <a:t> </a:t>
            </a:r>
            <a:r>
              <a:rPr lang="en-US" sz="2400" dirty="0" err="1"/>
              <a:t>tarihini</a:t>
            </a:r>
            <a:r>
              <a:rPr lang="en-US" sz="2400" dirty="0"/>
              <a:t> </a:t>
            </a:r>
            <a:r>
              <a:rPr lang="en-US" sz="2400" dirty="0" err="1"/>
              <a:t>kullanıcının</a:t>
            </a:r>
            <a:r>
              <a:rPr lang="en-US" sz="2400" dirty="0"/>
              <a:t> </a:t>
            </a:r>
            <a:r>
              <a:rPr lang="en-US" sz="2400" dirty="0" err="1"/>
              <a:t>isteğine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kullanıcıya</a:t>
            </a:r>
            <a:r>
              <a:rPr lang="en-US" sz="2400" dirty="0"/>
              <a:t> </a:t>
            </a:r>
            <a:r>
              <a:rPr lang="en-US" sz="2400" dirty="0" err="1"/>
              <a:t>aktarmaktadır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Kullanıma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aktardığı</a:t>
            </a:r>
            <a:r>
              <a:rPr lang="en-US" sz="2400" dirty="0"/>
              <a:t> </a:t>
            </a:r>
            <a:r>
              <a:rPr lang="en-US" sz="2400" dirty="0" err="1"/>
              <a:t>bilgiler</a:t>
            </a:r>
            <a:r>
              <a:rPr lang="en-US" sz="2400" dirty="0"/>
              <a:t> </a:t>
            </a:r>
            <a:r>
              <a:rPr lang="en-US" sz="2400" dirty="0" err="1"/>
              <a:t>arttırılabilir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da </a:t>
            </a:r>
            <a:r>
              <a:rPr lang="en-US" sz="2400" dirty="0" err="1"/>
              <a:t>değiştirilebilir</a:t>
            </a:r>
            <a:r>
              <a:rPr lang="en-US" sz="2400" dirty="0"/>
              <a:t>.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1" y="3112"/>
            <a:ext cx="11763208" cy="711690"/>
          </a:xfrm>
        </p:spPr>
        <p:txBody>
          <a:bodyPr anchor="b">
            <a:noAutofit/>
          </a:bodyPr>
          <a:lstStyle/>
          <a:p>
            <a:r>
              <a:rPr lang="en-US" sz="3600">
                <a:solidFill>
                  <a:srgbClr val="6FC9E4"/>
                </a:solidFill>
              </a:rPr>
              <a:t>PROTOTİP İÇİN YAPTIĞIMIZ ÇALIŞMA ANLATIMI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55421"/>
            <a:ext cx="8945816" cy="4469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Chatbot </a:t>
            </a:r>
            <a:r>
              <a:rPr lang="en-US" sz="2400" dirty="0" err="1"/>
              <a:t>bilgileri</a:t>
            </a:r>
            <a:r>
              <a:rPr lang="en-US" sz="2400" dirty="0"/>
              <a:t> </a:t>
            </a:r>
            <a:r>
              <a:rPr lang="en-US" sz="2400" dirty="0" err="1"/>
              <a:t>şu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kadlamadaki</a:t>
            </a:r>
            <a:r>
              <a:rPr lang="en-US" sz="2400" dirty="0"/>
              <a:t> </a:t>
            </a:r>
            <a:r>
              <a:rPr lang="en-US" sz="2400" dirty="0" err="1"/>
              <a:t>koşullu</a:t>
            </a:r>
            <a:r>
              <a:rPr lang="en-US" sz="2400" dirty="0"/>
              <a:t> </a:t>
            </a:r>
            <a:r>
              <a:rPr lang="en-US" sz="2400" dirty="0" err="1"/>
              <a:t>kodlar</a:t>
            </a:r>
            <a:r>
              <a:rPr lang="en-US" sz="2400" dirty="0"/>
              <a:t> </a:t>
            </a:r>
            <a:r>
              <a:rPr lang="en-US" sz="2400" dirty="0" err="1"/>
              <a:t>aracılığı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veriyor</a:t>
            </a:r>
            <a:r>
              <a:rPr lang="en-US" sz="2400" dirty="0"/>
              <a:t> </a:t>
            </a:r>
            <a:r>
              <a:rPr lang="en-US" sz="2400" dirty="0" err="1"/>
              <a:t>olsa</a:t>
            </a:r>
            <a:r>
              <a:rPr lang="en-US" sz="2400" dirty="0"/>
              <a:t> da </a:t>
            </a:r>
            <a:r>
              <a:rPr lang="en-US" sz="2400" dirty="0" err="1"/>
              <a:t>prototipin</a:t>
            </a:r>
            <a:r>
              <a:rPr lang="en-US" sz="2400" dirty="0"/>
              <a:t> </a:t>
            </a:r>
            <a:r>
              <a:rPr lang="en-US" sz="2400" dirty="0" err="1"/>
              <a:t>kullanıma</a:t>
            </a:r>
            <a:r>
              <a:rPr lang="en-US" sz="2400" dirty="0"/>
              <a:t> </a:t>
            </a:r>
            <a:r>
              <a:rPr lang="en-US" sz="2400" dirty="0" err="1"/>
              <a:t>geçmesi</a:t>
            </a:r>
            <a:r>
              <a:rPr lang="en-US" sz="2400" dirty="0"/>
              <a:t> </a:t>
            </a:r>
            <a:r>
              <a:rPr lang="en-US" sz="2400" dirty="0" err="1"/>
              <a:t>durumunda</a:t>
            </a:r>
            <a:r>
              <a:rPr lang="en-US" sz="2400" dirty="0"/>
              <a:t> </a:t>
            </a:r>
            <a:r>
              <a:rPr lang="en-US" sz="2400" dirty="0" err="1"/>
              <a:t>yapay</a:t>
            </a:r>
            <a:r>
              <a:rPr lang="en-US" sz="2400" dirty="0"/>
              <a:t> </a:t>
            </a:r>
            <a:r>
              <a:rPr lang="en-US" sz="2400" dirty="0" err="1"/>
              <a:t>zeka</a:t>
            </a:r>
            <a:r>
              <a:rPr lang="en-US" sz="2400" dirty="0"/>
              <a:t> 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çalışacak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 </a:t>
            </a:r>
            <a:r>
              <a:rPr lang="en-US" sz="2400" dirty="0" err="1"/>
              <a:t>yapılabilir</a:t>
            </a:r>
            <a:r>
              <a:rPr lang="en-US" sz="2400" dirty="0"/>
              <a:t> </a:t>
            </a:r>
            <a:r>
              <a:rPr lang="en-US" sz="2400" dirty="0" err="1"/>
              <a:t>ayrıca</a:t>
            </a:r>
            <a:r>
              <a:rPr lang="en-US" sz="2400" dirty="0"/>
              <a:t> Turkcell </a:t>
            </a:r>
            <a:r>
              <a:rPr lang="en-US" sz="2400" dirty="0" err="1"/>
              <a:t>asistan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de </a:t>
            </a:r>
            <a:r>
              <a:rPr lang="en-US" sz="2400" dirty="0" err="1"/>
              <a:t>entegre</a:t>
            </a:r>
            <a:r>
              <a:rPr lang="en-US" sz="2400" dirty="0"/>
              <a:t> </a:t>
            </a:r>
            <a:r>
              <a:rPr lang="en-US" sz="2400" dirty="0" err="1"/>
              <a:t>edilebilir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Daha </a:t>
            </a:r>
            <a:r>
              <a:rPr lang="en-US" sz="2400" dirty="0" err="1"/>
              <a:t>prototip</a:t>
            </a:r>
            <a:r>
              <a:rPr lang="en-US" sz="2400" dirty="0"/>
              <a:t> </a:t>
            </a:r>
            <a:r>
              <a:rPr lang="en-US" sz="2400" dirty="0" err="1"/>
              <a:t>aşamasında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sipariş</a:t>
            </a:r>
            <a:r>
              <a:rPr lang="en-US" sz="2400" dirty="0"/>
              <a:t> </a:t>
            </a:r>
            <a:r>
              <a:rPr lang="en-US" sz="2400" dirty="0" err="1"/>
              <a:t>geçmişi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siparişleri</a:t>
            </a:r>
            <a:r>
              <a:rPr lang="en-US" sz="2400" dirty="0"/>
              <a:t> biz </a:t>
            </a:r>
            <a:r>
              <a:rPr lang="en-US" sz="2400" dirty="0" err="1"/>
              <a:t>kendimiz</a:t>
            </a:r>
            <a:r>
              <a:rPr lang="en-US" sz="2400" dirty="0"/>
              <a:t> </a:t>
            </a:r>
            <a:r>
              <a:rPr lang="en-US" sz="2400" dirty="0" err="1"/>
              <a:t>oluşturduk</a:t>
            </a:r>
            <a:r>
              <a:rPr lang="en-US" sz="2400" dirty="0"/>
              <a:t> ama </a:t>
            </a:r>
            <a:r>
              <a:rPr lang="en-US" sz="2400" dirty="0" err="1"/>
              <a:t>bu</a:t>
            </a:r>
            <a:r>
              <a:rPr lang="en-US" sz="2400" dirty="0"/>
              <a:t> </a:t>
            </a:r>
            <a:r>
              <a:rPr lang="en-US" sz="2400" dirty="0" err="1"/>
              <a:t>prototipin</a:t>
            </a:r>
            <a:r>
              <a:rPr lang="en-US" sz="2400" dirty="0"/>
              <a:t>  </a:t>
            </a:r>
            <a:r>
              <a:rPr lang="en-US" sz="2400" dirty="0" err="1"/>
              <a:t>Pasaj</a:t>
            </a:r>
            <a:r>
              <a:rPr lang="en-US" sz="2400" dirty="0"/>
              <a:t> </a:t>
            </a:r>
            <a:r>
              <a:rPr lang="en-US" sz="2400" dirty="0" err="1"/>
              <a:t>uygulamasına</a:t>
            </a:r>
            <a:r>
              <a:rPr lang="en-US" sz="2400" dirty="0"/>
              <a:t> </a:t>
            </a:r>
            <a:r>
              <a:rPr lang="en-US" sz="2400" dirty="0" err="1"/>
              <a:t>eklenme</a:t>
            </a:r>
            <a:r>
              <a:rPr lang="en-US" sz="2400" dirty="0"/>
              <a:t> </a:t>
            </a:r>
            <a:r>
              <a:rPr lang="en-US" sz="2400" dirty="0" err="1"/>
              <a:t>olasılığında</a:t>
            </a:r>
            <a:r>
              <a:rPr lang="en-US" sz="2400" dirty="0"/>
              <a:t> </a:t>
            </a:r>
            <a:r>
              <a:rPr lang="en-US" sz="2400" dirty="0" err="1"/>
              <a:t>bilgiler</a:t>
            </a:r>
            <a:r>
              <a:rPr lang="en-US" sz="2400" dirty="0"/>
              <a:t> </a:t>
            </a:r>
            <a:r>
              <a:rPr lang="en-US" sz="2400" dirty="0" err="1"/>
              <a:t>kullanıcının</a:t>
            </a:r>
            <a:r>
              <a:rPr lang="en-US" sz="2400" dirty="0"/>
              <a:t> </a:t>
            </a:r>
            <a:r>
              <a:rPr lang="en-US" sz="2400" dirty="0" err="1"/>
              <a:t>aldığı</a:t>
            </a:r>
            <a:r>
              <a:rPr lang="en-US" sz="2400" dirty="0"/>
              <a:t> </a:t>
            </a:r>
            <a:r>
              <a:rPr lang="en-US" sz="2400" dirty="0" err="1"/>
              <a:t>ürün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bilgler</a:t>
            </a:r>
            <a:r>
              <a:rPr lang="en-US" sz="2400" dirty="0"/>
              <a:t> </a:t>
            </a:r>
            <a:r>
              <a:rPr lang="en-US" sz="2400" dirty="0" err="1"/>
              <a:t>kullanıcı</a:t>
            </a:r>
            <a:r>
              <a:rPr lang="en-US" sz="2400" dirty="0"/>
              <a:t> </a:t>
            </a:r>
            <a:r>
              <a:rPr lang="en-US" sz="2400" dirty="0" err="1"/>
              <a:t>profilinde</a:t>
            </a:r>
            <a:r>
              <a:rPr lang="en-US" sz="2400" dirty="0"/>
              <a:t> </a:t>
            </a:r>
            <a:r>
              <a:rPr lang="en-US" sz="2400" dirty="0" err="1"/>
              <a:t>kaydoucak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tarihi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bilgileri</a:t>
            </a:r>
            <a:r>
              <a:rPr lang="en-US" sz="2400" dirty="0"/>
              <a:t> de </a:t>
            </a:r>
            <a:r>
              <a:rPr lang="en-US" sz="2400" dirty="0" err="1"/>
              <a:t>yapay</a:t>
            </a:r>
            <a:r>
              <a:rPr lang="en-US" sz="2400" dirty="0"/>
              <a:t> </a:t>
            </a:r>
            <a:r>
              <a:rPr lang="en-US" sz="2400" dirty="0" err="1"/>
              <a:t>zeka</a:t>
            </a:r>
            <a:r>
              <a:rPr lang="en-US" sz="2400" dirty="0"/>
              <a:t> </a:t>
            </a:r>
            <a:r>
              <a:rPr lang="en-US" sz="2400" dirty="0" err="1"/>
              <a:t>tatil</a:t>
            </a:r>
            <a:r>
              <a:rPr lang="en-US" sz="2400" dirty="0"/>
              <a:t> </a:t>
            </a:r>
            <a:r>
              <a:rPr lang="en-US" sz="2400" dirty="0" err="1"/>
              <a:t>günlerini</a:t>
            </a:r>
            <a:r>
              <a:rPr lang="en-US" sz="2400" dirty="0"/>
              <a:t> </a:t>
            </a:r>
            <a:r>
              <a:rPr lang="en-US" sz="2400" dirty="0" err="1"/>
              <a:t>teslimat</a:t>
            </a:r>
            <a:r>
              <a:rPr lang="en-US" sz="2400" dirty="0"/>
              <a:t> </a:t>
            </a:r>
            <a:r>
              <a:rPr lang="en-US" sz="2400" dirty="0" err="1"/>
              <a:t>adresi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 </a:t>
            </a:r>
            <a:r>
              <a:rPr lang="en-US" sz="2400" dirty="0" err="1"/>
              <a:t>verileri</a:t>
            </a:r>
            <a:r>
              <a:rPr lang="en-US" sz="2400" dirty="0"/>
              <a:t> </a:t>
            </a:r>
            <a:r>
              <a:rPr lang="en-US" sz="2400" dirty="0" err="1"/>
              <a:t>hesaplayarak</a:t>
            </a:r>
            <a:r>
              <a:rPr lang="en-US" sz="2400" dirty="0"/>
              <a:t> </a:t>
            </a:r>
            <a:r>
              <a:rPr lang="en-US" sz="2400" dirty="0" err="1"/>
              <a:t>tahmini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 </a:t>
            </a:r>
            <a:r>
              <a:rPr lang="en-US" sz="2400" dirty="0" err="1"/>
              <a:t>teslim</a:t>
            </a:r>
            <a:r>
              <a:rPr lang="en-US" sz="2400" dirty="0"/>
              <a:t> </a:t>
            </a:r>
            <a:r>
              <a:rPr lang="en-US" sz="2400" dirty="0" err="1"/>
              <a:t>tarihi</a:t>
            </a:r>
            <a:r>
              <a:rPr lang="en-US" sz="2400" dirty="0"/>
              <a:t> </a:t>
            </a:r>
            <a:r>
              <a:rPr lang="en-US" sz="2400" dirty="0" err="1"/>
              <a:t>oluşturacaktır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" y="3112"/>
            <a:ext cx="11763208" cy="711690"/>
          </a:xfrm>
        </p:spPr>
        <p:txBody>
          <a:bodyPr anchor="b">
            <a:noAutofit/>
          </a:bodyPr>
          <a:lstStyle/>
          <a:p>
            <a:r>
              <a:rPr lang="en-US" sz="3600">
                <a:solidFill>
                  <a:srgbClr val="6FC9E4"/>
                </a:solidFill>
              </a:rPr>
              <a:t>PROTOTİP İÇİN YAPTIĞIMIZ ÇALIŞMA ANLATIMI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65447"/>
            <a:ext cx="8945816" cy="26245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Prototipi</a:t>
            </a:r>
            <a:r>
              <a:rPr lang="en-US" sz="2400" dirty="0"/>
              <a:t> </a:t>
            </a:r>
            <a:r>
              <a:rPr lang="en-US" sz="2400" dirty="0" err="1"/>
              <a:t>geliştirirken</a:t>
            </a:r>
            <a:r>
              <a:rPr lang="en-US" sz="2400" dirty="0"/>
              <a:t> </a:t>
            </a:r>
            <a:r>
              <a:rPr lang="en-US" sz="2400" dirty="0" err="1"/>
              <a:t>chetbotun</a:t>
            </a:r>
            <a:r>
              <a:rPr lang="en-US" sz="2400" dirty="0"/>
              <a:t> </a:t>
            </a:r>
            <a:r>
              <a:rPr lang="en-US" sz="2400" dirty="0" err="1"/>
              <a:t>satıcı</a:t>
            </a:r>
            <a:r>
              <a:rPr lang="en-US" sz="2400" dirty="0"/>
              <a:t> </a:t>
            </a:r>
            <a:r>
              <a:rPr lang="en-US" sz="2400" dirty="0" err="1"/>
              <a:t>hakkında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önceki</a:t>
            </a:r>
            <a:r>
              <a:rPr lang="en-US" sz="2400" dirty="0"/>
              <a:t> </a:t>
            </a:r>
            <a:r>
              <a:rPr lang="en-US" sz="2400" dirty="0" err="1"/>
              <a:t>siparişlerini</a:t>
            </a:r>
            <a:r>
              <a:rPr lang="en-US" sz="2400" dirty="0"/>
              <a:t> </a:t>
            </a:r>
            <a:r>
              <a:rPr lang="en-US" sz="2400" dirty="0" err="1"/>
              <a:t>analiz</a:t>
            </a:r>
            <a:r>
              <a:rPr lang="en-US" sz="2400" dirty="0"/>
              <a:t> </a:t>
            </a:r>
            <a:r>
              <a:rPr lang="en-US" sz="2400" dirty="0" err="1"/>
              <a:t>ederek</a:t>
            </a:r>
            <a:r>
              <a:rPr lang="en-US" sz="2400" dirty="0"/>
              <a:t> </a:t>
            </a:r>
            <a:r>
              <a:rPr lang="en-US" sz="2400" dirty="0" err="1"/>
              <a:t>satıcını</a:t>
            </a:r>
            <a:r>
              <a:rPr lang="en-US" sz="2400" dirty="0"/>
              <a:t> </a:t>
            </a:r>
            <a:r>
              <a:rPr lang="en-US" sz="2400" dirty="0" err="1"/>
              <a:t>ürünü</a:t>
            </a:r>
            <a:r>
              <a:rPr lang="en-US" sz="2400" dirty="0"/>
              <a:t> </a:t>
            </a:r>
            <a:r>
              <a:rPr lang="en-US" sz="2400" dirty="0" err="1"/>
              <a:t>eksik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da </a:t>
            </a:r>
            <a:r>
              <a:rPr lang="en-US" sz="2400" dirty="0" err="1"/>
              <a:t>farkılı</a:t>
            </a:r>
            <a:r>
              <a:rPr lang="en-US" sz="2400" dirty="0"/>
              <a:t> </a:t>
            </a:r>
            <a:r>
              <a:rPr lang="en-US" sz="2400" dirty="0" err="1"/>
              <a:t>gönderme</a:t>
            </a:r>
            <a:r>
              <a:rPr lang="en-US" sz="2400" dirty="0"/>
              <a:t> </a:t>
            </a:r>
            <a:r>
              <a:rPr lang="en-US" sz="2400" dirty="0" err="1"/>
              <a:t>ihtimalini</a:t>
            </a:r>
            <a:r>
              <a:rPr lang="en-US" sz="2400" dirty="0"/>
              <a:t> </a:t>
            </a:r>
            <a:r>
              <a:rPr lang="en-US" sz="2400" dirty="0" err="1"/>
              <a:t>müşterinin</a:t>
            </a:r>
            <a:r>
              <a:rPr lang="en-US" sz="2400" dirty="0"/>
              <a:t> </a:t>
            </a:r>
            <a:r>
              <a:rPr lang="en-US" sz="2400" dirty="0" err="1"/>
              <a:t>satıcıya</a:t>
            </a:r>
            <a:r>
              <a:rPr lang="en-US" sz="2400" dirty="0"/>
              <a:t> </a:t>
            </a:r>
            <a:r>
              <a:rPr lang="en-US" sz="2400" dirty="0" err="1"/>
              <a:t>güvenmesini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da </a:t>
            </a:r>
            <a:r>
              <a:rPr lang="en-US" sz="2400" dirty="0" err="1"/>
              <a:t>ürünü</a:t>
            </a:r>
            <a:r>
              <a:rPr lang="en-US" sz="2400" dirty="0"/>
              <a:t> </a:t>
            </a:r>
            <a:r>
              <a:rPr lang="en-US" sz="2400" dirty="0" err="1"/>
              <a:t>satın</a:t>
            </a:r>
            <a:r>
              <a:rPr lang="en-US" sz="2400" dirty="0"/>
              <a:t> </a:t>
            </a:r>
            <a:r>
              <a:rPr lang="en-US" sz="2400" dirty="0" err="1"/>
              <a:t>alıp</a:t>
            </a:r>
            <a:r>
              <a:rPr lang="en-US" sz="2400" dirty="0"/>
              <a:t> </a:t>
            </a:r>
            <a:r>
              <a:rPr lang="en-US" sz="2400" dirty="0" err="1"/>
              <a:t>dolandırılmasını</a:t>
            </a:r>
            <a:r>
              <a:rPr lang="en-US" sz="2400" dirty="0"/>
              <a:t> </a:t>
            </a:r>
            <a:r>
              <a:rPr lang="en-US" sz="2400" dirty="0" err="1"/>
              <a:t>engelliyerek</a:t>
            </a:r>
            <a:r>
              <a:rPr lang="en-US" sz="2400" dirty="0"/>
              <a:t> </a:t>
            </a:r>
            <a:r>
              <a:rPr lang="en-US" sz="2400" dirty="0" err="1"/>
              <a:t>müşteriyi</a:t>
            </a:r>
            <a:r>
              <a:rPr lang="en-US" sz="2400" dirty="0"/>
              <a:t> </a:t>
            </a:r>
            <a:r>
              <a:rPr lang="en-US" sz="2400" dirty="0" err="1"/>
              <a:t>memnun</a:t>
            </a:r>
            <a:r>
              <a:rPr lang="en-US" sz="2400" dirty="0"/>
              <a:t> </a:t>
            </a:r>
            <a:r>
              <a:rPr lang="en-US" sz="2400" dirty="0" err="1"/>
              <a:t>edecek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yapay</a:t>
            </a:r>
            <a:r>
              <a:rPr lang="en-US" sz="2400" dirty="0"/>
              <a:t> </a:t>
            </a:r>
            <a:r>
              <a:rPr lang="en-US" sz="2400" dirty="0" err="1"/>
              <a:t>zeka</a:t>
            </a:r>
            <a:r>
              <a:rPr lang="en-US" sz="2400" dirty="0"/>
              <a:t> </a:t>
            </a:r>
            <a:r>
              <a:rPr lang="en-US" sz="2400" dirty="0" err="1"/>
              <a:t>yapmayı</a:t>
            </a:r>
            <a:r>
              <a:rPr lang="en-US" sz="2400" dirty="0"/>
              <a:t> </a:t>
            </a:r>
            <a:r>
              <a:rPr lang="en-US" sz="2400" dirty="0" err="1"/>
              <a:t>düşündüm</a:t>
            </a:r>
            <a:r>
              <a:rPr lang="en-US" sz="2400" dirty="0"/>
              <a:t> </a:t>
            </a:r>
            <a:r>
              <a:rPr lang="en-US" sz="2400" dirty="0" err="1"/>
              <a:t>ancak</a:t>
            </a:r>
            <a:r>
              <a:rPr lang="en-US" sz="2400" dirty="0"/>
              <a:t> </a:t>
            </a:r>
            <a:r>
              <a:rPr lang="en-US" sz="2400" dirty="0" err="1"/>
              <a:t>bunun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zamanım</a:t>
            </a:r>
            <a:r>
              <a:rPr lang="en-US" sz="2400" dirty="0"/>
              <a:t> </a:t>
            </a:r>
            <a:r>
              <a:rPr lang="en-US" sz="2400" dirty="0" err="1"/>
              <a:t>yetmedi</a:t>
            </a:r>
            <a:r>
              <a:rPr lang="en-US" sz="2400" dirty="0"/>
              <a:t>.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" y="3112"/>
            <a:ext cx="11763208" cy="711690"/>
          </a:xfrm>
        </p:spPr>
        <p:txBody>
          <a:bodyPr anchor="b">
            <a:noAutofit/>
          </a:bodyPr>
          <a:lstStyle/>
          <a:p>
            <a:r>
              <a:rPr lang="en-US" sz="3600">
                <a:solidFill>
                  <a:srgbClr val="6FC9E4"/>
                </a:solidFill>
              </a:rPr>
              <a:t>HAZIRLAYAN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65447"/>
            <a:ext cx="8945816" cy="26245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Hasan İSTEMİHAN</a:t>
            </a:r>
          </a:p>
          <a:p>
            <a:pPr marL="0" indent="0">
              <a:buNone/>
            </a:pPr>
            <a:r>
              <a:rPr lang="en-US" dirty="0"/>
              <a:t>Hüseyin Celal </a:t>
            </a:r>
            <a:r>
              <a:rPr lang="en-US" dirty="0" err="1"/>
              <a:t>Yardımcı</a:t>
            </a:r>
            <a:r>
              <a:rPr lang="en-US" dirty="0"/>
              <a:t> Fen </a:t>
            </a:r>
            <a:r>
              <a:rPr lang="en-US" dirty="0" err="1"/>
              <a:t>Lisesi</a:t>
            </a:r>
            <a:r>
              <a:rPr lang="en-US" dirty="0"/>
              <a:t> 9.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okuyorum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Ağrı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sanat</a:t>
            </a:r>
            <a:r>
              <a:rPr lang="en-US" dirty="0"/>
              <a:t> </a:t>
            </a:r>
            <a:r>
              <a:rPr lang="en-US" dirty="0" err="1"/>
              <a:t>merkezinde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görüyorum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Yarışmaya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başıma</a:t>
            </a:r>
            <a:r>
              <a:rPr lang="en-US" dirty="0"/>
              <a:t> </a:t>
            </a:r>
            <a:r>
              <a:rPr lang="en-US" dirty="0" err="1"/>
              <a:t>katılıyorum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C0A-80F4-CD37-F11B-C636A6C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" y="3112"/>
            <a:ext cx="11763208" cy="711690"/>
          </a:xfrm>
        </p:spPr>
        <p:txBody>
          <a:bodyPr anchor="b">
            <a:noAutofit/>
          </a:bodyPr>
          <a:lstStyle/>
          <a:p>
            <a:r>
              <a:rPr lang="en-US" sz="3600">
                <a:solidFill>
                  <a:srgbClr val="6FC9E4"/>
                </a:solidFill>
              </a:rPr>
              <a:t>ÖZET SAYFA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78B4-CE21-0474-8231-12A872D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265447"/>
            <a:ext cx="9246605" cy="46298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Yarışmaya</a:t>
            </a:r>
            <a:r>
              <a:rPr lang="en-US" dirty="0"/>
              <a:t> </a:t>
            </a:r>
            <a:r>
              <a:rPr lang="en-US" dirty="0" err="1"/>
              <a:t>pasaj</a:t>
            </a:r>
            <a:r>
              <a:rPr lang="en-US" dirty="0"/>
              <a:t> </a:t>
            </a:r>
            <a:r>
              <a:rPr lang="en-US" dirty="0" err="1"/>
              <a:t>uygulamasına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tasarlayarak</a:t>
            </a:r>
            <a:r>
              <a:rPr lang="en-US" dirty="0"/>
              <a:t> </a:t>
            </a:r>
            <a:r>
              <a:rPr lang="en-US" dirty="0" err="1"/>
              <a:t>katıldım</a:t>
            </a:r>
            <a:r>
              <a:rPr lang="en-US" dirty="0"/>
              <a:t>, </a:t>
            </a:r>
            <a:r>
              <a:rPr lang="en-US" dirty="0" err="1"/>
              <a:t>pasaj</a:t>
            </a:r>
            <a:r>
              <a:rPr lang="en-US" dirty="0"/>
              <a:t> </a:t>
            </a:r>
            <a:r>
              <a:rPr lang="en-US" dirty="0" err="1"/>
              <a:t>uygulamasında</a:t>
            </a:r>
            <a:r>
              <a:rPr lang="en-US" dirty="0"/>
              <a:t> </a:t>
            </a:r>
            <a:r>
              <a:rPr lang="en-US" dirty="0" err="1"/>
              <a:t>müşteinin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  </a:t>
            </a:r>
            <a:r>
              <a:rPr lang="en-US" dirty="0" err="1"/>
              <a:t>siparişleri</a:t>
            </a:r>
            <a:r>
              <a:rPr lang="en-US" dirty="0"/>
              <a:t> 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chatbot </a:t>
            </a:r>
            <a:r>
              <a:rPr lang="en-US" dirty="0" err="1"/>
              <a:t>uygulamasını</a:t>
            </a:r>
            <a:r>
              <a:rPr lang="en-US" dirty="0"/>
              <a:t> python </a:t>
            </a:r>
            <a:r>
              <a:rPr lang="en-US" dirty="0" err="1"/>
              <a:t>dilini</a:t>
            </a:r>
            <a:r>
              <a:rPr lang="en-US" dirty="0"/>
              <a:t> 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tasarladım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yellow circle with blue text&#10;&#10;Açıklama otomatik olarak oluşturuldu">
            <a:extLst>
              <a:ext uri="{FF2B5EF4-FFF2-40B4-BE49-F238E27FC236}">
                <a16:creationId xmlns:a16="http://schemas.microsoft.com/office/drawing/2014/main" id="{84C3A04B-9B3C-52CE-C265-9D20DAFE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0056" y="3579970"/>
            <a:ext cx="5671888" cy="31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50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Light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GradientVTI</vt:lpstr>
      <vt:lpstr>Turkcell zeka gücü yapay zeka maratonu hackathon</vt:lpstr>
      <vt:lpstr>PROBLEM VE İHTİYACIN TANIMI</vt:lpstr>
      <vt:lpstr>ÇÖZÜM ÖNERİSİ VE ÇÖZÜM DETAYLARI</vt:lpstr>
      <vt:lpstr>PROTOTİP İÇİN YAPTIĞIMIZ ÇALIŞMA ANLATIMI</vt:lpstr>
      <vt:lpstr>PROTOTİP İÇİN YAPTIĞIMIZ ÇALIŞMA ANLATIMI</vt:lpstr>
      <vt:lpstr>PROTOTİP İÇİN YAPTIĞIMIZ ÇALIŞMA ANLATIMI</vt:lpstr>
      <vt:lpstr>HAZIRLAYAN</vt:lpstr>
      <vt:lpstr>ÖZET SAYFA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48</cp:revision>
  <dcterms:created xsi:type="dcterms:W3CDTF">2024-05-04T15:31:57Z</dcterms:created>
  <dcterms:modified xsi:type="dcterms:W3CDTF">2024-05-04T17:42:00Z</dcterms:modified>
</cp:coreProperties>
</file>