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9"/>
    <p:restoredTop sz="86409"/>
  </p:normalViewPr>
  <p:slideViewPr>
    <p:cSldViewPr snapToGrid="0" snapToObjects="1">
      <p:cViewPr>
        <p:scale>
          <a:sx n="75" d="100"/>
          <a:sy n="75" d="100"/>
        </p:scale>
        <p:origin x="144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29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C42A-34FD-794C-8382-B9CCCCD272A0}" type="datetimeFigureOut">
              <a:rPr kumimoji="1" lang="zh-CN" altLang="en-US" smtClean="0"/>
              <a:t>18/7/30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BD29-B448-C64A-869B-B54E37AA9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1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BD29-B448-C64A-869B-B54E37AA98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23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14960" y="383828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天机阁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| </a:t>
            </a:r>
            <a:r>
              <a:rPr kumimoji="1" lang="en-US" altLang="zh-CN" sz="2400" dirty="0" smtClean="0">
                <a:solidFill>
                  <a:srgbClr val="00A9E5"/>
                </a:solidFill>
              </a:rPr>
              <a:t>T.J.G</a:t>
            </a:r>
            <a:r>
              <a:rPr kumimoji="1" lang="en-US" altLang="zh-CN" sz="2400" baseline="0" dirty="0" smtClean="0">
                <a:solidFill>
                  <a:srgbClr val="00A9E5"/>
                </a:solidFill>
              </a:rPr>
              <a:t> Research</a:t>
            </a:r>
            <a:endParaRPr kumimoji="1" lang="zh-CN" altLang="en-US" sz="2400" dirty="0">
              <a:solidFill>
                <a:srgbClr val="00A9E5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395381"/>
            <a:ext cx="1280160" cy="4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95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3322" y="1735015"/>
            <a:ext cx="2350477" cy="444194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711568" y="1735015"/>
            <a:ext cx="6860931" cy="444194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8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753" y="27800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14960" y="383828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天机阁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| </a:t>
            </a:r>
            <a:r>
              <a:rPr kumimoji="1" lang="en-US" altLang="zh-CN" sz="2400" dirty="0" smtClean="0">
                <a:solidFill>
                  <a:srgbClr val="00A9E5"/>
                </a:solidFill>
              </a:rPr>
              <a:t>T.J.G Research</a:t>
            </a:r>
            <a:endParaRPr kumimoji="1" lang="zh-CN" altLang="en-US" sz="2400" dirty="0">
              <a:solidFill>
                <a:srgbClr val="00A9E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395381"/>
            <a:ext cx="1280160" cy="4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03" y="0"/>
            <a:ext cx="13067503" cy="68580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32163" y="2997835"/>
            <a:ext cx="5557837" cy="14922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章节一：二级</a:t>
            </a:r>
          </a:p>
        </p:txBody>
      </p:sp>
    </p:spTree>
    <p:extLst>
      <p:ext uri="{BB962C8B-B14F-4D97-AF65-F5344CB8AC3E}">
        <p14:creationId xmlns:p14="http://schemas.microsoft.com/office/powerpoint/2010/main" val="99646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分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26280" y="1443038"/>
            <a:ext cx="10845959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06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9CE74F-36AC-964C-87D1-20CF2D11B177}" type="datetimeFigureOut">
              <a:rPr kumimoji="1" lang="zh-CN" altLang="en-US" smtClean="0"/>
              <a:t>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110B-F9F1-A64E-9D6E-319DF06E9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27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9CE74F-36AC-964C-87D1-20CF2D11B177}" type="datetimeFigureOut">
              <a:rPr kumimoji="1" lang="zh-CN" altLang="en-US" smtClean="0"/>
              <a:t>18/7/30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110B-F9F1-A64E-9D6E-319DF06E9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39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03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504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0492" y="2057400"/>
            <a:ext cx="5364896" cy="3803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941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8092" y="2057400"/>
            <a:ext cx="5517296" cy="380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586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04" y="0"/>
            <a:ext cx="13067504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395381"/>
            <a:ext cx="1280160" cy="4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655649" y="3351666"/>
            <a:ext cx="9144000" cy="1655762"/>
          </a:xfrm>
        </p:spPr>
        <p:txBody>
          <a:bodyPr/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Bring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Blockchain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To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Everyone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021920" y="2276475"/>
            <a:ext cx="6084887" cy="97835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sz="4400" dirty="0" smtClean="0">
                <a:solidFill>
                  <a:schemeClr val="bg1"/>
                </a:solidFill>
              </a:rPr>
              <a:t>了得研究院 天机阁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3060" y="1499241"/>
            <a:ext cx="10186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天机阁（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T.J.G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Research,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http://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www.tjgres.com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是一家致力于探索和突破下一代区块链技术，以“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Bring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blockchain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to everyone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为愿景，以区块链重构美好世界为己任的研究院，是了得资本（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 Capital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）在全球多点设立的科研和孵化机构，立足区块链基础技术、颠覆性技术和应用技术的研究，并全力支持和孵化优秀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2000" b="1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lang="zh-CN" altLang="en-US" sz="2000" b="1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区块</a:t>
            </a:r>
            <a:r>
              <a:rPr lang="zh-CN" altLang="en-US" sz="2000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r>
              <a:rPr lang="en-US" altLang="zh-CN" sz="2000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+X”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68" y="423334"/>
            <a:ext cx="2997200" cy="54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天</a:t>
            </a:r>
            <a:r>
              <a:rPr lang="zh-CN" altLang="en-US" sz="30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机阁 简介</a:t>
            </a:r>
            <a:endParaRPr lang="en-US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48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3158" y="2158296"/>
            <a:ext cx="9290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官网地址：</a:t>
            </a:r>
            <a:r>
              <a:rPr lang="en-US" altLang="zh-CN" sz="3200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www.tjgres.com</a:t>
            </a:r>
            <a:endParaRPr lang="en-US" altLang="zh-CN" sz="3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简历投递：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hr@tjgres.com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商务合作：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business@tjgres.com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办公地址：上海市黄浦区博银国际大厦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9F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268" y="423334"/>
            <a:ext cx="2997200" cy="54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联系我们</a:t>
            </a:r>
            <a:endParaRPr lang="en-US" sz="3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125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Microsoft YaHei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22</cp:revision>
  <dcterms:created xsi:type="dcterms:W3CDTF">2018-07-30T04:31:44Z</dcterms:created>
  <dcterms:modified xsi:type="dcterms:W3CDTF">2018-07-30T06:26:25Z</dcterms:modified>
</cp:coreProperties>
</file>