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09" r:id="rId1"/>
  </p:sldMasterIdLst>
  <p:sldIdLst>
    <p:sldId id="256" r:id="rId2"/>
    <p:sldId id="258" r:id="rId3"/>
    <p:sldId id="293" r:id="rId4"/>
    <p:sldId id="260" r:id="rId5"/>
    <p:sldId id="259" r:id="rId6"/>
    <p:sldId id="261" r:id="rId7"/>
    <p:sldId id="262" r:id="rId8"/>
    <p:sldId id="263" r:id="rId9"/>
    <p:sldId id="266" r:id="rId10"/>
    <p:sldId id="264" r:id="rId11"/>
    <p:sldId id="265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87" r:id="rId22"/>
    <p:sldId id="288" r:id="rId23"/>
    <p:sldId id="289" r:id="rId24"/>
    <p:sldId id="290" r:id="rId25"/>
    <p:sldId id="291" r:id="rId26"/>
    <p:sldId id="292" r:id="rId27"/>
    <p:sldId id="285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 snapToObjects="1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57E70-0B9F-400E-8A2A-102F15054E73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D46D5-6484-432F-9E4C-F11A653DFA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9476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57E70-0B9F-400E-8A2A-102F15054E73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D46D5-6484-432F-9E4C-F11A653DFA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1168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57E70-0B9F-400E-8A2A-102F15054E73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D46D5-6484-432F-9E4C-F11A653DFA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9878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57E70-0B9F-400E-8A2A-102F15054E73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D46D5-6484-432F-9E4C-F11A653DFA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317606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57E70-0B9F-400E-8A2A-102F15054E73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D46D5-6484-432F-9E4C-F11A653DFA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2674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57E70-0B9F-400E-8A2A-102F15054E73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D46D5-6484-432F-9E4C-F11A653DFA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50351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57E70-0B9F-400E-8A2A-102F15054E73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D46D5-6484-432F-9E4C-F11A653DFA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11574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57E70-0B9F-400E-8A2A-102F15054E73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D46D5-6484-432F-9E4C-F11A653DFA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15928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57E70-0B9F-400E-8A2A-102F15054E73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D46D5-6484-432F-9E4C-F11A653DFA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9451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57E70-0B9F-400E-8A2A-102F15054E73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D46D5-6484-432F-9E4C-F11A653DFA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4663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57E70-0B9F-400E-8A2A-102F15054E73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D46D5-6484-432F-9E4C-F11A653DFA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880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57E70-0B9F-400E-8A2A-102F15054E73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D46D5-6484-432F-9E4C-F11A653DFA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6099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57E70-0B9F-400E-8A2A-102F15054E73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D46D5-6484-432F-9E4C-F11A653DFA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4689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57E70-0B9F-400E-8A2A-102F15054E73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D46D5-6484-432F-9E4C-F11A653DFA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3694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57E70-0B9F-400E-8A2A-102F15054E73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D46D5-6484-432F-9E4C-F11A653DFA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5761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57E70-0B9F-400E-8A2A-102F15054E73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D46D5-6484-432F-9E4C-F11A653DFA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5294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57E70-0B9F-400E-8A2A-102F15054E73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D46D5-6484-432F-9E4C-F11A653DFA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1899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7C57E70-0B9F-400E-8A2A-102F15054E73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D46D5-6484-432F-9E4C-F11A653DFA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8700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46" r:id="rId1"/>
    <p:sldLayoutId id="2147484447" r:id="rId2"/>
    <p:sldLayoutId id="2147484448" r:id="rId3"/>
    <p:sldLayoutId id="2147484449" r:id="rId4"/>
    <p:sldLayoutId id="2147484450" r:id="rId5"/>
    <p:sldLayoutId id="2147484451" r:id="rId6"/>
    <p:sldLayoutId id="2147484452" r:id="rId7"/>
    <p:sldLayoutId id="2147484453" r:id="rId8"/>
    <p:sldLayoutId id="2147484454" r:id="rId9"/>
    <p:sldLayoutId id="2147484455" r:id="rId10"/>
    <p:sldLayoutId id="2147484456" r:id="rId11"/>
    <p:sldLayoutId id="2147484457" r:id="rId12"/>
    <p:sldLayoutId id="2147484458" r:id="rId13"/>
    <p:sldLayoutId id="2147484459" r:id="rId14"/>
    <p:sldLayoutId id="2147484460" r:id="rId15"/>
    <p:sldLayoutId id="2147484461" r:id="rId16"/>
    <p:sldLayoutId id="2147484462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postcode.map.daum.net/guide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82190" y="0"/>
            <a:ext cx="8825865" cy="3329305"/>
          </a:xfrm>
        </p:spPr>
        <p:txBody>
          <a:bodyPr/>
          <a:lstStyle/>
          <a:p>
            <a:pPr algn="r"/>
            <a:r>
              <a:rPr lang="en-US" altLang="ko-KR" dirty="0" smtClean="0"/>
              <a:t>1</a:t>
            </a:r>
            <a:r>
              <a:rPr lang="ko-KR" altLang="en-US" dirty="0" smtClean="0"/>
              <a:t>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sz="4800" dirty="0" smtClean="0"/>
              <a:t>실종자 게시판 프로젝트</a:t>
            </a:r>
            <a:endParaRPr lang="ko-KR" alt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282190" y="4162425"/>
            <a:ext cx="8825865" cy="861695"/>
          </a:xfrm>
        </p:spPr>
        <p:txBody>
          <a:bodyPr/>
          <a:lstStyle/>
          <a:p>
            <a:pPr algn="r"/>
            <a:r>
              <a:rPr lang="ko-KR" altLang="en-US" dirty="0" smtClean="0"/>
              <a:t>조원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이동원</a:t>
            </a:r>
            <a:r>
              <a:rPr lang="en-US" altLang="ko-KR" dirty="0" smtClean="0"/>
              <a:t>, </a:t>
            </a:r>
            <a:r>
              <a:rPr lang="ko-KR" altLang="en-US" dirty="0" smtClean="0"/>
              <a:t>김현수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황원준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6206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5795" y="452755"/>
            <a:ext cx="9405620" cy="1401445"/>
          </a:xfrm>
        </p:spPr>
        <p:txBody>
          <a:bodyPr/>
          <a:lstStyle/>
          <a:p>
            <a:pPr marL="400050" lvl="1"/>
            <a:r>
              <a:rPr lang="ko-KR" altLang="en-US" sz="3600" dirty="0"/>
              <a:t>이메일 </a:t>
            </a:r>
            <a:r>
              <a:rPr lang="ko-KR" altLang="en-US" sz="3600" dirty="0" smtClean="0"/>
              <a:t>인증 </a:t>
            </a:r>
            <a:r>
              <a:rPr lang="en-US" altLang="ko-KR" sz="3600" dirty="0" smtClean="0"/>
              <a:t>1</a:t>
            </a:r>
            <a:r>
              <a:rPr lang="en-US" altLang="ko-KR" sz="3600" dirty="0"/>
              <a:t/>
            </a:r>
            <a:br>
              <a:rPr lang="en-US" altLang="ko-KR" sz="3600" dirty="0"/>
            </a:br>
            <a:endParaRPr lang="en-US" altLang="ko-KR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8230" y="1421765"/>
            <a:ext cx="10609580" cy="4962525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pom.xml</a:t>
            </a:r>
          </a:p>
          <a:p>
            <a:pPr marL="857250" lvl="1" indent="-457200">
              <a:buFont typeface="+mj-lt"/>
              <a:buAutoNum type="arabicPeriod"/>
            </a:pPr>
            <a:r>
              <a:rPr lang="ko-KR" altLang="en-US" dirty="0" smtClean="0"/>
              <a:t>이메일 인증을 </a:t>
            </a:r>
            <a:r>
              <a:rPr lang="ko-KR" altLang="en-US" dirty="0"/>
              <a:t>위한 라이브러리를 </a:t>
            </a:r>
            <a:r>
              <a:rPr lang="en-US" altLang="ko-KR" dirty="0"/>
              <a:t>pom.xml</a:t>
            </a:r>
            <a:r>
              <a:rPr lang="ko-KR" altLang="en-US" dirty="0"/>
              <a:t>에 </a:t>
            </a:r>
            <a:r>
              <a:rPr lang="ko-KR" altLang="en-US" dirty="0" smtClean="0"/>
              <a:t>추가</a:t>
            </a:r>
            <a:endParaRPr lang="en-US" altLang="ko-KR" dirty="0" smtClean="0"/>
          </a:p>
          <a:p>
            <a:pPr marL="857250" lvl="1" indent="-457200">
              <a:buFont typeface="+mj-lt"/>
              <a:buAutoNum type="arabicPeriod"/>
            </a:pPr>
            <a:r>
              <a:rPr lang="en-US" altLang="ko-KR" dirty="0"/>
              <a:t>&lt;!-- mail library </a:t>
            </a:r>
            <a:r>
              <a:rPr lang="en-US" altLang="ko-KR" dirty="0" smtClean="0"/>
              <a:t>--&gt;</a:t>
            </a:r>
          </a:p>
          <a:p>
            <a:pPr marL="857250" lvl="1" indent="-457200">
              <a:buFont typeface="+mj-lt"/>
              <a:buAutoNum type="arabicPeriod"/>
            </a:pPr>
            <a:endParaRPr lang="en-US" altLang="ko-KR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ko-KR" dirty="0" smtClean="0"/>
              <a:t>context-6-email.xml	</a:t>
            </a:r>
            <a:r>
              <a:rPr lang="ko-KR" altLang="en-US" dirty="0" smtClean="0"/>
              <a:t>작성하여 객체화</a:t>
            </a:r>
            <a:endParaRPr lang="en-US" altLang="ko-KR" dirty="0" smtClean="0"/>
          </a:p>
          <a:p>
            <a:pPr marL="457200" indent="-457200">
              <a:buFont typeface="+mj-lt"/>
              <a:buAutoNum type="arabicPeriod"/>
            </a:pPr>
            <a:endParaRPr lang="en-US" altLang="ko-KR" dirty="0" smtClean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 smtClean="0"/>
              <a:t>보내는 이메일을 작성하고 </a:t>
            </a:r>
            <a:r>
              <a:rPr lang="ko-KR" altLang="en-US" dirty="0" err="1" smtClean="0"/>
              <a:t>보낼때</a:t>
            </a:r>
            <a:r>
              <a:rPr lang="ko-KR" altLang="en-US" dirty="0" smtClean="0"/>
              <a:t> 개인 확인을 위한 </a:t>
            </a:r>
            <a:r>
              <a:rPr lang="ko-KR" altLang="en-US" dirty="0" err="1" smtClean="0"/>
              <a:t>난수</a:t>
            </a:r>
            <a:r>
              <a:rPr lang="ko-KR" altLang="en-US" dirty="0" smtClean="0"/>
              <a:t> 작성</a:t>
            </a:r>
            <a:endParaRPr lang="en-US" altLang="ko-KR" dirty="0" smtClean="0"/>
          </a:p>
          <a:p>
            <a:pPr marL="857250" lvl="1" indent="-457200">
              <a:buFont typeface="+mj-lt"/>
              <a:buAutoNum type="arabicPeriod"/>
            </a:pPr>
            <a:r>
              <a:rPr lang="ko-KR" altLang="en-US" dirty="0" smtClean="0"/>
              <a:t>보낼 이메일 형식을 지정해주는 </a:t>
            </a:r>
            <a:r>
              <a:rPr lang="en-US" altLang="ko-KR" dirty="0" smtClean="0"/>
              <a:t>class </a:t>
            </a:r>
            <a:r>
              <a:rPr lang="ko-KR" altLang="en-US" dirty="0" smtClean="0"/>
              <a:t>생성</a:t>
            </a:r>
            <a:r>
              <a:rPr lang="en-US" altLang="ko-KR" dirty="0" smtClean="0"/>
              <a:t>(</a:t>
            </a:r>
            <a:r>
              <a:rPr lang="ko-KR" altLang="en-US" dirty="0" smtClean="0"/>
              <a:t>개발자</a:t>
            </a:r>
            <a:r>
              <a:rPr lang="en-US" altLang="ko-KR" dirty="0" smtClean="0"/>
              <a:t>=&gt;</a:t>
            </a:r>
            <a:r>
              <a:rPr lang="ko-KR" altLang="en-US" dirty="0" smtClean="0"/>
              <a:t>사용자</a:t>
            </a:r>
            <a:r>
              <a:rPr lang="en-US" altLang="ko-KR" dirty="0" smtClean="0"/>
              <a:t>)</a:t>
            </a:r>
          </a:p>
          <a:p>
            <a:pPr marL="1257300" lvl="2" indent="-457200">
              <a:buFont typeface="+mj-lt"/>
              <a:buAutoNum type="arabicPeriod"/>
            </a:pPr>
            <a:r>
              <a:rPr lang="en-US" altLang="ko-KR" dirty="0" smtClean="0"/>
              <a:t>MailHandler.java</a:t>
            </a:r>
          </a:p>
          <a:p>
            <a:pPr marL="857250" lvl="1" indent="-457200">
              <a:buFont typeface="+mj-lt"/>
              <a:buAutoNum type="arabicPeriod"/>
            </a:pPr>
            <a:r>
              <a:rPr lang="ko-KR" altLang="en-US" dirty="0" err="1" smtClean="0"/>
              <a:t>난수를</a:t>
            </a:r>
            <a:r>
              <a:rPr lang="ko-KR" altLang="en-US" dirty="0" smtClean="0"/>
              <a:t> 생성하기 위한 </a:t>
            </a:r>
            <a:r>
              <a:rPr lang="en-US" altLang="ko-KR" dirty="0" smtClean="0"/>
              <a:t>class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pPr marL="1257300" lvl="2" indent="-457200">
              <a:buFont typeface="+mj-lt"/>
              <a:buAutoNum type="arabicPeriod"/>
            </a:pPr>
            <a:r>
              <a:rPr lang="en-US" altLang="ko-KR" dirty="0" smtClean="0"/>
              <a:t>TempKey.java</a:t>
            </a:r>
            <a:endParaRPr lang="en-US" altLang="ko-KR" dirty="0"/>
          </a:p>
          <a:p>
            <a:pPr marL="400050" lvl="1" indent="0">
              <a:buNone/>
            </a:pPr>
            <a:endParaRPr lang="en-US" altLang="ko-KR" dirty="0" smtClean="0"/>
          </a:p>
          <a:p>
            <a:pPr marL="400050" lvl="1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73797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5795" y="452755"/>
            <a:ext cx="9405620" cy="1401445"/>
          </a:xfrm>
        </p:spPr>
        <p:txBody>
          <a:bodyPr/>
          <a:lstStyle/>
          <a:p>
            <a:pPr marL="400050" lvl="1"/>
            <a:r>
              <a:rPr lang="ko-KR" altLang="en-US" sz="3600" dirty="0"/>
              <a:t>이메일 </a:t>
            </a:r>
            <a:r>
              <a:rPr lang="ko-KR" altLang="en-US" sz="3600" dirty="0" smtClean="0"/>
              <a:t>인증</a:t>
            </a:r>
            <a:r>
              <a:rPr lang="en-US" altLang="ko-KR" sz="3600" dirty="0"/>
              <a:t> </a:t>
            </a:r>
            <a:r>
              <a:rPr lang="en-US" altLang="ko-KR" sz="3600" dirty="0" smtClean="0"/>
              <a:t>2</a:t>
            </a:r>
            <a:endParaRPr lang="en-US" altLang="ko-KR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8230" y="1421765"/>
            <a:ext cx="10610215" cy="4963160"/>
          </a:xfrm>
        </p:spPr>
        <p:txBody>
          <a:bodyPr vert="horz" wrap="square" lIns="91440" tIns="45720" rIns="91440" bIns="45720" numCol="1" anchor="t">
            <a:normAutofit fontScale="70000" lnSpcReduction="20000"/>
          </a:bodyPr>
          <a:lstStyle/>
          <a:p>
            <a:pPr marL="457200" indent="-457200" algn="l" defTabSz="4572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CD433"/>
              </a:buClr>
              <a:buSzPct val="80000"/>
              <a:buFont typeface="+mj-lt"/>
              <a:buAutoNum type="arabicPeriod"/>
            </a:pPr>
            <a:r>
              <a:rPr lang="en-US" altLang="ko-KR" sz="2000" b="0" strike="noStrike" cap="none" dirty="0" smtClean="0">
                <a:latin typeface="Century Gothic" charset="0"/>
                <a:ea typeface="Century Gothic" charset="0"/>
              </a:rPr>
              <a:t>Controller</a:t>
            </a:r>
            <a:r>
              <a:rPr lang="en-US" altLang="ko-KR" sz="2000" b="0" strike="noStrike" cap="none" dirty="0" smtClean="0">
                <a:latin typeface="맑은 고딕" charset="0"/>
                <a:ea typeface="맑은 고딕" charset="0"/>
              </a:rPr>
              <a:t>에서</a:t>
            </a:r>
            <a:r>
              <a:rPr lang="en-US" altLang="ko-KR" sz="2000" b="0" strike="noStrike" cap="none" dirty="0" smtClean="0">
                <a:latin typeface="Century Gothic" charset="0"/>
                <a:ea typeface="Century Gothic" charset="0"/>
              </a:rPr>
              <a:t> </a:t>
            </a:r>
            <a:r>
              <a:rPr lang="en-US" altLang="ko-KR" sz="2000" b="0" strike="noStrike" cap="none" dirty="0" smtClean="0">
                <a:latin typeface="맑은 고딕" charset="0"/>
                <a:ea typeface="맑은 고딕" charset="0"/>
              </a:rPr>
              <a:t>회원등록을</a:t>
            </a:r>
            <a:r>
              <a:rPr lang="en-US" altLang="ko-KR" sz="2000" b="0" strike="noStrike" cap="none" dirty="0" smtClean="0">
                <a:latin typeface="Century Gothic" charset="0"/>
                <a:ea typeface="Century Gothic" charset="0"/>
              </a:rPr>
              <a:t> </a:t>
            </a:r>
            <a:r>
              <a:rPr lang="en-US" altLang="ko-KR" sz="2000" b="0" strike="noStrike" cap="none" dirty="0" smtClean="0">
                <a:latin typeface="맑은 고딕" charset="0"/>
                <a:ea typeface="맑은 고딕" charset="0"/>
              </a:rPr>
              <a:t>진행할</a:t>
            </a:r>
            <a:r>
              <a:rPr lang="en-US" altLang="ko-KR" sz="2000" b="0" strike="noStrike" cap="none" dirty="0" smtClean="0">
                <a:latin typeface="Century Gothic" charset="0"/>
                <a:ea typeface="Century Gothic" charset="0"/>
              </a:rPr>
              <a:t> </a:t>
            </a:r>
            <a:r>
              <a:rPr lang="en-US" altLang="ko-KR" sz="2000" b="0" strike="noStrike" cap="none" dirty="0" smtClean="0">
                <a:latin typeface="맑은 고딕" charset="0"/>
                <a:ea typeface="맑은 고딕" charset="0"/>
              </a:rPr>
              <a:t>때</a:t>
            </a:r>
            <a:r>
              <a:rPr lang="en-US" altLang="ko-KR" sz="2000" b="0" strike="noStrike" cap="none" dirty="0" smtClean="0">
                <a:latin typeface="Century Gothic" charset="0"/>
                <a:ea typeface="Century Gothic" charset="0"/>
              </a:rPr>
              <a:t> </a:t>
            </a:r>
            <a:r>
              <a:rPr lang="en-US" altLang="ko-KR" sz="2000" b="0" strike="noStrike" cap="none" dirty="0" smtClean="0">
                <a:latin typeface="맑은 고딕" charset="0"/>
                <a:ea typeface="맑은 고딕" charset="0"/>
              </a:rPr>
              <a:t>이메일</a:t>
            </a:r>
            <a:r>
              <a:rPr lang="en-US" altLang="ko-KR" sz="2000" b="0" strike="noStrike" cap="none" dirty="0" smtClean="0">
                <a:latin typeface="Century Gothic" charset="0"/>
                <a:ea typeface="Century Gothic" charset="0"/>
              </a:rPr>
              <a:t> </a:t>
            </a:r>
            <a:r>
              <a:rPr lang="en-US" altLang="ko-KR" sz="2000" b="0" strike="noStrike" cap="none" dirty="0" smtClean="0">
                <a:latin typeface="맑은 고딕" charset="0"/>
                <a:ea typeface="맑은 고딕" charset="0"/>
              </a:rPr>
              <a:t>인증을</a:t>
            </a:r>
            <a:r>
              <a:rPr lang="en-US" altLang="ko-KR" sz="2000" b="0" strike="noStrike" cap="none" dirty="0" smtClean="0">
                <a:latin typeface="Century Gothic" charset="0"/>
                <a:ea typeface="Century Gothic" charset="0"/>
              </a:rPr>
              <a:t> </a:t>
            </a:r>
            <a:r>
              <a:rPr lang="en-US" altLang="ko-KR" sz="2000" b="0" strike="noStrike" cap="none" dirty="0" smtClean="0">
                <a:latin typeface="맑은 고딕" charset="0"/>
                <a:ea typeface="맑은 고딕" charset="0"/>
              </a:rPr>
              <a:t>위한</a:t>
            </a:r>
            <a:r>
              <a:rPr lang="en-US" altLang="ko-KR" sz="2000" b="0" strike="noStrike" cap="none" dirty="0" smtClean="0">
                <a:latin typeface="Century Gothic" charset="0"/>
                <a:ea typeface="Century Gothic" charset="0"/>
              </a:rPr>
              <a:t> </a:t>
            </a:r>
            <a:r>
              <a:rPr lang="en-US" altLang="ko-KR" sz="2000" b="0" strike="noStrike" cap="none" dirty="0" smtClean="0">
                <a:latin typeface="맑은 고딕" charset="0"/>
                <a:ea typeface="맑은 고딕" charset="0"/>
              </a:rPr>
              <a:t>작업</a:t>
            </a:r>
            <a:r>
              <a:rPr lang="en-US" altLang="ko-KR" sz="2000" b="0" strike="noStrike" cap="none" dirty="0" smtClean="0">
                <a:latin typeface="Century Gothic" charset="0"/>
                <a:ea typeface="Century Gothic" charset="0"/>
              </a:rPr>
              <a:t> </a:t>
            </a:r>
            <a:r>
              <a:rPr lang="en-US" altLang="ko-KR" sz="2000" b="0" strike="noStrike" cap="none" dirty="0" smtClean="0">
                <a:latin typeface="맑은 고딕" charset="0"/>
                <a:ea typeface="맑은 고딕" charset="0"/>
              </a:rPr>
              <a:t>진행</a:t>
            </a:r>
            <a:endParaRPr lang="ko-KR" altLang="en-US" sz="2000" b="0" strike="noStrike" cap="none" dirty="0" smtClean="0">
              <a:latin typeface="맑은 고딕" charset="0"/>
              <a:ea typeface="맑은 고딕" charset="0"/>
            </a:endParaRPr>
          </a:p>
          <a:p>
            <a:pPr marL="857250" indent="-457200" algn="l" defTabSz="4572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CD433"/>
              </a:buClr>
              <a:buSzPct val="80000"/>
              <a:buFont typeface="+mj-lt"/>
              <a:buAutoNum type="arabicPeriod" startAt="5"/>
            </a:pPr>
            <a:r>
              <a:rPr lang="en-US" altLang="ko-KR" sz="1800" b="0" strike="noStrike" cap="none" dirty="0" smtClean="0">
                <a:latin typeface="Century Gothic" charset="0"/>
                <a:ea typeface="Century Gothic" charset="0"/>
              </a:rPr>
              <a:t>context-6-email.xml	</a:t>
            </a: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작성하여</a:t>
            </a:r>
            <a:r>
              <a:rPr lang="en-US" altLang="ko-KR" sz="1800" b="0" strike="noStrike" cap="none" dirty="0" smtClean="0">
                <a:latin typeface="Century Gothic" charset="0"/>
                <a:ea typeface="Century Gothic" charset="0"/>
              </a:rPr>
              <a:t> </a:t>
            </a: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객체화한</a:t>
            </a:r>
            <a:r>
              <a:rPr lang="en-US" altLang="ko-KR" sz="1800" b="0" strike="noStrike" cap="none" dirty="0" smtClean="0">
                <a:latin typeface="Century Gothic" charset="0"/>
                <a:ea typeface="Century Gothic" charset="0"/>
              </a:rPr>
              <a:t> </a:t>
            </a: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것을</a:t>
            </a:r>
            <a:r>
              <a:rPr lang="en-US" altLang="ko-KR" sz="1800" b="0" strike="noStrike" cap="none" dirty="0" smtClean="0">
                <a:latin typeface="Century Gothic" charset="0"/>
                <a:ea typeface="Century Gothic" charset="0"/>
              </a:rPr>
              <a:t> </a:t>
            </a: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이용하기</a:t>
            </a:r>
            <a:r>
              <a:rPr lang="en-US" altLang="ko-KR" sz="1800" b="0" strike="noStrike" cap="none" dirty="0" smtClean="0">
                <a:latin typeface="Century Gothic" charset="0"/>
                <a:ea typeface="Century Gothic" charset="0"/>
              </a:rPr>
              <a:t> </a:t>
            </a: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위해</a:t>
            </a: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  <a:p>
            <a:pPr marL="1314450" lvl="1" indent="-457200" algn="l" defTabSz="4572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CD433"/>
              </a:buClr>
              <a:buSzPct val="80000"/>
              <a:buFont typeface="+mj-lt"/>
              <a:buAutoNum type="arabicPeriod" startAt="5"/>
            </a:pPr>
            <a:r>
              <a:rPr lang="en-US" altLang="ko-KR" sz="1600" b="0" strike="noStrike" cap="none" dirty="0" smtClean="0">
                <a:latin typeface="Century Gothic" charset="0"/>
                <a:ea typeface="Century Gothic" charset="0"/>
              </a:rPr>
              <a:t>JavaMailSender mailSender		</a:t>
            </a:r>
            <a:r>
              <a:rPr lang="en-US" altLang="ko-KR" sz="1600" b="0" strike="noStrike" cap="none" dirty="0" smtClean="0">
                <a:latin typeface="맑은 고딕" charset="0"/>
                <a:ea typeface="맑은 고딕" charset="0"/>
              </a:rPr>
              <a:t>를</a:t>
            </a:r>
            <a:r>
              <a:rPr lang="en-US" altLang="ko-KR" sz="1600" b="0" strike="noStrike" cap="none" dirty="0" smtClean="0">
                <a:latin typeface="Century Gothic" charset="0"/>
                <a:ea typeface="Century Gothic" charset="0"/>
              </a:rPr>
              <a:t> Autowired</a:t>
            </a:r>
            <a:endParaRPr lang="ko-KR" altLang="en-US" sz="1600" b="0" strike="noStrike" cap="none" dirty="0" smtClean="0">
              <a:latin typeface="Century Gothic" charset="0"/>
              <a:ea typeface="Century Gothic" charset="0"/>
            </a:endParaRPr>
          </a:p>
          <a:p>
            <a:pPr marL="1314450" lvl="1" indent="-457200" algn="l" defTabSz="4572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CD433"/>
              </a:buClr>
              <a:buSzPct val="80000"/>
              <a:buFont typeface="+mj-lt"/>
              <a:buAutoNum type="arabicPeriod" startAt="5"/>
            </a:pPr>
            <a:endParaRPr lang="ko-KR" altLang="en-US" sz="1600" b="0" strike="noStrike" cap="none" dirty="0" smtClean="0">
              <a:latin typeface="Century Gothic" charset="0"/>
              <a:ea typeface="Century Gothic" charset="0"/>
            </a:endParaRPr>
          </a:p>
          <a:p>
            <a:pPr marL="857250" indent="-457200" algn="l" defTabSz="4572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CD433"/>
              </a:buClr>
              <a:buSzPct val="80000"/>
              <a:buFont typeface="+mj-lt"/>
              <a:buAutoNum type="arabicPeriod" startAt="5"/>
            </a:pPr>
            <a:r>
              <a:rPr lang="en-US" altLang="ko-KR" sz="2000" b="0" strike="noStrike" cap="none" dirty="0" smtClean="0">
                <a:latin typeface="Century Gothic" charset="0"/>
                <a:ea typeface="Century Gothic" charset="0"/>
              </a:rPr>
              <a:t>난수를 생성하고 DB에 update</a:t>
            </a:r>
            <a:endParaRPr lang="ko-KR" altLang="en-US" sz="2000" b="0" strike="noStrike" cap="none" dirty="0" smtClean="0">
              <a:latin typeface="Century Gothic" charset="0"/>
              <a:ea typeface="Century Gothic" charset="0"/>
            </a:endParaRPr>
          </a:p>
          <a:p>
            <a:pPr marL="1314450" lvl="1" indent="-457200" algn="l" defTabSz="4572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CD433"/>
              </a:buClr>
              <a:buSzPct val="80000"/>
              <a:buFont typeface="+mj-lt"/>
              <a:buAutoNum type="arabicPeriod" startAt="5"/>
            </a:pPr>
            <a:r>
              <a:rPr lang="en-US" altLang="ko-KR" sz="2000" b="0" strike="noStrike" cap="none" dirty="0" smtClean="0">
                <a:latin typeface="Century Gothic" charset="0"/>
                <a:ea typeface="Century Gothic" charset="0"/>
              </a:rPr>
              <a:t>// 랜덤 문자열을 생성하여 mail_key에 넣기</a:t>
            </a:r>
            <a:endParaRPr lang="ko-KR" altLang="en-US" sz="2000" b="0" strike="noStrike" cap="none" dirty="0" smtClean="0">
              <a:latin typeface="Century Gothic" charset="0"/>
              <a:ea typeface="Century Gothic" charset="0"/>
            </a:endParaRPr>
          </a:p>
          <a:p>
            <a:pPr marL="1314450" lvl="1" indent="-457200" algn="l" defTabSz="4572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CD433"/>
              </a:buClr>
              <a:buSzPct val="80000"/>
              <a:buFont typeface="+mj-lt"/>
              <a:buAutoNum type="arabicPeriod" startAt="5"/>
            </a:pPr>
            <a:r>
              <a:rPr lang="en-US" altLang="ko-KR" sz="2000" b="0" strike="noStrike" cap="none" dirty="0" smtClean="0">
                <a:latin typeface="Century Gothic" charset="0"/>
                <a:ea typeface="Century Gothic" charset="0"/>
              </a:rPr>
              <a:t>m_user_dao.updateMailKey(vo);</a:t>
            </a:r>
            <a:endParaRPr lang="ko-KR" altLang="en-US" sz="2000" b="0" strike="noStrike" cap="none" dirty="0" smtClean="0">
              <a:latin typeface="Century Gothic" charset="0"/>
              <a:ea typeface="Century Gothic" charset="0"/>
            </a:endParaRPr>
          </a:p>
          <a:p>
            <a:pPr marL="1314450" lvl="1" indent="-457200" algn="l" defTabSz="4572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CD433"/>
              </a:buClr>
              <a:buSzPct val="80000"/>
              <a:buFont typeface="+mj-lt"/>
              <a:buAutoNum type="arabicPeriod" startAt="5"/>
            </a:pPr>
            <a:endParaRPr lang="ko-KR" altLang="en-US" sz="2000" b="0" strike="noStrike" cap="none" dirty="0" smtClean="0">
              <a:latin typeface="Century Gothic" charset="0"/>
              <a:ea typeface="Century Gothic" charset="0"/>
            </a:endParaRPr>
          </a:p>
          <a:p>
            <a:pPr marL="857250" indent="-457200" algn="l" defTabSz="4572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CD433"/>
              </a:buClr>
              <a:buSzPct val="80000"/>
              <a:buFont typeface="+mj-lt"/>
              <a:buAutoNum type="arabicPeriod" startAt="5"/>
            </a:pPr>
            <a:r>
              <a:rPr lang="en-US" altLang="ko-KR" sz="2000" b="0" strike="noStrike" cap="none" dirty="0" smtClean="0">
                <a:latin typeface="Century Gothic" charset="0"/>
                <a:ea typeface="Century Gothic" charset="0"/>
              </a:rPr>
              <a:t>생성한 class MailHandler 를 이용해서 이메일 형식 작성 및 발송</a:t>
            </a:r>
            <a:endParaRPr lang="ko-KR" altLang="en-US" sz="2000" b="0" strike="noStrike" cap="none" dirty="0" smtClean="0">
              <a:latin typeface="Century Gothic" charset="0"/>
              <a:ea typeface="Century Gothic" charset="0"/>
            </a:endParaRPr>
          </a:p>
          <a:p>
            <a:pPr marL="1314450" lvl="1" indent="-457200" algn="l" defTabSz="4572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CD433"/>
              </a:buClr>
              <a:buSzPct val="80000"/>
              <a:buFont typeface="+mj-lt"/>
              <a:buAutoNum type="arabicPeriod" startAt="5"/>
            </a:pPr>
            <a:r>
              <a:rPr lang="en-US" altLang="ko-KR" sz="2000" b="0" strike="noStrike" cap="none" dirty="0" smtClean="0">
                <a:latin typeface="Century Gothic" charset="0"/>
                <a:ea typeface="Century Gothic" charset="0"/>
              </a:rPr>
              <a:t>// 회원가입 완료되면 인증을 위한 이메일 발송</a:t>
            </a:r>
            <a:endParaRPr lang="ko-KR" altLang="en-US" sz="2000" b="0" strike="noStrike" cap="none" dirty="0" smtClean="0">
              <a:latin typeface="Century Gothic" charset="0"/>
              <a:ea typeface="Century Gothic" charset="0"/>
            </a:endParaRPr>
          </a:p>
          <a:p>
            <a:pPr marL="1314450" lvl="1" indent="-457200" algn="l" defTabSz="4572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CD433"/>
              </a:buClr>
              <a:buSzPct val="80000"/>
              <a:buFont typeface="+mj-lt"/>
              <a:buAutoNum type="arabicPeriod" startAt="5"/>
            </a:pPr>
            <a:endParaRPr lang="ko-KR" altLang="en-US" sz="2000" b="0" strike="noStrike" cap="none" dirty="0" smtClean="0">
              <a:latin typeface="Century Gothic" charset="0"/>
              <a:ea typeface="Century Gothic" charset="0"/>
            </a:endParaRPr>
          </a:p>
          <a:p>
            <a:pPr marL="857250" indent="-457200" algn="l" defTabSz="4572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CD433"/>
              </a:buClr>
              <a:buSzPct val="80000"/>
              <a:buFont typeface="+mj-lt"/>
              <a:buAutoNum type="arabicPeriod" startAt="5"/>
            </a:pPr>
            <a:r>
              <a:rPr lang="en-US" altLang="ko-KR" sz="2000" b="0" strike="noStrike" cap="none" dirty="0" smtClean="0">
                <a:latin typeface="Century Gothic" charset="0"/>
                <a:ea typeface="Century Gothic" charset="0"/>
              </a:rPr>
              <a:t>회원가입시 입력한 이메일로 로그인해서 이메일 인증 진행</a:t>
            </a:r>
            <a:endParaRPr lang="ko-KR" altLang="en-US" sz="2000" b="0" strike="noStrike" cap="none" dirty="0" smtClean="0">
              <a:latin typeface="Century Gothic" charset="0"/>
              <a:ea typeface="Century Gothic" charset="0"/>
            </a:endParaRPr>
          </a:p>
          <a:p>
            <a:pPr marL="857250" indent="-457200" algn="l" defTabSz="4572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CD433"/>
              </a:buClr>
              <a:buSzPct val="80000"/>
              <a:buFont typeface="+mj-lt"/>
              <a:buAutoNum type="arabicPeriod" startAt="5"/>
            </a:pPr>
            <a:endParaRPr lang="ko-KR" altLang="en-US" sz="2000" b="0" strike="noStrike" cap="none" dirty="0" smtClean="0">
              <a:latin typeface="Century Gothic" charset="0"/>
              <a:ea typeface="Century Gothic" charset="0"/>
            </a:endParaRPr>
          </a:p>
          <a:p>
            <a:pPr marL="857250" indent="-457200" algn="l" defTabSz="4572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CD433"/>
              </a:buClr>
              <a:buSzPct val="80000"/>
              <a:buFont typeface="+mj-lt"/>
              <a:buAutoNum type="arabicPeriod" startAt="5"/>
            </a:pPr>
            <a:r>
              <a:rPr lang="en-US" altLang="ko-KR" sz="2000" b="0" strike="noStrike" cap="none" dirty="0" smtClean="0">
                <a:latin typeface="Century Gothic" charset="0"/>
                <a:ea typeface="Century Gothic" charset="0"/>
              </a:rPr>
              <a:t>인증확인을 누르면</a:t>
            </a:r>
            <a:endParaRPr lang="ko-KR" altLang="en-US" sz="2000" b="0" strike="noStrike" cap="none" dirty="0" smtClean="0">
              <a:latin typeface="Century Gothic" charset="0"/>
              <a:ea typeface="Century Gothic" charset="0"/>
            </a:endParaRPr>
          </a:p>
          <a:p>
            <a:pPr marL="1314450" lvl="1" indent="-457200" algn="l" defTabSz="4572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CD433"/>
              </a:buClr>
              <a:buSzPct val="80000"/>
              <a:buFont typeface="+mj-lt"/>
              <a:buAutoNum type="arabicPeriod" startAt="5"/>
            </a:pPr>
            <a:r>
              <a:rPr lang="en-US" altLang="ko-KR" sz="2000" b="0" strike="noStrike" cap="none" dirty="0" smtClean="0">
                <a:latin typeface="Century Gothic" charset="0"/>
                <a:ea typeface="Century Gothic" charset="0"/>
              </a:rPr>
              <a:t>controller에서</a:t>
            </a:r>
            <a:endParaRPr lang="ko-KR" altLang="en-US" sz="2000" b="0" strike="noStrike" cap="none" dirty="0" smtClean="0">
              <a:latin typeface="Century Gothic" charset="0"/>
              <a:ea typeface="Century Gothic" charset="0"/>
            </a:endParaRPr>
          </a:p>
          <a:p>
            <a:pPr marL="1771650" lvl="2" indent="-457200" algn="l" defTabSz="4572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CD433"/>
              </a:buClr>
              <a:buSzPct val="80000"/>
              <a:buFont typeface="+mj-lt"/>
              <a:buAutoNum type="arabicPeriod" startAt="5"/>
            </a:pPr>
            <a:r>
              <a:rPr lang="en-US" altLang="ko-KR" sz="2000" b="0" strike="noStrike" cap="none" dirty="0" smtClean="0">
                <a:latin typeface="Century Gothic" charset="0"/>
                <a:ea typeface="Century Gothic" charset="0"/>
              </a:rPr>
              <a:t>// 이메일 인증 확인을 누를때</a:t>
            </a:r>
            <a:endParaRPr lang="ko-KR" altLang="en-US" sz="1600" b="0" strike="noStrike" cap="none" dirty="0" smtClean="0">
              <a:latin typeface="Century Gothic" charset="0"/>
              <a:ea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6012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45795" y="452755"/>
            <a:ext cx="9405620" cy="140144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40005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strike="noStrike" cap="none" dirty="0" smtClean="0">
                <a:latin typeface="Arial" charset="0"/>
                <a:ea typeface="Arial" charset="0"/>
              </a:rPr>
              <a:t>주소 API 적용</a:t>
            </a:r>
            <a:endParaRPr lang="ko-KR" altLang="en-US" sz="3600" b="0" strike="noStrike" cap="none" dirty="0" smtClean="0">
              <a:latin typeface="Arial" charset="0"/>
              <a:ea typeface="Arial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1078230" y="1421765"/>
            <a:ext cx="10610215" cy="449389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 lnSpcReduction="10000"/>
          </a:bodyPr>
          <a:lstStyle/>
          <a:p>
            <a:pPr marL="457200" indent="-457200" algn="l" defTabSz="4572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CD433"/>
              </a:buClr>
              <a:buSzPct val="80000"/>
              <a:buFont typeface="+mj-lt"/>
              <a:buAutoNum type="arabicPeriod"/>
            </a:pPr>
            <a:r>
              <a:rPr lang="en-US" altLang="ko-KR" sz="2000" b="0" strike="noStrike" cap="none" dirty="0" smtClean="0">
                <a:latin typeface="Century Gothic" charset="0"/>
                <a:ea typeface="Century Gothic" charset="0"/>
              </a:rPr>
              <a:t>주소 API 를 적용하기 위해 외부 스크립트를 적용</a:t>
            </a:r>
            <a:endParaRPr lang="ko-KR" altLang="en-US" sz="2000" b="0" strike="noStrike" cap="none" dirty="0" smtClean="0">
              <a:latin typeface="Century Gothic" charset="0"/>
              <a:ea typeface="Century Gothic" charset="0"/>
            </a:endParaRPr>
          </a:p>
          <a:p>
            <a:pPr marL="914400" lvl="1" indent="-457200" algn="l" defTabSz="4572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CD433"/>
              </a:buClr>
              <a:buSzPct val="80000"/>
              <a:buFont typeface="+mj-lt"/>
              <a:buAutoNum type="arabicPeriod"/>
            </a:pPr>
            <a:r>
              <a:rPr lang="en-US" altLang="ko-KR" sz="2000" b="0" strike="noStrike" cap="none" dirty="0" smtClean="0">
                <a:latin typeface="Century Gothic" charset="0"/>
                <a:ea typeface="Century Gothic" charset="0"/>
              </a:rPr>
              <a:t>&lt;!-- 외부 스크립트 파일을 연결하는 코드 --&gt;</a:t>
            </a:r>
            <a:endParaRPr lang="ko-KR" altLang="en-US" sz="2000" b="0" strike="noStrike" cap="none" dirty="0" smtClean="0">
              <a:latin typeface="Century Gothic" charset="0"/>
              <a:ea typeface="Century Gothic" charset="0"/>
            </a:endParaRPr>
          </a:p>
          <a:p>
            <a:pPr marL="457200" indent="-457200" algn="l" defTabSz="4572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CD433"/>
              </a:buClr>
              <a:buSzPct val="80000"/>
              <a:buFont typeface="+mj-lt"/>
              <a:buAutoNum type="arabicPeriod"/>
            </a:pPr>
            <a:endParaRPr lang="ko-KR" altLang="en-US" sz="2000" b="0" strike="noStrike" cap="none" dirty="0" smtClean="0">
              <a:latin typeface="Century Gothic" charset="0"/>
              <a:ea typeface="Century Gothic" charset="0"/>
            </a:endParaRPr>
          </a:p>
          <a:p>
            <a:pPr marL="457200" indent="-457200" algn="l" defTabSz="4572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CD433"/>
              </a:buClr>
              <a:buSzPct val="80000"/>
              <a:buFont typeface="+mj-lt"/>
              <a:buAutoNum type="arabicPeriod"/>
            </a:pPr>
            <a:r>
              <a:rPr lang="en-US" altLang="ko-KR" sz="2000" b="0" strike="noStrike" cap="none" dirty="0" smtClean="0">
                <a:latin typeface="Century Gothic" charset="0"/>
                <a:ea typeface="Century Gothic" charset="0"/>
              </a:rPr>
              <a:t>주소 입력 부분 html</a:t>
            </a:r>
            <a:endParaRPr lang="ko-KR" altLang="en-US" sz="2000" b="0" strike="noStrike" cap="none" dirty="0" smtClean="0">
              <a:latin typeface="Century Gothic" charset="0"/>
              <a:ea typeface="Century Gothic" charset="0"/>
            </a:endParaRPr>
          </a:p>
          <a:p>
            <a:pPr marL="914400" lvl="1" indent="-457200" algn="l" defTabSz="4572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CD433"/>
              </a:buClr>
              <a:buSzPct val="80000"/>
              <a:buFont typeface="+mj-lt"/>
              <a:buAutoNum type="arabicPeriod"/>
            </a:pPr>
            <a:r>
              <a:rPr lang="en-US" altLang="ko-KR" sz="2000" b="0" strike="noStrike" cap="none" dirty="0" smtClean="0">
                <a:latin typeface="Century Gothic" charset="0"/>
                <a:ea typeface="Century Gothic" charset="0"/>
              </a:rPr>
              <a:t>&lt;!-- 주소 입력 --&gt;</a:t>
            </a:r>
            <a:endParaRPr lang="ko-KR" altLang="en-US" sz="2000" b="0" strike="noStrike" cap="none" dirty="0" smtClean="0">
              <a:latin typeface="Century Gothic" charset="0"/>
              <a:ea typeface="Century Gothic" charset="0"/>
            </a:endParaRPr>
          </a:p>
          <a:p>
            <a:pPr marL="914400" lvl="1" indent="-457200" algn="l" defTabSz="4572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CD433"/>
              </a:buClr>
              <a:buSzPct val="80000"/>
              <a:buFont typeface="+mj-lt"/>
              <a:buAutoNum type="arabicPeriod"/>
            </a:pPr>
            <a:endParaRPr lang="ko-KR" altLang="en-US" sz="2000" b="0" strike="noStrike" cap="none" dirty="0" smtClean="0">
              <a:latin typeface="Century Gothic" charset="0"/>
              <a:ea typeface="Century Gothic" charset="0"/>
            </a:endParaRPr>
          </a:p>
          <a:p>
            <a:pPr marL="457200" indent="-457200" algn="l" defTabSz="4572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CD433"/>
              </a:buClr>
              <a:buSzPct val="80000"/>
              <a:buFont typeface="+mj-lt"/>
              <a:buAutoNum type="arabicPeriod"/>
            </a:pPr>
            <a:r>
              <a:rPr lang="en-US" altLang="ko-KR" sz="2000" b="0" strike="noStrike" cap="none" dirty="0" smtClean="0">
                <a:latin typeface="Century Gothic" charset="0"/>
                <a:ea typeface="Century Gothic" charset="0"/>
              </a:rPr>
              <a:t>Script 에 주소 API를 적용한 함수 작성</a:t>
            </a:r>
            <a:endParaRPr lang="ko-KR" altLang="en-US" sz="2000" b="0" strike="noStrike" cap="none" dirty="0" smtClean="0">
              <a:latin typeface="Century Gothic" charset="0"/>
              <a:ea typeface="Century Gothic" charset="0"/>
            </a:endParaRPr>
          </a:p>
          <a:p>
            <a:pPr marL="914400" lvl="1" indent="-457200" algn="l" defTabSz="4572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CD433"/>
              </a:buClr>
              <a:buSzPct val="80000"/>
              <a:buFont typeface="+mj-lt"/>
              <a:buAutoNum type="arabicPeriod"/>
            </a:pPr>
            <a:r>
              <a:rPr lang="en-US" altLang="ko-KR" sz="2000" b="0" strike="noStrike" cap="none" dirty="0" smtClean="0">
                <a:latin typeface="Century Gothic" charset="0"/>
                <a:ea typeface="Century Gothic" charset="0"/>
              </a:rPr>
              <a:t>/* 다음 주소 연동 */</a:t>
            </a:r>
            <a:endParaRPr lang="ko-KR" altLang="en-US" sz="2000" b="0" strike="noStrike" cap="none" dirty="0" smtClean="0">
              <a:latin typeface="Century Gothic" charset="0"/>
              <a:ea typeface="Century Gothic" charset="0"/>
            </a:endParaRPr>
          </a:p>
          <a:p>
            <a:pPr marL="914400" lvl="1" indent="-457200" algn="l" defTabSz="4572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CD433"/>
              </a:buClr>
              <a:buSzPct val="80000"/>
              <a:buFont typeface="+mj-lt"/>
              <a:buAutoNum type="arabicPeriod"/>
            </a:pPr>
            <a:r>
              <a:rPr lang="en-US" altLang="ko-KR" sz="2000" b="0" strike="noStrike" cap="none" dirty="0" smtClean="0">
                <a:latin typeface="Century Gothic" charset="0"/>
                <a:ea typeface="Century Gothic" charset="0"/>
              </a:rPr>
              <a:t>주소 API 제공 인터넷 링크		</a:t>
            </a:r>
            <a:r>
              <a:rPr lang="en-US" altLang="ko-KR" sz="2000" b="0" strike="noStrike" cap="none" dirty="0" smtClean="0">
                <a:latin typeface="Century Gothic" charset="0"/>
                <a:ea typeface="Century Gothic" charset="0"/>
                <a:hlinkClick r:id="rId2"/>
              </a:rPr>
              <a:t>http://postcode.map.daum.net/guide</a:t>
            </a:r>
            <a:endParaRPr lang="ko-KR" altLang="en-US" sz="2000" b="0" strike="noStrike" cap="none" dirty="0" smtClean="0">
              <a:latin typeface="Century Gothic" charset="0"/>
              <a:ea typeface="Century Gothic" charset="0"/>
            </a:endParaRPr>
          </a:p>
          <a:p>
            <a:pPr marL="457200" indent="-457200" algn="l" defTabSz="4572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CD433"/>
              </a:buClr>
              <a:buSzPct val="80000"/>
              <a:buFont typeface="+mj-lt"/>
              <a:buAutoNum type="arabicPeriod"/>
            </a:pPr>
            <a:endParaRPr lang="ko-KR" altLang="en-US" sz="2000" b="0" strike="noStrike" cap="none" dirty="0" smtClean="0">
              <a:latin typeface="Century Gothic" charset="0"/>
              <a:ea typeface="Century Gothic" charset="0"/>
            </a:endParaRPr>
          </a:p>
          <a:p>
            <a:pPr marL="457200" indent="-457200" algn="l" defTabSz="4572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CD433"/>
              </a:buClr>
              <a:buSzPct val="80000"/>
              <a:buFont typeface="+mj-lt"/>
              <a:buAutoNum type="arabicPeriod"/>
            </a:pPr>
            <a:r>
              <a:rPr lang="en-US" altLang="ko-KR" sz="2000" b="0" strike="noStrike" cap="none" dirty="0" smtClean="0">
                <a:latin typeface="Century Gothic" charset="0"/>
                <a:ea typeface="Century Gothic" charset="0"/>
              </a:rPr>
              <a:t>주소 API를 이용해서 주소 검색한 결과를 form에 담아 회원가입시 DB에 전송</a:t>
            </a:r>
            <a:endParaRPr lang="ko-KR" altLang="en-US" sz="1600" b="0" strike="noStrike" cap="none" dirty="0" smtClean="0">
              <a:latin typeface="Century Gothic" charset="0"/>
              <a:ea typeface="Century Gothic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1753235" y="1296670"/>
            <a:ext cx="10208895" cy="336486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l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600" b="0" strike="noStrike" cap="none" dirty="0" smtClean="0">
                <a:latin typeface="맑은 고딕" charset="0"/>
                <a:ea typeface="맑은 고딕" charset="0"/>
              </a:rPr>
              <a:t>로그인</a:t>
            </a:r>
            <a:endParaRPr lang="ko-KR" altLang="en-US" sz="16600" b="0" strike="noStrike" cap="none" dirty="0" smtClean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45795" y="452755"/>
            <a:ext cx="9405620" cy="140144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40005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strike="noStrike" cap="none" dirty="0" smtClean="0">
                <a:latin typeface="Arial" charset="0"/>
                <a:ea typeface="Arial" charset="0"/>
              </a:rPr>
              <a:t>로그인 시 암호를 해독해서 일치 여부 확인</a:t>
            </a:r>
            <a:endParaRPr lang="ko-KR" altLang="en-US" sz="3600" b="0" strike="noStrike" cap="none" dirty="0" smtClean="0">
              <a:latin typeface="Arial" charset="0"/>
              <a:ea typeface="Arial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1043940" y="1927860"/>
            <a:ext cx="10610215" cy="50596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54000" indent="-254000" algn="l" defTabSz="4572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ko-KR" sz="2000" b="0" strike="noStrike" cap="none" dirty="0" smtClean="0">
                <a:latin typeface="Century Gothic" charset="0"/>
                <a:ea typeface="Century Gothic" charset="0"/>
              </a:rPr>
              <a:t>로그인 버튼을 눌러 로그인 form으로 이동</a:t>
            </a:r>
            <a:endParaRPr lang="ko-KR" altLang="en-US" sz="2000" b="0" strike="noStrike" cap="none" dirty="0" smtClean="0">
              <a:latin typeface="Century Gothic" charset="0"/>
              <a:ea typeface="Century Gothic" charset="0"/>
            </a:endParaRPr>
          </a:p>
          <a:p>
            <a:pPr marL="711200" lvl="1" indent="-254000" algn="l" defTabSz="4572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ko-KR" sz="2000" b="0" strike="noStrike" cap="none" dirty="0" smtClean="0">
                <a:latin typeface="Century Gothic" charset="0"/>
                <a:ea typeface="Century Gothic" charset="0"/>
              </a:rPr>
              <a:t>login_form</a:t>
            </a:r>
            <a:endParaRPr lang="ko-KR" altLang="en-US" sz="2000" b="0" strike="noStrike" cap="none" dirty="0" smtClean="0">
              <a:latin typeface="Century Gothic" charset="0"/>
              <a:ea typeface="Century Gothic" charset="0"/>
            </a:endParaRPr>
          </a:p>
          <a:p>
            <a:pPr marL="711200" lvl="1" indent="-254000" algn="l" defTabSz="4572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ko-KR" sz="2000" b="0" strike="noStrike" cap="none" dirty="0" smtClean="0">
                <a:latin typeface="Century Gothic" charset="0"/>
                <a:ea typeface="Century Gothic" charset="0"/>
              </a:rPr>
              <a:t>로그인 form에서 로그인을 눌렀을 시 ajax를 이용하여 controller로 이동</a:t>
            </a:r>
            <a:endParaRPr lang="ko-KR" altLang="en-US" sz="2000" b="0" strike="noStrike" cap="none" dirty="0" smtClean="0">
              <a:latin typeface="Century Gothic" charset="0"/>
              <a:ea typeface="Century Gothic" charset="0"/>
            </a:endParaRPr>
          </a:p>
          <a:p>
            <a:pPr marL="711200" lvl="1" indent="-254000" algn="l" defTabSz="4572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+mj-lt"/>
              <a:buAutoNum type="arabicPeriod"/>
            </a:pPr>
            <a:endParaRPr lang="ko-KR" altLang="en-US" sz="2000" b="0" strike="noStrike" cap="none" dirty="0" smtClean="0">
              <a:latin typeface="Century Gothic" charset="0"/>
              <a:ea typeface="Century Gothic" charset="0"/>
            </a:endParaRPr>
          </a:p>
          <a:p>
            <a:pPr marL="254000" indent="-254000" algn="l" defTabSz="4572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ko-KR" sz="2000" b="0" strike="noStrike" cap="none" dirty="0" smtClean="0">
                <a:latin typeface="Century Gothic" charset="0"/>
                <a:ea typeface="Century Gothic" charset="0"/>
              </a:rPr>
              <a:t>M_userController</a:t>
            </a:r>
            <a:endParaRPr lang="ko-KR" altLang="en-US" sz="2000" b="0" strike="noStrike" cap="none" dirty="0" smtClean="0">
              <a:latin typeface="Century Gothic" charset="0"/>
              <a:ea typeface="Century Gothic" charset="0"/>
            </a:endParaRPr>
          </a:p>
          <a:p>
            <a:pPr marL="711200" lvl="1" indent="-254000" algn="l" defTabSz="4572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ko-KR" sz="2000" b="0" strike="noStrike" cap="none" dirty="0" smtClean="0">
                <a:latin typeface="Century Gothic" charset="0"/>
                <a:ea typeface="Century Gothic" charset="0"/>
              </a:rPr>
              <a:t>// 로그인</a:t>
            </a:r>
            <a:endParaRPr lang="ko-KR" altLang="en-US" sz="2000" b="0" strike="noStrike" cap="none" dirty="0" smtClean="0">
              <a:latin typeface="Century Gothic" charset="0"/>
              <a:ea typeface="Century Gothic" charset="0"/>
            </a:endParaRPr>
          </a:p>
          <a:p>
            <a:pPr marL="711200" lvl="1" indent="-254000" algn="l" defTabSz="4572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ko-KR" sz="2000" b="0" strike="noStrike" cap="none" dirty="0" smtClean="0">
                <a:latin typeface="Century Gothic" charset="0"/>
                <a:ea typeface="Century Gothic" charset="0"/>
              </a:rPr>
              <a:t>입력한 id, pwd 정보를 이용하여 DB 조회</a:t>
            </a:r>
            <a:endParaRPr lang="ko-KR" altLang="en-US" sz="2000" b="0" strike="noStrike" cap="none" dirty="0" smtClean="0">
              <a:latin typeface="Century Gothic" charset="0"/>
              <a:ea typeface="Century Gothic" charset="0"/>
            </a:endParaRPr>
          </a:p>
          <a:p>
            <a:pPr marL="711200" lvl="1" indent="-254000" algn="l" defTabSz="4572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ko-KR" sz="2000" b="0" strike="noStrike" cap="none" dirty="0" smtClean="0">
                <a:latin typeface="Century Gothic" charset="0"/>
                <a:ea typeface="Century Gothic" charset="0"/>
              </a:rPr>
              <a:t>이때 DB에 있는 pwd는 암호화 되어 있기 때문에 암호화를 해제해주고 입력한 pwd와 대조한다. 입력한 pwd와 DB의 pwd가 일치할 경우 로그인 성공</a:t>
            </a:r>
            <a:endParaRPr lang="ko-KR" altLang="en-US" sz="2000" b="0" strike="noStrike" cap="none" dirty="0" smtClean="0">
              <a:latin typeface="Century Gothic" charset="0"/>
              <a:ea typeface="Century Gothic" charset="0"/>
            </a:endParaRPr>
          </a:p>
          <a:p>
            <a:pPr marL="254000" indent="-254000" algn="l" defTabSz="4572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+mj-lt"/>
              <a:buAutoNum type="arabicPeriod"/>
            </a:pPr>
            <a:endParaRPr lang="ko-KR" altLang="en-US" sz="2000" b="0" strike="noStrike" cap="none" dirty="0" smtClean="0">
              <a:latin typeface="Century Gothic" charset="0"/>
              <a:ea typeface="Century Gothic" charset="0"/>
            </a:endParaRPr>
          </a:p>
          <a:p>
            <a:pPr marL="254000" indent="-254000" algn="l" defTabSz="4572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ko-KR" sz="2000" b="0" strike="noStrike" cap="none" dirty="0" smtClean="0">
                <a:latin typeface="Century Gothic" charset="0"/>
                <a:ea typeface="Century Gothic" charset="0"/>
              </a:rPr>
              <a:t>로그인 성공시 session에 회원정보를 저장</a:t>
            </a:r>
            <a:endParaRPr lang="ko-KR" altLang="en-US" sz="2000" b="0" strike="noStrike" cap="none" dirty="0" smtClean="0">
              <a:latin typeface="Century Gothic" charset="0"/>
              <a:ea typeface="Century Gothic" charset="0"/>
            </a:endParaRPr>
          </a:p>
          <a:p>
            <a:pPr marL="254000" indent="-254000" algn="l" defTabSz="4572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+mj-lt"/>
              <a:buAutoNum type="arabicPeriod"/>
            </a:pPr>
            <a:endParaRPr lang="ko-KR" altLang="en-US" sz="2000" b="0" strike="noStrike" cap="none" dirty="0" smtClean="0">
              <a:latin typeface="Century Gothic" charset="0"/>
              <a:ea typeface="Century Gothic" charset="0"/>
            </a:endParaRPr>
          </a:p>
          <a:p>
            <a:pPr marL="0" indent="0" algn="l" defTabSz="4572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600" b="0" strike="noStrike" cap="none" dirty="0" smtClean="0">
              <a:latin typeface="Century Gothic" charset="0"/>
              <a:ea typeface="Century Gothic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45795" y="452755"/>
            <a:ext cx="9405620" cy="140144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40005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strike="noStrike" cap="none" dirty="0" smtClean="0">
                <a:latin typeface="Arial" charset="0"/>
                <a:ea typeface="Arial" charset="0"/>
              </a:rPr>
              <a:t>로그아웃 시에 session에 저장된 정보 삭제</a:t>
            </a:r>
            <a:endParaRPr lang="ko-KR" altLang="en-US" sz="3600" b="0" strike="noStrike" cap="none" dirty="0" smtClean="0">
              <a:latin typeface="Arial" charset="0"/>
              <a:ea typeface="Arial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1155700" y="2484755"/>
            <a:ext cx="4691380" cy="173355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54000" indent="-254000" algn="l" defTabSz="4572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ko-KR" sz="2400" b="0" strike="noStrike" cap="none" dirty="0" smtClean="0">
                <a:latin typeface="Century Gothic" charset="0"/>
                <a:ea typeface="Century Gothic" charset="0"/>
              </a:rPr>
              <a:t>Controller</a:t>
            </a:r>
            <a:endParaRPr lang="ko-KR" altLang="en-US" sz="2400" b="0" strike="noStrike" cap="none" dirty="0" smtClean="0">
              <a:latin typeface="Century Gothic" charset="0"/>
              <a:ea typeface="Century Gothic" charset="0"/>
            </a:endParaRPr>
          </a:p>
          <a:p>
            <a:pPr marL="711200" lvl="1" indent="-254000" algn="l" defTabSz="4572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ko-KR" sz="2400" b="0" strike="noStrike" cap="none" dirty="0" smtClean="0">
                <a:latin typeface="Century Gothic" charset="0"/>
                <a:ea typeface="Century Gothic" charset="0"/>
              </a:rPr>
              <a:t>// 로그아웃</a:t>
            </a:r>
            <a:endParaRPr lang="ko-KR" altLang="en-US" sz="2400" b="0" strike="noStrike" cap="none" dirty="0" smtClean="0">
              <a:latin typeface="Century Gothic" charset="0"/>
              <a:ea typeface="Century Gothic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1136015" y="1270635"/>
            <a:ext cx="10208895" cy="336486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l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5600" b="0" strike="noStrike" cap="none" dirty="0" smtClean="0">
                <a:latin typeface="맑은 고딕" charset="0"/>
                <a:ea typeface="맑은 고딕" charset="0"/>
              </a:rPr>
              <a:t>Interceptor</a:t>
            </a:r>
            <a:endParaRPr lang="ko-KR" altLang="en-US" sz="15600" b="0" strike="noStrike" cap="none" dirty="0" smtClean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45795" y="452755"/>
            <a:ext cx="9405620" cy="140144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40005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strike="noStrike" cap="none" dirty="0" smtClean="0">
                <a:latin typeface="Arial" charset="0"/>
                <a:ea typeface="Arial" charset="0"/>
              </a:rPr>
              <a:t>회원가입 동의서에 동의하지 않을 시 회원가입 form으로 넘어갈 수 없도록 설정</a:t>
            </a:r>
            <a:endParaRPr lang="ko-KR" altLang="en-US" sz="3600" b="0" strike="noStrike" cap="none" dirty="0" smtClean="0">
              <a:latin typeface="Arial" charset="0"/>
              <a:ea typeface="Arial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1069975" y="2553970"/>
            <a:ext cx="10610215" cy="50596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54000" indent="-254000" algn="l" defTabSz="4572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ko-KR" sz="2000" b="0" strike="noStrike" cap="none" dirty="0" smtClean="0">
                <a:latin typeface="Century Gothic" charset="0"/>
                <a:ea typeface="Century Gothic" charset="0"/>
              </a:rPr>
              <a:t>servlet-context.xml에 인터셉터 적용</a:t>
            </a:r>
            <a:endParaRPr lang="ko-KR" altLang="en-US" sz="2000" b="0" strike="noStrike" cap="none" dirty="0" smtClean="0">
              <a:latin typeface="Century Gothic" charset="0"/>
              <a:ea typeface="Century Gothic" charset="0"/>
            </a:endParaRPr>
          </a:p>
          <a:p>
            <a:pPr marL="711200" lvl="1" indent="-254000" algn="l" defTabSz="4572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ko-KR" sz="2000" b="0" strike="noStrike" cap="none" dirty="0" smtClean="0">
                <a:latin typeface="Century Gothic" charset="0"/>
                <a:ea typeface="Century Gothic" charset="0"/>
              </a:rPr>
              <a:t>&lt;!-- 인터셉터 적용 --&gt;</a:t>
            </a:r>
            <a:endParaRPr lang="ko-KR" altLang="en-US" sz="2000" b="0" strike="noStrike" cap="none" dirty="0" smtClean="0">
              <a:latin typeface="Century Gothic" charset="0"/>
              <a:ea typeface="Century Gothic" charset="0"/>
            </a:endParaRPr>
          </a:p>
          <a:p>
            <a:pPr marL="711200" lvl="1" indent="-254000" algn="l" defTabSz="4572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ko-KR" sz="2000" b="0" strike="noStrike" cap="none" dirty="0" smtClean="0">
                <a:latin typeface="Century Gothic" charset="0"/>
                <a:ea typeface="Century Gothic" charset="0"/>
              </a:rPr>
              <a:t>mapping은 해당 링크를 모두 필터링 한다</a:t>
            </a:r>
            <a:endParaRPr lang="ko-KR" altLang="en-US" sz="2000" b="0" strike="noStrike" cap="none" dirty="0" smtClean="0">
              <a:latin typeface="Century Gothic" charset="0"/>
              <a:ea typeface="Century Gothic" charset="0"/>
            </a:endParaRPr>
          </a:p>
          <a:p>
            <a:pPr marL="711200" lvl="1" indent="-254000" algn="l" defTabSz="4572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ko-KR" sz="2000" b="0" strike="noStrike" cap="none" dirty="0" smtClean="0">
                <a:latin typeface="Century Gothic" charset="0"/>
                <a:ea typeface="Century Gothic" charset="0"/>
              </a:rPr>
              <a:t>bean의 class를 통해 해당 class를 객체화</a:t>
            </a:r>
            <a:endParaRPr lang="ko-KR" altLang="en-US" sz="2000" b="0" strike="noStrike" cap="none" dirty="0" smtClean="0">
              <a:latin typeface="Century Gothic" charset="0"/>
              <a:ea typeface="Century Gothic" charset="0"/>
            </a:endParaRPr>
          </a:p>
          <a:p>
            <a:pPr marL="711200" lvl="1" indent="-254000" algn="l" defTabSz="4572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+mj-lt"/>
              <a:buAutoNum type="arabicPeriod"/>
            </a:pPr>
            <a:endParaRPr lang="ko-KR" altLang="en-US" sz="2000" b="0" strike="noStrike" cap="none" dirty="0" smtClean="0">
              <a:latin typeface="Century Gothic" charset="0"/>
              <a:ea typeface="Century Gothic" charset="0"/>
            </a:endParaRPr>
          </a:p>
          <a:p>
            <a:pPr marL="254000" indent="-254000" algn="l" defTabSz="4572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ko-KR" sz="2000" b="0" strike="noStrike" cap="none" dirty="0" smtClean="0">
                <a:latin typeface="Century Gothic" charset="0"/>
                <a:ea typeface="Century Gothic" charset="0"/>
              </a:rPr>
              <a:t>AgreementInterceptor.java 에 HandlerInterceptor를 implements</a:t>
            </a:r>
            <a:endParaRPr lang="ko-KR" altLang="en-US" sz="2000" b="0" strike="noStrike" cap="none" dirty="0" smtClean="0">
              <a:latin typeface="Century Gothic" charset="0"/>
              <a:ea typeface="Century Gothic" charset="0"/>
            </a:endParaRPr>
          </a:p>
          <a:p>
            <a:pPr marL="711200" lvl="1" indent="-254000" algn="l" defTabSz="4572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ko-KR" sz="2000" b="0" strike="noStrike" cap="none" dirty="0" smtClean="0">
                <a:latin typeface="Century Gothic" charset="0"/>
                <a:ea typeface="Century Gothic" charset="0"/>
              </a:rPr>
              <a:t>PreHandle 함수를 이용하여 session에 저장된 정보를 확인하고</a:t>
            </a:r>
            <a:endParaRPr lang="ko-KR" altLang="en-US" sz="2000" b="0" strike="noStrike" cap="none" dirty="0" smtClean="0">
              <a:latin typeface="Century Gothic" charset="0"/>
              <a:ea typeface="Century Gothic" charset="0"/>
            </a:endParaRPr>
          </a:p>
          <a:p>
            <a:pPr marL="711200" lvl="1" indent="-254000" algn="l" defTabSz="4572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ko-KR" sz="2000" b="0" strike="noStrike" cap="none" dirty="0" smtClean="0">
                <a:latin typeface="Century Gothic" charset="0"/>
                <a:ea typeface="Century Gothic" charset="0"/>
              </a:rPr>
              <a:t>개발자의 의도에 적합하지 않으면 sendRedirect 시킴</a:t>
            </a:r>
            <a:endParaRPr lang="ko-KR" altLang="en-US" sz="2000" b="0" strike="noStrike" cap="none" dirty="0" smtClean="0">
              <a:latin typeface="Century Gothic" charset="0"/>
              <a:ea typeface="Century Gothic" charset="0"/>
            </a:endParaRPr>
          </a:p>
          <a:p>
            <a:pPr marL="254000" indent="-254000" algn="l" defTabSz="4572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+mj-lt"/>
              <a:buAutoNum type="arabicPeriod"/>
            </a:pPr>
            <a:endParaRPr lang="ko-KR" altLang="en-US" sz="1600" b="0" strike="noStrike" cap="none" dirty="0" smtClean="0">
              <a:latin typeface="Century Gothic" charset="0"/>
              <a:ea typeface="Century Gothic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45795" y="452755"/>
            <a:ext cx="9405620" cy="140144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40005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strike="noStrike" cap="none" dirty="0" smtClean="0">
                <a:latin typeface="Arial" charset="0"/>
                <a:ea typeface="Arial" charset="0"/>
              </a:rPr>
              <a:t>관리자 페이지 링크만으로 들어갈 수 없도록 설정</a:t>
            </a:r>
            <a:endParaRPr lang="ko-KR" altLang="en-US" sz="3600" b="0" strike="noStrike" cap="none" dirty="0" smtClean="0">
              <a:latin typeface="Arial" charset="0"/>
              <a:ea typeface="Arial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1069975" y="2553970"/>
            <a:ext cx="10610215" cy="50596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54000" indent="-254000" algn="l" defTabSz="4572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ko-KR" sz="2000" b="0" strike="noStrike" cap="none" dirty="0" smtClean="0">
                <a:latin typeface="Century Gothic" charset="0"/>
                <a:ea typeface="Century Gothic" charset="0"/>
              </a:rPr>
              <a:t>servlet-context.xml에 인터셉터 적용</a:t>
            </a:r>
            <a:endParaRPr lang="ko-KR" altLang="en-US" sz="2000" b="0" strike="noStrike" cap="none" dirty="0" smtClean="0">
              <a:latin typeface="Century Gothic" charset="0"/>
              <a:ea typeface="Century Gothic" charset="0"/>
            </a:endParaRPr>
          </a:p>
          <a:p>
            <a:pPr marL="711200" lvl="1" indent="-254000" algn="l" defTabSz="4572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ko-KR" sz="2000" b="0" strike="noStrike" cap="none" dirty="0" smtClean="0">
                <a:latin typeface="Century Gothic" charset="0"/>
                <a:ea typeface="Century Gothic" charset="0"/>
              </a:rPr>
              <a:t>&lt;!-- 인터셉터 적용 --&gt;</a:t>
            </a:r>
            <a:endParaRPr lang="ko-KR" altLang="en-US" sz="2000" b="0" strike="noStrike" cap="none" dirty="0" smtClean="0">
              <a:latin typeface="Century Gothic" charset="0"/>
              <a:ea typeface="Century Gothic" charset="0"/>
            </a:endParaRPr>
          </a:p>
          <a:p>
            <a:pPr marL="711200" lvl="1" indent="-254000" algn="l" defTabSz="4572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ko-KR" sz="2000" b="0" strike="noStrike" cap="none" dirty="0" smtClean="0">
                <a:latin typeface="Century Gothic" charset="0"/>
                <a:ea typeface="Century Gothic" charset="0"/>
              </a:rPr>
              <a:t>mapping은 해당 링크를 모두 필터링 한다</a:t>
            </a:r>
            <a:endParaRPr lang="ko-KR" altLang="en-US" sz="2000" b="0" strike="noStrike" cap="none" dirty="0" smtClean="0">
              <a:latin typeface="Century Gothic" charset="0"/>
              <a:ea typeface="Century Gothic" charset="0"/>
            </a:endParaRPr>
          </a:p>
          <a:p>
            <a:pPr marL="711200" lvl="1" indent="-254000" algn="l" defTabSz="4572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ko-KR" sz="2000" b="0" strike="noStrike" cap="none" dirty="0" smtClean="0">
                <a:latin typeface="Century Gothic" charset="0"/>
                <a:ea typeface="Century Gothic" charset="0"/>
              </a:rPr>
              <a:t>bean의 class를 통해 해당 class를 객체화</a:t>
            </a:r>
            <a:endParaRPr lang="ko-KR" altLang="en-US" sz="2000" b="0" strike="noStrike" cap="none" dirty="0" smtClean="0">
              <a:latin typeface="Century Gothic" charset="0"/>
              <a:ea typeface="Century Gothic" charset="0"/>
            </a:endParaRPr>
          </a:p>
          <a:p>
            <a:pPr marL="711200" lvl="1" indent="-254000" algn="l" defTabSz="4572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+mj-lt"/>
              <a:buAutoNum type="arabicPeriod"/>
            </a:pPr>
            <a:endParaRPr lang="ko-KR" altLang="en-US" sz="2000" b="0" strike="noStrike" cap="none" dirty="0" smtClean="0">
              <a:latin typeface="Century Gothic" charset="0"/>
              <a:ea typeface="Century Gothic" charset="0"/>
            </a:endParaRPr>
          </a:p>
          <a:p>
            <a:pPr marL="254000" indent="-254000" algn="l" defTabSz="4572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ko-KR" sz="2000" b="0" strike="noStrike" cap="none" dirty="0" smtClean="0">
                <a:latin typeface="Century Gothic" charset="0"/>
                <a:ea typeface="Century Gothic" charset="0"/>
              </a:rPr>
              <a:t>AdminInterceptor.java 에 HandlerInterceptor를 implements</a:t>
            </a:r>
            <a:endParaRPr lang="ko-KR" altLang="en-US" sz="2000" b="0" strike="noStrike" cap="none" dirty="0" smtClean="0">
              <a:latin typeface="Century Gothic" charset="0"/>
              <a:ea typeface="Century Gothic" charset="0"/>
            </a:endParaRPr>
          </a:p>
          <a:p>
            <a:pPr marL="711200" lvl="1" indent="-254000" algn="l" defTabSz="4572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ko-KR" sz="2000" b="0" strike="noStrike" cap="none" dirty="0" smtClean="0">
                <a:latin typeface="Century Gothic" charset="0"/>
                <a:ea typeface="Century Gothic" charset="0"/>
              </a:rPr>
              <a:t>PreHandle 함수를 이용하여 session에 저장된 정보를 확인하고</a:t>
            </a:r>
            <a:endParaRPr lang="ko-KR" altLang="en-US" sz="2000" b="0" strike="noStrike" cap="none" dirty="0" smtClean="0">
              <a:latin typeface="Century Gothic" charset="0"/>
              <a:ea typeface="Century Gothic" charset="0"/>
            </a:endParaRPr>
          </a:p>
          <a:p>
            <a:pPr marL="711200" lvl="1" indent="-254000" algn="l" defTabSz="4572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ko-KR" sz="2000" b="0" strike="noStrike" cap="none" dirty="0" smtClean="0">
                <a:latin typeface="Century Gothic" charset="0"/>
                <a:ea typeface="Century Gothic" charset="0"/>
              </a:rPr>
              <a:t>개발자의 의도에 적합하지 않으면 sendRedirect 시킴</a:t>
            </a:r>
            <a:endParaRPr lang="ko-KR" altLang="en-US" sz="2000" b="0" strike="noStrike" cap="none" dirty="0" smtClean="0">
              <a:latin typeface="Century Gothic" charset="0"/>
              <a:ea typeface="Century Gothic" charset="0"/>
            </a:endParaRPr>
          </a:p>
          <a:p>
            <a:pPr marL="254000" indent="-254000" algn="l" defTabSz="4572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+mj-lt"/>
              <a:buAutoNum type="arabicPeriod"/>
            </a:pPr>
            <a:endParaRPr lang="ko-KR" altLang="en-US" sz="1600" b="0" strike="noStrike" cap="none" dirty="0" smtClean="0">
              <a:latin typeface="Century Gothic" charset="0"/>
              <a:ea typeface="Century Gothic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1136015" y="1270635"/>
            <a:ext cx="10208895" cy="336486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l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600" b="0" strike="noStrike" cap="none" dirty="0" smtClean="0">
                <a:latin typeface="맑은 고딕" charset="0"/>
                <a:ea typeface="맑은 고딕" charset="0"/>
              </a:rPr>
              <a:t>관리자 페이지</a:t>
            </a:r>
            <a:endParaRPr lang="ko-KR" altLang="en-US" sz="11600" b="0" strike="noStrike" cap="none" dirty="0" smtClean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5795" y="452755"/>
            <a:ext cx="9405620" cy="1401445"/>
          </a:xfrm>
        </p:spPr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798195" y="1479550"/>
            <a:ext cx="10483215" cy="515429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457200" indent="-457200" algn="l" defTabSz="4572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CD433"/>
              </a:buClr>
              <a:buSzPct val="80000"/>
              <a:buFont typeface="+mj-lt"/>
              <a:buAutoNum type="arabicPeriod"/>
            </a:pPr>
            <a:r>
              <a:rPr lang="en-US" altLang="ko-KR" sz="1050" b="0" strike="noStrike" cap="none" dirty="0" smtClean="0">
                <a:latin typeface="맑은 고딕" charset="0"/>
                <a:ea typeface="맑은 고딕" charset="0"/>
              </a:rPr>
              <a:t>회원가입</a:t>
            </a:r>
            <a:endParaRPr lang="ko-KR" altLang="en-US" sz="1050" b="0" strike="noStrike" cap="none" dirty="0" smtClean="0">
              <a:latin typeface="맑은 고딕" charset="0"/>
              <a:ea typeface="맑은 고딕" charset="0"/>
            </a:endParaRPr>
          </a:p>
          <a:p>
            <a:pPr marL="857250" indent="-457200" algn="l" defTabSz="4572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CD433"/>
              </a:buClr>
              <a:buSzPct val="80000"/>
              <a:buFont typeface="+mj-lt"/>
              <a:buAutoNum type="arabicPeriod" startAt="3"/>
            </a:pPr>
            <a:r>
              <a:rPr lang="ko-KR" altLang="en-US" sz="1000" dirty="0" smtClean="0">
                <a:latin typeface="맑은 고딕" charset="0"/>
                <a:ea typeface="맑은 고딕" charset="0"/>
              </a:rPr>
              <a:t>회원가입 전 동의 화면의 </a:t>
            </a:r>
            <a:r>
              <a:rPr lang="en-US" altLang="ko-KR" sz="1000" b="0" strike="noStrike" cap="none" dirty="0" err="1" smtClean="0">
                <a:latin typeface="맑은 고딕" charset="0"/>
                <a:ea typeface="맑은 고딕" charset="0"/>
              </a:rPr>
              <a:t>체크</a:t>
            </a:r>
            <a:r>
              <a:rPr lang="en-US" altLang="ko-KR" sz="1000" b="0" strike="noStrike" cap="none" dirty="0" smtClean="0">
                <a:latin typeface="Century Gothic" charset="0"/>
                <a:ea typeface="Century Gothic" charset="0"/>
              </a:rPr>
              <a:t> </a:t>
            </a:r>
            <a:r>
              <a:rPr lang="en-US" altLang="ko-KR" sz="1000" b="0" strike="noStrike" cap="none" dirty="0" smtClean="0">
                <a:latin typeface="맑은 고딕" charset="0"/>
                <a:ea typeface="맑은 고딕" charset="0"/>
              </a:rPr>
              <a:t>박스</a:t>
            </a:r>
            <a:r>
              <a:rPr lang="en-US" altLang="ko-KR" sz="1000" b="0" strike="noStrike" cap="none" dirty="0" smtClean="0">
                <a:latin typeface="Century Gothic" charset="0"/>
                <a:ea typeface="Century Gothic" charset="0"/>
              </a:rPr>
              <a:t> </a:t>
            </a:r>
            <a:r>
              <a:rPr lang="en-US" altLang="ko-KR" sz="1000" b="0" strike="noStrike" cap="none" dirty="0" smtClean="0">
                <a:latin typeface="맑은 고딕" charset="0"/>
                <a:ea typeface="맑은 고딕" charset="0"/>
              </a:rPr>
              <a:t>모두</a:t>
            </a:r>
            <a:r>
              <a:rPr lang="en-US" altLang="ko-KR" sz="1000" b="0" strike="noStrike" cap="none" dirty="0" smtClean="0">
                <a:latin typeface="Century Gothic" charset="0"/>
                <a:ea typeface="Century Gothic" charset="0"/>
              </a:rPr>
              <a:t> </a:t>
            </a:r>
            <a:r>
              <a:rPr lang="en-US" altLang="ko-KR" sz="1000" b="0" strike="noStrike" cap="none" dirty="0" smtClean="0">
                <a:latin typeface="맑은 고딕" charset="0"/>
                <a:ea typeface="맑은 고딕" charset="0"/>
              </a:rPr>
              <a:t>선택하기</a:t>
            </a:r>
            <a:r>
              <a:rPr lang="en-US" altLang="ko-KR" sz="1000" b="0" strike="noStrike" cap="none" dirty="0" smtClean="0">
                <a:latin typeface="Century Gothic" charset="0"/>
                <a:ea typeface="Century Gothic" charset="0"/>
              </a:rPr>
              <a:t> </a:t>
            </a:r>
            <a:r>
              <a:rPr lang="en-US" altLang="ko-KR" sz="1000" b="0" strike="noStrike" cap="none" dirty="0" smtClean="0">
                <a:latin typeface="맑은 고딕" charset="0"/>
                <a:ea typeface="맑은 고딕" charset="0"/>
              </a:rPr>
              <a:t>및</a:t>
            </a:r>
            <a:r>
              <a:rPr lang="en-US" altLang="ko-KR" sz="1000" b="0" strike="noStrike" cap="none" dirty="0" smtClean="0">
                <a:latin typeface="Century Gothic" charset="0"/>
                <a:ea typeface="Century Gothic" charset="0"/>
              </a:rPr>
              <a:t> </a:t>
            </a:r>
            <a:r>
              <a:rPr lang="en-US" altLang="ko-KR" sz="1000" b="0" strike="noStrike" cap="none" dirty="0" err="1" smtClean="0">
                <a:latin typeface="맑은 고딕" charset="0"/>
                <a:ea typeface="맑은 고딕" charset="0"/>
              </a:rPr>
              <a:t>선택여부</a:t>
            </a:r>
            <a:r>
              <a:rPr lang="en-US" altLang="ko-KR" sz="1000" b="0" strike="noStrike" cap="none" dirty="0" smtClean="0">
                <a:latin typeface="Century Gothic" charset="0"/>
                <a:ea typeface="Century Gothic" charset="0"/>
              </a:rPr>
              <a:t> </a:t>
            </a:r>
            <a:r>
              <a:rPr lang="en-US" altLang="ko-KR" sz="1000" b="0" strike="noStrike" cap="none" dirty="0" err="1" smtClean="0">
                <a:latin typeface="Century Gothic" charset="0"/>
                <a:ea typeface="Century Gothic" charset="0"/>
              </a:rPr>
              <a:t>sessio</a:t>
            </a:r>
            <a:r>
              <a:rPr lang="en-US" altLang="ko-KR" sz="1000" b="0" strike="noStrike" cap="none" dirty="0" err="1" smtClean="0">
                <a:latin typeface="맑은 고딕" charset="0"/>
                <a:ea typeface="맑은 고딕" charset="0"/>
              </a:rPr>
              <a:t>에</a:t>
            </a:r>
            <a:r>
              <a:rPr lang="en-US" altLang="ko-KR" sz="1000" b="0" strike="noStrike" cap="none" dirty="0" smtClean="0">
                <a:latin typeface="Century Gothic" charset="0"/>
                <a:ea typeface="Century Gothic" charset="0"/>
              </a:rPr>
              <a:t> </a:t>
            </a:r>
            <a:r>
              <a:rPr lang="en-US" altLang="ko-KR" sz="1000" b="0" strike="noStrike" cap="none" dirty="0" smtClean="0">
                <a:latin typeface="맑은 고딕" charset="0"/>
                <a:ea typeface="맑은 고딕" charset="0"/>
              </a:rPr>
              <a:t>저장해서</a:t>
            </a:r>
            <a:r>
              <a:rPr lang="en-US" altLang="ko-KR" sz="1000" b="0" strike="noStrike" cap="none" dirty="0" smtClean="0">
                <a:latin typeface="Century Gothic" charset="0"/>
                <a:ea typeface="Century Gothic" charset="0"/>
              </a:rPr>
              <a:t> </a:t>
            </a:r>
            <a:r>
              <a:rPr lang="en-US" altLang="ko-KR" sz="1000" b="0" strike="noStrike" cap="none" dirty="0" smtClean="0">
                <a:latin typeface="맑은 고딕" charset="0"/>
                <a:ea typeface="맑은 고딕" charset="0"/>
              </a:rPr>
              <a:t>이용</a:t>
            </a:r>
            <a:endParaRPr lang="ko-KR" altLang="en-US" sz="1000" b="0" strike="noStrike" cap="none" dirty="0" smtClean="0">
              <a:latin typeface="맑은 고딕" charset="0"/>
              <a:ea typeface="맑은 고딕" charset="0"/>
            </a:endParaRPr>
          </a:p>
          <a:p>
            <a:pPr marL="857250" indent="-457200" algn="l" defTabSz="4572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CD433"/>
              </a:buClr>
              <a:buSzPct val="80000"/>
              <a:buFont typeface="+mj-lt"/>
              <a:buAutoNum type="arabicPeriod" startAt="3"/>
            </a:pPr>
            <a:r>
              <a:rPr lang="en-US" altLang="ko-KR" sz="1000" b="0" strike="noStrike" cap="none" dirty="0" smtClean="0">
                <a:latin typeface="맑은 고딕" charset="0"/>
                <a:ea typeface="맑은 고딕" charset="0"/>
              </a:rPr>
              <a:t>아이디</a:t>
            </a:r>
            <a:r>
              <a:rPr lang="en-US" altLang="ko-KR" sz="1000" b="0" strike="noStrike" cap="none" dirty="0" smtClean="0">
                <a:latin typeface="Century Gothic" charset="0"/>
                <a:ea typeface="Century Gothic" charset="0"/>
              </a:rPr>
              <a:t> </a:t>
            </a:r>
            <a:r>
              <a:rPr lang="en-US" altLang="ko-KR" sz="1000" b="0" strike="noStrike" cap="none" dirty="0" smtClean="0">
                <a:latin typeface="맑은 고딕" charset="0"/>
                <a:ea typeface="맑은 고딕" charset="0"/>
              </a:rPr>
              <a:t>중복체크</a:t>
            </a:r>
            <a:endParaRPr lang="ko-KR" altLang="en-US" sz="1000" b="0" strike="noStrike" cap="none" dirty="0" smtClean="0">
              <a:latin typeface="맑은 고딕" charset="0"/>
              <a:ea typeface="맑은 고딕" charset="0"/>
            </a:endParaRPr>
          </a:p>
          <a:p>
            <a:pPr marL="857250" indent="-457200" algn="l" defTabSz="4572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CD433"/>
              </a:buClr>
              <a:buSzPct val="80000"/>
              <a:buFont typeface="+mj-lt"/>
              <a:buAutoNum type="arabicPeriod" startAt="3"/>
            </a:pPr>
            <a:r>
              <a:rPr lang="en-US" altLang="ko-KR" sz="1000" b="0" strike="noStrike" cap="none" dirty="0" smtClean="0">
                <a:latin typeface="맑은 고딕" charset="0"/>
                <a:ea typeface="맑은 고딕" charset="0"/>
              </a:rPr>
              <a:t>비밀번호</a:t>
            </a:r>
            <a:r>
              <a:rPr lang="en-US" altLang="ko-KR" sz="1000" b="0" strike="noStrike" cap="none" dirty="0" smtClean="0">
                <a:latin typeface="Century Gothic" charset="0"/>
                <a:ea typeface="Century Gothic" charset="0"/>
              </a:rPr>
              <a:t> </a:t>
            </a:r>
            <a:r>
              <a:rPr lang="en-US" altLang="ko-KR" sz="1000" b="0" strike="noStrike" cap="none" dirty="0" smtClean="0">
                <a:latin typeface="맑은 고딕" charset="0"/>
                <a:ea typeface="맑은 고딕" charset="0"/>
              </a:rPr>
              <a:t>암호화</a:t>
            </a:r>
            <a:r>
              <a:rPr lang="en-US" altLang="ko-KR" sz="1000" b="0" strike="noStrike" cap="none" dirty="0" smtClean="0">
                <a:latin typeface="Century Gothic" charset="0"/>
                <a:ea typeface="Century Gothic" charset="0"/>
              </a:rPr>
              <a:t> </a:t>
            </a:r>
            <a:r>
              <a:rPr lang="en-US" altLang="ko-KR" sz="1000" b="0" strike="noStrike" cap="none" dirty="0" smtClean="0">
                <a:latin typeface="맑은 고딕" charset="0"/>
                <a:ea typeface="맑은 고딕" charset="0"/>
              </a:rPr>
              <a:t>로그인</a:t>
            </a:r>
            <a:r>
              <a:rPr lang="en-US" altLang="ko-KR" sz="1000" b="0" strike="noStrike" cap="none" dirty="0" smtClean="0">
                <a:latin typeface="Century Gothic" charset="0"/>
                <a:ea typeface="Century Gothic" charset="0"/>
              </a:rPr>
              <a:t> </a:t>
            </a:r>
            <a:r>
              <a:rPr lang="en-US" altLang="ko-KR" sz="1000" b="0" strike="noStrike" cap="none" dirty="0" smtClean="0">
                <a:latin typeface="맑은 고딕" charset="0"/>
                <a:ea typeface="맑은 고딕" charset="0"/>
              </a:rPr>
              <a:t>시</a:t>
            </a:r>
            <a:r>
              <a:rPr lang="en-US" altLang="ko-KR" sz="1000" b="0" strike="noStrike" cap="none" dirty="0" smtClean="0">
                <a:latin typeface="Century Gothic" charset="0"/>
                <a:ea typeface="Century Gothic" charset="0"/>
              </a:rPr>
              <a:t> </a:t>
            </a:r>
            <a:r>
              <a:rPr lang="en-US" altLang="ko-KR" sz="1000" b="0" strike="noStrike" cap="none" dirty="0" smtClean="0">
                <a:latin typeface="맑은 고딕" charset="0"/>
                <a:ea typeface="맑은 고딕" charset="0"/>
              </a:rPr>
              <a:t>암호를</a:t>
            </a:r>
            <a:r>
              <a:rPr lang="en-US" altLang="ko-KR" sz="1000" b="0" strike="noStrike" cap="none" dirty="0" smtClean="0">
                <a:latin typeface="Century Gothic" charset="0"/>
                <a:ea typeface="Century Gothic" charset="0"/>
              </a:rPr>
              <a:t> </a:t>
            </a:r>
            <a:r>
              <a:rPr lang="en-US" altLang="ko-KR" sz="1000" b="0" strike="noStrike" cap="none" dirty="0" smtClean="0">
                <a:latin typeface="맑은 고딕" charset="0"/>
                <a:ea typeface="맑은 고딕" charset="0"/>
              </a:rPr>
              <a:t>해독해서</a:t>
            </a:r>
            <a:r>
              <a:rPr lang="en-US" altLang="ko-KR" sz="1000" b="0" strike="noStrike" cap="none" dirty="0" smtClean="0">
                <a:latin typeface="Century Gothic" charset="0"/>
                <a:ea typeface="Century Gothic" charset="0"/>
              </a:rPr>
              <a:t> </a:t>
            </a:r>
            <a:r>
              <a:rPr lang="en-US" altLang="ko-KR" sz="1000" b="0" strike="noStrike" cap="none" dirty="0" smtClean="0">
                <a:latin typeface="맑은 고딕" charset="0"/>
                <a:ea typeface="맑은 고딕" charset="0"/>
              </a:rPr>
              <a:t>일치</a:t>
            </a:r>
            <a:r>
              <a:rPr lang="en-US" altLang="ko-KR" sz="1000" b="0" strike="noStrike" cap="none" dirty="0" smtClean="0">
                <a:latin typeface="Century Gothic" charset="0"/>
                <a:ea typeface="Century Gothic" charset="0"/>
              </a:rPr>
              <a:t> </a:t>
            </a:r>
            <a:r>
              <a:rPr lang="en-US" altLang="ko-KR" sz="1000" b="0" strike="noStrike" cap="none" dirty="0" smtClean="0">
                <a:latin typeface="맑은 고딕" charset="0"/>
                <a:ea typeface="맑은 고딕" charset="0"/>
              </a:rPr>
              <a:t>여부</a:t>
            </a:r>
            <a:r>
              <a:rPr lang="en-US" altLang="ko-KR" sz="1000" b="0" strike="noStrike" cap="none" dirty="0" smtClean="0">
                <a:latin typeface="Century Gothic" charset="0"/>
                <a:ea typeface="Century Gothic" charset="0"/>
              </a:rPr>
              <a:t> </a:t>
            </a:r>
            <a:r>
              <a:rPr lang="en-US" altLang="ko-KR" sz="1000" b="0" strike="noStrike" cap="none" dirty="0" smtClean="0">
                <a:latin typeface="맑은 고딕" charset="0"/>
                <a:ea typeface="맑은 고딕" charset="0"/>
              </a:rPr>
              <a:t>확인</a:t>
            </a:r>
            <a:endParaRPr lang="ko-KR" altLang="en-US" sz="1000" b="0" strike="noStrike" cap="none" dirty="0" smtClean="0">
              <a:latin typeface="맑은 고딕" charset="0"/>
              <a:ea typeface="맑은 고딕" charset="0"/>
            </a:endParaRPr>
          </a:p>
          <a:p>
            <a:pPr marL="857250" indent="-457200" algn="l" defTabSz="4572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CD433"/>
              </a:buClr>
              <a:buSzPct val="80000"/>
              <a:buFont typeface="+mj-lt"/>
              <a:buAutoNum type="arabicPeriod" startAt="4"/>
            </a:pPr>
            <a:r>
              <a:rPr lang="en-US" altLang="ko-KR" sz="1000" b="0" strike="noStrike" cap="none" dirty="0" smtClean="0">
                <a:latin typeface="맑은 고딕" charset="0"/>
                <a:ea typeface="맑은 고딕" charset="0"/>
              </a:rPr>
              <a:t>비밀번호</a:t>
            </a:r>
            <a:r>
              <a:rPr lang="en-US" altLang="ko-KR" sz="1000" b="0" strike="noStrike" cap="none" dirty="0" smtClean="0">
                <a:latin typeface="Century Gothic" charset="0"/>
                <a:ea typeface="Century Gothic" charset="0"/>
              </a:rPr>
              <a:t> </a:t>
            </a:r>
            <a:r>
              <a:rPr lang="en-US" altLang="ko-KR" sz="1000" b="0" strike="noStrike" cap="none" dirty="0" smtClean="0">
                <a:latin typeface="맑은 고딕" charset="0"/>
                <a:ea typeface="맑은 고딕" charset="0"/>
              </a:rPr>
              <a:t>일치하지</a:t>
            </a:r>
            <a:r>
              <a:rPr lang="en-US" altLang="ko-KR" sz="1000" b="0" strike="noStrike" cap="none" dirty="0" smtClean="0">
                <a:latin typeface="Century Gothic" charset="0"/>
                <a:ea typeface="Century Gothic" charset="0"/>
              </a:rPr>
              <a:t> </a:t>
            </a:r>
            <a:r>
              <a:rPr lang="en-US" altLang="ko-KR" sz="1000" b="0" strike="noStrike" cap="none" dirty="0" smtClean="0">
                <a:latin typeface="맑은 고딕" charset="0"/>
                <a:ea typeface="맑은 고딕" charset="0"/>
              </a:rPr>
              <a:t>않을</a:t>
            </a:r>
            <a:r>
              <a:rPr lang="en-US" altLang="ko-KR" sz="1000" b="0" strike="noStrike" cap="none" dirty="0" smtClean="0">
                <a:latin typeface="Century Gothic" charset="0"/>
                <a:ea typeface="Century Gothic" charset="0"/>
              </a:rPr>
              <a:t> </a:t>
            </a:r>
            <a:r>
              <a:rPr lang="en-US" altLang="ko-KR" sz="1000" b="0" strike="noStrike" cap="none" dirty="0" smtClean="0">
                <a:latin typeface="맑은 고딕" charset="0"/>
                <a:ea typeface="맑은 고딕" charset="0"/>
              </a:rPr>
              <a:t>시</a:t>
            </a:r>
            <a:r>
              <a:rPr lang="en-US" altLang="ko-KR" sz="1000" b="0" strike="noStrike" cap="none" dirty="0" smtClean="0">
                <a:latin typeface="Century Gothic" charset="0"/>
                <a:ea typeface="Century Gothic" charset="0"/>
              </a:rPr>
              <a:t> css </a:t>
            </a:r>
            <a:r>
              <a:rPr lang="en-US" altLang="ko-KR" sz="1000" b="0" strike="noStrike" cap="none" dirty="0" smtClean="0">
                <a:latin typeface="맑은 고딕" charset="0"/>
                <a:ea typeface="맑은 고딕" charset="0"/>
              </a:rPr>
              <a:t>변경</a:t>
            </a:r>
            <a:endParaRPr lang="ko-KR" altLang="en-US" sz="1000" b="0" strike="noStrike" cap="none" dirty="0" smtClean="0">
              <a:latin typeface="맑은 고딕" charset="0"/>
              <a:ea typeface="맑은 고딕" charset="0"/>
            </a:endParaRPr>
          </a:p>
          <a:p>
            <a:pPr marL="857250" indent="-457200" algn="l" defTabSz="4572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CD433"/>
              </a:buClr>
              <a:buSzPct val="80000"/>
              <a:buFont typeface="+mj-lt"/>
              <a:buAutoNum type="arabicPeriod" startAt="5"/>
            </a:pPr>
            <a:r>
              <a:rPr lang="en-US" altLang="ko-KR" sz="1000" b="0" strike="noStrike" cap="none" dirty="0" smtClean="0">
                <a:latin typeface="맑은 고딕" charset="0"/>
                <a:ea typeface="맑은 고딕" charset="0"/>
              </a:rPr>
              <a:t>이메일</a:t>
            </a:r>
            <a:r>
              <a:rPr lang="en-US" altLang="ko-KR" sz="1000" b="0" strike="noStrike" cap="none" dirty="0" smtClean="0">
                <a:latin typeface="Century Gothic" charset="0"/>
                <a:ea typeface="Century Gothic" charset="0"/>
              </a:rPr>
              <a:t> </a:t>
            </a:r>
            <a:r>
              <a:rPr lang="en-US" altLang="ko-KR" sz="1000" b="0" strike="noStrike" cap="none" dirty="0" smtClean="0">
                <a:latin typeface="맑은 고딕" charset="0"/>
                <a:ea typeface="맑은 고딕" charset="0"/>
              </a:rPr>
              <a:t>형식</a:t>
            </a:r>
            <a:r>
              <a:rPr lang="en-US" altLang="ko-KR" sz="1000" b="0" strike="noStrike" cap="none" dirty="0" smtClean="0">
                <a:latin typeface="Century Gothic" charset="0"/>
                <a:ea typeface="Century Gothic" charset="0"/>
              </a:rPr>
              <a:t> </a:t>
            </a:r>
            <a:r>
              <a:rPr lang="en-US" altLang="ko-KR" sz="1000" b="0" strike="noStrike" cap="none" dirty="0" smtClean="0">
                <a:latin typeface="맑은 고딕" charset="0"/>
                <a:ea typeface="맑은 고딕" charset="0"/>
              </a:rPr>
              <a:t>확인하는</a:t>
            </a:r>
            <a:r>
              <a:rPr lang="en-US" altLang="ko-KR" sz="1000" b="0" strike="noStrike" cap="none" dirty="0" smtClean="0">
                <a:latin typeface="Century Gothic" charset="0"/>
                <a:ea typeface="Century Gothic" charset="0"/>
              </a:rPr>
              <a:t> </a:t>
            </a:r>
            <a:r>
              <a:rPr lang="en-US" altLang="ko-KR" sz="1000" b="0" strike="noStrike" cap="none" dirty="0" smtClean="0">
                <a:latin typeface="맑은 고딕" charset="0"/>
                <a:ea typeface="맑은 고딕" charset="0"/>
              </a:rPr>
              <a:t>메서드</a:t>
            </a:r>
            <a:endParaRPr lang="ko-KR" altLang="en-US" sz="1000" b="0" strike="noStrike" cap="none" dirty="0" smtClean="0">
              <a:latin typeface="맑은 고딕" charset="0"/>
              <a:ea typeface="맑은 고딕" charset="0"/>
            </a:endParaRPr>
          </a:p>
          <a:p>
            <a:pPr marL="857250" indent="-457200" algn="l" defTabSz="4572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CD433"/>
              </a:buClr>
              <a:buSzPct val="80000"/>
              <a:buFont typeface="+mj-lt"/>
              <a:buAutoNum type="arabicPeriod" startAt="6"/>
            </a:pPr>
            <a:r>
              <a:rPr lang="en-US" altLang="ko-KR" sz="1000" b="0" strike="noStrike" cap="none" dirty="0" smtClean="0">
                <a:latin typeface="맑은 고딕" charset="0"/>
                <a:ea typeface="맑은 고딕" charset="0"/>
              </a:rPr>
              <a:t>이메일</a:t>
            </a:r>
            <a:r>
              <a:rPr lang="en-US" altLang="ko-KR" sz="1000" b="0" strike="noStrike" cap="none" dirty="0" smtClean="0">
                <a:latin typeface="Century Gothic" charset="0"/>
                <a:ea typeface="Century Gothic" charset="0"/>
              </a:rPr>
              <a:t> </a:t>
            </a:r>
            <a:r>
              <a:rPr lang="en-US" altLang="ko-KR" sz="1000" b="0" strike="noStrike" cap="none" dirty="0" smtClean="0">
                <a:latin typeface="맑은 고딕" charset="0"/>
                <a:ea typeface="맑은 고딕" charset="0"/>
              </a:rPr>
              <a:t>인증</a:t>
            </a:r>
            <a:endParaRPr lang="ko-KR" altLang="en-US" sz="1000" b="0" strike="noStrike" cap="none" dirty="0" smtClean="0">
              <a:latin typeface="맑은 고딕" charset="0"/>
              <a:ea typeface="맑은 고딕" charset="0"/>
            </a:endParaRPr>
          </a:p>
          <a:p>
            <a:pPr marL="857250" indent="-457200" algn="l" defTabSz="4572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CD433"/>
              </a:buClr>
              <a:buSzPct val="80000"/>
              <a:buFont typeface="+mj-lt"/>
              <a:buAutoNum type="arabicPeriod" startAt="7"/>
            </a:pPr>
            <a:r>
              <a:rPr lang="en-US" altLang="ko-KR" sz="1000" b="0" strike="noStrike" cap="none" dirty="0" smtClean="0">
                <a:latin typeface="맑은 고딕" charset="0"/>
                <a:ea typeface="맑은 고딕" charset="0"/>
              </a:rPr>
              <a:t>주소</a:t>
            </a:r>
            <a:r>
              <a:rPr lang="en-US" altLang="ko-KR" sz="1000" b="0" strike="noStrike" cap="none" dirty="0" smtClean="0">
                <a:latin typeface="Century Gothic" charset="0"/>
                <a:ea typeface="Century Gothic" charset="0"/>
              </a:rPr>
              <a:t> API </a:t>
            </a:r>
            <a:r>
              <a:rPr lang="en-US" altLang="ko-KR" sz="1000" b="0" strike="noStrike" cap="none" dirty="0" smtClean="0">
                <a:latin typeface="맑은 고딕" charset="0"/>
                <a:ea typeface="맑은 고딕" charset="0"/>
              </a:rPr>
              <a:t>적용</a:t>
            </a:r>
            <a:endParaRPr lang="ko-KR" altLang="en-US" sz="1000" b="0" strike="noStrike" cap="none" dirty="0" smtClean="0">
              <a:latin typeface="맑은 고딕" charset="0"/>
              <a:ea typeface="맑은 고딕" charset="0"/>
            </a:endParaRPr>
          </a:p>
          <a:p>
            <a:pPr marL="457200" indent="-457200" algn="l" defTabSz="4572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CD433"/>
              </a:buClr>
              <a:buSzPct val="80000"/>
              <a:buFont typeface="+mj-lt"/>
              <a:buAutoNum type="arabicPeriod" startAt="2"/>
            </a:pPr>
            <a:r>
              <a:rPr lang="en-US" altLang="ko-KR" sz="1050" b="0" strike="noStrike" cap="none" dirty="0" smtClean="0">
                <a:latin typeface="맑은 고딕" charset="0"/>
                <a:ea typeface="맑은 고딕" charset="0"/>
              </a:rPr>
              <a:t>로그인</a:t>
            </a:r>
            <a:endParaRPr lang="ko-KR" altLang="en-US" sz="1050" b="0" strike="noStrike" cap="none" dirty="0" smtClean="0">
              <a:latin typeface="맑은 고딕" charset="0"/>
              <a:ea typeface="맑은 고딕" charset="0"/>
            </a:endParaRPr>
          </a:p>
          <a:p>
            <a:pPr marL="857250" indent="-457200" algn="l" defTabSz="4572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CD433"/>
              </a:buClr>
              <a:buSzPct val="80000"/>
              <a:buFont typeface="+mj-lt"/>
              <a:buAutoNum type="arabicPeriod" startAt="3"/>
            </a:pPr>
            <a:r>
              <a:rPr lang="en-US" altLang="ko-KR" sz="1000" b="0" strike="noStrike" cap="none" dirty="0" smtClean="0">
                <a:latin typeface="맑은 고딕" charset="0"/>
                <a:ea typeface="맑은 고딕" charset="0"/>
              </a:rPr>
              <a:t>로그인</a:t>
            </a:r>
            <a:r>
              <a:rPr lang="en-US" altLang="ko-KR" sz="1000" b="0" strike="noStrike" cap="none" dirty="0" smtClean="0">
                <a:latin typeface="Century Gothic" charset="0"/>
                <a:ea typeface="Century Gothic" charset="0"/>
              </a:rPr>
              <a:t> </a:t>
            </a:r>
            <a:r>
              <a:rPr lang="en-US" altLang="ko-KR" sz="1000" b="0" strike="noStrike" cap="none" dirty="0" smtClean="0">
                <a:latin typeface="맑은 고딕" charset="0"/>
                <a:ea typeface="맑은 고딕" charset="0"/>
              </a:rPr>
              <a:t>시</a:t>
            </a:r>
            <a:r>
              <a:rPr lang="en-US" altLang="ko-KR" sz="1000" b="0" strike="noStrike" cap="none" dirty="0" smtClean="0">
                <a:latin typeface="Century Gothic" charset="0"/>
                <a:ea typeface="Century Gothic" charset="0"/>
              </a:rPr>
              <a:t> session</a:t>
            </a:r>
            <a:r>
              <a:rPr lang="en-US" altLang="ko-KR" sz="1000" b="0" strike="noStrike" cap="none" dirty="0" smtClean="0">
                <a:latin typeface="맑은 고딕" charset="0"/>
                <a:ea typeface="맑은 고딕" charset="0"/>
              </a:rPr>
              <a:t>에</a:t>
            </a:r>
            <a:r>
              <a:rPr lang="en-US" altLang="ko-KR" sz="1000" b="0" strike="noStrike" cap="none" dirty="0" smtClean="0">
                <a:latin typeface="Century Gothic" charset="0"/>
                <a:ea typeface="Century Gothic" charset="0"/>
              </a:rPr>
              <a:t> </a:t>
            </a:r>
            <a:r>
              <a:rPr lang="en-US" altLang="ko-KR" sz="1000" b="0" strike="noStrike" cap="none" dirty="0" smtClean="0">
                <a:latin typeface="맑은 고딕" charset="0"/>
                <a:ea typeface="맑은 고딕" charset="0"/>
              </a:rPr>
              <a:t>저장한</a:t>
            </a:r>
            <a:r>
              <a:rPr lang="en-US" altLang="ko-KR" sz="1000" b="0" strike="noStrike" cap="none" dirty="0" smtClean="0">
                <a:latin typeface="Century Gothic" charset="0"/>
                <a:ea typeface="Century Gothic" charset="0"/>
              </a:rPr>
              <a:t> </a:t>
            </a:r>
            <a:r>
              <a:rPr lang="en-US" altLang="ko-KR" sz="1000" b="0" strike="noStrike" cap="none" dirty="0" smtClean="0">
                <a:latin typeface="맑은 고딕" charset="0"/>
                <a:ea typeface="맑은 고딕" charset="0"/>
              </a:rPr>
              <a:t>정보</a:t>
            </a:r>
            <a:r>
              <a:rPr lang="en-US" altLang="ko-KR" sz="1000" b="0" strike="noStrike" cap="none" dirty="0" smtClean="0">
                <a:latin typeface="Century Gothic" charset="0"/>
                <a:ea typeface="Century Gothic" charset="0"/>
              </a:rPr>
              <a:t> </a:t>
            </a:r>
            <a:r>
              <a:rPr lang="en-US" altLang="ko-KR" sz="1000" b="0" strike="noStrike" cap="none" dirty="0" smtClean="0">
                <a:latin typeface="맑은 고딕" charset="0"/>
                <a:ea typeface="맑은 고딕" charset="0"/>
              </a:rPr>
              <a:t>이용</a:t>
            </a:r>
            <a:r>
              <a:rPr lang="en-US" altLang="ko-KR" sz="1000" b="0" strike="noStrike" cap="none" dirty="0" smtClean="0">
                <a:latin typeface="Century Gothic" charset="0"/>
                <a:ea typeface="Century Gothic" charset="0"/>
              </a:rPr>
              <a:t>(</a:t>
            </a:r>
            <a:r>
              <a:rPr lang="en-US" altLang="ko-KR" sz="1000" b="0" strike="noStrike" cap="none" dirty="0" smtClean="0">
                <a:latin typeface="맑은 고딕" charset="0"/>
                <a:ea typeface="맑은 고딕" charset="0"/>
              </a:rPr>
              <a:t>로그아웃</a:t>
            </a:r>
            <a:r>
              <a:rPr lang="en-US" altLang="ko-KR" sz="1000" b="0" strike="noStrike" cap="none" dirty="0" smtClean="0">
                <a:latin typeface="Century Gothic" charset="0"/>
                <a:ea typeface="Century Gothic" charset="0"/>
              </a:rPr>
              <a:t> </a:t>
            </a:r>
            <a:r>
              <a:rPr lang="en-US" altLang="ko-KR" sz="1000" b="0" strike="noStrike" cap="none" dirty="0" smtClean="0">
                <a:latin typeface="맑은 고딕" charset="0"/>
                <a:ea typeface="맑은 고딕" charset="0"/>
              </a:rPr>
              <a:t>시</a:t>
            </a:r>
            <a:r>
              <a:rPr lang="en-US" altLang="ko-KR" sz="1000" b="0" strike="noStrike" cap="none" dirty="0" smtClean="0">
                <a:latin typeface="Century Gothic" charset="0"/>
                <a:ea typeface="Century Gothic" charset="0"/>
              </a:rPr>
              <a:t> session </a:t>
            </a:r>
            <a:r>
              <a:rPr lang="en-US" altLang="ko-KR" sz="1000" b="0" strike="noStrike" cap="none" dirty="0" smtClean="0">
                <a:latin typeface="맑은 고딕" charset="0"/>
                <a:ea typeface="맑은 고딕" charset="0"/>
              </a:rPr>
              <a:t>삭제</a:t>
            </a:r>
            <a:r>
              <a:rPr lang="en-US" altLang="ko-KR" sz="1000" b="0" strike="noStrike" cap="none" dirty="0" smtClean="0">
                <a:latin typeface="Century Gothic" charset="0"/>
                <a:ea typeface="Century Gothic" charset="0"/>
              </a:rPr>
              <a:t>)</a:t>
            </a:r>
            <a:endParaRPr lang="ko-KR" altLang="en-US" sz="1000" b="0" strike="noStrike" cap="none" dirty="0" smtClean="0">
              <a:latin typeface="Century Gothic" charset="0"/>
              <a:ea typeface="Century Gothic" charset="0"/>
            </a:endParaRPr>
          </a:p>
          <a:p>
            <a:pPr marL="857250" indent="-457200" algn="l" defTabSz="4572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CD433"/>
              </a:buClr>
              <a:buSzPct val="80000"/>
              <a:buFont typeface="+mj-lt"/>
              <a:buAutoNum type="arabicPeriod" startAt="2"/>
            </a:pPr>
            <a:r>
              <a:rPr lang="en-US" altLang="ko-KR" sz="1000" b="0" strike="noStrike" cap="none" dirty="0" smtClean="0">
                <a:latin typeface="맑은 고딕" charset="0"/>
                <a:ea typeface="맑은 고딕" charset="0"/>
              </a:rPr>
              <a:t>로그인</a:t>
            </a:r>
            <a:r>
              <a:rPr lang="en-US" altLang="ko-KR" sz="1000" b="0" strike="noStrike" cap="none" dirty="0" smtClean="0">
                <a:latin typeface="Century Gothic" charset="0"/>
                <a:ea typeface="Century Gothic" charset="0"/>
              </a:rPr>
              <a:t> </a:t>
            </a:r>
            <a:r>
              <a:rPr lang="en-US" altLang="ko-KR" sz="1000" b="0" strike="noStrike" cap="none" dirty="0" smtClean="0">
                <a:latin typeface="맑은 고딕" charset="0"/>
                <a:ea typeface="맑은 고딕" charset="0"/>
              </a:rPr>
              <a:t>시</a:t>
            </a:r>
            <a:r>
              <a:rPr lang="en-US" altLang="ko-KR" sz="1000" b="0" strike="noStrike" cap="none" dirty="0" smtClean="0">
                <a:latin typeface="Century Gothic" charset="0"/>
                <a:ea typeface="Century Gothic" charset="0"/>
              </a:rPr>
              <a:t> </a:t>
            </a:r>
            <a:r>
              <a:rPr lang="en-US" altLang="ko-KR" sz="1000" b="0" strike="noStrike" cap="none" dirty="0" smtClean="0">
                <a:latin typeface="맑은 고딕" charset="0"/>
                <a:ea typeface="맑은 고딕" charset="0"/>
              </a:rPr>
              <a:t>암호를</a:t>
            </a:r>
            <a:r>
              <a:rPr lang="en-US" altLang="ko-KR" sz="1000" b="0" strike="noStrike" cap="none" dirty="0" smtClean="0">
                <a:latin typeface="Century Gothic" charset="0"/>
                <a:ea typeface="Century Gothic" charset="0"/>
              </a:rPr>
              <a:t> </a:t>
            </a:r>
            <a:r>
              <a:rPr lang="en-US" altLang="ko-KR" sz="1000" b="0" strike="noStrike" cap="none" dirty="0" smtClean="0">
                <a:latin typeface="맑은 고딕" charset="0"/>
                <a:ea typeface="맑은 고딕" charset="0"/>
              </a:rPr>
              <a:t>해독해서</a:t>
            </a:r>
            <a:r>
              <a:rPr lang="en-US" altLang="ko-KR" sz="1000" b="0" strike="noStrike" cap="none" dirty="0" smtClean="0">
                <a:latin typeface="Century Gothic" charset="0"/>
                <a:ea typeface="Century Gothic" charset="0"/>
              </a:rPr>
              <a:t> </a:t>
            </a:r>
            <a:r>
              <a:rPr lang="en-US" altLang="ko-KR" sz="1000" b="0" strike="noStrike" cap="none" dirty="0" smtClean="0">
                <a:latin typeface="맑은 고딕" charset="0"/>
                <a:ea typeface="맑은 고딕" charset="0"/>
              </a:rPr>
              <a:t>일치</a:t>
            </a:r>
            <a:r>
              <a:rPr lang="en-US" altLang="ko-KR" sz="1000" b="0" strike="noStrike" cap="none" dirty="0" smtClean="0">
                <a:latin typeface="Century Gothic" charset="0"/>
                <a:ea typeface="Century Gothic" charset="0"/>
              </a:rPr>
              <a:t> </a:t>
            </a:r>
            <a:r>
              <a:rPr lang="en-US" altLang="ko-KR" sz="1000" b="0" strike="noStrike" cap="none" dirty="0" smtClean="0">
                <a:latin typeface="맑은 고딕" charset="0"/>
                <a:ea typeface="맑은 고딕" charset="0"/>
              </a:rPr>
              <a:t>여부</a:t>
            </a:r>
            <a:r>
              <a:rPr lang="en-US" altLang="ko-KR" sz="1000" b="0" strike="noStrike" cap="none" dirty="0" smtClean="0">
                <a:latin typeface="Century Gothic" charset="0"/>
                <a:ea typeface="Century Gothic" charset="0"/>
              </a:rPr>
              <a:t> </a:t>
            </a:r>
            <a:r>
              <a:rPr lang="en-US" altLang="ko-KR" sz="1000" b="0" strike="noStrike" cap="none" dirty="0" smtClean="0">
                <a:latin typeface="맑은 고딕" charset="0"/>
                <a:ea typeface="맑은 고딕" charset="0"/>
              </a:rPr>
              <a:t>확인</a:t>
            </a:r>
            <a:endParaRPr lang="ko-KR" altLang="en-US" sz="1000" b="0" strike="noStrike" cap="none" dirty="0" smtClean="0">
              <a:latin typeface="맑은 고딕" charset="0"/>
              <a:ea typeface="맑은 고딕" charset="0"/>
            </a:endParaRPr>
          </a:p>
          <a:p>
            <a:pPr marL="457200" indent="-457200" algn="l" defTabSz="4572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CD433"/>
              </a:buClr>
              <a:buSzPct val="80000"/>
              <a:buFont typeface="+mj-lt"/>
              <a:buAutoNum type="arabicPeriod" startAt="3"/>
            </a:pPr>
            <a:r>
              <a:rPr lang="en-US" altLang="ko-KR" sz="1050" b="0" strike="noStrike" cap="none" dirty="0" smtClean="0">
                <a:latin typeface="Century Gothic" charset="0"/>
                <a:ea typeface="Century Gothic" charset="0"/>
              </a:rPr>
              <a:t>Interceptor </a:t>
            </a:r>
            <a:endParaRPr lang="ko-KR" altLang="en-US" sz="1050" b="0" strike="noStrike" cap="none" dirty="0" smtClean="0">
              <a:latin typeface="Century Gothic" charset="0"/>
              <a:ea typeface="Century Gothic" charset="0"/>
            </a:endParaRPr>
          </a:p>
          <a:p>
            <a:pPr marL="857250" indent="-457200" algn="l" defTabSz="4572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CD433"/>
              </a:buClr>
              <a:buSzPct val="80000"/>
              <a:buFont typeface="+mj-lt"/>
              <a:buAutoNum type="arabicPeriod"/>
            </a:pPr>
            <a:r>
              <a:rPr lang="en-US" altLang="ko-KR" sz="1000" b="0" strike="noStrike" cap="none" dirty="0" smtClean="0">
                <a:latin typeface="맑은 고딕" charset="0"/>
                <a:ea typeface="맑은 고딕" charset="0"/>
              </a:rPr>
              <a:t>회원가입</a:t>
            </a:r>
            <a:r>
              <a:rPr lang="en-US" altLang="ko-KR" sz="1000" b="0" strike="noStrike" cap="none" dirty="0" smtClean="0">
                <a:latin typeface="Century Gothic" charset="0"/>
                <a:ea typeface="Century Gothic" charset="0"/>
              </a:rPr>
              <a:t> </a:t>
            </a:r>
            <a:r>
              <a:rPr lang="en-US" altLang="ko-KR" sz="1000" b="0" strike="noStrike" cap="none" dirty="0" smtClean="0">
                <a:latin typeface="맑은 고딕" charset="0"/>
                <a:ea typeface="맑은 고딕" charset="0"/>
              </a:rPr>
              <a:t>동의서에</a:t>
            </a:r>
            <a:r>
              <a:rPr lang="en-US" altLang="ko-KR" sz="1000" b="0" strike="noStrike" cap="none" dirty="0" smtClean="0">
                <a:latin typeface="Century Gothic" charset="0"/>
                <a:ea typeface="Century Gothic" charset="0"/>
              </a:rPr>
              <a:t> </a:t>
            </a:r>
            <a:r>
              <a:rPr lang="en-US" altLang="ko-KR" sz="1000" b="0" strike="noStrike" cap="none" dirty="0" smtClean="0">
                <a:latin typeface="맑은 고딕" charset="0"/>
                <a:ea typeface="맑은 고딕" charset="0"/>
              </a:rPr>
              <a:t>동의하지</a:t>
            </a:r>
            <a:r>
              <a:rPr lang="en-US" altLang="ko-KR" sz="1000" b="0" strike="noStrike" cap="none" dirty="0" smtClean="0">
                <a:latin typeface="Century Gothic" charset="0"/>
                <a:ea typeface="Century Gothic" charset="0"/>
              </a:rPr>
              <a:t> </a:t>
            </a:r>
            <a:r>
              <a:rPr lang="en-US" altLang="ko-KR" sz="1000" b="0" strike="noStrike" cap="none" dirty="0" smtClean="0">
                <a:latin typeface="맑은 고딕" charset="0"/>
                <a:ea typeface="맑은 고딕" charset="0"/>
              </a:rPr>
              <a:t>않을</a:t>
            </a:r>
            <a:r>
              <a:rPr lang="en-US" altLang="ko-KR" sz="1000" b="0" strike="noStrike" cap="none" dirty="0" smtClean="0">
                <a:latin typeface="Century Gothic" charset="0"/>
                <a:ea typeface="Century Gothic" charset="0"/>
              </a:rPr>
              <a:t> </a:t>
            </a:r>
            <a:r>
              <a:rPr lang="en-US" altLang="ko-KR" sz="1000" b="0" strike="noStrike" cap="none" dirty="0" smtClean="0">
                <a:latin typeface="맑은 고딕" charset="0"/>
                <a:ea typeface="맑은 고딕" charset="0"/>
              </a:rPr>
              <a:t>시</a:t>
            </a:r>
            <a:r>
              <a:rPr lang="en-US" altLang="ko-KR" sz="1000" b="0" strike="noStrike" cap="none" dirty="0" smtClean="0">
                <a:latin typeface="Century Gothic" charset="0"/>
                <a:ea typeface="Century Gothic" charset="0"/>
              </a:rPr>
              <a:t> </a:t>
            </a:r>
            <a:r>
              <a:rPr lang="en-US" altLang="ko-KR" sz="1000" b="0" strike="noStrike" cap="none" dirty="0" smtClean="0">
                <a:latin typeface="맑은 고딕" charset="0"/>
                <a:ea typeface="맑은 고딕" charset="0"/>
              </a:rPr>
              <a:t>회원가입</a:t>
            </a:r>
            <a:r>
              <a:rPr lang="en-US" altLang="ko-KR" sz="1000" b="0" strike="noStrike" cap="none" dirty="0" smtClean="0">
                <a:latin typeface="Century Gothic" charset="0"/>
                <a:ea typeface="Century Gothic" charset="0"/>
              </a:rPr>
              <a:t> form</a:t>
            </a:r>
            <a:r>
              <a:rPr lang="en-US" altLang="ko-KR" sz="1000" b="0" strike="noStrike" cap="none" dirty="0" smtClean="0">
                <a:latin typeface="맑은 고딕" charset="0"/>
                <a:ea typeface="맑은 고딕" charset="0"/>
              </a:rPr>
              <a:t>으로</a:t>
            </a:r>
            <a:r>
              <a:rPr lang="en-US" altLang="ko-KR" sz="1000" b="0" strike="noStrike" cap="none" dirty="0" smtClean="0">
                <a:latin typeface="Century Gothic" charset="0"/>
                <a:ea typeface="Century Gothic" charset="0"/>
              </a:rPr>
              <a:t> </a:t>
            </a:r>
            <a:r>
              <a:rPr lang="en-US" altLang="ko-KR" sz="1000" b="0" strike="noStrike" cap="none" dirty="0" smtClean="0">
                <a:latin typeface="맑은 고딕" charset="0"/>
                <a:ea typeface="맑은 고딕" charset="0"/>
              </a:rPr>
              <a:t>넘어갈</a:t>
            </a:r>
            <a:r>
              <a:rPr lang="en-US" altLang="ko-KR" sz="1000" b="0" strike="noStrike" cap="none" dirty="0" smtClean="0">
                <a:latin typeface="Century Gothic" charset="0"/>
                <a:ea typeface="Century Gothic" charset="0"/>
              </a:rPr>
              <a:t> </a:t>
            </a:r>
            <a:r>
              <a:rPr lang="en-US" altLang="ko-KR" sz="1000" b="0" strike="noStrike" cap="none" dirty="0" smtClean="0">
                <a:latin typeface="맑은 고딕" charset="0"/>
                <a:ea typeface="맑은 고딕" charset="0"/>
              </a:rPr>
              <a:t>수</a:t>
            </a:r>
            <a:r>
              <a:rPr lang="en-US" altLang="ko-KR" sz="1000" b="0" strike="noStrike" cap="none" dirty="0" smtClean="0">
                <a:latin typeface="Century Gothic" charset="0"/>
                <a:ea typeface="Century Gothic" charset="0"/>
              </a:rPr>
              <a:t> </a:t>
            </a:r>
            <a:r>
              <a:rPr lang="en-US" altLang="ko-KR" sz="1000" b="0" strike="noStrike" cap="none" dirty="0" smtClean="0">
                <a:latin typeface="맑은 고딕" charset="0"/>
                <a:ea typeface="맑은 고딕" charset="0"/>
              </a:rPr>
              <a:t>없도록</a:t>
            </a:r>
            <a:r>
              <a:rPr lang="en-US" altLang="ko-KR" sz="1000" b="0" strike="noStrike" cap="none" dirty="0" smtClean="0">
                <a:latin typeface="Century Gothic" charset="0"/>
                <a:ea typeface="Century Gothic" charset="0"/>
              </a:rPr>
              <a:t> </a:t>
            </a:r>
            <a:r>
              <a:rPr lang="en-US" altLang="ko-KR" sz="1000" b="0" strike="noStrike" cap="none" dirty="0" smtClean="0">
                <a:latin typeface="맑은 고딕" charset="0"/>
                <a:ea typeface="맑은 고딕" charset="0"/>
              </a:rPr>
              <a:t>설정</a:t>
            </a:r>
            <a:endParaRPr lang="ko-KR" altLang="en-US" sz="1000" b="0" strike="noStrike" cap="none" dirty="0" smtClean="0">
              <a:latin typeface="맑은 고딕" charset="0"/>
              <a:ea typeface="맑은 고딕" charset="0"/>
            </a:endParaRPr>
          </a:p>
          <a:p>
            <a:pPr marL="857250" indent="-457200" algn="l" defTabSz="4572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CD433"/>
              </a:buClr>
              <a:buSzPct val="80000"/>
              <a:buFont typeface="+mj-lt"/>
              <a:buAutoNum type="arabicPeriod" startAt="2"/>
            </a:pPr>
            <a:r>
              <a:rPr lang="en-US" altLang="ko-KR" sz="1000" b="0" strike="noStrike" cap="none" dirty="0" smtClean="0">
                <a:latin typeface="맑은 고딕" charset="0"/>
                <a:ea typeface="맑은 고딕" charset="0"/>
              </a:rPr>
              <a:t>관리자</a:t>
            </a:r>
            <a:r>
              <a:rPr lang="en-US" altLang="ko-KR" sz="1000" b="0" strike="noStrike" cap="none" dirty="0" smtClean="0">
                <a:latin typeface="Century Gothic" charset="0"/>
                <a:ea typeface="Century Gothic" charset="0"/>
              </a:rPr>
              <a:t> </a:t>
            </a:r>
            <a:r>
              <a:rPr lang="en-US" altLang="ko-KR" sz="1000" b="0" strike="noStrike" cap="none" dirty="0" smtClean="0">
                <a:latin typeface="맑은 고딕" charset="0"/>
                <a:ea typeface="맑은 고딕" charset="0"/>
              </a:rPr>
              <a:t>페이지</a:t>
            </a:r>
            <a:r>
              <a:rPr lang="en-US" altLang="ko-KR" sz="1000" b="0" strike="noStrike" cap="none" dirty="0" smtClean="0">
                <a:latin typeface="Century Gothic" charset="0"/>
                <a:ea typeface="Century Gothic" charset="0"/>
              </a:rPr>
              <a:t> </a:t>
            </a:r>
            <a:r>
              <a:rPr lang="en-US" altLang="ko-KR" sz="1000" b="0" strike="noStrike" cap="none" dirty="0" smtClean="0">
                <a:latin typeface="맑은 고딕" charset="0"/>
                <a:ea typeface="맑은 고딕" charset="0"/>
              </a:rPr>
              <a:t>링크만으로</a:t>
            </a:r>
            <a:r>
              <a:rPr lang="en-US" altLang="ko-KR" sz="1000" b="0" strike="noStrike" cap="none" dirty="0" smtClean="0">
                <a:latin typeface="Century Gothic" charset="0"/>
                <a:ea typeface="Century Gothic" charset="0"/>
              </a:rPr>
              <a:t> </a:t>
            </a:r>
            <a:r>
              <a:rPr lang="en-US" altLang="ko-KR" sz="1000" b="0" strike="noStrike" cap="none" dirty="0" smtClean="0">
                <a:latin typeface="맑은 고딕" charset="0"/>
                <a:ea typeface="맑은 고딕" charset="0"/>
              </a:rPr>
              <a:t>들어갈</a:t>
            </a:r>
            <a:r>
              <a:rPr lang="en-US" altLang="ko-KR" sz="1000" b="0" strike="noStrike" cap="none" dirty="0" smtClean="0">
                <a:latin typeface="Century Gothic" charset="0"/>
                <a:ea typeface="Century Gothic" charset="0"/>
              </a:rPr>
              <a:t> </a:t>
            </a:r>
            <a:r>
              <a:rPr lang="en-US" altLang="ko-KR" sz="1000" b="0" strike="noStrike" cap="none" dirty="0" smtClean="0">
                <a:latin typeface="맑은 고딕" charset="0"/>
                <a:ea typeface="맑은 고딕" charset="0"/>
              </a:rPr>
              <a:t>수</a:t>
            </a:r>
            <a:r>
              <a:rPr lang="en-US" altLang="ko-KR" sz="1000" b="0" strike="noStrike" cap="none" dirty="0" smtClean="0">
                <a:latin typeface="Century Gothic" charset="0"/>
                <a:ea typeface="Century Gothic" charset="0"/>
              </a:rPr>
              <a:t> </a:t>
            </a:r>
            <a:r>
              <a:rPr lang="en-US" altLang="ko-KR" sz="1000" b="0" strike="noStrike" cap="none" dirty="0" smtClean="0">
                <a:latin typeface="맑은 고딕" charset="0"/>
                <a:ea typeface="맑은 고딕" charset="0"/>
              </a:rPr>
              <a:t>없도록</a:t>
            </a:r>
            <a:r>
              <a:rPr lang="en-US" altLang="ko-KR" sz="1000" b="0" strike="noStrike" cap="none" dirty="0" smtClean="0">
                <a:latin typeface="Century Gothic" charset="0"/>
                <a:ea typeface="Century Gothic" charset="0"/>
              </a:rPr>
              <a:t> </a:t>
            </a:r>
            <a:r>
              <a:rPr lang="en-US" altLang="ko-KR" sz="1000" b="0" strike="noStrike" cap="none" dirty="0" smtClean="0">
                <a:latin typeface="맑은 고딕" charset="0"/>
                <a:ea typeface="맑은 고딕" charset="0"/>
              </a:rPr>
              <a:t>설정</a:t>
            </a:r>
            <a:endParaRPr lang="ko-KR" altLang="en-US" sz="1000" b="0" strike="noStrike" cap="none" dirty="0" smtClean="0">
              <a:latin typeface="맑은 고딕" charset="0"/>
              <a:ea typeface="맑은 고딕" charset="0"/>
            </a:endParaRPr>
          </a:p>
          <a:p>
            <a:pPr marL="457200" indent="-457200" algn="l" defTabSz="4572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CD433"/>
              </a:buClr>
              <a:buSzPct val="80000"/>
              <a:buFont typeface="+mj-lt"/>
              <a:buAutoNum type="arabicPeriod" startAt="4"/>
            </a:pPr>
            <a:r>
              <a:rPr lang="en-US" altLang="ko-KR" sz="1050" b="0" strike="noStrike" cap="none" dirty="0" smtClean="0">
                <a:latin typeface="맑은 고딕" charset="0"/>
                <a:ea typeface="맑은 고딕" charset="0"/>
              </a:rPr>
              <a:t>관리자</a:t>
            </a:r>
            <a:r>
              <a:rPr lang="en-US" altLang="ko-KR" sz="1050" b="0" strike="noStrike" cap="none" dirty="0" smtClean="0">
                <a:latin typeface="Century Gothic" charset="0"/>
                <a:ea typeface="Century Gothic" charset="0"/>
              </a:rPr>
              <a:t> </a:t>
            </a:r>
            <a:r>
              <a:rPr lang="en-US" altLang="ko-KR" sz="1050" b="0" strike="noStrike" cap="none" dirty="0" smtClean="0">
                <a:latin typeface="맑은 고딕" charset="0"/>
                <a:ea typeface="맑은 고딕" charset="0"/>
              </a:rPr>
              <a:t>페이지</a:t>
            </a:r>
            <a:r>
              <a:rPr lang="en-US" altLang="ko-KR" sz="1050" b="0" strike="noStrike" cap="none" dirty="0" smtClean="0">
                <a:latin typeface="Century Gothic" charset="0"/>
                <a:ea typeface="Century Gothic" charset="0"/>
              </a:rPr>
              <a:t>(</a:t>
            </a:r>
            <a:r>
              <a:rPr lang="en-US" altLang="ko-KR" sz="1050" b="0" strike="noStrike" cap="none" dirty="0" smtClean="0">
                <a:latin typeface="맑은 고딕" charset="0"/>
                <a:ea typeface="맑은 고딕" charset="0"/>
              </a:rPr>
              <a:t>관리자만</a:t>
            </a:r>
            <a:r>
              <a:rPr lang="en-US" altLang="ko-KR" sz="1050" b="0" strike="noStrike" cap="none" dirty="0" smtClean="0">
                <a:latin typeface="Century Gothic" charset="0"/>
                <a:ea typeface="Century Gothic" charset="0"/>
              </a:rPr>
              <a:t> </a:t>
            </a:r>
            <a:r>
              <a:rPr lang="en-US" altLang="ko-KR" sz="1050" b="0" strike="noStrike" cap="none" dirty="0" smtClean="0">
                <a:latin typeface="맑은 고딕" charset="0"/>
                <a:ea typeface="맑은 고딕" charset="0"/>
              </a:rPr>
              <a:t>들어갈</a:t>
            </a:r>
            <a:r>
              <a:rPr lang="en-US" altLang="ko-KR" sz="1050" b="0" strike="noStrike" cap="none" dirty="0" smtClean="0">
                <a:latin typeface="Century Gothic" charset="0"/>
                <a:ea typeface="Century Gothic" charset="0"/>
              </a:rPr>
              <a:t> </a:t>
            </a:r>
            <a:r>
              <a:rPr lang="en-US" altLang="ko-KR" sz="1050" b="0" strike="noStrike" cap="none" dirty="0" smtClean="0">
                <a:latin typeface="맑은 고딕" charset="0"/>
                <a:ea typeface="맑은 고딕" charset="0"/>
              </a:rPr>
              <a:t>수</a:t>
            </a:r>
            <a:r>
              <a:rPr lang="en-US" altLang="ko-KR" sz="1050" b="0" strike="noStrike" cap="none" dirty="0" smtClean="0">
                <a:latin typeface="Century Gothic" charset="0"/>
                <a:ea typeface="Century Gothic" charset="0"/>
              </a:rPr>
              <a:t> </a:t>
            </a:r>
            <a:r>
              <a:rPr lang="en-US" altLang="ko-KR" sz="1050" b="0" strike="noStrike" cap="none" dirty="0" smtClean="0">
                <a:latin typeface="맑은 고딕" charset="0"/>
                <a:ea typeface="맑은 고딕" charset="0"/>
              </a:rPr>
              <a:t>있도록</a:t>
            </a:r>
            <a:r>
              <a:rPr lang="en-US" altLang="ko-KR" sz="1050" b="0" strike="noStrike" cap="none" dirty="0" smtClean="0">
                <a:latin typeface="Century Gothic" charset="0"/>
                <a:ea typeface="Century Gothic" charset="0"/>
              </a:rPr>
              <a:t> </a:t>
            </a:r>
            <a:r>
              <a:rPr lang="en-US" altLang="ko-KR" sz="1050" b="0" strike="noStrike" cap="none" dirty="0" smtClean="0">
                <a:latin typeface="맑은 고딕" charset="0"/>
                <a:ea typeface="맑은 고딕" charset="0"/>
              </a:rPr>
              <a:t>설정</a:t>
            </a:r>
            <a:r>
              <a:rPr lang="en-US" altLang="ko-KR" sz="1050" b="0" strike="noStrike" cap="none" dirty="0" smtClean="0">
                <a:latin typeface="Century Gothic" charset="0"/>
                <a:ea typeface="Century Gothic" charset="0"/>
              </a:rPr>
              <a:t>, </a:t>
            </a:r>
            <a:r>
              <a:rPr lang="en-US" altLang="ko-KR" sz="1050" b="0" strike="noStrike" cap="none" dirty="0" smtClean="0">
                <a:latin typeface="맑은 고딕" charset="0"/>
                <a:ea typeface="맑은 고딕" charset="0"/>
              </a:rPr>
              <a:t>회원목록</a:t>
            </a:r>
            <a:r>
              <a:rPr lang="en-US" altLang="ko-KR" sz="1050" b="0" strike="noStrike" cap="none" dirty="0" smtClean="0">
                <a:latin typeface="Century Gothic" charset="0"/>
                <a:ea typeface="Century Gothic" charset="0"/>
              </a:rPr>
              <a:t> </a:t>
            </a:r>
            <a:r>
              <a:rPr lang="en-US" altLang="ko-KR" sz="1050" b="0" strike="noStrike" cap="none" dirty="0" smtClean="0">
                <a:latin typeface="맑은 고딕" charset="0"/>
                <a:ea typeface="맑은 고딕" charset="0"/>
              </a:rPr>
              <a:t>조회</a:t>
            </a:r>
            <a:r>
              <a:rPr lang="en-US" altLang="ko-KR" sz="1050" b="0" strike="noStrike" cap="none" dirty="0" smtClean="0">
                <a:latin typeface="Century Gothic" charset="0"/>
                <a:ea typeface="Century Gothic" charset="0"/>
              </a:rPr>
              <a:t>, </a:t>
            </a:r>
            <a:r>
              <a:rPr lang="en-US" altLang="ko-KR" sz="1050" b="0" strike="noStrike" cap="none" dirty="0" smtClean="0">
                <a:latin typeface="맑은 고딕" charset="0"/>
                <a:ea typeface="맑은 고딕" charset="0"/>
              </a:rPr>
              <a:t>공지사항</a:t>
            </a:r>
            <a:r>
              <a:rPr lang="en-US" altLang="ko-KR" sz="1050" b="0" strike="noStrike" cap="none" dirty="0" smtClean="0">
                <a:latin typeface="Century Gothic" charset="0"/>
                <a:ea typeface="Century Gothic" charset="0"/>
              </a:rPr>
              <a:t> </a:t>
            </a:r>
            <a:r>
              <a:rPr lang="en-US" altLang="ko-KR" sz="1050" b="0" strike="noStrike" cap="none" dirty="0" smtClean="0">
                <a:latin typeface="맑은 고딕" charset="0"/>
                <a:ea typeface="맑은 고딕" charset="0"/>
              </a:rPr>
              <a:t>등록</a:t>
            </a:r>
            <a:r>
              <a:rPr lang="en-US" altLang="ko-KR" sz="1050" b="0" strike="noStrike" cap="none" dirty="0" smtClean="0">
                <a:latin typeface="Century Gothic" charset="0"/>
                <a:ea typeface="Century Gothic" charset="0"/>
              </a:rPr>
              <a:t>)</a:t>
            </a:r>
            <a:endParaRPr lang="ko-KR" altLang="en-US" sz="1050" b="0" strike="noStrike" cap="none" dirty="0" smtClean="0">
              <a:latin typeface="Century Gothic" charset="0"/>
              <a:ea typeface="Century Gothic" charset="0"/>
            </a:endParaRPr>
          </a:p>
          <a:p>
            <a:pPr marL="857250" indent="-457200" algn="l" defTabSz="4572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CD433"/>
              </a:buClr>
              <a:buSzPct val="80000"/>
              <a:buFont typeface="+mj-lt"/>
              <a:buAutoNum type="arabicPeriod"/>
            </a:pPr>
            <a:r>
              <a:rPr lang="en-US" altLang="ko-KR" sz="1000" b="0" strike="noStrike" cap="none" dirty="0" smtClean="0">
                <a:latin typeface="맑은 고딕" charset="0"/>
                <a:ea typeface="맑은 고딕" charset="0"/>
              </a:rPr>
              <a:t>관리자가</a:t>
            </a:r>
            <a:r>
              <a:rPr lang="en-US" altLang="ko-KR" sz="1000" b="0" strike="noStrike" cap="none" dirty="0" smtClean="0">
                <a:latin typeface="Century Gothic" charset="0"/>
                <a:ea typeface="Century Gothic" charset="0"/>
              </a:rPr>
              <a:t> </a:t>
            </a:r>
            <a:r>
              <a:rPr lang="en-US" altLang="ko-KR" sz="1000" b="0" strike="noStrike" cap="none" dirty="0" smtClean="0">
                <a:latin typeface="맑은 고딕" charset="0"/>
                <a:ea typeface="맑은 고딕" charset="0"/>
              </a:rPr>
              <a:t>아닐</a:t>
            </a:r>
            <a:r>
              <a:rPr lang="en-US" altLang="ko-KR" sz="1000" b="0" strike="noStrike" cap="none" dirty="0" smtClean="0">
                <a:latin typeface="Century Gothic" charset="0"/>
                <a:ea typeface="Century Gothic" charset="0"/>
              </a:rPr>
              <a:t> </a:t>
            </a:r>
            <a:r>
              <a:rPr lang="en-US" altLang="ko-KR" sz="1000" b="0" strike="noStrike" cap="none" dirty="0" smtClean="0">
                <a:latin typeface="맑은 고딕" charset="0"/>
                <a:ea typeface="맑은 고딕" charset="0"/>
              </a:rPr>
              <a:t>시</a:t>
            </a:r>
            <a:r>
              <a:rPr lang="en-US" altLang="ko-KR" sz="1000" b="0" strike="noStrike" cap="none" dirty="0" smtClean="0">
                <a:latin typeface="Century Gothic" charset="0"/>
                <a:ea typeface="Century Gothic" charset="0"/>
              </a:rPr>
              <a:t> </a:t>
            </a:r>
            <a:r>
              <a:rPr lang="en-US" altLang="ko-KR" sz="1000" b="0" strike="noStrike" cap="none" dirty="0" smtClean="0">
                <a:latin typeface="맑은 고딕" charset="0"/>
                <a:ea typeface="맑은 고딕" charset="0"/>
              </a:rPr>
              <a:t>접근할</a:t>
            </a:r>
            <a:r>
              <a:rPr lang="en-US" altLang="ko-KR" sz="1000" b="0" strike="noStrike" cap="none" dirty="0" smtClean="0">
                <a:latin typeface="Century Gothic" charset="0"/>
                <a:ea typeface="Century Gothic" charset="0"/>
              </a:rPr>
              <a:t> </a:t>
            </a:r>
            <a:r>
              <a:rPr lang="en-US" altLang="ko-KR" sz="1000" b="0" strike="noStrike" cap="none" dirty="0" smtClean="0">
                <a:latin typeface="맑은 고딕" charset="0"/>
                <a:ea typeface="맑은 고딕" charset="0"/>
              </a:rPr>
              <a:t>수</a:t>
            </a:r>
            <a:r>
              <a:rPr lang="en-US" altLang="ko-KR" sz="1000" b="0" strike="noStrike" cap="none" dirty="0" smtClean="0">
                <a:latin typeface="Century Gothic" charset="0"/>
                <a:ea typeface="Century Gothic" charset="0"/>
              </a:rPr>
              <a:t> </a:t>
            </a:r>
            <a:r>
              <a:rPr lang="en-US" altLang="ko-KR" sz="1000" b="0" strike="noStrike" cap="none" dirty="0" smtClean="0">
                <a:latin typeface="맑은 고딕" charset="0"/>
                <a:ea typeface="맑은 고딕" charset="0"/>
              </a:rPr>
              <a:t>없도록</a:t>
            </a:r>
            <a:r>
              <a:rPr lang="en-US" altLang="ko-KR" sz="1000" b="0" strike="noStrike" cap="none" dirty="0" smtClean="0">
                <a:latin typeface="Century Gothic" charset="0"/>
                <a:ea typeface="Century Gothic" charset="0"/>
              </a:rPr>
              <a:t> </a:t>
            </a:r>
            <a:r>
              <a:rPr lang="en-US" altLang="ko-KR" sz="1000" b="0" strike="noStrike" cap="none" dirty="0" smtClean="0">
                <a:latin typeface="맑은 고딕" charset="0"/>
                <a:ea typeface="맑은 고딕" charset="0"/>
              </a:rPr>
              <a:t>설정</a:t>
            </a:r>
            <a:endParaRPr lang="ko-KR" altLang="en-US" sz="1000" b="0" strike="noStrike" cap="none" dirty="0" smtClean="0">
              <a:latin typeface="맑은 고딕" charset="0"/>
              <a:ea typeface="맑은 고딕" charset="0"/>
            </a:endParaRPr>
          </a:p>
          <a:p>
            <a:pPr marL="857250" indent="-457200" algn="l" defTabSz="4572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CD433"/>
              </a:buClr>
              <a:buSzPct val="80000"/>
              <a:buFont typeface="+mj-lt"/>
              <a:buAutoNum type="arabicPeriod" startAt="2"/>
            </a:pPr>
            <a:r>
              <a:rPr lang="en-US" altLang="ko-KR" sz="1000" b="0" strike="noStrike" cap="none" dirty="0" smtClean="0">
                <a:latin typeface="맑은 고딕" charset="0"/>
                <a:ea typeface="맑은 고딕" charset="0"/>
              </a:rPr>
              <a:t>회원목록</a:t>
            </a:r>
            <a:r>
              <a:rPr lang="en-US" altLang="ko-KR" sz="1000" b="0" strike="noStrike" cap="none" dirty="0" smtClean="0">
                <a:latin typeface="Century Gothic" charset="0"/>
                <a:ea typeface="Century Gothic" charset="0"/>
              </a:rPr>
              <a:t> </a:t>
            </a:r>
            <a:r>
              <a:rPr lang="en-US" altLang="ko-KR" sz="1000" b="0" strike="noStrike" cap="none" dirty="0" smtClean="0">
                <a:latin typeface="맑은 고딕" charset="0"/>
                <a:ea typeface="맑은 고딕" charset="0"/>
              </a:rPr>
              <a:t>조회</a:t>
            </a:r>
            <a:endParaRPr lang="ko-KR" altLang="en-US" sz="1000" b="0" strike="noStrike" cap="none" dirty="0" smtClean="0">
              <a:latin typeface="맑은 고딕" charset="0"/>
              <a:ea typeface="맑은 고딕" charset="0"/>
            </a:endParaRPr>
          </a:p>
          <a:p>
            <a:pPr marL="857250" indent="-457200" algn="l" defTabSz="4572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CD433"/>
              </a:buClr>
              <a:buSzPct val="80000"/>
              <a:buFont typeface="+mj-lt"/>
              <a:buAutoNum type="arabicPeriod" startAt="3"/>
            </a:pPr>
            <a:r>
              <a:rPr lang="en-US" altLang="ko-KR" sz="1000" b="0" strike="noStrike" cap="none" dirty="0" smtClean="0">
                <a:latin typeface="맑은 고딕" charset="0"/>
                <a:ea typeface="맑은 고딕" charset="0"/>
              </a:rPr>
              <a:t>공지사항</a:t>
            </a:r>
            <a:r>
              <a:rPr lang="en-US" altLang="ko-KR" sz="1000" b="0" strike="noStrike" cap="none" dirty="0" smtClean="0">
                <a:latin typeface="Century Gothic" charset="0"/>
                <a:ea typeface="Century Gothic" charset="0"/>
              </a:rPr>
              <a:t> </a:t>
            </a:r>
            <a:r>
              <a:rPr lang="en-US" altLang="ko-KR" sz="1000" b="0" strike="noStrike" cap="none" dirty="0" smtClean="0">
                <a:latin typeface="맑은 고딕" charset="0"/>
                <a:ea typeface="맑은 고딕" charset="0"/>
              </a:rPr>
              <a:t>등록</a:t>
            </a:r>
            <a:endParaRPr lang="ko-KR" altLang="en-US" sz="1000" b="0" strike="noStrike" cap="none" dirty="0" smtClean="0">
              <a:latin typeface="맑은 고딕" charset="0"/>
              <a:ea typeface="맑은 고딕" charset="0"/>
            </a:endParaRPr>
          </a:p>
          <a:p>
            <a:pPr marL="857250" indent="-457200" algn="l" defTabSz="4572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CD433"/>
              </a:buClr>
              <a:buSzPct val="80000"/>
              <a:buFont typeface="+mj-lt"/>
              <a:buAutoNum type="arabicPeriod" startAt="4"/>
            </a:pPr>
            <a:endParaRPr lang="ko-KR" altLang="en-US" sz="1000" b="0" strike="noStrike" cap="none" dirty="0" smtClean="0">
              <a:latin typeface="Century Gothic" charset="0"/>
              <a:ea typeface="Century Gothic" charset="0"/>
            </a:endParaRPr>
          </a:p>
          <a:p>
            <a:pPr marL="457200" indent="-457200" algn="l" defTabSz="4572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CD433"/>
              </a:buClr>
              <a:buSzPct val="80000"/>
              <a:buFont typeface="+mj-lt"/>
              <a:buAutoNum type="arabicPeriod" startAt="5"/>
            </a:pPr>
            <a:endParaRPr lang="ko-KR" altLang="en-US" sz="1050" b="0" strike="noStrike" cap="none" dirty="0" smtClean="0">
              <a:latin typeface="Century Gothic" charset="0"/>
              <a:ea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7306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45795" y="452755"/>
            <a:ext cx="9405620" cy="140144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40005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800" b="0" strike="noStrike" cap="none" dirty="0" smtClean="0">
                <a:latin typeface="Arial" charset="0"/>
                <a:ea typeface="Arial" charset="0"/>
              </a:rPr>
              <a:t>회원정보 조회 및 공지사항 등록</a:t>
            </a:r>
            <a:endParaRPr lang="ko-KR" altLang="en-US" sz="4800" b="0" strike="noStrike" cap="none" dirty="0" smtClean="0">
              <a:latin typeface="Arial" charset="0"/>
              <a:ea typeface="Arial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1061085" y="2313940"/>
            <a:ext cx="10610215" cy="50596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54000" indent="-254000" algn="l" defTabSz="4572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ko-KR" sz="2400" b="0" strike="noStrike" cap="none" dirty="0" smtClean="0">
                <a:latin typeface="Century Gothic" charset="0"/>
                <a:ea typeface="Century Gothic" charset="0"/>
              </a:rPr>
              <a:t>로그인 시에 adminCK를 조회하여 관리자의 권한을 갖고 있을 경우에만 사용할 수 있는 기능들을 추가</a:t>
            </a:r>
            <a:endParaRPr lang="ko-KR" altLang="en-US" sz="2400" b="0" strike="noStrike" cap="none" dirty="0" smtClean="0">
              <a:latin typeface="Century Gothic" charset="0"/>
              <a:ea typeface="Century Gothic" charset="0"/>
            </a:endParaRPr>
          </a:p>
          <a:p>
            <a:pPr marL="254000" indent="-254000" algn="l" defTabSz="4572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+mj-lt"/>
              <a:buAutoNum type="arabicPeriod"/>
            </a:pPr>
            <a:endParaRPr lang="ko-KR" altLang="en-US" sz="2400" b="0" strike="noStrike" cap="none" dirty="0" smtClean="0">
              <a:latin typeface="Century Gothic" charset="0"/>
              <a:ea typeface="Century Gothic" charset="0"/>
            </a:endParaRPr>
          </a:p>
          <a:p>
            <a:pPr marL="254000" indent="-254000" algn="l" defTabSz="4572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ko-KR" sz="2400" b="0" strike="noStrike" cap="none" dirty="0" smtClean="0">
                <a:latin typeface="Century Gothic" charset="0"/>
                <a:ea typeface="Century Gothic" charset="0"/>
              </a:rPr>
              <a:t>회원 목록을 조회할 수 있다</a:t>
            </a:r>
            <a:endParaRPr lang="ko-KR" altLang="en-US" sz="2400" b="0" strike="noStrike" cap="none" dirty="0" smtClean="0">
              <a:latin typeface="Century Gothic" charset="0"/>
              <a:ea typeface="Century Gothic" charset="0"/>
            </a:endParaRPr>
          </a:p>
          <a:p>
            <a:pPr marL="254000" indent="-254000" algn="l" defTabSz="4572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+mj-lt"/>
              <a:buAutoNum type="arabicPeriod"/>
            </a:pPr>
            <a:endParaRPr lang="ko-KR" altLang="en-US" sz="2400" b="0" strike="noStrike" cap="none" dirty="0" smtClean="0">
              <a:latin typeface="Century Gothic" charset="0"/>
              <a:ea typeface="Century Gothic" charset="0"/>
            </a:endParaRPr>
          </a:p>
          <a:p>
            <a:pPr marL="254000" indent="-254000" algn="l" defTabSz="4572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ko-KR" sz="2400" b="0" strike="noStrike" cap="none" dirty="0" smtClean="0">
                <a:latin typeface="Century Gothic" charset="0"/>
                <a:ea typeface="Century Gothic" charset="0"/>
              </a:rPr>
              <a:t>interceptor를 통해 관리자가 로그인 하지 않았을 시에는 접근할 수 없다</a:t>
            </a:r>
            <a:endParaRPr lang="ko-KR" altLang="en-US" sz="2400" b="0" strike="noStrike" cap="none" dirty="0" smtClean="0">
              <a:latin typeface="Century Gothic" charset="0"/>
              <a:ea typeface="Century Gothic" charset="0"/>
            </a:endParaRPr>
          </a:p>
          <a:p>
            <a:pPr marL="254000" indent="-254000" algn="l" defTabSz="4572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+mj-lt"/>
              <a:buAutoNum type="arabicPeriod"/>
            </a:pPr>
            <a:endParaRPr lang="ko-KR" altLang="en-US" sz="2400" b="0" strike="noStrike" cap="none" dirty="0" smtClean="0">
              <a:latin typeface="Century Gothic" charset="0"/>
              <a:ea typeface="Century Gothic" charset="0"/>
            </a:endParaRPr>
          </a:p>
          <a:p>
            <a:pPr marL="254000" indent="-254000" algn="l" defTabSz="4572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ko-KR" sz="2400" b="0" strike="noStrike" cap="none" dirty="0" smtClean="0">
                <a:latin typeface="Century Gothic" charset="0"/>
                <a:ea typeface="Century Gothic" charset="0"/>
              </a:rPr>
              <a:t>공지사항을 등록할 수 있다.</a:t>
            </a:r>
            <a:endParaRPr lang="ko-KR" altLang="en-US" sz="2400" b="0" strike="noStrike" cap="none" dirty="0" smtClean="0">
              <a:latin typeface="Century Gothic" charset="0"/>
              <a:ea typeface="Century Gothic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/>
              <a:t>1</a:t>
            </a:r>
            <a:r>
              <a:rPr lang="en-US" altLang="ko-KR" sz="3600" dirty="0" smtClean="0"/>
              <a:t>. </a:t>
            </a:r>
            <a:r>
              <a:rPr lang="ko-KR" altLang="en-US" sz="3600" dirty="0" smtClean="0"/>
              <a:t>실종자 게시판</a:t>
            </a:r>
            <a:r>
              <a:rPr lang="en-US" altLang="ko-KR" sz="3600" dirty="0" smtClean="0"/>
              <a:t/>
            </a:r>
            <a:br>
              <a:rPr lang="en-US" altLang="ko-KR" sz="3600" dirty="0" smtClean="0"/>
            </a:br>
            <a:r>
              <a:rPr lang="en-US" altLang="ko-KR" sz="3600" dirty="0" smtClean="0"/>
              <a:t>- </a:t>
            </a:r>
            <a:r>
              <a:rPr lang="ko-KR" altLang="en-US" sz="3600" dirty="0" smtClean="0"/>
              <a:t> </a:t>
            </a:r>
            <a:r>
              <a:rPr lang="ko-KR" altLang="en-US" sz="3600" dirty="0"/>
              <a:t>지역에 맞는 실종자 </a:t>
            </a:r>
            <a:r>
              <a:rPr lang="ko-KR" altLang="en-US" sz="3600" dirty="0" smtClean="0"/>
              <a:t>게시 글을 </a:t>
            </a:r>
            <a:r>
              <a:rPr lang="ko-KR" altLang="en-US" sz="3600" dirty="0"/>
              <a:t>보여주기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en-US" altLang="ko-KR" dirty="0" err="1" smtClean="0"/>
              <a:t>missing_list.jsp</a:t>
            </a:r>
            <a:r>
              <a:rPr lang="en-US" altLang="ko-KR" dirty="0" smtClean="0"/>
              <a:t> -&gt; </a:t>
            </a:r>
            <a:r>
              <a:rPr lang="ko-KR" altLang="en-US" dirty="0" smtClean="0"/>
              <a:t>지역 </a:t>
            </a:r>
            <a:r>
              <a:rPr lang="ko-KR" altLang="en-US" dirty="0" err="1" smtClean="0"/>
              <a:t>선택후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missing_search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this.form</a:t>
            </a:r>
            <a:r>
              <a:rPr lang="en-US" altLang="ko-KR" dirty="0" smtClean="0"/>
              <a:t>)</a:t>
            </a:r>
            <a:r>
              <a:rPr lang="ko-KR" altLang="en-US" dirty="0" smtClean="0"/>
              <a:t>실행</a:t>
            </a:r>
            <a:endParaRPr lang="en-US" altLang="ko-KR" dirty="0" smtClean="0"/>
          </a:p>
          <a:p>
            <a:r>
              <a:rPr lang="en-US" altLang="ko-KR" dirty="0" smtClean="0"/>
              <a:t>2.</a:t>
            </a:r>
            <a:r>
              <a:rPr lang="ko-KR" altLang="en-US" dirty="0"/>
              <a:t> </a:t>
            </a:r>
            <a:r>
              <a:rPr lang="ko-KR" altLang="en-US" dirty="0" smtClean="0"/>
              <a:t>지역 정보를 가지고 </a:t>
            </a:r>
            <a:r>
              <a:rPr lang="en-US" altLang="ko-KR" dirty="0" err="1" smtClean="0"/>
              <a:t>MissingController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missing_region_list.do</a:t>
            </a:r>
            <a:r>
              <a:rPr lang="ko-KR" altLang="en-US" dirty="0" smtClean="0"/>
              <a:t>로 이동</a:t>
            </a:r>
            <a:endParaRPr lang="en-US" altLang="ko-KR" dirty="0" smtClean="0"/>
          </a:p>
          <a:p>
            <a:r>
              <a:rPr lang="en-US" altLang="ko-KR" dirty="0" smtClean="0"/>
              <a:t>3. </a:t>
            </a:r>
            <a:r>
              <a:rPr lang="ko-KR" altLang="en-US" dirty="0" err="1" smtClean="0"/>
              <a:t>지역이름에</a:t>
            </a:r>
            <a:r>
              <a:rPr lang="ko-KR" altLang="en-US" dirty="0" smtClean="0"/>
              <a:t> 전체를 누르면 </a:t>
            </a:r>
            <a:r>
              <a:rPr lang="en-US" altLang="ko-KR" dirty="0" smtClean="0"/>
              <a:t>-&gt; </a:t>
            </a:r>
            <a:r>
              <a:rPr lang="en-US" altLang="ko-KR" dirty="0" err="1" smtClean="0"/>
              <a:t>region.equals</a:t>
            </a:r>
            <a:r>
              <a:rPr lang="en-US" altLang="ko-KR" dirty="0" smtClean="0"/>
              <a:t>(“</a:t>
            </a:r>
            <a:r>
              <a:rPr lang="ko-KR" altLang="en-US" dirty="0" smtClean="0"/>
              <a:t>전체</a:t>
            </a:r>
            <a:r>
              <a:rPr lang="en-US" altLang="ko-KR" dirty="0" smtClean="0"/>
              <a:t>”) </a:t>
            </a:r>
            <a:r>
              <a:rPr lang="ko-KR" altLang="en-US" dirty="0" smtClean="0"/>
              <a:t>를 만족</a:t>
            </a:r>
            <a:endParaRPr lang="en-US" altLang="ko-KR" dirty="0" smtClean="0"/>
          </a:p>
          <a:p>
            <a:r>
              <a:rPr lang="en-US" altLang="ko-KR" dirty="0" smtClean="0"/>
              <a:t>4. </a:t>
            </a:r>
            <a:r>
              <a:rPr lang="ko-KR" altLang="en-US" dirty="0" smtClean="0"/>
              <a:t>전체 </a:t>
            </a:r>
            <a:r>
              <a:rPr lang="ko-KR" altLang="en-US" dirty="0" err="1" smtClean="0"/>
              <a:t>게시글을</a:t>
            </a:r>
            <a:r>
              <a:rPr lang="ko-KR" altLang="en-US" dirty="0" smtClean="0"/>
              <a:t> 보여주는 </a:t>
            </a:r>
            <a:r>
              <a:rPr lang="en-US" altLang="ko-KR" dirty="0" smtClean="0"/>
              <a:t>missing_list.do</a:t>
            </a:r>
            <a:r>
              <a:rPr lang="ko-KR" altLang="en-US" dirty="0" smtClean="0"/>
              <a:t>를 실행</a:t>
            </a:r>
            <a:endParaRPr lang="en-US" altLang="ko-KR" dirty="0" smtClean="0"/>
          </a:p>
          <a:p>
            <a:r>
              <a:rPr lang="en-US" altLang="ko-KR" dirty="0" smtClean="0"/>
              <a:t>5. </a:t>
            </a:r>
            <a:r>
              <a:rPr lang="ko-KR" altLang="en-US" dirty="0" smtClean="0"/>
              <a:t>만약 전체가 아닌 </a:t>
            </a:r>
            <a:r>
              <a:rPr lang="ko-KR" altLang="en-US" dirty="0" err="1" smtClean="0"/>
              <a:t>지역명이</a:t>
            </a:r>
            <a:r>
              <a:rPr lang="ko-KR" altLang="en-US" dirty="0" smtClean="0"/>
              <a:t> 들어갔다면 지역별로 정렬하는 </a:t>
            </a:r>
            <a:r>
              <a:rPr lang="en-US" altLang="ko-KR" dirty="0" err="1" smtClean="0"/>
              <a:t>sql</a:t>
            </a:r>
            <a:r>
              <a:rPr lang="ko-KR" altLang="en-US" dirty="0" smtClean="0"/>
              <a:t>문을 실행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-&gt; missing.xml</a:t>
            </a:r>
            <a:r>
              <a:rPr lang="ko-KR" altLang="en-US" dirty="0" smtClean="0"/>
              <a:t>에서 </a:t>
            </a:r>
            <a:r>
              <a:rPr lang="en-US" altLang="ko-KR" dirty="0"/>
              <a:t>&lt;!-- </a:t>
            </a:r>
            <a:r>
              <a:rPr lang="ko-KR" altLang="en-US" dirty="0"/>
              <a:t>지역에 맞는 메인 글 찾기 </a:t>
            </a:r>
            <a:r>
              <a:rPr lang="en-US" altLang="ko-KR" dirty="0"/>
              <a:t>--&gt; </a:t>
            </a:r>
          </a:p>
          <a:p>
            <a:r>
              <a:rPr lang="ko-KR" altLang="en-US" dirty="0" smtClean="0"/>
              <a:t>지역에 맞는 </a:t>
            </a:r>
            <a:r>
              <a:rPr lang="en-US" altLang="ko-KR" dirty="0" smtClean="0"/>
              <a:t>select</a:t>
            </a:r>
            <a:r>
              <a:rPr lang="ko-KR" altLang="en-US" dirty="0" smtClean="0"/>
              <a:t>문을 실행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69417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defTabSz="457200" rtl="0">
              <a:spcBef>
                <a:spcPct val="0"/>
              </a:spcBef>
            </a:pPr>
            <a:r>
              <a:rPr lang="en-US" altLang="ko-KR" sz="3600" dirty="0"/>
              <a:t>1</a:t>
            </a:r>
            <a:r>
              <a:rPr lang="en-US" altLang="ko-KR" sz="3600" dirty="0" smtClean="0"/>
              <a:t>. </a:t>
            </a:r>
            <a:r>
              <a:rPr lang="ko-KR" altLang="en-US" sz="3600" dirty="0" smtClean="0"/>
              <a:t>실종자 게시판</a:t>
            </a:r>
            <a:r>
              <a:rPr lang="en-US" altLang="ko-KR" sz="3600" dirty="0" smtClean="0"/>
              <a:t/>
            </a:r>
            <a:br>
              <a:rPr lang="en-US" altLang="ko-KR" sz="3600" dirty="0" smtClean="0"/>
            </a:br>
            <a:r>
              <a:rPr lang="en-US" altLang="ko-KR" sz="3600" dirty="0" smtClean="0"/>
              <a:t>- </a:t>
            </a:r>
            <a:r>
              <a:rPr lang="ko-KR" altLang="en-US" sz="3600" dirty="0" smtClean="0"/>
              <a:t>실종자 </a:t>
            </a:r>
            <a:r>
              <a:rPr lang="ko-KR" altLang="en-US" sz="3600" dirty="0"/>
              <a:t>정보 페이지 내부에서 댓글 등록하기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en-US" altLang="ko-KR" dirty="0" err="1" smtClean="0"/>
              <a:t>missing_view.jsp</a:t>
            </a:r>
            <a:r>
              <a:rPr lang="ko-KR" altLang="en-US" dirty="0" smtClean="0"/>
              <a:t>에서 </a:t>
            </a:r>
            <a:r>
              <a:rPr lang="en-US" altLang="ko-KR" dirty="0"/>
              <a:t>&lt;!-- </a:t>
            </a:r>
            <a:r>
              <a:rPr lang="ko-KR" altLang="en-US" dirty="0"/>
              <a:t>댓글을 등록하기 위한 </a:t>
            </a:r>
            <a:r>
              <a:rPr lang="en-US" altLang="ko-KR" u="sng" dirty="0"/>
              <a:t>div </a:t>
            </a:r>
            <a:r>
              <a:rPr lang="en-US" altLang="ko-KR" u="sng" dirty="0" smtClean="0"/>
              <a:t>--&gt;</a:t>
            </a:r>
            <a:endParaRPr lang="en-US" altLang="ko-KR" u="sng" dirty="0"/>
          </a:p>
          <a:p>
            <a:r>
              <a:rPr lang="en-US" altLang="ko-KR" u="sng" dirty="0" smtClean="0"/>
              <a:t>2. reply(</a:t>
            </a:r>
            <a:r>
              <a:rPr lang="en-US" altLang="ko-KR" u="sng" dirty="0" err="1" smtClean="0"/>
              <a:t>this.form</a:t>
            </a:r>
            <a:r>
              <a:rPr lang="en-US" altLang="ko-KR" u="sng" dirty="0" smtClean="0"/>
              <a:t>)</a:t>
            </a:r>
            <a:r>
              <a:rPr lang="ko-KR" altLang="en-US" u="sng" dirty="0" smtClean="0"/>
              <a:t>을 통해 </a:t>
            </a:r>
            <a:r>
              <a:rPr lang="en-US" altLang="ko-KR" u="sng" dirty="0" err="1" smtClean="0"/>
              <a:t>idx</a:t>
            </a:r>
            <a:r>
              <a:rPr lang="ko-KR" altLang="en-US" u="sng" dirty="0" smtClean="0"/>
              <a:t>값을 가져온다</a:t>
            </a:r>
            <a:endParaRPr lang="en-US" altLang="ko-KR" u="sng" dirty="0" smtClean="0"/>
          </a:p>
          <a:p>
            <a:r>
              <a:rPr lang="en-US" altLang="ko-KR" u="sng" dirty="0" smtClean="0"/>
              <a:t>3. </a:t>
            </a:r>
            <a:r>
              <a:rPr lang="en-US" altLang="ko-KR" u="sng" dirty="0" err="1" smtClean="0"/>
              <a:t>MissingController</a:t>
            </a:r>
            <a:r>
              <a:rPr lang="ko-KR" altLang="en-US" u="sng" dirty="0" smtClean="0"/>
              <a:t>에서</a:t>
            </a:r>
            <a:endParaRPr lang="en-US" altLang="ko-KR" u="sng" dirty="0" smtClean="0"/>
          </a:p>
          <a:p>
            <a:pPr marL="400050" lvl="1" indent="0">
              <a:buNone/>
            </a:pPr>
            <a:r>
              <a:rPr lang="ko-KR" altLang="en-US" u="sng" dirty="0" smtClean="0"/>
              <a:t> </a:t>
            </a:r>
            <a:r>
              <a:rPr lang="en-US" altLang="ko-KR" u="sng" dirty="0" smtClean="0"/>
              <a:t>//</a:t>
            </a:r>
            <a:r>
              <a:rPr lang="ko-KR" altLang="en-US" u="sng" dirty="0" err="1" smtClean="0"/>
              <a:t>댓글달기</a:t>
            </a:r>
            <a:endParaRPr lang="en-US" altLang="ko-KR" u="sng" dirty="0" smtClean="0"/>
          </a:p>
          <a:p>
            <a:pPr marL="400050" lvl="1" indent="0">
              <a:buNone/>
            </a:pPr>
            <a:r>
              <a:rPr lang="ko-KR" altLang="en-US" u="sng" dirty="0" smtClean="0"/>
              <a:t> </a:t>
            </a:r>
            <a:r>
              <a:rPr lang="en-US" altLang="ko-KR" u="sng" dirty="0" smtClean="0"/>
              <a:t>missing_reply.do</a:t>
            </a:r>
            <a:r>
              <a:rPr lang="ko-KR" altLang="en-US" u="sng" dirty="0" smtClean="0"/>
              <a:t>를 실행</a:t>
            </a:r>
            <a:endParaRPr lang="en-US" altLang="ko-KR" u="sng" dirty="0" smtClean="0"/>
          </a:p>
        </p:txBody>
      </p:sp>
    </p:spTree>
    <p:extLst>
      <p:ext uri="{BB962C8B-B14F-4D97-AF65-F5344CB8AC3E}">
        <p14:creationId xmlns:p14="http://schemas.microsoft.com/office/powerpoint/2010/main" val="41565033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defTabSz="457200" rtl="0">
              <a:spcBef>
                <a:spcPct val="0"/>
              </a:spcBef>
            </a:pPr>
            <a:r>
              <a:rPr lang="en-US" altLang="ko-KR" dirty="0" smtClean="0"/>
              <a:t>1. </a:t>
            </a:r>
            <a:r>
              <a:rPr lang="ko-KR" altLang="en-US" dirty="0"/>
              <a:t>실종자 </a:t>
            </a:r>
            <a:r>
              <a:rPr lang="ko-KR" altLang="en-US" dirty="0" smtClean="0"/>
              <a:t>게시판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/>
              <a:t>실종자를 찾았을 시 해결 완료 버튼을 통해 종결 게시판으로 이동하기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missing_view.jsp</a:t>
            </a:r>
            <a:r>
              <a:rPr lang="ko-KR" altLang="en-US" dirty="0" smtClean="0"/>
              <a:t>에서 해결 완료 버튼을 누르면</a:t>
            </a:r>
            <a:r>
              <a:rPr lang="en-US" altLang="ko-KR" dirty="0"/>
              <a:t> </a:t>
            </a:r>
            <a:r>
              <a:rPr lang="en-US" altLang="ko-KR" dirty="0" err="1" smtClean="0"/>
              <a:t>missing_find</a:t>
            </a:r>
            <a:r>
              <a:rPr lang="en-US" altLang="ko-KR" dirty="0" smtClean="0"/>
              <a:t>(); </a:t>
            </a:r>
            <a:r>
              <a:rPr lang="ko-KR" altLang="en-US" dirty="0" smtClean="0"/>
              <a:t>함수 실행</a:t>
            </a:r>
            <a:endParaRPr lang="en-US" altLang="ko-KR" dirty="0" smtClean="0"/>
          </a:p>
          <a:p>
            <a:r>
              <a:rPr lang="en-US" altLang="ko-KR" dirty="0" err="1" smtClean="0"/>
              <a:t>MissingController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missing_find.do</a:t>
            </a:r>
            <a:r>
              <a:rPr lang="ko-KR" altLang="en-US" dirty="0" smtClean="0"/>
              <a:t>로 이동</a:t>
            </a:r>
            <a:endParaRPr lang="en-US" altLang="ko-KR" dirty="0" smtClean="0"/>
          </a:p>
          <a:p>
            <a:r>
              <a:rPr lang="en-US" altLang="ko-KR" dirty="0" err="1" smtClean="0"/>
              <a:t>Idx</a:t>
            </a:r>
            <a:r>
              <a:rPr lang="ko-KR" altLang="en-US" dirty="0" smtClean="0"/>
              <a:t>를 가져와서 </a:t>
            </a:r>
            <a:r>
              <a:rPr lang="en-US" altLang="ko-KR" dirty="0" smtClean="0"/>
              <a:t>step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-1</a:t>
            </a:r>
            <a:r>
              <a:rPr lang="ko-KR" altLang="en-US" dirty="0" smtClean="0"/>
              <a:t>로 변경하고 </a:t>
            </a:r>
            <a:r>
              <a:rPr lang="en-US" altLang="ko-KR" dirty="0" err="1" smtClean="0"/>
              <a:t>regidate</a:t>
            </a:r>
            <a:r>
              <a:rPr lang="ko-KR" altLang="en-US" dirty="0" smtClean="0"/>
              <a:t>를 해결완료버튼을 누른 날짜로 변경한 뒤 </a:t>
            </a:r>
            <a:r>
              <a:rPr lang="en-US" altLang="ko-KR" dirty="0" err="1" smtClean="0"/>
              <a:t>MissingController</a:t>
            </a:r>
            <a:r>
              <a:rPr lang="ko-KR" altLang="en-US" dirty="0" smtClean="0"/>
              <a:t>에 있는 </a:t>
            </a:r>
            <a:r>
              <a:rPr lang="en-US" altLang="ko-KR" dirty="0" smtClean="0"/>
              <a:t>missing_find_list.do</a:t>
            </a:r>
            <a:r>
              <a:rPr lang="ko-KR" altLang="en-US" dirty="0" smtClean="0"/>
              <a:t>로 이동한다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1828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defTabSz="457200" rtl="0">
              <a:spcBef>
                <a:spcPct val="0"/>
              </a:spcBef>
            </a:pPr>
            <a:r>
              <a:rPr lang="en-US" altLang="ko-KR" dirty="0" smtClean="0"/>
              <a:t>2. </a:t>
            </a:r>
            <a:r>
              <a:rPr lang="ko-KR" altLang="en-US" dirty="0" smtClean="0"/>
              <a:t>종결 게시판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/>
              <a:t>종결 게시판 등록 시 게시판 등록 일이  종결 등록 일로 변경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missing.xml</a:t>
            </a:r>
            <a:r>
              <a:rPr lang="ko-KR" altLang="en-US" dirty="0" smtClean="0"/>
              <a:t>에서  </a:t>
            </a:r>
            <a:endParaRPr lang="en-US" altLang="ko-KR" dirty="0" smtClean="0"/>
          </a:p>
          <a:p>
            <a:r>
              <a:rPr lang="en-US" altLang="ko-KR" dirty="0" smtClean="0"/>
              <a:t>&lt;!-- </a:t>
            </a:r>
            <a:r>
              <a:rPr lang="ko-KR" altLang="en-US" dirty="0" err="1"/>
              <a:t>종결게시판</a:t>
            </a:r>
            <a:r>
              <a:rPr lang="ko-KR" altLang="en-US" dirty="0"/>
              <a:t> 등록일 바꾸기 </a:t>
            </a:r>
            <a:r>
              <a:rPr lang="en-US" altLang="ko-KR" dirty="0"/>
              <a:t>(</a:t>
            </a:r>
            <a:r>
              <a:rPr lang="en-US" altLang="ko-KR" u="sng" dirty="0" err="1"/>
              <a:t>regidate</a:t>
            </a:r>
            <a:r>
              <a:rPr lang="en-US" altLang="ko-KR" u="sng" dirty="0"/>
              <a:t> = </a:t>
            </a:r>
            <a:r>
              <a:rPr lang="en-US" altLang="ko-KR" u="sng" dirty="0" err="1"/>
              <a:t>sysdate</a:t>
            </a:r>
            <a:r>
              <a:rPr lang="ko-KR" altLang="en-US" u="sng" dirty="0"/>
              <a:t>로</a:t>
            </a:r>
            <a:r>
              <a:rPr lang="en-US" altLang="ko-KR" u="sng" dirty="0"/>
              <a:t>) </a:t>
            </a:r>
            <a:r>
              <a:rPr lang="en-US" altLang="ko-KR" u="sng" dirty="0" smtClean="0"/>
              <a:t>--&gt;</a:t>
            </a:r>
          </a:p>
          <a:p>
            <a:r>
              <a:rPr lang="en-US" altLang="ko-KR" u="sng" dirty="0" err="1" smtClean="0"/>
              <a:t>Sql</a:t>
            </a:r>
            <a:r>
              <a:rPr lang="ko-KR" altLang="en-US" u="sng" dirty="0" smtClean="0"/>
              <a:t>문의 내용을 </a:t>
            </a:r>
            <a:r>
              <a:rPr lang="en-US" altLang="ko-KR" u="sng" dirty="0" err="1" smtClean="0"/>
              <a:t>regidate</a:t>
            </a:r>
            <a:r>
              <a:rPr lang="ko-KR" altLang="en-US" u="sng" dirty="0" smtClean="0"/>
              <a:t>를 </a:t>
            </a:r>
            <a:r>
              <a:rPr lang="en-US" altLang="ko-KR" u="sng" dirty="0" err="1" smtClean="0"/>
              <a:t>sysdate</a:t>
            </a:r>
            <a:r>
              <a:rPr lang="ko-KR" altLang="en-US" u="sng" dirty="0" smtClean="0"/>
              <a:t>로 변경하는 </a:t>
            </a:r>
            <a:r>
              <a:rPr lang="en-US" altLang="ko-KR" u="sng" dirty="0"/>
              <a:t> </a:t>
            </a:r>
            <a:r>
              <a:rPr lang="en-US" altLang="ko-KR" u="sng" dirty="0" smtClean="0"/>
              <a:t>update set</a:t>
            </a:r>
            <a:r>
              <a:rPr lang="ko-KR" altLang="en-US" u="sng" dirty="0" smtClean="0"/>
              <a:t>문을 실행</a:t>
            </a:r>
            <a:endParaRPr lang="en-US" altLang="ko-KR" u="sng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12882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defTabSz="457200" rtl="0">
              <a:spcBef>
                <a:spcPct val="0"/>
              </a:spcBef>
            </a:pPr>
            <a:r>
              <a:rPr lang="en-US" altLang="ko-KR" dirty="0"/>
              <a:t>2. </a:t>
            </a:r>
            <a:r>
              <a:rPr lang="ko-KR" altLang="en-US" dirty="0"/>
              <a:t>종결 게시판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/>
              <a:t>종결 게시판을 보여줄 때 인덱스번호가 아닌 종결 등록 일을 기준으로 정렬</a:t>
            </a: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missing.xml</a:t>
            </a:r>
            <a:r>
              <a:rPr lang="ko-KR" altLang="en-US" dirty="0" smtClean="0"/>
              <a:t>에서 </a:t>
            </a:r>
            <a:r>
              <a:rPr lang="en-US" altLang="ko-KR" dirty="0"/>
              <a:t>&lt;!-- step</a:t>
            </a:r>
            <a:r>
              <a:rPr lang="ko-KR" altLang="en-US" dirty="0"/>
              <a:t>이 </a:t>
            </a:r>
            <a:r>
              <a:rPr lang="en-US" altLang="ko-KR" dirty="0"/>
              <a:t>(-1)</a:t>
            </a:r>
            <a:r>
              <a:rPr lang="ko-KR" altLang="en-US" dirty="0"/>
              <a:t>인 </a:t>
            </a:r>
            <a:r>
              <a:rPr lang="ko-KR" altLang="en-US" dirty="0" err="1"/>
              <a:t>해결완료</a:t>
            </a:r>
            <a:r>
              <a:rPr lang="ko-KR" altLang="en-US" dirty="0"/>
              <a:t> 글 조회하기 </a:t>
            </a:r>
            <a:r>
              <a:rPr lang="en-US" altLang="ko-KR" dirty="0" smtClean="0"/>
              <a:t>--&gt;</a:t>
            </a:r>
          </a:p>
          <a:p>
            <a:pPr marL="0" indent="0">
              <a:buNone/>
            </a:pPr>
            <a:r>
              <a:rPr lang="en-US" altLang="ko-KR" dirty="0" err="1" smtClean="0"/>
              <a:t>Regidate</a:t>
            </a:r>
            <a:r>
              <a:rPr lang="ko-KR" altLang="en-US" dirty="0" smtClean="0"/>
              <a:t>를 </a:t>
            </a:r>
            <a:r>
              <a:rPr lang="en-US" altLang="ko-KR" dirty="0" err="1" smtClean="0"/>
              <a:t>sysdate</a:t>
            </a:r>
            <a:r>
              <a:rPr lang="ko-KR" altLang="en-US" dirty="0" smtClean="0"/>
              <a:t>로 변경했기 때문에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RANK() OVER(ORDER BY </a:t>
            </a:r>
            <a:r>
              <a:rPr lang="en-US" altLang="ko-KR" u="sng" dirty="0" err="1"/>
              <a:t>regidate</a:t>
            </a:r>
            <a:r>
              <a:rPr lang="en-US" altLang="ko-KR" u="sng" dirty="0"/>
              <a:t> </a:t>
            </a:r>
            <a:r>
              <a:rPr lang="en-US" altLang="ko-KR" u="sng" dirty="0" smtClean="0"/>
              <a:t>DESC)</a:t>
            </a:r>
            <a:r>
              <a:rPr lang="ko-KR" altLang="en-US" u="sng" dirty="0" smtClean="0"/>
              <a:t>를 실행하면 해결완료일을 기준으로 내림차순으로 정렬된다</a:t>
            </a:r>
            <a:r>
              <a:rPr lang="en-US" altLang="ko-KR" u="sng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85380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defTabSz="457200" rtl="0">
              <a:spcBef>
                <a:spcPct val="0"/>
              </a:spcBef>
            </a:pPr>
            <a:r>
              <a:rPr lang="en-US" altLang="ko-KR" dirty="0" smtClean="0"/>
              <a:t>3.</a:t>
            </a:r>
            <a:r>
              <a:rPr lang="ko-KR" altLang="en-US" dirty="0"/>
              <a:t> 장기 처리 게시판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등록 일을 </a:t>
            </a:r>
            <a:r>
              <a:rPr lang="ko-KR" altLang="en-US" dirty="0"/>
              <a:t>기준으로 </a:t>
            </a:r>
            <a:r>
              <a:rPr lang="en-US" altLang="ko-KR" dirty="0"/>
              <a:t>1</a:t>
            </a:r>
            <a:r>
              <a:rPr lang="ko-KR" altLang="en-US" dirty="0"/>
              <a:t>달이 지난 글을 자동으로 장기 처리 게시판으로 이동</a:t>
            </a: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missing.xml</a:t>
            </a:r>
            <a:r>
              <a:rPr lang="ko-KR" altLang="en-US" dirty="0" smtClean="0"/>
              <a:t>에서 </a:t>
            </a:r>
            <a:r>
              <a:rPr lang="en-US" altLang="ko-KR" dirty="0"/>
              <a:t>&lt;!-- step</a:t>
            </a:r>
            <a:r>
              <a:rPr lang="ko-KR" altLang="en-US" dirty="0"/>
              <a:t>이 </a:t>
            </a:r>
            <a:r>
              <a:rPr lang="en-US" altLang="ko-KR" dirty="0"/>
              <a:t>0(</a:t>
            </a:r>
            <a:r>
              <a:rPr lang="ko-KR" altLang="en-US" dirty="0"/>
              <a:t>메인 글</a:t>
            </a:r>
            <a:r>
              <a:rPr lang="en-US" altLang="ko-KR" dirty="0" smtClean="0"/>
              <a:t>)</a:t>
            </a:r>
            <a:r>
              <a:rPr lang="ko-KR" altLang="en-US" dirty="0"/>
              <a:t>을</a:t>
            </a:r>
            <a:r>
              <a:rPr lang="ko-KR" altLang="en-US" dirty="0" smtClean="0"/>
              <a:t> </a:t>
            </a:r>
            <a:r>
              <a:rPr lang="ko-KR" altLang="en-US" dirty="0"/>
              <a:t>장기처리글조회하기 </a:t>
            </a:r>
            <a:r>
              <a:rPr lang="en-US" altLang="ko-KR" dirty="0" smtClean="0"/>
              <a:t>--&gt;</a:t>
            </a:r>
          </a:p>
          <a:p>
            <a:pPr marL="0" indent="0">
              <a:buNone/>
            </a:pPr>
            <a:r>
              <a:rPr lang="en-US" altLang="ko-KR" dirty="0" err="1"/>
              <a:t>months_between</a:t>
            </a:r>
            <a:r>
              <a:rPr lang="en-US" altLang="ko-KR" dirty="0"/>
              <a:t>(</a:t>
            </a:r>
            <a:r>
              <a:rPr lang="en-US" altLang="ko-KR" dirty="0" err="1"/>
              <a:t>sysdate</a:t>
            </a:r>
            <a:r>
              <a:rPr lang="en-US" altLang="ko-KR" dirty="0"/>
              <a:t>, </a:t>
            </a:r>
            <a:r>
              <a:rPr lang="en-US" altLang="ko-KR" dirty="0" err="1"/>
              <a:t>regidate</a:t>
            </a:r>
            <a:r>
              <a:rPr lang="en-US" altLang="ko-KR" dirty="0"/>
              <a:t>) &gt;=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을 이용해 두 날짜의 차이가 </a:t>
            </a:r>
            <a:r>
              <a:rPr lang="en-US" altLang="ko-KR" dirty="0" smtClean="0"/>
              <a:t>1</a:t>
            </a:r>
            <a:r>
              <a:rPr lang="ko-KR" altLang="en-US" dirty="0" smtClean="0"/>
              <a:t>달 이상인 글만 조회한다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u="sng" dirty="0"/>
          </a:p>
          <a:p>
            <a:pPr marL="0" indent="0">
              <a:buNone/>
            </a:pPr>
            <a:r>
              <a:rPr lang="ko-KR" altLang="en-US" u="sng" dirty="0" smtClean="0"/>
              <a:t>반대로  장기 처리 되지 않은 글은 </a:t>
            </a:r>
            <a:endParaRPr lang="en-US" altLang="ko-KR" u="sng" dirty="0" smtClean="0"/>
          </a:p>
          <a:p>
            <a:pPr marL="0" indent="0">
              <a:buNone/>
            </a:pPr>
            <a:r>
              <a:rPr lang="en-US" altLang="ko-KR" dirty="0"/>
              <a:t>missing.xml</a:t>
            </a:r>
            <a:r>
              <a:rPr lang="ko-KR" altLang="en-US" dirty="0"/>
              <a:t>에서 </a:t>
            </a:r>
            <a:r>
              <a:rPr lang="en-US" altLang="ko-KR" dirty="0" smtClean="0"/>
              <a:t>&lt;!-- </a:t>
            </a:r>
            <a:r>
              <a:rPr lang="en-US" altLang="ko-KR" dirty="0"/>
              <a:t>step</a:t>
            </a:r>
            <a:r>
              <a:rPr lang="ko-KR" altLang="en-US" dirty="0"/>
              <a:t>이 </a:t>
            </a:r>
            <a:r>
              <a:rPr lang="en-US" altLang="ko-KR" dirty="0"/>
              <a:t>0(</a:t>
            </a:r>
            <a:r>
              <a:rPr lang="ko-KR" altLang="en-US" dirty="0"/>
              <a:t>메인 글</a:t>
            </a:r>
            <a:r>
              <a:rPr lang="en-US" altLang="ko-KR" dirty="0"/>
              <a:t>)</a:t>
            </a:r>
            <a:r>
              <a:rPr lang="ko-KR" altLang="en-US" dirty="0"/>
              <a:t>을 전체조회하기 </a:t>
            </a:r>
            <a:r>
              <a:rPr lang="en-US" altLang="ko-KR" dirty="0" smtClean="0"/>
              <a:t>--&gt;</a:t>
            </a:r>
          </a:p>
          <a:p>
            <a:pPr marL="0" indent="0">
              <a:buNone/>
            </a:pPr>
            <a:r>
              <a:rPr lang="en-US" altLang="ko-KR" dirty="0" err="1"/>
              <a:t>months_between</a:t>
            </a:r>
            <a:r>
              <a:rPr lang="en-US" altLang="ko-KR" dirty="0"/>
              <a:t>(</a:t>
            </a:r>
            <a:r>
              <a:rPr lang="en-US" altLang="ko-KR" dirty="0" err="1"/>
              <a:t>sysdate</a:t>
            </a:r>
            <a:r>
              <a:rPr lang="en-US" altLang="ko-KR" dirty="0"/>
              <a:t>, </a:t>
            </a:r>
            <a:r>
              <a:rPr lang="en-US" altLang="ko-KR" dirty="0" err="1"/>
              <a:t>regidate</a:t>
            </a:r>
            <a:r>
              <a:rPr lang="en-US" altLang="ko-KR" dirty="0"/>
              <a:t>) &amp;</a:t>
            </a:r>
            <a:r>
              <a:rPr lang="en-US" altLang="ko-KR" dirty="0" err="1"/>
              <a:t>lt</a:t>
            </a:r>
            <a:r>
              <a:rPr lang="en-US" altLang="ko-KR" dirty="0"/>
              <a:t>; </a:t>
            </a:r>
            <a:r>
              <a:rPr lang="en-US" altLang="ko-KR" dirty="0" smtClean="0"/>
              <a:t>1</a:t>
            </a:r>
            <a:r>
              <a:rPr lang="ko-KR" altLang="en-US" dirty="0" smtClean="0"/>
              <a:t>를 이용하는데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&amp;</a:t>
            </a:r>
            <a:r>
              <a:rPr lang="en-US" altLang="ko-KR" dirty="0" err="1" smtClean="0"/>
              <a:t>lt</a:t>
            </a:r>
            <a:r>
              <a:rPr lang="en-US" altLang="ko-KR" dirty="0" smtClean="0"/>
              <a:t>;</a:t>
            </a:r>
            <a:r>
              <a:rPr lang="ko-KR" altLang="en-US" dirty="0" smtClean="0"/>
              <a:t>를 사용한 이유는 </a:t>
            </a:r>
            <a:r>
              <a:rPr lang="en-US" altLang="ko-KR" dirty="0" smtClean="0"/>
              <a:t>&lt;</a:t>
            </a:r>
            <a:r>
              <a:rPr lang="ko-KR" altLang="en-US" dirty="0" smtClean="0"/>
              <a:t>를 사용할 경우 태그로 인식하기 때문이다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3890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1136015" y="1270635"/>
            <a:ext cx="10208895" cy="336486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l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600" b="0" strike="noStrike" cap="none" dirty="0" smtClean="0">
                <a:latin typeface="맑은 고딕" charset="0"/>
                <a:ea typeface="맑은 고딕" charset="0"/>
              </a:rPr>
              <a:t>감사합니다!</a:t>
            </a:r>
            <a:endParaRPr lang="ko-KR" altLang="en-US" sz="11600" b="0" strike="noStrike" cap="none" dirty="0" smtClean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66641" y="1643434"/>
            <a:ext cx="8946541" cy="4195481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ko-KR" altLang="en-US" dirty="0" smtClean="0"/>
              <a:t>실종자 게시판</a:t>
            </a:r>
            <a:endParaRPr lang="en-US" altLang="ko-KR" dirty="0" smtClean="0"/>
          </a:p>
          <a:p>
            <a:pPr marL="857250" lvl="1" indent="-457200">
              <a:buFont typeface="+mj-lt"/>
              <a:buAutoNum type="arabicPeriod"/>
            </a:pPr>
            <a:r>
              <a:rPr lang="ko-KR" altLang="en-US" dirty="0" smtClean="0"/>
              <a:t>지역에 맞는 실종자 게시 글을 보여주기</a:t>
            </a:r>
            <a:endParaRPr lang="en-US" altLang="ko-KR" dirty="0" smtClean="0"/>
          </a:p>
          <a:p>
            <a:pPr marL="857250" lvl="1" indent="-457200">
              <a:buFont typeface="+mj-lt"/>
              <a:buAutoNum type="arabicPeriod"/>
            </a:pPr>
            <a:r>
              <a:rPr lang="ko-KR" altLang="en-US" dirty="0" smtClean="0"/>
              <a:t>실종자 정보 페이지 내부에서 댓글 등록하기</a:t>
            </a:r>
            <a:endParaRPr lang="en-US" altLang="ko-KR" dirty="0" smtClean="0"/>
          </a:p>
          <a:p>
            <a:pPr marL="857250" lvl="1" indent="-457200">
              <a:buFont typeface="+mj-lt"/>
              <a:buAutoNum type="arabicPeriod"/>
            </a:pPr>
            <a:r>
              <a:rPr lang="ko-KR" altLang="en-US" dirty="0" smtClean="0"/>
              <a:t>실종자를 찾았을 시 해결 완료 버튼을 통해 종결 게시판으로 이동하기</a:t>
            </a:r>
            <a:endParaRPr lang="en-US" altLang="ko-KR" dirty="0" smtClean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 smtClean="0"/>
              <a:t>종결 게시판</a:t>
            </a:r>
            <a:endParaRPr lang="en-US" altLang="ko-KR" dirty="0"/>
          </a:p>
          <a:p>
            <a:pPr marL="857250" lvl="1" indent="-457200">
              <a:buFont typeface="+mj-lt"/>
              <a:buAutoNum type="arabicPeriod"/>
            </a:pPr>
            <a:r>
              <a:rPr lang="ko-KR" altLang="en-US" dirty="0" smtClean="0"/>
              <a:t>종결 게시판 등록 시 게시판 등록 일이  종결 등록 일로 변경</a:t>
            </a:r>
            <a:endParaRPr lang="en-US" altLang="ko-KR" dirty="0" smtClean="0"/>
          </a:p>
          <a:p>
            <a:pPr marL="857250" lvl="1" indent="-457200">
              <a:buFont typeface="+mj-lt"/>
              <a:buAutoNum type="arabicPeriod"/>
            </a:pPr>
            <a:r>
              <a:rPr lang="ko-KR" altLang="en-US" dirty="0" smtClean="0"/>
              <a:t>종결 게시판을 보여줄 때 인덱스번호가 아닌 종결 등록 일을 기준으로 정렬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 smtClean="0"/>
              <a:t>장기 </a:t>
            </a:r>
            <a:r>
              <a:rPr lang="ko-KR" altLang="en-US" dirty="0" smtClean="0"/>
              <a:t>미처리 </a:t>
            </a:r>
            <a:r>
              <a:rPr lang="ko-KR" altLang="en-US" dirty="0" smtClean="0"/>
              <a:t>게시판</a:t>
            </a:r>
            <a:endParaRPr lang="en-US" altLang="ko-KR" dirty="0" smtClean="0"/>
          </a:p>
          <a:p>
            <a:pPr marL="857250" lvl="1" indent="-457200">
              <a:buFont typeface="+mj-lt"/>
              <a:buAutoNum type="arabicPeriod"/>
            </a:pPr>
            <a:r>
              <a:rPr lang="ko-KR" altLang="en-US" dirty="0" smtClean="0"/>
              <a:t>등록 일을 기준으로 </a:t>
            </a:r>
            <a:r>
              <a:rPr lang="en-US" altLang="ko-KR" dirty="0" smtClean="0"/>
              <a:t>1</a:t>
            </a:r>
            <a:r>
              <a:rPr lang="ko-KR" altLang="en-US" dirty="0" smtClean="0"/>
              <a:t>달이 지난 글을 자동으로 장기 처리 게시판으로 이동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861257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53235" y="1296670"/>
            <a:ext cx="10208260" cy="3364230"/>
          </a:xfrm>
        </p:spPr>
        <p:txBody>
          <a:bodyPr/>
          <a:lstStyle/>
          <a:p>
            <a:r>
              <a:rPr lang="ko-KR" altLang="en-US" sz="16600" dirty="0" smtClean="0"/>
              <a:t>회원가입</a:t>
            </a:r>
            <a:endParaRPr lang="ko-KR" altLang="en-US" sz="16600" dirty="0"/>
          </a:p>
        </p:txBody>
      </p:sp>
    </p:spTree>
    <p:extLst>
      <p:ext uri="{BB962C8B-B14F-4D97-AF65-F5344CB8AC3E}">
        <p14:creationId xmlns:p14="http://schemas.microsoft.com/office/powerpoint/2010/main" val="1348631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5795" y="452755"/>
            <a:ext cx="9405620" cy="1401445"/>
          </a:xfrm>
        </p:spPr>
        <p:txBody>
          <a:bodyPr/>
          <a:lstStyle/>
          <a:p>
            <a:pPr lvl="1" algn="l" defTabSz="457200" rtl="0">
              <a:spcBef>
                <a:spcPct val="0"/>
              </a:spcBef>
            </a:pPr>
            <a:r>
              <a:rPr lang="ko-KR" altLang="en-US" sz="3600" dirty="0" smtClean="0"/>
              <a:t>체크 </a:t>
            </a:r>
            <a:r>
              <a:rPr lang="ko-KR" altLang="en-US" sz="3600" dirty="0"/>
              <a:t>박스 모두 선택하기 및 </a:t>
            </a:r>
            <a:r>
              <a:rPr lang="en-US" altLang="ko-KR" sz="3600" dirty="0" smtClean="0"/>
              <a:t/>
            </a:r>
            <a:br>
              <a:rPr lang="en-US" altLang="ko-KR" sz="3600" dirty="0" smtClean="0"/>
            </a:br>
            <a:r>
              <a:rPr lang="ko-KR" altLang="en-US" sz="3600" dirty="0" err="1" smtClean="0"/>
              <a:t>선택여부</a:t>
            </a:r>
            <a:r>
              <a:rPr lang="ko-KR" altLang="en-US" sz="3600" dirty="0" smtClean="0"/>
              <a:t> </a:t>
            </a:r>
            <a:r>
              <a:rPr lang="en-US" altLang="ko-KR" sz="3600" dirty="0"/>
              <a:t>session</a:t>
            </a:r>
            <a:r>
              <a:rPr lang="ko-KR" altLang="en-US" sz="3600" dirty="0"/>
              <a:t>에 저장해서 이용</a:t>
            </a:r>
            <a:r>
              <a:rPr lang="en-US" altLang="ko-KR" sz="3600" dirty="0"/>
              <a:t/>
            </a:r>
            <a:br>
              <a:rPr lang="en-US" altLang="ko-KR" sz="3600" dirty="0"/>
            </a:b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02995" y="2052955"/>
            <a:ext cx="8946515" cy="4439285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ko-KR" dirty="0" err="1" smtClean="0"/>
              <a:t>member_agreement_form.jsp</a:t>
            </a:r>
            <a:endParaRPr lang="en-US" altLang="ko-KR" dirty="0" smtClean="0"/>
          </a:p>
          <a:p>
            <a:pPr marL="857250" lvl="1" indent="-457200">
              <a:buFont typeface="+mj-lt"/>
              <a:buAutoNum type="arabicPeriod"/>
            </a:pPr>
            <a:r>
              <a:rPr lang="en-US" altLang="ko-KR" dirty="0"/>
              <a:t>&lt;!-- </a:t>
            </a:r>
            <a:r>
              <a:rPr lang="ko-KR" altLang="en-US" dirty="0"/>
              <a:t>모두 동의 </a:t>
            </a:r>
            <a:r>
              <a:rPr lang="en-US" altLang="ko-KR" dirty="0" smtClean="0"/>
              <a:t>--&gt;			:::html</a:t>
            </a:r>
            <a:endParaRPr lang="en-US" altLang="ko-KR" dirty="0"/>
          </a:p>
          <a:p>
            <a:pPr marL="857250" lvl="1" indent="-457200">
              <a:buFont typeface="+mj-lt"/>
              <a:buAutoNum type="arabicPeriod"/>
            </a:pPr>
            <a:r>
              <a:rPr lang="en-US" altLang="ko-KR" dirty="0" smtClean="0"/>
              <a:t>// </a:t>
            </a:r>
            <a:r>
              <a:rPr lang="ko-KR" altLang="en-US" dirty="0"/>
              <a:t>체크박스 모두 </a:t>
            </a:r>
            <a:r>
              <a:rPr lang="ko-KR" altLang="en-US" dirty="0" smtClean="0"/>
              <a:t>동의</a:t>
            </a:r>
            <a:r>
              <a:rPr lang="en-US" altLang="ko-KR" dirty="0" smtClean="0"/>
              <a:t>		:::script</a:t>
            </a:r>
          </a:p>
          <a:p>
            <a:pPr marL="857250" lvl="1" indent="-457200">
              <a:buFont typeface="+mj-lt"/>
              <a:buAutoNum type="arabicPeriod"/>
            </a:pP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dirty="0" smtClean="0"/>
              <a:t>Session</a:t>
            </a:r>
            <a:r>
              <a:rPr lang="ko-KR" altLang="en-US" dirty="0" smtClean="0"/>
              <a:t>에 동의 여부를 저장해서 회원 가입 </a:t>
            </a:r>
            <a:r>
              <a:rPr lang="en-US" altLang="ko-KR" dirty="0" smtClean="0"/>
              <a:t>form</a:t>
            </a:r>
            <a:r>
              <a:rPr lang="ko-KR" altLang="en-US" dirty="0" smtClean="0"/>
              <a:t>으로 이동</a:t>
            </a:r>
            <a:endParaRPr lang="en-US" altLang="ko-KR" dirty="0" smtClean="0"/>
          </a:p>
          <a:p>
            <a:pPr marL="857250" lvl="1" indent="-457200">
              <a:buFont typeface="+mj-lt"/>
              <a:buAutoNum type="arabicPeriod"/>
            </a:pPr>
            <a:r>
              <a:rPr lang="en-US" altLang="ko-KR" dirty="0" smtClean="0"/>
              <a:t>M_userController.java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altLang="ko-KR" dirty="0" smtClean="0"/>
              <a:t>// </a:t>
            </a:r>
            <a:r>
              <a:rPr lang="ko-KR" altLang="en-US" dirty="0"/>
              <a:t>회원가입 전 동의 여부 </a:t>
            </a:r>
            <a:r>
              <a:rPr lang="ko-KR" altLang="en-US" dirty="0" err="1" smtClean="0"/>
              <a:t>확인체크</a:t>
            </a:r>
            <a:endParaRPr lang="en-US" altLang="ko-KR" dirty="0" smtClean="0"/>
          </a:p>
          <a:p>
            <a:pPr marL="857250" lvl="1" indent="-457200">
              <a:buFont typeface="+mj-lt"/>
              <a:buAutoNum type="arabicPeriod"/>
            </a:pPr>
            <a:endParaRPr lang="en-US" altLang="ko-KR" dirty="0" smtClean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 smtClean="0"/>
              <a:t>메인화면으로 이동할 경우 </a:t>
            </a:r>
            <a:r>
              <a:rPr lang="en-US" altLang="ko-KR" dirty="0" smtClean="0"/>
              <a:t>Session </a:t>
            </a:r>
            <a:r>
              <a:rPr lang="ko-KR" altLang="en-US" dirty="0" smtClean="0"/>
              <a:t>값을 초기화</a:t>
            </a:r>
            <a:endParaRPr lang="en-US" altLang="ko-KR" dirty="0" smtClean="0"/>
          </a:p>
          <a:p>
            <a:pPr marL="857250" lvl="1" indent="-457200">
              <a:buFont typeface="+mj-lt"/>
              <a:buAutoNum type="arabicPeriod"/>
            </a:pPr>
            <a:r>
              <a:rPr lang="en-US" altLang="ko-KR" dirty="0" smtClean="0"/>
              <a:t>MissingController.java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altLang="ko-KR" dirty="0" smtClean="0"/>
              <a:t>// </a:t>
            </a:r>
            <a:r>
              <a:rPr lang="ko-KR" altLang="en-US" dirty="0"/>
              <a:t>메인 페이지</a:t>
            </a:r>
          </a:p>
        </p:txBody>
      </p:sp>
    </p:spTree>
    <p:extLst>
      <p:ext uri="{BB962C8B-B14F-4D97-AF65-F5344CB8AC3E}">
        <p14:creationId xmlns:p14="http://schemas.microsoft.com/office/powerpoint/2010/main" val="27824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5795" y="452755"/>
            <a:ext cx="9405620" cy="1401445"/>
          </a:xfrm>
        </p:spPr>
        <p:txBody>
          <a:bodyPr/>
          <a:lstStyle/>
          <a:p>
            <a:pPr marL="400050" lvl="1"/>
            <a:r>
              <a:rPr lang="ko-KR" altLang="en-US" sz="3600" dirty="0"/>
              <a:t>아이디 </a:t>
            </a:r>
            <a:r>
              <a:rPr lang="ko-KR" altLang="en-US" sz="3600" dirty="0" err="1"/>
              <a:t>중복체크</a:t>
            </a:r>
            <a:endParaRPr lang="en-US" altLang="ko-KR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02995" y="1654175"/>
            <a:ext cx="8946515" cy="4594225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ko-KR" dirty="0" err="1"/>
              <a:t>join_form.jsp</a:t>
            </a:r>
            <a:endParaRPr lang="en-US" altLang="ko-KR" dirty="0" smtClean="0"/>
          </a:p>
          <a:p>
            <a:pPr marL="857250" lvl="1" indent="-457200">
              <a:buFont typeface="+mj-lt"/>
              <a:buAutoNum type="arabicPeriod"/>
            </a:pPr>
            <a:r>
              <a:rPr lang="en-US" altLang="ko-KR" dirty="0"/>
              <a:t>&lt;!-- </a:t>
            </a:r>
            <a:r>
              <a:rPr lang="ko-KR" altLang="en-US" dirty="0"/>
              <a:t>아이디 입력 </a:t>
            </a:r>
            <a:r>
              <a:rPr lang="en-US" altLang="ko-KR" dirty="0" smtClean="0"/>
              <a:t>--&gt;		==html </a:t>
            </a:r>
            <a:r>
              <a:rPr lang="ko-KR" altLang="en-US" dirty="0" err="1" smtClean="0"/>
              <a:t>입력창</a:t>
            </a:r>
            <a:endParaRPr lang="en-US" altLang="ko-KR" dirty="0" smtClean="0"/>
          </a:p>
          <a:p>
            <a:pPr marL="857250" lvl="1" indent="-457200">
              <a:buFont typeface="+mj-lt"/>
              <a:buAutoNum type="arabicPeriod"/>
            </a:pPr>
            <a:r>
              <a:rPr lang="en-US" altLang="ko-KR" dirty="0"/>
              <a:t>//</a:t>
            </a:r>
            <a:r>
              <a:rPr lang="ko-KR" altLang="en-US" dirty="0"/>
              <a:t>아이디 </a:t>
            </a:r>
            <a:r>
              <a:rPr lang="ko-KR" altLang="en-US" dirty="0" err="1" smtClean="0"/>
              <a:t>중복확인</a:t>
            </a:r>
            <a:r>
              <a:rPr lang="en-US" altLang="ko-KR" dirty="0" smtClean="0"/>
              <a:t>			==</a:t>
            </a:r>
            <a:r>
              <a:rPr lang="ko-KR" altLang="en-US" dirty="0" smtClean="0"/>
              <a:t>함수  </a:t>
            </a:r>
            <a:r>
              <a:rPr lang="en-US" altLang="ko-KR" dirty="0" smtClean="0"/>
              <a:t>ajax </a:t>
            </a:r>
            <a:r>
              <a:rPr lang="ko-KR" altLang="en-US" dirty="0" smtClean="0"/>
              <a:t>사용을 위해 </a:t>
            </a:r>
            <a:r>
              <a:rPr lang="en-US" altLang="ko-KR" dirty="0" smtClean="0"/>
              <a:t>httpRequest.js import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 smtClean="0"/>
              <a:t>M_userController.java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altLang="ko-KR" dirty="0"/>
              <a:t>dbCheckId.do</a:t>
            </a:r>
            <a:endParaRPr lang="en-US" altLang="ko-KR" dirty="0" smtClean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 err="1" smtClean="0"/>
              <a:t>중복확인</a:t>
            </a:r>
            <a:r>
              <a:rPr lang="ko-KR" altLang="en-US" dirty="0" smtClean="0"/>
              <a:t> 여부에 따라 </a:t>
            </a:r>
            <a:r>
              <a:rPr lang="en-US" altLang="ko-KR" dirty="0" err="1" smtClean="0"/>
              <a:t>css</a:t>
            </a:r>
            <a:r>
              <a:rPr lang="en-US" altLang="ko-KR" dirty="0" smtClean="0"/>
              <a:t> </a:t>
            </a:r>
            <a:r>
              <a:rPr lang="ko-KR" altLang="en-US" dirty="0" smtClean="0"/>
              <a:t>변경</a:t>
            </a:r>
            <a:r>
              <a:rPr lang="en-US" altLang="ko-KR" dirty="0"/>
              <a:t>		 </a:t>
            </a:r>
            <a:endParaRPr lang="en-US" altLang="ko-KR" dirty="0" smtClean="0"/>
          </a:p>
          <a:p>
            <a:pPr marL="857250" lvl="1" indent="-457200">
              <a:buFont typeface="+mj-lt"/>
              <a:buAutoNum type="arabicPeriod"/>
            </a:pPr>
            <a:r>
              <a:rPr lang="en-US" altLang="ko-KR" dirty="0" smtClean="0"/>
              <a:t>join_form.css		</a:t>
            </a:r>
            <a:r>
              <a:rPr lang="en-US" altLang="ko-KR" dirty="0"/>
              <a:t> #</a:t>
            </a:r>
            <a:r>
              <a:rPr lang="en-US" altLang="ko-KR" dirty="0" err="1"/>
              <a:t>id_ok</a:t>
            </a:r>
            <a:endParaRPr lang="en-US" altLang="ko-KR" dirty="0" smtClean="0"/>
          </a:p>
          <a:p>
            <a:pPr marL="857250" lvl="1" indent="-457200">
              <a:buFont typeface="+mj-lt"/>
              <a:buAutoNum type="arabicPeriod"/>
            </a:pPr>
            <a:r>
              <a:rPr lang="en-US" altLang="ko-KR" dirty="0" err="1" smtClean="0"/>
              <a:t>join_form.jsp</a:t>
            </a:r>
            <a:r>
              <a:rPr lang="en-US" altLang="ko-KR" dirty="0" smtClean="0"/>
              <a:t>		</a:t>
            </a:r>
            <a:r>
              <a:rPr lang="en-US" altLang="ko-KR" dirty="0"/>
              <a:t> </a:t>
            </a:r>
            <a:r>
              <a:rPr lang="en-US" altLang="ko-KR" dirty="0" err="1"/>
              <a:t>document.getElementById</a:t>
            </a:r>
            <a:r>
              <a:rPr lang="en-US" altLang="ko-KR" dirty="0"/>
              <a:t>('</a:t>
            </a:r>
            <a:r>
              <a:rPr lang="en-US" altLang="ko-KR" dirty="0" err="1"/>
              <a:t>id_ok</a:t>
            </a:r>
            <a:r>
              <a:rPr lang="en-US" altLang="ko-KR" dirty="0"/>
              <a:t>')</a:t>
            </a:r>
            <a:endParaRPr lang="en-US" altLang="ko-KR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ko-KR" dirty="0" err="1" smtClean="0"/>
              <a:t>idDuplication</a:t>
            </a:r>
            <a:r>
              <a:rPr lang="ko-KR" altLang="en-US" dirty="0" smtClean="0"/>
              <a:t>의 </a:t>
            </a:r>
            <a:r>
              <a:rPr lang="en-US" altLang="ko-KR" dirty="0"/>
              <a:t> </a:t>
            </a:r>
            <a:r>
              <a:rPr lang="en-US" altLang="ko-KR" dirty="0" smtClean="0"/>
              <a:t>value </a:t>
            </a:r>
            <a:r>
              <a:rPr lang="ko-KR" altLang="en-US" dirty="0" smtClean="0"/>
              <a:t>값으로  </a:t>
            </a:r>
            <a:r>
              <a:rPr lang="ko-KR" altLang="en-US" dirty="0" err="1" smtClean="0"/>
              <a:t>중복확인</a:t>
            </a:r>
            <a:r>
              <a:rPr lang="ko-KR" altLang="en-US" dirty="0" smtClean="0"/>
              <a:t> 실행 여부를 확인</a:t>
            </a:r>
            <a:endParaRPr lang="en-US" altLang="ko-KR" dirty="0" smtClean="0"/>
          </a:p>
          <a:p>
            <a:pPr marL="857250" lvl="1" indent="-457200">
              <a:buFont typeface="+mj-lt"/>
              <a:buAutoNum type="arabicPeriod"/>
            </a:pPr>
            <a:r>
              <a:rPr lang="en-US" altLang="ko-KR" b="1" dirty="0"/>
              <a:t>else if (</a:t>
            </a:r>
            <a:r>
              <a:rPr lang="en-US" altLang="ko-KR" b="1" dirty="0" err="1"/>
              <a:t>f.idDuplication.value</a:t>
            </a:r>
            <a:r>
              <a:rPr lang="en-US" altLang="ko-KR" b="1" dirty="0"/>
              <a:t> == "</a:t>
            </a:r>
            <a:r>
              <a:rPr lang="en-US" altLang="ko-KR" b="1" dirty="0" err="1"/>
              <a:t>idUncheck</a:t>
            </a:r>
            <a:r>
              <a:rPr lang="en-US" altLang="ko-KR" b="1" dirty="0" smtClean="0"/>
              <a:t>")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altLang="ko-KR" dirty="0"/>
              <a:t>alert("</a:t>
            </a:r>
            <a:r>
              <a:rPr lang="ko-KR" altLang="en-US" dirty="0"/>
              <a:t>회원가입이 완료되었습니다</a:t>
            </a:r>
          </a:p>
        </p:txBody>
      </p:sp>
    </p:spTree>
    <p:extLst>
      <p:ext uri="{BB962C8B-B14F-4D97-AF65-F5344CB8AC3E}">
        <p14:creationId xmlns:p14="http://schemas.microsoft.com/office/powerpoint/2010/main" val="3847068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5795" y="452755"/>
            <a:ext cx="9405620" cy="1401445"/>
          </a:xfrm>
        </p:spPr>
        <p:txBody>
          <a:bodyPr/>
          <a:lstStyle/>
          <a:p>
            <a:pPr marL="400050" lvl="1"/>
            <a:r>
              <a:rPr lang="ko-KR" altLang="en-US" sz="3600" dirty="0"/>
              <a:t>비밀번호 암호화</a:t>
            </a:r>
            <a:endParaRPr lang="en-US" altLang="ko-KR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02995" y="1304925"/>
            <a:ext cx="10360025" cy="4987925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ko-KR" dirty="0" smtClean="0"/>
              <a:t>pom.xml</a:t>
            </a:r>
          </a:p>
          <a:p>
            <a:pPr marL="857250" lvl="1" indent="-457200">
              <a:buFont typeface="+mj-lt"/>
              <a:buAutoNum type="arabicPeriod"/>
            </a:pPr>
            <a:r>
              <a:rPr lang="ko-KR" altLang="en-US" dirty="0" smtClean="0"/>
              <a:t>비밀번호 암호화를 위한 라이브러리를 </a:t>
            </a:r>
            <a:r>
              <a:rPr lang="en-US" altLang="ko-KR" dirty="0" smtClean="0"/>
              <a:t>pom.xml</a:t>
            </a:r>
            <a:r>
              <a:rPr lang="ko-KR" altLang="en-US" dirty="0" smtClean="0"/>
              <a:t>에 추가</a:t>
            </a:r>
            <a:endParaRPr lang="en-US" altLang="ko-KR" dirty="0" smtClean="0"/>
          </a:p>
          <a:p>
            <a:pPr marL="857250" lvl="1" indent="-457200">
              <a:buFont typeface="+mj-lt"/>
              <a:buAutoNum type="arabicPeriod"/>
            </a:pPr>
            <a:r>
              <a:rPr lang="en-US" altLang="ko-KR" dirty="0"/>
              <a:t>&lt;!-- security </a:t>
            </a:r>
            <a:r>
              <a:rPr lang="en-US" altLang="ko-KR" dirty="0" smtClean="0"/>
              <a:t>--&gt;</a:t>
            </a:r>
          </a:p>
          <a:p>
            <a:pPr marL="857250" lvl="1" indent="-457200">
              <a:buFont typeface="+mj-lt"/>
              <a:buAutoNum type="arabicPeriod"/>
            </a:pPr>
            <a:r>
              <a:rPr lang="ko-KR" altLang="en-US" dirty="0" smtClean="0"/>
              <a:t>객체 생성</a:t>
            </a:r>
            <a:endParaRPr lang="en-US" altLang="ko-KR" dirty="0" smtClean="0"/>
          </a:p>
          <a:p>
            <a:pPr marL="857250" lvl="1" indent="-457200">
              <a:buFont typeface="+mj-lt"/>
              <a:buAutoNum type="arabicPeriod"/>
            </a:pPr>
            <a:r>
              <a:rPr lang="en-US" altLang="ko-KR" dirty="0" smtClean="0"/>
              <a:t>context-7-security.xml		web.xml</a:t>
            </a:r>
          </a:p>
          <a:p>
            <a:pPr marL="857250" lvl="1" indent="-457200">
              <a:buFont typeface="+mj-lt"/>
              <a:buAutoNum type="arabicPeriod"/>
            </a:pPr>
            <a:endParaRPr lang="en-US" altLang="ko-KR" dirty="0" smtClean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 smtClean="0"/>
              <a:t>회원가입 </a:t>
            </a:r>
            <a:r>
              <a:rPr lang="en-US" altLang="ko-KR" dirty="0" smtClean="0"/>
              <a:t>form</a:t>
            </a:r>
            <a:r>
              <a:rPr lang="ko-KR" altLang="en-US" dirty="0" smtClean="0"/>
              <a:t>에서 가입하기를 눌렀을 때 </a:t>
            </a:r>
            <a:r>
              <a:rPr lang="en-US" altLang="ko-KR" dirty="0" smtClean="0"/>
              <a:t>controller</a:t>
            </a:r>
            <a:r>
              <a:rPr lang="ko-KR" altLang="en-US" dirty="0" smtClean="0"/>
              <a:t>에서 암호화 함수 추가</a:t>
            </a:r>
            <a:endParaRPr lang="en-US" altLang="ko-KR" dirty="0"/>
          </a:p>
          <a:p>
            <a:pPr marL="857250" lvl="1" indent="-457200">
              <a:buFont typeface="+mj-lt"/>
              <a:buAutoNum type="arabicPeriod"/>
            </a:pPr>
            <a:r>
              <a:rPr lang="en-US" altLang="ko-KR" dirty="0" err="1" smtClean="0"/>
              <a:t>M_userController</a:t>
            </a:r>
            <a:endParaRPr lang="en-US" altLang="ko-KR" dirty="0" smtClean="0"/>
          </a:p>
          <a:p>
            <a:pPr marL="1257300" lvl="2" indent="-457200">
              <a:buFont typeface="+mj-lt"/>
              <a:buAutoNum type="arabicPeriod"/>
            </a:pPr>
            <a:r>
              <a:rPr lang="ko-KR" altLang="en-US" dirty="0" smtClean="0"/>
              <a:t>앞서 </a:t>
            </a:r>
            <a:r>
              <a:rPr lang="ko-KR" altLang="en-US" dirty="0" err="1" smtClean="0"/>
              <a:t>객체화한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BCryptPasswordEncoder</a:t>
            </a:r>
            <a:r>
              <a:rPr lang="ko-KR" altLang="en-US" dirty="0" smtClean="0"/>
              <a:t>를 사용하기 위해 </a:t>
            </a:r>
            <a:r>
              <a:rPr lang="en-US" altLang="ko-KR" dirty="0" err="1" smtClean="0"/>
              <a:t>autowired</a:t>
            </a:r>
            <a:endParaRPr lang="en-US" altLang="ko-KR" dirty="0" smtClean="0"/>
          </a:p>
          <a:p>
            <a:pPr marL="1714500" lvl="3" indent="-457200">
              <a:buFont typeface="+mj-lt"/>
              <a:buAutoNum type="arabicPeriod"/>
            </a:pPr>
            <a:r>
              <a:rPr lang="en-US" altLang="ko-KR" dirty="0"/>
              <a:t>// </a:t>
            </a:r>
            <a:r>
              <a:rPr lang="ko-KR" altLang="en-US" dirty="0"/>
              <a:t>비밀번호 암호화를 </a:t>
            </a:r>
            <a:r>
              <a:rPr lang="ko-KR" altLang="en-US" dirty="0" smtClean="0"/>
              <a:t>위한</a:t>
            </a:r>
            <a:endParaRPr lang="en-US" altLang="ko-KR" dirty="0" smtClean="0"/>
          </a:p>
          <a:p>
            <a:pPr marL="1257300" lvl="2" indent="-457200">
              <a:buFont typeface="+mj-lt"/>
              <a:buAutoNum type="arabicPeriod"/>
            </a:pPr>
            <a:r>
              <a:rPr lang="en-US" altLang="ko-KR" dirty="0"/>
              <a:t>// </a:t>
            </a:r>
            <a:r>
              <a:rPr lang="ko-KR" altLang="en-US" dirty="0" smtClean="0"/>
              <a:t>회원등록</a:t>
            </a:r>
            <a:endParaRPr lang="en-US" altLang="ko-KR" dirty="0" smtClean="0"/>
          </a:p>
          <a:p>
            <a:pPr marL="1714500" lvl="3" indent="-457200">
              <a:buFont typeface="+mj-lt"/>
              <a:buAutoNum type="arabicPeriod"/>
            </a:pPr>
            <a:r>
              <a:rPr lang="en-US" altLang="ko-KR" dirty="0"/>
              <a:t>// </a:t>
            </a:r>
            <a:r>
              <a:rPr lang="ko-KR" altLang="en-US" dirty="0"/>
              <a:t>비밀번호 </a:t>
            </a:r>
            <a:r>
              <a:rPr lang="ko-KR" altLang="en-US" dirty="0" err="1"/>
              <a:t>인코딩</a:t>
            </a:r>
            <a:r>
              <a:rPr lang="en-US" altLang="ko-KR" dirty="0"/>
              <a:t>(</a:t>
            </a:r>
            <a:r>
              <a:rPr lang="ko-KR" altLang="en-US" dirty="0"/>
              <a:t>암호화</a:t>
            </a:r>
            <a:r>
              <a:rPr lang="en-US" altLang="ko-KR" dirty="0" smtClean="0"/>
              <a:t>)</a:t>
            </a:r>
          </a:p>
          <a:p>
            <a:pPr marL="1714500" lvl="3" indent="-457200">
              <a:buFont typeface="+mj-lt"/>
              <a:buAutoNum type="arabicPeriod"/>
            </a:pPr>
            <a:endParaRPr lang="en-US" altLang="ko-KR" dirty="0" smtClean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 smtClean="0"/>
              <a:t>암호화된 비밀번호가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에 저장됨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52497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5795" y="452755"/>
            <a:ext cx="9405620" cy="1401445"/>
          </a:xfrm>
        </p:spPr>
        <p:txBody>
          <a:bodyPr/>
          <a:lstStyle/>
          <a:p>
            <a:pPr marL="400050" lvl="1"/>
            <a:r>
              <a:rPr lang="ko-KR" altLang="en-US" sz="3600" dirty="0"/>
              <a:t>비밀번호 일치하지 않을 시 </a:t>
            </a:r>
            <a:r>
              <a:rPr lang="en-US" altLang="ko-KR" sz="3600" dirty="0" err="1"/>
              <a:t>css</a:t>
            </a:r>
            <a:r>
              <a:rPr lang="en-US" altLang="ko-KR" sz="3600" dirty="0"/>
              <a:t> </a:t>
            </a:r>
            <a:r>
              <a:rPr lang="ko-KR" altLang="en-US" sz="3600" dirty="0"/>
              <a:t>변경</a:t>
            </a:r>
            <a:endParaRPr lang="en-US" altLang="ko-KR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02995" y="2286000"/>
            <a:ext cx="10152380" cy="2992755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ko-KR" dirty="0" err="1" smtClean="0"/>
              <a:t>join_form.jsp</a:t>
            </a:r>
            <a:endParaRPr lang="en-US" altLang="ko-KR" dirty="0" smtClean="0"/>
          </a:p>
          <a:p>
            <a:pPr marL="857250" lvl="1" indent="-457200">
              <a:buFont typeface="+mj-lt"/>
              <a:buAutoNum type="arabicPeriod"/>
            </a:pPr>
            <a:r>
              <a:rPr lang="ko-KR" altLang="en-US" dirty="0" smtClean="0"/>
              <a:t>비밀번호 입력 </a:t>
            </a:r>
            <a:r>
              <a:rPr lang="en-US" altLang="ko-KR" dirty="0" smtClean="0"/>
              <a:t>html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altLang="ko-KR" dirty="0"/>
              <a:t>&lt;!-- </a:t>
            </a:r>
            <a:r>
              <a:rPr lang="ko-KR" altLang="en-US" dirty="0"/>
              <a:t>비밀번호 입력 </a:t>
            </a:r>
            <a:r>
              <a:rPr lang="en-US" altLang="ko-KR" dirty="0" smtClean="0"/>
              <a:t>--&gt;</a:t>
            </a:r>
          </a:p>
          <a:p>
            <a:pPr marL="1257300" lvl="2" indent="-457200">
              <a:buFont typeface="+mj-lt"/>
              <a:buAutoNum type="arabicPeriod"/>
            </a:pPr>
            <a:r>
              <a:rPr lang="en-US" altLang="ko-KR" dirty="0" err="1" smtClean="0"/>
              <a:t>Onblur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이벤트를 이용해서 비밀번호 일치 여부를 바로바로 눈으로 확인</a:t>
            </a:r>
            <a:endParaRPr lang="en-US" altLang="ko-KR" dirty="0" smtClean="0"/>
          </a:p>
          <a:p>
            <a:pPr marL="857250" lvl="1" indent="-457200">
              <a:buFont typeface="+mj-lt"/>
              <a:buAutoNum type="arabicPeriod"/>
            </a:pPr>
            <a:r>
              <a:rPr lang="ko-KR" altLang="en-US" dirty="0" smtClean="0"/>
              <a:t>함수를 이용해서 </a:t>
            </a:r>
            <a:r>
              <a:rPr lang="ko-KR" altLang="en-US" dirty="0" err="1" smtClean="0"/>
              <a:t>일치여부</a:t>
            </a:r>
            <a:r>
              <a:rPr lang="ko-KR" altLang="en-US" dirty="0" smtClean="0"/>
              <a:t> 확인 후 </a:t>
            </a:r>
            <a:r>
              <a:rPr lang="en-US" altLang="ko-KR" dirty="0" err="1" smtClean="0"/>
              <a:t>css</a:t>
            </a:r>
            <a:r>
              <a:rPr lang="en-US" altLang="ko-KR" dirty="0" smtClean="0"/>
              <a:t> </a:t>
            </a:r>
            <a:r>
              <a:rPr lang="ko-KR" altLang="en-US" dirty="0" smtClean="0"/>
              <a:t>변경</a:t>
            </a:r>
            <a:endParaRPr lang="en-US" altLang="ko-KR" dirty="0" smtClean="0"/>
          </a:p>
          <a:p>
            <a:pPr marL="1257300" lvl="2" indent="-457200">
              <a:buFont typeface="+mj-lt"/>
              <a:buAutoNum type="arabicPeriod"/>
            </a:pPr>
            <a:r>
              <a:rPr lang="en-US" altLang="ko-KR" dirty="0"/>
              <a:t>/* </a:t>
            </a:r>
            <a:r>
              <a:rPr lang="ko-KR" altLang="en-US" dirty="0"/>
              <a:t>비밀번호 입력 후 일치 여부 확인 *</a:t>
            </a:r>
            <a:r>
              <a:rPr lang="en-US" altLang="ko-KR" dirty="0"/>
              <a:t>/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327955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5795" y="452755"/>
            <a:ext cx="9405620" cy="1401445"/>
          </a:xfrm>
        </p:spPr>
        <p:txBody>
          <a:bodyPr/>
          <a:lstStyle/>
          <a:p>
            <a:pPr marL="400050" lvl="1"/>
            <a:r>
              <a:rPr lang="ko-KR" altLang="en-US" sz="3600" dirty="0" smtClean="0"/>
              <a:t>이메일 형식 올바른지 확인</a:t>
            </a:r>
            <a:endParaRPr lang="en-US" altLang="ko-KR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11885" y="1762125"/>
            <a:ext cx="10152380" cy="4439285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ko-KR" altLang="en-US" dirty="0" smtClean="0"/>
              <a:t>이메일 형식을 확인해줄 함수 생성</a:t>
            </a:r>
            <a:r>
              <a:rPr lang="en-US" altLang="ko-KR" dirty="0"/>
              <a:t>	</a:t>
            </a:r>
            <a:r>
              <a:rPr lang="en-US" altLang="ko-KR" dirty="0" err="1"/>
              <a:t>join_form.jsp</a:t>
            </a:r>
            <a:endParaRPr lang="en-US" altLang="ko-KR" dirty="0" smtClean="0"/>
          </a:p>
          <a:p>
            <a:pPr marL="857250" lvl="1" indent="-457200">
              <a:buFont typeface="+mj-lt"/>
              <a:buAutoNum type="arabicPeriod"/>
            </a:pPr>
            <a:r>
              <a:rPr lang="en-US" altLang="ko-KR" dirty="0" smtClean="0"/>
              <a:t>/* </a:t>
            </a:r>
            <a:r>
              <a:rPr lang="ko-KR" altLang="en-US" dirty="0"/>
              <a:t>입력 이메일 형식 유효성 검사 *</a:t>
            </a:r>
            <a:r>
              <a:rPr lang="en-US" altLang="ko-KR" dirty="0" smtClean="0"/>
              <a:t>/</a:t>
            </a:r>
          </a:p>
          <a:p>
            <a:pPr marL="857250" lvl="1" indent="-457200">
              <a:buFont typeface="+mj-lt"/>
              <a:buAutoNum type="arabicPeriod"/>
            </a:pPr>
            <a:endParaRPr lang="en-US" altLang="ko-KR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ko-KR" dirty="0" err="1" smtClean="0"/>
              <a:t>Jquery</a:t>
            </a:r>
            <a:r>
              <a:rPr lang="ko-KR" altLang="en-US" dirty="0" smtClean="0"/>
              <a:t>문을 사용</a:t>
            </a:r>
            <a:endParaRPr lang="en-US" altLang="ko-KR" dirty="0" smtClean="0"/>
          </a:p>
          <a:p>
            <a:pPr marL="857250" lvl="1" indent="-457200">
              <a:buFont typeface="+mj-lt"/>
              <a:buAutoNum type="arabicPeriod"/>
            </a:pPr>
            <a:r>
              <a:rPr lang="en-US" altLang="ko-KR" dirty="0"/>
              <a:t>&lt;!-- </a:t>
            </a:r>
            <a:r>
              <a:rPr lang="en-US" altLang="ko-KR" u="sng" dirty="0" err="1"/>
              <a:t>jquery</a:t>
            </a:r>
            <a:r>
              <a:rPr lang="ko-KR" altLang="en-US" u="sng" dirty="0"/>
              <a:t>문 </a:t>
            </a:r>
            <a:r>
              <a:rPr lang="ko-KR" altLang="en-US" u="sng" dirty="0" smtClean="0"/>
              <a:t>사용을 </a:t>
            </a:r>
            <a:r>
              <a:rPr lang="ko-KR" altLang="en-US" u="sng" dirty="0"/>
              <a:t>위한 </a:t>
            </a:r>
            <a:r>
              <a:rPr lang="en-US" altLang="ko-KR" u="sng" dirty="0" smtClean="0"/>
              <a:t>--&gt;</a:t>
            </a:r>
          </a:p>
          <a:p>
            <a:pPr marL="857250" lvl="1" indent="-457200">
              <a:buFont typeface="+mj-lt"/>
              <a:buAutoNum type="arabicPeriod"/>
            </a:pPr>
            <a:endParaRPr lang="en-US" altLang="ko-KR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ko-KR" dirty="0" err="1" smtClean="0"/>
              <a:t>Onblur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이벤트를 통해 커서가 이동했을 때 이메일 형식이 올바른지 여부를 곧바로 눈으로 확인</a:t>
            </a:r>
            <a:endParaRPr lang="en-US" altLang="ko-KR" dirty="0" smtClean="0"/>
          </a:p>
          <a:p>
            <a:pPr marL="857250" lvl="1" indent="-457200">
              <a:buFont typeface="+mj-lt"/>
              <a:buAutoNum type="arabicPeriod"/>
            </a:pPr>
            <a:r>
              <a:rPr lang="en-US" altLang="ko-KR" dirty="0"/>
              <a:t>&lt;!-- </a:t>
            </a:r>
            <a:r>
              <a:rPr lang="ko-KR" altLang="en-US" dirty="0"/>
              <a:t>이메일 입력 </a:t>
            </a:r>
            <a:r>
              <a:rPr lang="en-US" altLang="ko-KR" dirty="0" smtClean="0"/>
              <a:t>--&gt;							html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altLang="ko-KR" dirty="0"/>
              <a:t>/* </a:t>
            </a:r>
            <a:r>
              <a:rPr lang="ko-KR" altLang="en-US" dirty="0"/>
              <a:t>이메일 입력 후 형식 올바른지 확인 *</a:t>
            </a:r>
            <a:r>
              <a:rPr lang="en-US" altLang="ko-KR" dirty="0" smtClean="0"/>
              <a:t>/			</a:t>
            </a:r>
            <a:r>
              <a:rPr lang="ko-KR" altLang="en-US" dirty="0" smtClean="0"/>
              <a:t>함수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637208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">
  <a:themeElements>
    <a:clrScheme name="이온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이온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이온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Pages>27</Pages>
  <Words>863</Words>
  <Characters>0</Characters>
  <Application>Microsoft Office PowerPoint</Application>
  <DocSecurity>0</DocSecurity>
  <PresentationFormat>와이드스크린</PresentationFormat>
  <Lines>0</Lines>
  <Paragraphs>208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2" baseType="lpstr">
      <vt:lpstr>맑은 고딕</vt:lpstr>
      <vt:lpstr>Arial</vt:lpstr>
      <vt:lpstr>Century Gothic</vt:lpstr>
      <vt:lpstr>Wingdings 3</vt:lpstr>
      <vt:lpstr>이온</vt:lpstr>
      <vt:lpstr>1조 실종자 게시판 프로젝트</vt:lpstr>
      <vt:lpstr>목차</vt:lpstr>
      <vt:lpstr>목차</vt:lpstr>
      <vt:lpstr>회원가입</vt:lpstr>
      <vt:lpstr>체크 박스 모두 선택하기 및  선택여부 session에 저장해서 이용 </vt:lpstr>
      <vt:lpstr>아이디 중복체크</vt:lpstr>
      <vt:lpstr>비밀번호 암호화</vt:lpstr>
      <vt:lpstr>비밀번호 일치하지 않을 시 css 변경</vt:lpstr>
      <vt:lpstr>이메일 형식 올바른지 확인</vt:lpstr>
      <vt:lpstr>이메일 인증 1 </vt:lpstr>
      <vt:lpstr>이메일 인증 2</vt:lpstr>
      <vt:lpstr>주소 API 적용</vt:lpstr>
      <vt:lpstr>로그인</vt:lpstr>
      <vt:lpstr>로그인 시 암호를 해독해서 일치 여부 확인</vt:lpstr>
      <vt:lpstr>로그아웃 시에 session에 저장된 정보 삭제</vt:lpstr>
      <vt:lpstr>Interceptor</vt:lpstr>
      <vt:lpstr>회원가입 동의서에 동의하지 않을 시 회원가입 form으로 넘어갈 수 없도록 설정</vt:lpstr>
      <vt:lpstr>관리자 페이지 링크만으로 들어갈 수 없도록 설정</vt:lpstr>
      <vt:lpstr>관리자 페이지</vt:lpstr>
      <vt:lpstr>회원정보 조회 및 공지사항 등록</vt:lpstr>
      <vt:lpstr>1. 실종자 게시판 -  지역에 맞는 실종자 게시 글을 보여주기</vt:lpstr>
      <vt:lpstr>1. 실종자 게시판 - 실종자 정보 페이지 내부에서 댓글 등록하기  </vt:lpstr>
      <vt:lpstr>1. 실종자 게시판 실종자를 찾았을 시 해결 완료 버튼을 통해 종결 게시판으로 이동하기</vt:lpstr>
      <vt:lpstr>2. 종결 게시판 종결 게시판 등록 시 게시판 등록 일이  종결 등록 일로 변경  </vt:lpstr>
      <vt:lpstr>2. 종결 게시판 종결 게시판을 보여줄 때 인덱스번호가 아닌 종결 등록 일을 기준으로 정렬 </vt:lpstr>
      <vt:lpstr>3. 장기 처리 게시판 등록 일을 기준으로 1달이 지난 글을 자동으로 장기 처리 게시판으로 이동 </vt:lpstr>
      <vt:lpstr>감사합니다!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1조 실종자 게시판 프로젝트</dc:title>
  <dc:creator>Windows 사용자</dc:creator>
  <cp:lastModifiedBy>Windows 사용자</cp:lastModifiedBy>
  <cp:revision>6</cp:revision>
  <dcterms:modified xsi:type="dcterms:W3CDTF">2022-12-01T05:51:42Z</dcterms:modified>
</cp:coreProperties>
</file>