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47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16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8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760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67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035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57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92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5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66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88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9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8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69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76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29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9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0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  <p:sldLayoutId id="2147484457" r:id="rId12"/>
    <p:sldLayoutId id="2147484458" r:id="rId13"/>
    <p:sldLayoutId id="2147484459" r:id="rId14"/>
    <p:sldLayoutId id="2147484460" r:id="rId15"/>
    <p:sldLayoutId id="2147484461" r:id="rId16"/>
    <p:sldLayoutId id="2147484462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82297" y="0"/>
            <a:ext cx="8825658" cy="3329581"/>
          </a:xfrm>
        </p:spPr>
        <p:txBody>
          <a:bodyPr/>
          <a:lstStyle/>
          <a:p>
            <a:pPr algn="r"/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4800" dirty="0" smtClean="0"/>
              <a:t>실종자 게시판 프로젝트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82297" y="4162238"/>
            <a:ext cx="8825658" cy="861420"/>
          </a:xfrm>
        </p:spPr>
        <p:txBody>
          <a:bodyPr/>
          <a:lstStyle/>
          <a:p>
            <a:pPr algn="r"/>
            <a:r>
              <a:rPr lang="ko-KR" altLang="en-US" dirty="0" smtClean="0"/>
              <a:t>조원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김현수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황원준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20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66641" y="1643434"/>
            <a:ext cx="8946541" cy="4195481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Interseptor</a:t>
            </a:r>
            <a:r>
              <a:rPr lang="en-US" altLang="ko-KR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이메일 인증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이메일 형식 확인하는 메서드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아이디 </a:t>
            </a:r>
            <a:r>
              <a:rPr lang="ko-KR" altLang="en-US" dirty="0" err="1" smtClean="0"/>
              <a:t>중복체크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상황에 따른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관리자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관리자만 들어갈 수 있도록 설정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회원목록</a:t>
            </a:r>
            <a:r>
              <a:rPr lang="ko-KR" altLang="en-US" dirty="0" smtClean="0"/>
              <a:t>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공지사항 등록</a:t>
            </a:r>
            <a:r>
              <a:rPr lang="en-US" altLang="ko-KR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주소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로그인 시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에 저장한 정보 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로그아웃 시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비밀번호 암호화 및 로그인 시 암호를 해독해서 일치 여부 확인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비밀번호 일치하지 않을 시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체크 박스 모두 선택하기 및 </a:t>
            </a:r>
            <a:r>
              <a:rPr lang="ko-KR" altLang="en-US" dirty="0" err="1" smtClean="0"/>
              <a:t>선택여부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에 저장해서 이용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Select</a:t>
            </a:r>
            <a:r>
              <a:rPr lang="ko-KR" altLang="en-US" dirty="0" smtClean="0"/>
              <a:t>를 이용해서 지역 검색하고 검색 결과만 화면에 띄우기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시간이 오래 지난 게시물은 장기 미처리 게시판으로 이동</a:t>
            </a:r>
            <a:r>
              <a:rPr lang="en-US" altLang="ko-KR" dirty="0" smtClean="0"/>
              <a:t>, </a:t>
            </a:r>
            <a:r>
              <a:rPr lang="ko-KR" altLang="en-US" dirty="0"/>
              <a:t>완료된 게시물은 종결 게시판으로 이동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작성자 본인만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가 가능하도록 설정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31131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TM02836342[[fn=이온]]</Template>
  <TotalTime>76</TotalTime>
  <Words>109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Century Gothic</vt:lpstr>
      <vt:lpstr>Wingdings 3</vt:lpstr>
      <vt:lpstr>이온</vt:lpstr>
      <vt:lpstr>1조 실종자 게시판 프로젝트</vt:lpstr>
      <vt:lpstr>목차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1조 실종자 게시판 프로젝트</dc:title>
  <dc:creator>Windows 사용자</dc:creator>
  <cp:lastModifiedBy>Windows 사용자</cp:lastModifiedBy>
  <cp:revision>7</cp:revision>
  <dcterms:created xsi:type="dcterms:W3CDTF">2022-11-30T06:03:47Z</dcterms:created>
  <dcterms:modified xsi:type="dcterms:W3CDTF">2022-11-30T07:23:55Z</dcterms:modified>
</cp:coreProperties>
</file>