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297" y="0"/>
            <a:ext cx="8825658" cy="3329581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297" y="4162238"/>
            <a:ext cx="8825658" cy="861420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641" y="1643434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Interseptor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인증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 확인하는 메서드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아이디 </a:t>
            </a:r>
            <a:r>
              <a:rPr lang="ko-KR" altLang="en-US" dirty="0" err="1" smtClean="0"/>
              <a:t>중복체크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상황에 따른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들어갈 수 있도록 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회원목록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공지사항 등록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저장한 정보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로그아웃 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비밀번호 암호화 및 로그인 시 암호를 해독해서 일치 여부 확인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비밀번호 일치하지 않을 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체크 박스 모두 선택하기 및 </a:t>
            </a:r>
            <a:r>
              <a:rPr lang="ko-KR" altLang="en-US" dirty="0" err="1" smtClean="0"/>
              <a:t>선택여부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저장해서 이용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를 이용해서 지역 검색하고 검색 결과만 화면에 띄우기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시간이 오래 지난 게시물은 장기 미처리 게시판으로 이동</a:t>
            </a:r>
            <a:r>
              <a:rPr lang="en-US" altLang="ko-KR" dirty="0" smtClean="0"/>
              <a:t>, </a:t>
            </a:r>
            <a:r>
              <a:rPr lang="ko-KR" altLang="en-US" dirty="0"/>
              <a:t>완료된 게시물은 종결 게시판으로 이동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작성자 본인만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가 가능하도록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113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641" y="1643434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실종자 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지역에 맞는 실종자 게시 글을 보여주기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 정보 페이지 내부에서 댓글 등록하기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실종자를 찾았을 시 해결 완료 버튼을 통해 종결 게시판으로 이동하기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종결 게시판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 등록 시 게시판 등록 일이  종결 등록 일로 변경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종결 게시판을 보여줄 때 인덱스번호가 아닌 종결 등록 일을 기준으로 정렬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장기 처리 게시판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등록 일을 기준으로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달이 지난 글을 자동으로 장기 처리 게시판으로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9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지역에 맞는 실종자 </a:t>
            </a:r>
            <a:r>
              <a:rPr lang="ko-KR" altLang="en-US" sz="3600" dirty="0" smtClean="0"/>
              <a:t>게시 글을 </a:t>
            </a:r>
            <a:r>
              <a:rPr lang="ko-KR" altLang="en-US" sz="3600" dirty="0"/>
              <a:t>보여주기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missing_list.jsp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지역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missing_search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this.form</a:t>
            </a:r>
            <a:r>
              <a:rPr lang="en-US" altLang="ko-KR" dirty="0" smtClean="0"/>
              <a:t>)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지역 정보를 가지고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missing_region_list.do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지역이름에</a:t>
            </a:r>
            <a:r>
              <a:rPr lang="ko-KR" altLang="en-US" dirty="0" smtClean="0"/>
              <a:t> 전체를 누르면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region.equals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를 만족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보여주는 </a:t>
            </a:r>
            <a:r>
              <a:rPr lang="en-US" altLang="ko-KR" dirty="0" smtClean="0"/>
              <a:t>missing_list.do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만약 전체가 아닌 </a:t>
            </a:r>
            <a:r>
              <a:rPr lang="ko-KR" altLang="en-US" dirty="0" err="1" smtClean="0"/>
              <a:t>지역명이</a:t>
            </a:r>
            <a:r>
              <a:rPr lang="ko-KR" altLang="en-US" dirty="0" smtClean="0"/>
              <a:t> 들어갔다면 지역별로 정렬하는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지역에 맞는 메인 글 찾기 </a:t>
            </a:r>
            <a:r>
              <a:rPr lang="en-US" altLang="ko-KR" dirty="0"/>
              <a:t>--&gt; </a:t>
            </a:r>
            <a:endParaRPr lang="en-US" altLang="ko-KR" dirty="0"/>
          </a:p>
          <a:p>
            <a:r>
              <a:rPr lang="ko-KR" altLang="en-US" dirty="0" smtClean="0"/>
              <a:t>지역에 맞는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8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실종자 게시판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실종자 </a:t>
            </a:r>
            <a:r>
              <a:rPr lang="ko-KR" altLang="en-US" sz="3600" dirty="0"/>
              <a:t>정보 페이지 내부에서 댓글 등록하기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</a:t>
            </a:r>
            <a:r>
              <a:rPr lang="en-US" altLang="ko-KR" dirty="0"/>
              <a:t>&lt;!-- </a:t>
            </a:r>
            <a:r>
              <a:rPr lang="ko-KR" altLang="en-US" dirty="0"/>
              <a:t>댓글을 등록하기 위한 </a:t>
            </a:r>
            <a:r>
              <a:rPr lang="en-US" altLang="ko-KR" u="sng" dirty="0"/>
              <a:t>div </a:t>
            </a:r>
            <a:r>
              <a:rPr lang="en-US" altLang="ko-KR" u="sng" dirty="0" smtClean="0"/>
              <a:t>--&gt;</a:t>
            </a:r>
            <a:endParaRPr lang="en-US" altLang="ko-KR" u="sng" dirty="0"/>
          </a:p>
          <a:p>
            <a:r>
              <a:rPr lang="en-US" altLang="ko-KR" u="sng" dirty="0" smtClean="0"/>
              <a:t>2. reply(</a:t>
            </a:r>
            <a:r>
              <a:rPr lang="en-US" altLang="ko-KR" u="sng" dirty="0" err="1" smtClean="0"/>
              <a:t>this.form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을 통해 </a:t>
            </a:r>
            <a:r>
              <a:rPr lang="en-US" altLang="ko-KR" u="sng" dirty="0" err="1" smtClean="0"/>
              <a:t>idx</a:t>
            </a:r>
            <a:r>
              <a:rPr lang="ko-KR" altLang="en-US" u="sng" dirty="0" smtClean="0"/>
              <a:t>값을 가져온다</a:t>
            </a:r>
            <a:endParaRPr lang="en-US" altLang="ko-KR" u="sng" dirty="0" smtClean="0"/>
          </a:p>
          <a:p>
            <a:r>
              <a:rPr lang="en-US" altLang="ko-KR" u="sng" dirty="0" smtClean="0"/>
              <a:t>3. </a:t>
            </a:r>
            <a:r>
              <a:rPr lang="en-US" altLang="ko-KR" u="sng" dirty="0" err="1" smtClean="0"/>
              <a:t>MissingController</a:t>
            </a:r>
            <a:r>
              <a:rPr lang="ko-KR" altLang="en-US" u="sng" dirty="0" smtClean="0"/>
              <a:t>에서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//</a:t>
            </a:r>
            <a:r>
              <a:rPr lang="ko-KR" altLang="en-US" u="sng" dirty="0" err="1" smtClean="0"/>
              <a:t>댓글달기</a:t>
            </a:r>
            <a:endParaRPr lang="en-US" altLang="ko-KR" u="sng" dirty="0" smtClean="0"/>
          </a:p>
          <a:p>
            <a:pPr marL="400050" lvl="1" indent="0">
              <a:buNone/>
            </a:pPr>
            <a:r>
              <a:rPr lang="ko-KR" altLang="en-US" u="sng" dirty="0" smtClean="0"/>
              <a:t> </a:t>
            </a:r>
            <a:r>
              <a:rPr lang="en-US" altLang="ko-KR" u="sng" dirty="0" smtClean="0"/>
              <a:t>missing_reply.do</a:t>
            </a:r>
            <a:r>
              <a:rPr lang="ko-KR" altLang="en-US" u="sng" dirty="0" smtClean="0"/>
              <a:t>를 실행</a:t>
            </a:r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70221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1. </a:t>
            </a:r>
            <a:r>
              <a:rPr lang="ko-KR" altLang="en-US" dirty="0"/>
              <a:t>실종자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실종자를 찾았을 시 해결 완료 버튼을 통해 종결 게시판으로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missing_view.jsp</a:t>
            </a:r>
            <a:r>
              <a:rPr lang="ko-KR" altLang="en-US" dirty="0" smtClean="0"/>
              <a:t>에서 해결 완료 버튼을 누르면</a:t>
            </a:r>
            <a:r>
              <a:rPr lang="en-US" altLang="ko-KR" dirty="0"/>
              <a:t> </a:t>
            </a:r>
            <a:r>
              <a:rPr lang="en-US" altLang="ko-KR" dirty="0" err="1" smtClean="0"/>
              <a:t>missing_find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missing_find.do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err="1" smtClean="0"/>
              <a:t>Idx</a:t>
            </a:r>
            <a:r>
              <a:rPr lang="ko-KR" altLang="en-US" dirty="0" smtClean="0"/>
              <a:t>를 가져와서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변경하고 </a:t>
            </a:r>
            <a:r>
              <a:rPr lang="en-US" altLang="ko-KR" dirty="0" err="1" smtClean="0"/>
              <a:t>regidate</a:t>
            </a:r>
            <a:r>
              <a:rPr lang="ko-KR" altLang="en-US" dirty="0" smtClean="0"/>
              <a:t>를 해결완료버튼을 누른 날짜로 변경한 뒤 </a:t>
            </a:r>
            <a:r>
              <a:rPr lang="en-US" altLang="ko-KR" dirty="0" err="1" smtClean="0"/>
              <a:t>MissingController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missing_find_list.do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2. </a:t>
            </a:r>
            <a:r>
              <a:rPr lang="ko-KR" altLang="en-US" dirty="0" smtClean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 등록 시 게시판 등록 일이  종결 등록 일로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missing.xml</a:t>
            </a:r>
            <a:r>
              <a:rPr lang="ko-KR" altLang="en-US" dirty="0" smtClean="0"/>
              <a:t>에서  </a:t>
            </a:r>
            <a:endParaRPr lang="en-US" altLang="ko-KR" dirty="0" smtClean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종결게시판</a:t>
            </a:r>
            <a:r>
              <a:rPr lang="ko-KR" altLang="en-US" dirty="0"/>
              <a:t> 등록일 바꾸기 </a:t>
            </a:r>
            <a:r>
              <a:rPr lang="en-US" altLang="ko-KR" dirty="0"/>
              <a:t>(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= </a:t>
            </a:r>
            <a:r>
              <a:rPr lang="en-US" altLang="ko-KR" u="sng" dirty="0" err="1"/>
              <a:t>sysdate</a:t>
            </a:r>
            <a:r>
              <a:rPr lang="ko-KR" altLang="en-US" u="sng" dirty="0"/>
              <a:t>로</a:t>
            </a:r>
            <a:r>
              <a:rPr lang="en-US" altLang="ko-KR" u="sng" dirty="0"/>
              <a:t>) </a:t>
            </a:r>
            <a:r>
              <a:rPr lang="en-US" altLang="ko-KR" u="sng" dirty="0" smtClean="0"/>
              <a:t>--&gt;</a:t>
            </a:r>
          </a:p>
          <a:p>
            <a:r>
              <a:rPr lang="en-US" altLang="ko-KR" u="sng" dirty="0" err="1" smtClean="0"/>
              <a:t>Sql</a:t>
            </a:r>
            <a:r>
              <a:rPr lang="ko-KR" altLang="en-US" u="sng" dirty="0" smtClean="0"/>
              <a:t>문의 내용을 </a:t>
            </a:r>
            <a:r>
              <a:rPr lang="en-US" altLang="ko-KR" u="sng" dirty="0" err="1" smtClean="0"/>
              <a:t>regidate</a:t>
            </a:r>
            <a:r>
              <a:rPr lang="ko-KR" altLang="en-US" u="sng" dirty="0" smtClean="0"/>
              <a:t>를 </a:t>
            </a:r>
            <a:r>
              <a:rPr lang="en-US" altLang="ko-KR" u="sng" dirty="0" err="1" smtClean="0"/>
              <a:t>sysdate</a:t>
            </a:r>
            <a:r>
              <a:rPr lang="ko-KR" altLang="en-US" u="sng" dirty="0" smtClean="0"/>
              <a:t>로 변경하는 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update set</a:t>
            </a:r>
            <a:r>
              <a:rPr lang="ko-KR" altLang="en-US" u="sng" dirty="0" smtClean="0"/>
              <a:t>문을 실행</a:t>
            </a:r>
            <a:endParaRPr lang="en-US" altLang="ko-KR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/>
              <a:t>2. </a:t>
            </a:r>
            <a:r>
              <a:rPr lang="ko-KR" altLang="en-US" dirty="0"/>
              <a:t>종결 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종결 게시판을 보여줄 때 인덱스번호가 아닌 종결 등록 일을 기준으로 정렬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(-1)</a:t>
            </a:r>
            <a:r>
              <a:rPr lang="ko-KR" altLang="en-US" dirty="0"/>
              <a:t>인 </a:t>
            </a:r>
            <a:r>
              <a:rPr lang="ko-KR" altLang="en-US" dirty="0" err="1"/>
              <a:t>해결완료</a:t>
            </a:r>
            <a:r>
              <a:rPr lang="ko-KR" altLang="en-US" dirty="0"/>
              <a:t> 글 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 smtClean="0"/>
              <a:t>Regidate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로 변경했기 때문에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RANK() OVER(ORDER BY </a:t>
            </a:r>
            <a:r>
              <a:rPr lang="en-US" altLang="ko-KR" u="sng" dirty="0" err="1"/>
              <a:t>regidate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DESC)</a:t>
            </a:r>
            <a:r>
              <a:rPr lang="ko-KR" altLang="en-US" u="sng" dirty="0" smtClean="0"/>
              <a:t>를 실행하면 해결완료일을 기준으로 내림차순으로 정렬된다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5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ko-KR" dirty="0" smtClean="0"/>
              <a:t>3.</a:t>
            </a:r>
            <a:r>
              <a:rPr lang="ko-KR" altLang="en-US" dirty="0"/>
              <a:t> 장기 처리 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등록 일을 </a:t>
            </a:r>
            <a:r>
              <a:rPr lang="ko-KR" altLang="en-US" dirty="0"/>
              <a:t>기준으로 </a:t>
            </a:r>
            <a:r>
              <a:rPr lang="en-US" altLang="ko-KR" dirty="0"/>
              <a:t>1</a:t>
            </a:r>
            <a:r>
              <a:rPr lang="ko-KR" altLang="en-US" dirty="0"/>
              <a:t>달이 지난 글을 자동으로 장기 처리 게시판으로 이동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missing.xml</a:t>
            </a:r>
            <a:r>
              <a:rPr lang="ko-KR" altLang="en-US" dirty="0" smtClean="0"/>
              <a:t>에서 </a:t>
            </a:r>
            <a:r>
              <a:rPr lang="en-US" altLang="ko-KR" dirty="0"/>
              <a:t>&lt;!-- 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장기처리글조회하기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&gt;=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이용해 두 날짜의 차이가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 이상인 글만 조회한다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r>
              <a:rPr lang="ko-KR" altLang="en-US" u="sng" dirty="0" smtClean="0"/>
              <a:t>반대로  장기 처리 되지 않은 글은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/>
              <a:t>missing.xml</a:t>
            </a:r>
            <a:r>
              <a:rPr lang="ko-KR" altLang="en-US" dirty="0"/>
              <a:t>에서 </a:t>
            </a:r>
            <a:r>
              <a:rPr lang="en-US" altLang="ko-KR" dirty="0" smtClean="0"/>
              <a:t>&lt;!-- </a:t>
            </a:r>
            <a:r>
              <a:rPr lang="en-US" altLang="ko-KR" dirty="0"/>
              <a:t>step</a:t>
            </a:r>
            <a:r>
              <a:rPr lang="ko-KR" altLang="en-US" dirty="0"/>
              <a:t>이 </a:t>
            </a:r>
            <a:r>
              <a:rPr lang="en-US" altLang="ko-KR" dirty="0"/>
              <a:t>0(</a:t>
            </a:r>
            <a:r>
              <a:rPr lang="ko-KR" altLang="en-US" dirty="0"/>
              <a:t>메인 글</a:t>
            </a:r>
            <a:r>
              <a:rPr lang="en-US" altLang="ko-KR" dirty="0"/>
              <a:t>)</a:t>
            </a:r>
            <a:r>
              <a:rPr lang="ko-KR" altLang="en-US" dirty="0"/>
              <a:t>을 전체조회하기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err="1"/>
              <a:t>months_between</a:t>
            </a:r>
            <a:r>
              <a:rPr lang="en-US" altLang="ko-KR" dirty="0"/>
              <a:t>(</a:t>
            </a:r>
            <a:r>
              <a:rPr lang="en-US" altLang="ko-KR" dirty="0" err="1"/>
              <a:t>sysdate</a:t>
            </a:r>
            <a:r>
              <a:rPr lang="en-US" altLang="ko-KR" dirty="0"/>
              <a:t>, </a:t>
            </a:r>
            <a:r>
              <a:rPr lang="en-US" altLang="ko-KR" dirty="0" err="1"/>
              <a:t>regidate</a:t>
            </a:r>
            <a:r>
              <a:rPr lang="en-US" altLang="ko-KR" dirty="0"/>
              <a:t>) 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이용하는데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사용한 이유는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를 사용할 경우 태그로 인식하기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61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157</TotalTime>
  <Words>464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</vt:lpstr>
      <vt:lpstr>1조 실종자 게시판 프로젝트</vt:lpstr>
      <vt:lpstr>목차</vt:lpstr>
      <vt:lpstr>목차</vt:lpstr>
      <vt:lpstr>1. 실종자 게시판 -  지역에 맞는 실종자 게시 글을 보여주기</vt:lpstr>
      <vt:lpstr>1. 실종자 게시판 - 실종자 정보 페이지 내부에서 댓글 등록하기  </vt:lpstr>
      <vt:lpstr>1. 실종자 게시판 실종자를 찾았을 시 해결 완료 버튼을 통해 종결 게시판으로 이동하기</vt:lpstr>
      <vt:lpstr>2. 종결 게시판 종결 게시판 등록 시 게시판 등록 일이  종결 등록 일로 변경  </vt:lpstr>
      <vt:lpstr>2. 종결 게시판 종결 게시판을 보여줄 때 인덱스번호가 아닌 종결 등록 일을 기준으로 정렬 </vt:lpstr>
      <vt:lpstr>3. 장기 처리 게시판 등록 일을 기준으로 1달이 지난 글을 자동으로 장기 처리 게시판으로 이동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44</cp:revision>
  <dcterms:created xsi:type="dcterms:W3CDTF">2022-11-30T06:03:47Z</dcterms:created>
  <dcterms:modified xsi:type="dcterms:W3CDTF">2022-11-30T08:46:27Z</dcterms:modified>
</cp:coreProperties>
</file>