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5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7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6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8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760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6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35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57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9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5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8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9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8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9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76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9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0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  <p:sldLayoutId id="2147484458" r:id="rId13"/>
    <p:sldLayoutId id="2147484459" r:id="rId14"/>
    <p:sldLayoutId id="2147484460" r:id="rId15"/>
    <p:sldLayoutId id="2147484461" r:id="rId16"/>
    <p:sldLayoutId id="2147484462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2297" y="0"/>
            <a:ext cx="8825658" cy="3329581"/>
          </a:xfrm>
        </p:spPr>
        <p:txBody>
          <a:bodyPr/>
          <a:lstStyle/>
          <a:p>
            <a:pPr algn="r"/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800" dirty="0" smtClean="0"/>
              <a:t>실종자 게시판 프로젝트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06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TM02836342[[fn=이온]]</Template>
  <TotalTime>9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Century Gothic</vt:lpstr>
      <vt:lpstr>Wingdings 3</vt:lpstr>
      <vt:lpstr>이온</vt:lpstr>
      <vt:lpstr>1조 실종자 게시판 프로젝트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실종자 게시판 프로젝트</dc:title>
  <dc:creator>Windows 사용자</dc:creator>
  <cp:lastModifiedBy>Windows 사용자</cp:lastModifiedBy>
  <cp:revision>2</cp:revision>
  <dcterms:created xsi:type="dcterms:W3CDTF">2022-11-30T06:03:47Z</dcterms:created>
  <dcterms:modified xsi:type="dcterms:W3CDTF">2022-11-30T06:13:17Z</dcterms:modified>
</cp:coreProperties>
</file>