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5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7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8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6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3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5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5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9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C57E70-0B9F-400E-8A2A-102F15054E7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46D5-6484-432F-9E4C-F11A653DF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  <p:sldLayoutId id="2147484457" r:id="rId12"/>
    <p:sldLayoutId id="2147484458" r:id="rId13"/>
    <p:sldLayoutId id="2147484459" r:id="rId14"/>
    <p:sldLayoutId id="2147484460" r:id="rId15"/>
    <p:sldLayoutId id="2147484461" r:id="rId16"/>
    <p:sldLayoutId id="214748446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2297" y="0"/>
            <a:ext cx="8825658" cy="3329581"/>
          </a:xfrm>
        </p:spPr>
        <p:txBody>
          <a:bodyPr/>
          <a:lstStyle/>
          <a:p>
            <a:pPr algn="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800" dirty="0" smtClean="0"/>
              <a:t>실종자 게시판 프로젝트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2297" y="4162238"/>
            <a:ext cx="8825658" cy="861420"/>
          </a:xfrm>
        </p:spPr>
        <p:txBody>
          <a:bodyPr/>
          <a:lstStyle/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김현수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황원준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20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1"/>
            <a:r>
              <a:rPr lang="ko-KR" altLang="en-US" sz="3600" dirty="0"/>
              <a:t>이메일 </a:t>
            </a:r>
            <a:r>
              <a:rPr lang="ko-KR" altLang="en-US" sz="3600" dirty="0" smtClean="0"/>
              <a:t>인증</a:t>
            </a:r>
            <a:r>
              <a:rPr lang="en-US" altLang="ko-KR" sz="3600" dirty="0"/>
              <a:t> </a:t>
            </a:r>
            <a:r>
              <a:rPr lang="en-US" altLang="ko-KR" sz="3600" dirty="0" smtClean="0"/>
              <a:t>2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8372" y="1421476"/>
            <a:ext cx="10609321" cy="49626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Controller</a:t>
            </a:r>
            <a:r>
              <a:rPr lang="ko-KR" altLang="en-US" dirty="0" smtClean="0"/>
              <a:t>에서 회원등록을 진행할 때 이메일 인증을 위한 작업 진행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context-6-email.xml	</a:t>
            </a:r>
            <a:r>
              <a:rPr lang="ko-KR" altLang="en-US" dirty="0"/>
              <a:t>작성하여 </a:t>
            </a:r>
            <a:r>
              <a:rPr lang="ko-KR" altLang="en-US" dirty="0" err="1" smtClean="0"/>
              <a:t>객체화한</a:t>
            </a:r>
            <a:r>
              <a:rPr lang="ko-KR" altLang="en-US" dirty="0" smtClean="0"/>
              <a:t> 것을 이용하기 위해</a:t>
            </a:r>
            <a:endParaRPr lang="en-US" altLang="ko-KR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err="1" smtClean="0"/>
              <a:t>JavaMailSender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mailSender</a:t>
            </a:r>
            <a:r>
              <a:rPr lang="en-US" altLang="ko-KR" dirty="0" smtClean="0"/>
              <a:t>		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60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8022" y="1479665"/>
            <a:ext cx="10482349" cy="515389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체크 박스 모두 선택하기 및 </a:t>
            </a:r>
            <a:r>
              <a:rPr lang="ko-KR" altLang="en-US" dirty="0" err="1" smtClean="0"/>
              <a:t>선택여부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 저장해서 이용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아이디 </a:t>
            </a:r>
            <a:r>
              <a:rPr lang="ko-KR" altLang="en-US" dirty="0" err="1" smtClean="0"/>
              <a:t>중복체크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/>
              <a:t>비밀번호 </a:t>
            </a:r>
            <a:r>
              <a:rPr lang="ko-KR" altLang="en-US" dirty="0" smtClean="0"/>
              <a:t>암호화 </a:t>
            </a:r>
            <a:r>
              <a:rPr lang="ko-KR" altLang="en-US" dirty="0"/>
              <a:t>로그인 시 암호를 해독해서 일치 여부 확인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/>
              <a:t>비밀번호 일치하지 않을 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이메일 형식 확인하는 메서드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이메일 </a:t>
            </a:r>
            <a:r>
              <a:rPr lang="ko-KR" altLang="en-US" dirty="0"/>
              <a:t>인증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주소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로그인 시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 저장한 정보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로그아웃 시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/>
              <a:t>로그인 시 암호를 해독해서 일치 여부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Interseptor</a:t>
            </a:r>
            <a:r>
              <a:rPr lang="en-US" altLang="ko-KR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회원가입 동의서에 동의하지 않을 시 회원가입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으로 넘어갈 수 없도록 설정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관리자 페이지 링크만으로 들어갈 수 없도록 설정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들어갈 수 있도록 설정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회원목록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공지사항 등록</a:t>
            </a:r>
            <a:r>
              <a:rPr lang="en-US" altLang="ko-KR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관리자가 아닐 시 접근할 수 없도록 설정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err="1" smtClean="0"/>
              <a:t>회원목록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공지사항 등록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73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3470" y="1296786"/>
            <a:ext cx="10208544" cy="3364217"/>
          </a:xfrm>
        </p:spPr>
        <p:txBody>
          <a:bodyPr/>
          <a:lstStyle/>
          <a:p>
            <a:r>
              <a:rPr lang="ko-KR" altLang="en-US" sz="16600" dirty="0" smtClean="0"/>
              <a:t>회원가입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3486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ko-KR" altLang="en-US" sz="3600" dirty="0" smtClean="0"/>
              <a:t>체크 </a:t>
            </a:r>
            <a:r>
              <a:rPr lang="ko-KR" altLang="en-US" sz="3600" dirty="0"/>
              <a:t>박스 모두 선택하기 및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err="1" smtClean="0"/>
              <a:t>선택여부</a:t>
            </a:r>
            <a:r>
              <a:rPr lang="ko-KR" altLang="en-US" sz="3600" dirty="0" smtClean="0"/>
              <a:t> </a:t>
            </a:r>
            <a:r>
              <a:rPr lang="en-US" altLang="ko-KR" sz="3600" dirty="0"/>
              <a:t>session</a:t>
            </a:r>
            <a:r>
              <a:rPr lang="ko-KR" altLang="en-US" sz="3600" dirty="0"/>
              <a:t>에 저장해서 이용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3932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member_agreement_form.jsp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모두 동의 </a:t>
            </a:r>
            <a:r>
              <a:rPr lang="en-US" altLang="ko-KR" dirty="0" smtClean="0"/>
              <a:t>--&gt;			:::html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체크박스 모두 </a:t>
            </a:r>
            <a:r>
              <a:rPr lang="ko-KR" altLang="en-US" dirty="0" smtClean="0"/>
              <a:t>동의</a:t>
            </a:r>
            <a:r>
              <a:rPr lang="en-US" altLang="ko-KR" dirty="0" smtClean="0"/>
              <a:t>		:::script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Session</a:t>
            </a:r>
            <a:r>
              <a:rPr lang="ko-KR" altLang="en-US" dirty="0" smtClean="0"/>
              <a:t>에 동의 여부를 저장해서 회원 가입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M_userController.java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회원가입 전 동의 여부 </a:t>
            </a:r>
            <a:r>
              <a:rPr lang="ko-KR" altLang="en-US" dirty="0" err="1" smtClean="0"/>
              <a:t>확인체크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메인화면으로 이동할 경우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값을 초기화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MissingController.java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// </a:t>
            </a:r>
            <a:r>
              <a:rPr lang="ko-KR" altLang="en-US" dirty="0"/>
              <a:t>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1"/>
            <a:r>
              <a:rPr lang="ko-KR" altLang="en-US" sz="3600" dirty="0"/>
              <a:t>아이디 </a:t>
            </a:r>
            <a:r>
              <a:rPr lang="ko-KR" altLang="en-US" sz="3600" dirty="0" err="1"/>
              <a:t>중복체크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1654234"/>
            <a:ext cx="8946541" cy="45941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아이디 입력 </a:t>
            </a:r>
            <a:r>
              <a:rPr lang="en-US" altLang="ko-KR" dirty="0" smtClean="0"/>
              <a:t>--&gt;		==html </a:t>
            </a:r>
            <a:r>
              <a:rPr lang="ko-KR" altLang="en-US" dirty="0" err="1" smtClean="0"/>
              <a:t>입력창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//</a:t>
            </a:r>
            <a:r>
              <a:rPr lang="ko-KR" altLang="en-US" dirty="0"/>
              <a:t>아이디 </a:t>
            </a:r>
            <a:r>
              <a:rPr lang="ko-KR" altLang="en-US" dirty="0" err="1" smtClean="0"/>
              <a:t>중복확인</a:t>
            </a:r>
            <a:r>
              <a:rPr lang="en-US" altLang="ko-KR" dirty="0" smtClean="0"/>
              <a:t>			==</a:t>
            </a:r>
            <a:r>
              <a:rPr lang="ko-KR" altLang="en-US" dirty="0" smtClean="0"/>
              <a:t>함수  </a:t>
            </a:r>
            <a:r>
              <a:rPr lang="en-US" altLang="ko-KR" dirty="0" smtClean="0"/>
              <a:t>ajax </a:t>
            </a:r>
            <a:r>
              <a:rPr lang="ko-KR" altLang="en-US" dirty="0" smtClean="0"/>
              <a:t>사용을 위해 </a:t>
            </a:r>
            <a:r>
              <a:rPr lang="en-US" altLang="ko-KR" dirty="0" smtClean="0"/>
              <a:t>httpRequest.js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M_userController.java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dbCheckId.do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중복확인</a:t>
            </a:r>
            <a:r>
              <a:rPr lang="ko-KR" altLang="en-US" dirty="0" smtClean="0"/>
              <a:t> 여부에 따라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/>
              <a:t>		 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join_form.css		</a:t>
            </a:r>
            <a:r>
              <a:rPr lang="en-US" altLang="ko-KR" dirty="0"/>
              <a:t> #</a:t>
            </a:r>
            <a:r>
              <a:rPr lang="en-US" altLang="ko-KR" dirty="0" err="1"/>
              <a:t>id_ok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/>
              <a:t>join_form.jsp</a:t>
            </a:r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</a:t>
            </a:r>
            <a:r>
              <a:rPr lang="en-US" altLang="ko-KR" dirty="0" err="1"/>
              <a:t>id_ok</a:t>
            </a:r>
            <a:r>
              <a:rPr lang="en-US" altLang="ko-KR" dirty="0"/>
              <a:t>')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idDuplication</a:t>
            </a:r>
            <a:r>
              <a:rPr lang="ko-KR" altLang="en-US" dirty="0" smtClean="0"/>
              <a:t>의 </a:t>
            </a:r>
            <a:r>
              <a:rPr lang="en-US" altLang="ko-KR" dirty="0"/>
              <a:t>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값으로  </a:t>
            </a:r>
            <a:r>
              <a:rPr lang="ko-KR" altLang="en-US" dirty="0" err="1" smtClean="0"/>
              <a:t>중복확인</a:t>
            </a:r>
            <a:r>
              <a:rPr lang="ko-KR" altLang="en-US" dirty="0" smtClean="0"/>
              <a:t> 실행 여부를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b="1" dirty="0"/>
              <a:t>else if (</a:t>
            </a:r>
            <a:r>
              <a:rPr lang="en-US" altLang="ko-KR" b="1" dirty="0" err="1"/>
              <a:t>f.idDuplication.value</a:t>
            </a:r>
            <a:r>
              <a:rPr lang="en-US" altLang="ko-KR" b="1" dirty="0"/>
              <a:t> == "</a:t>
            </a:r>
            <a:r>
              <a:rPr lang="en-US" altLang="ko-KR" b="1" dirty="0" err="1"/>
              <a:t>idUncheck</a:t>
            </a:r>
            <a:r>
              <a:rPr lang="en-US" altLang="ko-KR" b="1" dirty="0" smtClean="0"/>
              <a:t>")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alert("</a:t>
            </a:r>
            <a:r>
              <a:rPr lang="ko-KR" altLang="en-US" dirty="0"/>
              <a:t>회원가입이 완료되었습니다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0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1"/>
            <a:r>
              <a:rPr lang="ko-KR" altLang="en-US" sz="3600" dirty="0"/>
              <a:t>비밀번호 암호화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1" y="1305098"/>
            <a:ext cx="10359939" cy="498763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pom.xml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비밀번호 암호화를 위한 라이브러리를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에 추가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security </a:t>
            </a:r>
            <a:r>
              <a:rPr lang="en-US" altLang="ko-KR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context-7-security.xml		web.xml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가입하기를 눌렀을 때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에서 암호화 함수 추가</a:t>
            </a:r>
            <a:endParaRPr lang="en-US" altLang="ko-KR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err="1" smtClean="0"/>
              <a:t>M_userController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ko-KR" altLang="en-US" dirty="0" smtClean="0"/>
              <a:t>앞서 </a:t>
            </a:r>
            <a:r>
              <a:rPr lang="ko-KR" altLang="en-US" dirty="0" err="1" smtClean="0"/>
              <a:t>객체화한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BCryptPasswordEncoder</a:t>
            </a:r>
            <a:r>
              <a:rPr lang="ko-KR" altLang="en-US" dirty="0" smtClean="0"/>
              <a:t>를 사용하기 위해 </a:t>
            </a:r>
            <a:r>
              <a:rPr lang="en-US" altLang="ko-KR" dirty="0" err="1" smtClean="0"/>
              <a:t>autowired</a:t>
            </a:r>
            <a:endParaRPr lang="en-US" altLang="ko-KR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/>
              <a:t>비밀번호 암호화를 </a:t>
            </a:r>
            <a:r>
              <a:rPr lang="ko-KR" altLang="en-US" dirty="0" smtClean="0"/>
              <a:t>위한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 smtClean="0"/>
              <a:t>회원등록</a:t>
            </a:r>
            <a:endParaRPr lang="en-US" altLang="ko-KR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dirty="0"/>
              <a:t>// </a:t>
            </a:r>
            <a:r>
              <a:rPr lang="ko-KR" altLang="en-US" dirty="0"/>
              <a:t>비밀번호 </a:t>
            </a:r>
            <a:r>
              <a:rPr lang="ko-KR" altLang="en-US" dirty="0" err="1"/>
              <a:t>인코딩</a:t>
            </a:r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 smtClean="0"/>
              <a:t>)</a:t>
            </a:r>
          </a:p>
          <a:p>
            <a:pPr marL="1714500" lvl="3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암호화된 비밀번호가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4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1"/>
            <a:r>
              <a:rPr lang="ko-KR" altLang="en-US" sz="3600" dirty="0"/>
              <a:t>비밀번호 일치하지 않을 시 </a:t>
            </a:r>
            <a:r>
              <a:rPr lang="en-US" altLang="ko-KR" sz="3600" dirty="0" err="1"/>
              <a:t>css</a:t>
            </a:r>
            <a:r>
              <a:rPr lang="en-US" altLang="ko-KR" sz="3600" dirty="0"/>
              <a:t> </a:t>
            </a:r>
            <a:r>
              <a:rPr lang="ko-KR" altLang="en-US" sz="3600" dirty="0"/>
              <a:t>변경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312" y="2286000"/>
            <a:ext cx="10152122" cy="29925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비밀번호 입력 </a:t>
            </a:r>
            <a:r>
              <a:rPr lang="en-US" altLang="ko-KR" dirty="0" smtClean="0"/>
              <a:t>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비밀번호 입력 </a:t>
            </a:r>
            <a:r>
              <a:rPr lang="en-US" altLang="ko-KR" dirty="0" smtClean="0"/>
              <a:t>--&gt;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err="1" smtClean="0"/>
              <a:t>Onblur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이용해서 비밀번호 일치 여부를 바로바로 눈으로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함수를 이용해서 </a:t>
            </a:r>
            <a:r>
              <a:rPr lang="ko-KR" altLang="en-US" dirty="0" err="1" smtClean="0"/>
              <a:t>일치여부</a:t>
            </a:r>
            <a:r>
              <a:rPr lang="ko-KR" altLang="en-US" dirty="0" smtClean="0"/>
              <a:t> 확인 후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/>
              <a:t>/* </a:t>
            </a:r>
            <a:r>
              <a:rPr lang="ko-KR" altLang="en-US" dirty="0"/>
              <a:t>비밀번호 입력 후 일치 여부 확인 *</a:t>
            </a:r>
            <a:r>
              <a:rPr lang="en-US" altLang="ko-KR" dirty="0"/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7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1"/>
            <a:r>
              <a:rPr lang="ko-KR" altLang="en-US" sz="3600" dirty="0" smtClean="0"/>
              <a:t>이메일 형식 올바른지 확인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1624" y="1762298"/>
            <a:ext cx="10152122" cy="44389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이메일 형식을 확인해줄 함수 생성</a:t>
            </a:r>
            <a:r>
              <a:rPr lang="en-US" altLang="ko-KR" dirty="0"/>
              <a:t>	</a:t>
            </a:r>
            <a:r>
              <a:rPr lang="en-US" altLang="ko-KR" dirty="0" err="1"/>
              <a:t>join_form.jsp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/* </a:t>
            </a:r>
            <a:r>
              <a:rPr lang="ko-KR" altLang="en-US" dirty="0"/>
              <a:t>입력 이메일 형식 유효성 검사 *</a:t>
            </a:r>
            <a:r>
              <a:rPr lang="en-US" altLang="ko-KR" dirty="0" smtClean="0"/>
              <a:t>/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Jquery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en-US" altLang="ko-KR" u="sng" dirty="0" err="1"/>
              <a:t>jquery</a:t>
            </a:r>
            <a:r>
              <a:rPr lang="ko-KR" altLang="en-US" u="sng" dirty="0"/>
              <a:t>문 </a:t>
            </a:r>
            <a:r>
              <a:rPr lang="ko-KR" altLang="en-US" u="sng" dirty="0" smtClean="0"/>
              <a:t>사용을 </a:t>
            </a:r>
            <a:r>
              <a:rPr lang="ko-KR" altLang="en-US" u="sng" dirty="0"/>
              <a:t>위한 </a:t>
            </a:r>
            <a:r>
              <a:rPr lang="en-US" altLang="ko-KR" u="sng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Onblur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커서가 이동했을 때 이메일 형식이 올바른지 여부를 곧바로 눈으로 확인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</a:t>
            </a:r>
            <a:r>
              <a:rPr lang="ko-KR" altLang="en-US" dirty="0"/>
              <a:t>이메일 입력 </a:t>
            </a:r>
            <a:r>
              <a:rPr lang="en-US" altLang="ko-KR" dirty="0" smtClean="0"/>
              <a:t>--&gt;							html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/* </a:t>
            </a:r>
            <a:r>
              <a:rPr lang="ko-KR" altLang="en-US" dirty="0"/>
              <a:t>이메일 입력 후 형식 올바른지 확인 *</a:t>
            </a:r>
            <a:r>
              <a:rPr lang="en-US" altLang="ko-KR" dirty="0" smtClean="0"/>
              <a:t>/			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72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 lvl="1"/>
            <a:r>
              <a:rPr lang="ko-KR" altLang="en-US" sz="3600" dirty="0"/>
              <a:t>이메일 </a:t>
            </a:r>
            <a:r>
              <a:rPr lang="ko-KR" altLang="en-US" sz="3600" dirty="0" smtClean="0"/>
              <a:t>인증 </a:t>
            </a:r>
            <a:r>
              <a:rPr lang="en-US" altLang="ko-KR" sz="3600" dirty="0" smtClean="0"/>
              <a:t>1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8372" y="1421476"/>
            <a:ext cx="10609321" cy="49626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pom.xml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이메일 인증을 </a:t>
            </a:r>
            <a:r>
              <a:rPr lang="ko-KR" altLang="en-US" dirty="0"/>
              <a:t>위한 라이브러리를 </a:t>
            </a: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/>
              <a:t>&lt;!-- mail library </a:t>
            </a:r>
            <a:r>
              <a:rPr lang="en-US" altLang="ko-KR" dirty="0" smtClean="0"/>
              <a:t>--&gt;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context-6-email.xml	</a:t>
            </a:r>
            <a:r>
              <a:rPr lang="ko-KR" altLang="en-US" dirty="0" smtClean="0"/>
              <a:t>작성하여 객체화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보내는 이메일을 작성하고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개인 확인을 위한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smtClean="0"/>
              <a:t>보낼 이메일 형식을 지정해주는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/>
              <a:t>MailHandler.java</a:t>
            </a:r>
          </a:p>
          <a:p>
            <a:pPr marL="857250" lvl="1" indent="-457200">
              <a:buFont typeface="+mj-lt"/>
              <a:buAutoNum type="arabicPeriod"/>
            </a:pPr>
            <a:r>
              <a:rPr lang="ko-KR" altLang="en-US" dirty="0" err="1" smtClean="0"/>
              <a:t>난수를</a:t>
            </a:r>
            <a:r>
              <a:rPr lang="ko-KR" altLang="en-US" dirty="0" smtClean="0"/>
              <a:t> 생성하기 위한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dirty="0" smtClean="0"/>
              <a:t>TempKey.java</a:t>
            </a:r>
            <a:endParaRPr lang="en-US" altLang="ko-KR" dirty="0"/>
          </a:p>
          <a:p>
            <a:pPr marL="400050" lvl="1" indent="0">
              <a:buNone/>
            </a:pP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37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TM02836342[[fn=이온]]</Template>
  <TotalTime>160</TotalTime>
  <Words>226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Century Gothic</vt:lpstr>
      <vt:lpstr>Wingdings 3</vt:lpstr>
      <vt:lpstr>이온</vt:lpstr>
      <vt:lpstr>1조 실종자 게시판 프로젝트</vt:lpstr>
      <vt:lpstr>목차</vt:lpstr>
      <vt:lpstr>회원가입</vt:lpstr>
      <vt:lpstr>체크 박스 모두 선택하기 및  선택여부 session에 저장해서 이용 </vt:lpstr>
      <vt:lpstr>아이디 중복체크</vt:lpstr>
      <vt:lpstr>비밀번호 암호화</vt:lpstr>
      <vt:lpstr>비밀번호 일치하지 않을 시 css 변경</vt:lpstr>
      <vt:lpstr>이메일 형식 올바른지 확인</vt:lpstr>
      <vt:lpstr>이메일 인증 1 </vt:lpstr>
      <vt:lpstr>이메일 인증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실종자 게시판 프로젝트</dc:title>
  <dc:creator>Windows 사용자</dc:creator>
  <cp:lastModifiedBy>Windows 사용자</cp:lastModifiedBy>
  <cp:revision>26</cp:revision>
  <dcterms:created xsi:type="dcterms:W3CDTF">2022-11-30T06:03:47Z</dcterms:created>
  <dcterms:modified xsi:type="dcterms:W3CDTF">2022-11-30T08:48:36Z</dcterms:modified>
</cp:coreProperties>
</file>