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509" r:id="rId36"/>
    <p:sldMasterId id="2147484510" r:id="rId38"/>
  </p:sldMasterIdLst>
  <p:sldIdLst>
    <p:sldId id="256" r:id="rId40"/>
    <p:sldId id="258" r:id="rId41"/>
    <p:sldId id="260" r:id="rId42"/>
    <p:sldId id="259" r:id="rId43"/>
    <p:sldId id="261" r:id="rId44"/>
    <p:sldId id="262" r:id="rId45"/>
    <p:sldId id="263" r:id="rId46"/>
    <p:sldId id="266" r:id="rId47"/>
    <p:sldId id="264" r:id="rId48"/>
    <p:sldId id="265" r:id="rId49"/>
    <p:sldId id="267" r:id="rId50"/>
    <p:sldId id="269" r:id="rId51"/>
    <p:sldId id="270" r:id="rId52"/>
    <p:sldId id="271" r:id="rId53"/>
    <p:sldId id="272" r:id="rId54"/>
    <p:sldId id="273" r:id="rId55"/>
    <p:sldId id="274" r:id="rId56"/>
    <p:sldId id="275" r:id="rId57"/>
    <p:sldId id="276" r:id="rId58"/>
    <p:sldId id="278" r:id="rId59"/>
    <p:sldId id="279" r:id="rId60"/>
    <p:sldId id="280" r:id="rId61"/>
    <p:sldId id="281" r:id="rId62"/>
    <p:sldId id="282" r:id="rId63"/>
    <p:sldId id="283" r:id="rId64"/>
    <p:sldId id="284" r:id="rId65"/>
    <p:sldId id="285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014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36" Type="http://schemas.openxmlformats.org/officeDocument/2006/relationships/slideMaster" Target="slideMasters/slideMaster1.xml"></Relationship><Relationship Id="rId37" Type="http://schemas.openxmlformats.org/officeDocument/2006/relationships/theme" Target="theme/theme1.xml"></Relationship><Relationship Id="rId38" Type="http://schemas.openxmlformats.org/officeDocument/2006/relationships/slideMaster" Target="slideMasters/slideMaster2.xml"></Relationship><Relationship Id="rId40" Type="http://schemas.openxmlformats.org/officeDocument/2006/relationships/slide" Target="slides/slide1.xml"></Relationship><Relationship Id="rId41" Type="http://schemas.openxmlformats.org/officeDocument/2006/relationships/slide" Target="slides/slide2.xml"></Relationship><Relationship Id="rId42" Type="http://schemas.openxmlformats.org/officeDocument/2006/relationships/slide" Target="slides/slide3.xml"></Relationship><Relationship Id="rId43" Type="http://schemas.openxmlformats.org/officeDocument/2006/relationships/slide" Target="slides/slide4.xml"></Relationship><Relationship Id="rId44" Type="http://schemas.openxmlformats.org/officeDocument/2006/relationships/slide" Target="slides/slide5.xml"></Relationship><Relationship Id="rId45" Type="http://schemas.openxmlformats.org/officeDocument/2006/relationships/slide" Target="slides/slide6.xml"></Relationship><Relationship Id="rId46" Type="http://schemas.openxmlformats.org/officeDocument/2006/relationships/slide" Target="slides/slide7.xml"></Relationship><Relationship Id="rId47" Type="http://schemas.openxmlformats.org/officeDocument/2006/relationships/slide" Target="slides/slide8.xml"></Relationship><Relationship Id="rId48" Type="http://schemas.openxmlformats.org/officeDocument/2006/relationships/slide" Target="slides/slide9.xml"></Relationship><Relationship Id="rId49" Type="http://schemas.openxmlformats.org/officeDocument/2006/relationships/slide" Target="slides/slide10.xml"></Relationship><Relationship Id="rId50" Type="http://schemas.openxmlformats.org/officeDocument/2006/relationships/slide" Target="slides/slide11.xml"></Relationship><Relationship Id="rId51" Type="http://schemas.openxmlformats.org/officeDocument/2006/relationships/slide" Target="slides/slide12.xml"></Relationship><Relationship Id="rId52" Type="http://schemas.openxmlformats.org/officeDocument/2006/relationships/slide" Target="slides/slide13.xml"></Relationship><Relationship Id="rId53" Type="http://schemas.openxmlformats.org/officeDocument/2006/relationships/slide" Target="slides/slide14.xml"></Relationship><Relationship Id="rId54" Type="http://schemas.openxmlformats.org/officeDocument/2006/relationships/slide" Target="slides/slide15.xml"></Relationship><Relationship Id="rId55" Type="http://schemas.openxmlformats.org/officeDocument/2006/relationships/slide" Target="slides/slide16.xml"></Relationship><Relationship Id="rId56" Type="http://schemas.openxmlformats.org/officeDocument/2006/relationships/slide" Target="slides/slide17.xml"></Relationship><Relationship Id="rId57" Type="http://schemas.openxmlformats.org/officeDocument/2006/relationships/slide" Target="slides/slide18.xml"></Relationship><Relationship Id="rId58" Type="http://schemas.openxmlformats.org/officeDocument/2006/relationships/slide" Target="slides/slide19.xml"></Relationship><Relationship Id="rId59" Type="http://schemas.openxmlformats.org/officeDocument/2006/relationships/slide" Target="slides/slide20.xml"></Relationship><Relationship Id="rId60" Type="http://schemas.openxmlformats.org/officeDocument/2006/relationships/slide" Target="slides/slide21.xml"></Relationship><Relationship Id="rId61" Type="http://schemas.openxmlformats.org/officeDocument/2006/relationships/slide" Target="slides/slide22.xml"></Relationship><Relationship Id="rId62" Type="http://schemas.openxmlformats.org/officeDocument/2006/relationships/slide" Target="slides/slide23.xml"></Relationship><Relationship Id="rId63" Type="http://schemas.openxmlformats.org/officeDocument/2006/relationships/slide" Target="slides/slide24.xml"></Relationship><Relationship Id="rId64" Type="http://schemas.openxmlformats.org/officeDocument/2006/relationships/slide" Target="slides/slide25.xml"></Relationship><Relationship Id="rId65" Type="http://schemas.openxmlformats.org/officeDocument/2006/relationships/slide" Target="slides/slide26.xml"></Relationship><Relationship Id="rId66" Type="http://schemas.openxmlformats.org/officeDocument/2006/relationships/slide" Target="slides/slide27.xml"></Relationship><Relationship Id="rId67" Type="http://schemas.openxmlformats.org/officeDocument/2006/relationships/viewProps" Target="viewProps.xml"></Relationship><Relationship Id="rId68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47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16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8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760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67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035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57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92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51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155065" y="1447800"/>
            <a:ext cx="8826500" cy="33299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2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7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72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7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72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7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72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155065" y="4777105"/>
            <a:ext cx="8826500" cy="8623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all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클릭하여</a:t>
            </a:r>
            <a:r>
              <a:rPr lang="en-US" altLang="ko-KR" sz="2000" cap="all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all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000" cap="all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all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부제목</a:t>
            </a:r>
            <a:r>
              <a:rPr lang="en-US" altLang="ko-KR" sz="2000" cap="all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all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스타일</a:t>
            </a:r>
            <a:r>
              <a:rPr lang="en-US" altLang="ko-KR" sz="2000" cap="all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all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5400000">
            <a:off x="10155555" y="1790700"/>
            <a:ext cx="991235" cy="30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cap="none" dirty="0" smtClean="0" b="0" strike="noStrike">
                <a:solidFill>
                  <a:srgbClr val="000000">
                    <a:alpha val="60052"/>
                  </a:srgbClr>
                </a:solidFill>
                <a:latin typeface="맑은 고딕" charset="0"/>
                <a:ea typeface="맑은 고딕" charset="0"/>
              </a:rPr>
              <a:t>2022-11-30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5400000">
            <a:off x="8951595" y="3225165"/>
            <a:ext cx="3860165" cy="3054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10352405" y="295910"/>
            <a:ext cx="838835" cy="76835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28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4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4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4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1102995" y="2052955"/>
            <a:ext cx="8947150" cy="419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  <a:p>
            <a:pPr marL="742950" indent="-28575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1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16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5400000">
            <a:off x="10155555" y="1790700"/>
            <a:ext cx="991235" cy="30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cap="none" dirty="0" smtClean="0" b="0" strike="noStrike">
                <a:solidFill>
                  <a:srgbClr val="000000">
                    <a:alpha val="60052"/>
                  </a:srgbClr>
                </a:solidFill>
                <a:latin typeface="맑은 고딕" charset="0"/>
                <a:ea typeface="맑은 고딕" charset="0"/>
              </a:rPr>
              <a:t>2022-11-30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5400000">
            <a:off x="8951595" y="3225165"/>
            <a:ext cx="3860165" cy="3054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10352405" y="295910"/>
            <a:ext cx="838835" cy="76835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28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6633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155065" y="2861945"/>
            <a:ext cx="8826500" cy="191643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4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4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4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1155065" y="4777105"/>
            <a:ext cx="8826500" cy="8610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all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000" cap="all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all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000" cap="all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all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스타일</a:t>
            </a:r>
            <a:r>
              <a:rPr lang="en-US" altLang="ko-KR" sz="2000" cap="all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all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5400000">
            <a:off x="10155555" y="1790700"/>
            <a:ext cx="991235" cy="30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cap="none" dirty="0" smtClean="0" b="0" strike="noStrike">
                <a:solidFill>
                  <a:srgbClr val="000000">
                    <a:alpha val="60052"/>
                  </a:srgbClr>
                </a:solidFill>
                <a:latin typeface="맑은 고딕" charset="0"/>
                <a:ea typeface="맑은 고딕" charset="0"/>
              </a:rPr>
              <a:t>2022-11-30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5400000">
            <a:off x="8951595" y="3225165"/>
            <a:ext cx="3860165" cy="3054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10352405" y="295910"/>
            <a:ext cx="838835" cy="76835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28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4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4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4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1102995" y="2060575"/>
            <a:ext cx="4396740" cy="419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1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1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1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  <a:p>
            <a:pPr marL="742950" indent="-28575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16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1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1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5654675" y="2056130"/>
            <a:ext cx="4396740" cy="42011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1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1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1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  <a:p>
            <a:pPr marL="742950" indent="-28575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16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1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1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5400000">
            <a:off x="10155555" y="1790700"/>
            <a:ext cx="991235" cy="30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cap="none" dirty="0" smtClean="0" b="0" strike="noStrike">
                <a:solidFill>
                  <a:srgbClr val="000000">
                    <a:alpha val="60052"/>
                  </a:srgbClr>
                </a:solidFill>
                <a:latin typeface="맑은 고딕" charset="0"/>
                <a:ea typeface="맑은 고딕" charset="0"/>
              </a:rPr>
              <a:t>2022-11-30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5400000">
            <a:off x="8951595" y="3225165"/>
            <a:ext cx="3860165" cy="3054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10352405" y="295910"/>
            <a:ext cx="838835" cy="76835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28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4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4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4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1103630" y="1905000"/>
            <a:ext cx="4396740" cy="57658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1102995" y="2514600"/>
            <a:ext cx="4396740" cy="37426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1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1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1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  <a:p>
            <a:pPr marL="742950" indent="-28575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16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1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1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5654675" y="1905000"/>
            <a:ext cx="4396740" cy="57658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5654675" y="2514600"/>
            <a:ext cx="4396740" cy="37426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1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1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1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  <a:p>
            <a:pPr marL="742950" indent="-28575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16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1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1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5400000">
            <a:off x="10155555" y="1790700"/>
            <a:ext cx="991235" cy="30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cap="none" dirty="0" smtClean="0" b="0" strike="noStrike">
                <a:solidFill>
                  <a:srgbClr val="000000">
                    <a:alpha val="60052"/>
                  </a:srgbClr>
                </a:solidFill>
                <a:latin typeface="맑은 고딕" charset="0"/>
                <a:ea typeface="맑은 고딕" charset="0"/>
              </a:rPr>
              <a:t>2022-11-30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5400000">
            <a:off x="8951595" y="3225165"/>
            <a:ext cx="3860165" cy="3054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10352405" y="295910"/>
            <a:ext cx="838835" cy="76835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28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4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4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4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5400000">
            <a:off x="10155555" y="1790700"/>
            <a:ext cx="991235" cy="30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cap="none" dirty="0" smtClean="0" b="0" strike="noStrike">
                <a:solidFill>
                  <a:srgbClr val="000000">
                    <a:alpha val="60052"/>
                  </a:srgbClr>
                </a:solidFill>
                <a:latin typeface="맑은 고딕" charset="0"/>
                <a:ea typeface="맑은 고딕" charset="0"/>
              </a:rPr>
              <a:t>2022-11-30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5400000">
            <a:off x="8951595" y="3225165"/>
            <a:ext cx="3860165" cy="3054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10352405" y="295910"/>
            <a:ext cx="838835" cy="76835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28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5400000">
            <a:off x="10155555" y="1790700"/>
            <a:ext cx="991235" cy="30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cap="none" dirty="0" smtClean="0" b="0" strike="noStrike">
                <a:solidFill>
                  <a:srgbClr val="000000">
                    <a:alpha val="60052"/>
                  </a:srgbClr>
                </a:solidFill>
                <a:latin typeface="맑은 고딕" charset="0"/>
                <a:ea typeface="맑은 고딕" charset="0"/>
              </a:rPr>
              <a:t>2022-11-30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5400000">
            <a:off x="8951595" y="3225165"/>
            <a:ext cx="3860165" cy="3054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10352405" y="295910"/>
            <a:ext cx="838835" cy="76835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28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155065" y="1447800"/>
            <a:ext cx="3401695" cy="14484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2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784725" y="1447800"/>
            <a:ext cx="5196840" cy="4572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  <a:p>
            <a:pPr marL="742950" indent="-28575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1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16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1155065" y="3129280"/>
            <a:ext cx="3401695" cy="2896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5400000">
            <a:off x="10155555" y="1790700"/>
            <a:ext cx="991235" cy="30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cap="none" dirty="0" smtClean="0" b="0" strike="noStrike">
                <a:solidFill>
                  <a:srgbClr val="000000">
                    <a:alpha val="60052"/>
                  </a:srgbClr>
                </a:solidFill>
                <a:latin typeface="맑은 고딕" charset="0"/>
                <a:ea typeface="맑은 고딕" charset="0"/>
              </a:rPr>
              <a:t>2022-11-30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5400000">
            <a:off x="8951595" y="3225165"/>
            <a:ext cx="3860165" cy="3054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10352405" y="295910"/>
            <a:ext cx="838835" cy="76835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28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153795" y="1854200"/>
            <a:ext cx="5093335" cy="15754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36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36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36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36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36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36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그림 개체 틀 2"/>
          <p:cNvSpPr txBox="1">
            <a:spLocks noChangeAspect="1"/>
          </p:cNvSpPr>
          <p:nvPr>
            <p:ph type="pic"/>
          </p:nvPr>
        </p:nvSpPr>
        <p:spPr>
          <a:xfrm rot="0">
            <a:off x="6949440" y="1143000"/>
            <a:ext cx="3201035" cy="4572635"/>
          </a:xfrm>
          <a:prstGeom prst="roundRect">
            <a:avLst>
              <a:gd name="adj" fmla="val 1858"/>
            </a:avLst>
          </a:prstGeom>
          <a:effectLst>
            <a:outerShdw sx="100000" sy="100000" blurRad="50800" dist="50800" dir="5400000" rotWithShape="0" algn="tl">
              <a:srgbClr val="000000">
                <a:alpha val="42745"/>
              </a:srgbClr>
            </a:outerShdw>
          </a:effectLst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추가하려면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아이콘을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클릭하십시오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1155065" y="3657600"/>
            <a:ext cx="5085715" cy="1372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5400000">
            <a:off x="10155555" y="1790700"/>
            <a:ext cx="991235" cy="30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cap="none" dirty="0" smtClean="0" b="0" strike="noStrike">
                <a:solidFill>
                  <a:srgbClr val="000000">
                    <a:alpha val="60052"/>
                  </a:srgbClr>
                </a:solidFill>
                <a:latin typeface="맑은 고딕" charset="0"/>
                <a:ea typeface="맑은 고딕" charset="0"/>
              </a:rPr>
              <a:t>2022-11-30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5400000">
            <a:off x="8951595" y="3225165"/>
            <a:ext cx="3860165" cy="3054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10352405" y="295910"/>
            <a:ext cx="838835" cy="76835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28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155065" y="4800600"/>
            <a:ext cx="8826500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2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그림 개체 틀 2"/>
          <p:cNvSpPr txBox="1">
            <a:spLocks noChangeAspect="1"/>
          </p:cNvSpPr>
          <p:nvPr>
            <p:ph type="pic"/>
          </p:nvPr>
        </p:nvSpPr>
        <p:spPr>
          <a:xfrm rot="0">
            <a:off x="1155065" y="685800"/>
            <a:ext cx="8826500" cy="3641090"/>
          </a:xfrm>
          <a:prstGeom prst="roundRect">
            <a:avLst>
              <a:gd name="adj" fmla="val 1858"/>
            </a:avLst>
          </a:prstGeom>
          <a:effectLst>
            <a:outerShdw sx="100000" sy="100000" blurRad="50800" dist="50800" dir="5400000" rotWithShape="0" algn="tl">
              <a:srgbClr val="000000">
                <a:alpha val="42745"/>
              </a:srgbClr>
            </a:outerShdw>
          </a:effectLst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추가하려면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아이콘을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클릭하십시오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1155065" y="5367020"/>
            <a:ext cx="8826500" cy="494029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1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1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1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5400000">
            <a:off x="10155555" y="1790700"/>
            <a:ext cx="991235" cy="30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cap="none" dirty="0" smtClean="0" b="0" strike="noStrike">
                <a:solidFill>
                  <a:srgbClr val="000000">
                    <a:alpha val="60052"/>
                  </a:srgbClr>
                </a:solidFill>
                <a:latin typeface="맑은 고딕" charset="0"/>
                <a:ea typeface="맑은 고딕" charset="0"/>
              </a:rPr>
              <a:t>2022-11-30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5400000">
            <a:off x="8951595" y="3225165"/>
            <a:ext cx="3860165" cy="3054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10352405" y="295910"/>
            <a:ext cx="838835" cy="76835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28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155065" y="1447800"/>
            <a:ext cx="8826500" cy="1981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4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8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4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8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4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8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8" name="텍스트 개체 틀 7"/>
          <p:cNvSpPr txBox="1">
            <a:spLocks/>
          </p:cNvSpPr>
          <p:nvPr>
            <p:ph type="body"/>
          </p:nvPr>
        </p:nvSpPr>
        <p:spPr>
          <a:xfrm rot="0">
            <a:off x="1155065" y="3657600"/>
            <a:ext cx="8826500" cy="23628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1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1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1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5400000">
            <a:off x="10155555" y="1790700"/>
            <a:ext cx="991235" cy="30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cap="none" dirty="0" smtClean="0" b="0" strike="noStrike">
                <a:solidFill>
                  <a:srgbClr val="000000">
                    <a:alpha val="60052"/>
                  </a:srgbClr>
                </a:solidFill>
                <a:latin typeface="맑은 고딕" charset="0"/>
                <a:ea typeface="맑은 고딕" charset="0"/>
              </a:rPr>
              <a:t>2022-11-30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5400000">
            <a:off x="8951595" y="3225165"/>
            <a:ext cx="3860165" cy="3054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10352405" y="295910"/>
            <a:ext cx="838835" cy="76835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28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574800" y="1447800"/>
            <a:ext cx="7999730" cy="232410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4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8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4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8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4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8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14" name="텍스트 개체 틀 13"/>
          <p:cNvSpPr txBox="1">
            <a:spLocks/>
          </p:cNvSpPr>
          <p:nvPr>
            <p:ph type="body"/>
          </p:nvPr>
        </p:nvSpPr>
        <p:spPr>
          <a:xfrm rot="0">
            <a:off x="1930400" y="3771265"/>
            <a:ext cx="7280275" cy="34290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small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1400" cap="small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small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1400" cap="small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small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스타일</a:t>
            </a:r>
            <a:r>
              <a:rPr lang="en-US" altLang="ko-KR" sz="1400" cap="small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small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10" name="텍스트 개체 틀 9"/>
          <p:cNvSpPr txBox="1">
            <a:spLocks/>
          </p:cNvSpPr>
          <p:nvPr>
            <p:ph type="body"/>
          </p:nvPr>
        </p:nvSpPr>
        <p:spPr>
          <a:xfrm rot="0">
            <a:off x="1155065" y="4350385"/>
            <a:ext cx="8826500" cy="16770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1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1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1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5400000">
            <a:off x="10155555" y="1790700"/>
            <a:ext cx="991235" cy="30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cap="none" dirty="0" smtClean="0" b="0" strike="noStrike">
                <a:solidFill>
                  <a:srgbClr val="000000">
                    <a:alpha val="60052"/>
                  </a:srgbClr>
                </a:solidFill>
                <a:latin typeface="맑은 고딕" charset="0"/>
                <a:ea typeface="맑은 고딕" charset="0"/>
              </a:rPr>
              <a:t>2022-11-30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5400000">
            <a:off x="8951595" y="3225165"/>
            <a:ext cx="3860165" cy="3054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10352405" y="295910"/>
            <a:ext cx="838835" cy="76835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28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898525" y="971550"/>
            <a:ext cx="802640" cy="19704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200" cap="none" dirty="0" smtClean="0" b="0" strike="noStrike">
                <a:solidFill>
                  <a:schemeClr val="accent1"/>
                </a:solidFill>
                <a:latin typeface="Arial" charset="0"/>
                <a:ea typeface="Arial" charset="0"/>
              </a:rPr>
              <a:t>“</a:t>
            </a: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9330690" y="2613660"/>
            <a:ext cx="802640" cy="19704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200" cap="none" dirty="0" smtClean="0" b="0" strike="noStrike">
                <a:solidFill>
                  <a:schemeClr val="accent1"/>
                </a:solidFill>
                <a:latin typeface="Arial" charset="0"/>
                <a:ea typeface="Arial" charset="0"/>
              </a:rPr>
              <a:t>”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8803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155065" y="3124200"/>
            <a:ext cx="8826500" cy="16535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4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4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4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1155065" y="4777105"/>
            <a:ext cx="8826500" cy="8610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000" cap="none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000" cap="none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스타일</a:t>
            </a:r>
            <a:r>
              <a:rPr lang="en-US" altLang="ko-KR" sz="2000" cap="none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5400000">
            <a:off x="10155555" y="1790700"/>
            <a:ext cx="991235" cy="30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cap="none" dirty="0" smtClean="0" b="0" strike="noStrike">
                <a:solidFill>
                  <a:srgbClr val="000000">
                    <a:alpha val="60052"/>
                  </a:srgbClr>
                </a:solidFill>
                <a:latin typeface="맑은 고딕" charset="0"/>
                <a:ea typeface="맑은 고딕" charset="0"/>
              </a:rPr>
              <a:t>2022-11-30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5400000">
            <a:off x="8951595" y="3225165"/>
            <a:ext cx="3860165" cy="3054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10352405" y="295910"/>
            <a:ext cx="838835" cy="76835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28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4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4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4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33095" y="1981200"/>
            <a:ext cx="2947670" cy="57658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16" name="텍스트 개체 틀 15"/>
          <p:cNvSpPr txBox="1">
            <a:spLocks/>
          </p:cNvSpPr>
          <p:nvPr>
            <p:ph type="body"/>
          </p:nvPr>
        </p:nvSpPr>
        <p:spPr>
          <a:xfrm rot="0">
            <a:off x="652780" y="2667000"/>
            <a:ext cx="2927985" cy="3590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3883660" y="1981200"/>
            <a:ext cx="2936875" cy="57658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19" name="텍스트 개체 틀 18"/>
          <p:cNvSpPr txBox="1">
            <a:spLocks/>
          </p:cNvSpPr>
          <p:nvPr>
            <p:ph type="body"/>
          </p:nvPr>
        </p:nvSpPr>
        <p:spPr>
          <a:xfrm rot="0">
            <a:off x="3872865" y="2667000"/>
            <a:ext cx="2947670" cy="3590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14" name="텍스트 개체 틀 13"/>
          <p:cNvSpPr txBox="1">
            <a:spLocks/>
          </p:cNvSpPr>
          <p:nvPr>
            <p:ph type="body"/>
          </p:nvPr>
        </p:nvSpPr>
        <p:spPr>
          <a:xfrm rot="0">
            <a:off x="7124700" y="1981200"/>
            <a:ext cx="2933065" cy="57658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20" name="텍스트 개체 틀 19"/>
          <p:cNvSpPr txBox="1">
            <a:spLocks/>
          </p:cNvSpPr>
          <p:nvPr>
            <p:ph type="body"/>
          </p:nvPr>
        </p:nvSpPr>
        <p:spPr>
          <a:xfrm rot="0">
            <a:off x="7124700" y="2667000"/>
            <a:ext cx="2933065" cy="3590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</p:txBody>
      </p:sp>
      <p:cxnSp>
        <p:nvCxnSpPr>
          <p:cNvPr id="17" name="도형 16"/>
          <p:cNvCxnSpPr/>
          <p:nvPr/>
        </p:nvCxnSpPr>
        <p:spPr>
          <a:xfrm rot="0">
            <a:off x="3726180" y="2133600"/>
            <a:ext cx="635" cy="3963035"/>
          </a:xfrm>
          <a:prstGeom prst="line"/>
          <a:ln w="12700" cap="flat" cmpd="sng">
            <a:solidFill>
              <a:schemeClr val="accent1">
                <a:alpha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도형 17"/>
          <p:cNvCxnSpPr/>
          <p:nvPr/>
        </p:nvCxnSpPr>
        <p:spPr>
          <a:xfrm rot="0">
            <a:off x="6962140" y="2133600"/>
            <a:ext cx="635" cy="3967480"/>
          </a:xfrm>
          <a:prstGeom prst="line"/>
          <a:ln w="12700" cap="flat" cmpd="sng">
            <a:solidFill>
              <a:schemeClr val="accent1">
                <a:alpha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5400000">
            <a:off x="10155555" y="1790700"/>
            <a:ext cx="991235" cy="30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cap="none" dirty="0" smtClean="0" b="0" strike="noStrike">
                <a:solidFill>
                  <a:srgbClr val="000000">
                    <a:alpha val="60052"/>
                  </a:srgbClr>
                </a:solidFill>
                <a:latin typeface="맑은 고딕" charset="0"/>
                <a:ea typeface="맑은 고딕" charset="0"/>
              </a:rPr>
              <a:t>2022-11-30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5400000">
            <a:off x="8951595" y="3225165"/>
            <a:ext cx="3860165" cy="3054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10352405" y="295910"/>
            <a:ext cx="838835" cy="76835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28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4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4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4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52780" y="4250690"/>
            <a:ext cx="2940685" cy="57658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29" name="그림 개체 틀 28"/>
          <p:cNvSpPr txBox="1">
            <a:spLocks noChangeAspect="1"/>
          </p:cNvSpPr>
          <p:nvPr>
            <p:ph type="pic"/>
          </p:nvPr>
        </p:nvSpPr>
        <p:spPr>
          <a:xfrm rot="0">
            <a:off x="652780" y="2209800"/>
            <a:ext cx="2940685" cy="1524635"/>
          </a:xfrm>
          <a:prstGeom prst="roundRect">
            <a:avLst>
              <a:gd name="adj" fmla="val 1858"/>
            </a:avLst>
          </a:prstGeom>
          <a:effectLst>
            <a:outerShdw sx="100000" sy="100000" blurRad="50800" dist="50800" dir="5400000" rotWithShape="0" algn="tl">
              <a:srgbClr val="000000">
                <a:alpha val="42745"/>
              </a:srgbClr>
            </a:outerShdw>
          </a:effectLst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추가하려면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아이콘을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클릭하십시오</a:t>
            </a:r>
          </a:p>
        </p:txBody>
      </p:sp>
      <p:sp>
        <p:nvSpPr>
          <p:cNvPr id="22" name="텍스트 개체 틀 21"/>
          <p:cNvSpPr txBox="1">
            <a:spLocks/>
          </p:cNvSpPr>
          <p:nvPr>
            <p:ph type="body"/>
          </p:nvPr>
        </p:nvSpPr>
        <p:spPr>
          <a:xfrm rot="0">
            <a:off x="652780" y="4827270"/>
            <a:ext cx="2940685" cy="6597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3889375" y="4250690"/>
            <a:ext cx="2931160" cy="57658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0" name="그림 개체 틀 29"/>
          <p:cNvSpPr txBox="1">
            <a:spLocks noChangeAspect="1"/>
          </p:cNvSpPr>
          <p:nvPr>
            <p:ph type="pic"/>
          </p:nvPr>
        </p:nvSpPr>
        <p:spPr>
          <a:xfrm rot="0">
            <a:off x="3889375" y="2209800"/>
            <a:ext cx="2931160" cy="1524635"/>
          </a:xfrm>
          <a:prstGeom prst="roundRect">
            <a:avLst>
              <a:gd name="adj" fmla="val 1858"/>
            </a:avLst>
          </a:prstGeom>
          <a:effectLst>
            <a:outerShdw sx="100000" sy="100000" blurRad="50800" dist="50800" dir="5400000" rotWithShape="0" algn="tl">
              <a:srgbClr val="000000">
                <a:alpha val="42745"/>
              </a:srgbClr>
            </a:outerShdw>
          </a:effectLst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추가하려면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아이콘을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클릭하십시오</a:t>
            </a:r>
          </a:p>
        </p:txBody>
      </p:sp>
      <p:sp>
        <p:nvSpPr>
          <p:cNvPr id="23" name="텍스트 개체 틀 22"/>
          <p:cNvSpPr txBox="1">
            <a:spLocks/>
          </p:cNvSpPr>
          <p:nvPr>
            <p:ph type="body"/>
          </p:nvPr>
        </p:nvSpPr>
        <p:spPr>
          <a:xfrm rot="0">
            <a:off x="3888105" y="4827270"/>
            <a:ext cx="2934970" cy="6597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14" name="텍스트 개체 틀 13"/>
          <p:cNvSpPr txBox="1">
            <a:spLocks/>
          </p:cNvSpPr>
          <p:nvPr>
            <p:ph type="body"/>
          </p:nvPr>
        </p:nvSpPr>
        <p:spPr>
          <a:xfrm rot="0">
            <a:off x="7124700" y="4250690"/>
            <a:ext cx="2933065" cy="57658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1" name="그림 개체 틀 30"/>
          <p:cNvSpPr txBox="1">
            <a:spLocks noChangeAspect="1"/>
          </p:cNvSpPr>
          <p:nvPr>
            <p:ph type="pic"/>
          </p:nvPr>
        </p:nvSpPr>
        <p:spPr>
          <a:xfrm rot="0">
            <a:off x="7124700" y="2209800"/>
            <a:ext cx="2933065" cy="1524635"/>
          </a:xfrm>
          <a:prstGeom prst="roundRect">
            <a:avLst>
              <a:gd name="adj" fmla="val 1858"/>
            </a:avLst>
          </a:prstGeom>
          <a:effectLst>
            <a:outerShdw sx="100000" sy="100000" blurRad="50800" dist="50800" dir="5400000" rotWithShape="0" algn="tl">
              <a:srgbClr val="000000">
                <a:alpha val="42745"/>
              </a:srgbClr>
            </a:outerShdw>
          </a:effectLst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추가하려면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아이콘을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클릭하십시오</a:t>
            </a:r>
          </a:p>
        </p:txBody>
      </p:sp>
      <p:sp>
        <p:nvSpPr>
          <p:cNvPr id="24" name="텍스트 개체 틀 23"/>
          <p:cNvSpPr txBox="1">
            <a:spLocks/>
          </p:cNvSpPr>
          <p:nvPr>
            <p:ph type="body"/>
          </p:nvPr>
        </p:nvSpPr>
        <p:spPr>
          <a:xfrm rot="0">
            <a:off x="7124700" y="4827270"/>
            <a:ext cx="2936875" cy="6597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</p:txBody>
      </p:sp>
      <p:cxnSp>
        <p:nvCxnSpPr>
          <p:cNvPr id="17" name="도형 16"/>
          <p:cNvCxnSpPr/>
          <p:nvPr/>
        </p:nvCxnSpPr>
        <p:spPr>
          <a:xfrm rot="0">
            <a:off x="3726180" y="2133600"/>
            <a:ext cx="635" cy="3963035"/>
          </a:xfrm>
          <a:prstGeom prst="line"/>
          <a:ln w="12700" cap="flat" cmpd="sng">
            <a:solidFill>
              <a:schemeClr val="accent1">
                <a:alpha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도형 17"/>
          <p:cNvCxnSpPr/>
          <p:nvPr/>
        </p:nvCxnSpPr>
        <p:spPr>
          <a:xfrm rot="0">
            <a:off x="6962140" y="2133600"/>
            <a:ext cx="635" cy="3967480"/>
          </a:xfrm>
          <a:prstGeom prst="line"/>
          <a:ln w="12700" cap="flat" cmpd="sng">
            <a:solidFill>
              <a:schemeClr val="accent1">
                <a:alpha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5400000">
            <a:off x="10155555" y="1790700"/>
            <a:ext cx="991235" cy="30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cap="none" dirty="0" smtClean="0" b="0" strike="noStrike">
                <a:solidFill>
                  <a:srgbClr val="000000">
                    <a:alpha val="60052"/>
                  </a:srgbClr>
                </a:solidFill>
                <a:latin typeface="맑은 고딕" charset="0"/>
                <a:ea typeface="맑은 고딕" charset="0"/>
              </a:rPr>
              <a:t>2022-11-30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5400000">
            <a:off x="8951595" y="3225165"/>
            <a:ext cx="3860165" cy="3054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10352405" y="295910"/>
            <a:ext cx="838835" cy="76835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28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4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4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4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1102995" y="2052955"/>
            <a:ext cx="8947150" cy="419608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  <a:p>
            <a:pPr marL="742950" indent="-28575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1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16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5400000">
            <a:off x="10155555" y="1790700"/>
            <a:ext cx="991235" cy="30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cap="none" dirty="0" smtClean="0" b="0" strike="noStrike">
                <a:solidFill>
                  <a:srgbClr val="000000">
                    <a:alpha val="60052"/>
                  </a:srgbClr>
                </a:solidFill>
                <a:latin typeface="맑은 고딕" charset="0"/>
                <a:ea typeface="맑은 고딕" charset="0"/>
              </a:rPr>
              <a:t>2022-11-30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5400000">
            <a:off x="8951595" y="3225165"/>
            <a:ext cx="3860165" cy="3054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10352405" y="295910"/>
            <a:ext cx="838835" cy="76835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28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303895" y="430530"/>
            <a:ext cx="1753235" cy="5826760"/>
          </a:xfrm>
          <a:prstGeom prst="rect"/>
        </p:spPr>
        <p:txBody>
          <a:bodyPr wrap="square" lIns="91440" tIns="45720" rIns="91440" bIns="45720" vert="eaVert" anchor="b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4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4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4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52780" y="887730"/>
            <a:ext cx="7423785" cy="53695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  <a:p>
            <a:pPr marL="742950" indent="-28575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1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16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5400000">
            <a:off x="10155555" y="1790700"/>
            <a:ext cx="991235" cy="30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cap="none" dirty="0" smtClean="0" b="0" strike="noStrike">
                <a:solidFill>
                  <a:srgbClr val="000000">
                    <a:alpha val="60052"/>
                  </a:srgbClr>
                </a:solidFill>
                <a:latin typeface="맑은 고딕" charset="0"/>
                <a:ea typeface="맑은 고딕" charset="0"/>
              </a:rPr>
              <a:t>2022-11-30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5400000">
            <a:off x="8951595" y="3225165"/>
            <a:ext cx="3860165" cy="3054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10352405" y="295910"/>
            <a:ext cx="838835" cy="76835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28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9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8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69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76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29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9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.xml"></Relationship><Relationship Id="rId2" Type="http://schemas.openxmlformats.org/officeDocument/2006/relationships/slideLayout" Target="../slideLayouts/slideLayout19.xml"></Relationship><Relationship Id="rId3" Type="http://schemas.openxmlformats.org/officeDocument/2006/relationships/slideLayout" Target="../slideLayouts/slideLayout20.xml"></Relationship><Relationship Id="rId4" Type="http://schemas.openxmlformats.org/officeDocument/2006/relationships/slideLayout" Target="../slideLayouts/slideLayout21.xml"></Relationship><Relationship Id="rId5" Type="http://schemas.openxmlformats.org/officeDocument/2006/relationships/slideLayout" Target="../slideLayouts/slideLayout22.xml"></Relationship><Relationship Id="rId6" Type="http://schemas.openxmlformats.org/officeDocument/2006/relationships/slideLayout" Target="../slideLayouts/slideLayout23.xml"></Relationship><Relationship Id="rId7" Type="http://schemas.openxmlformats.org/officeDocument/2006/relationships/slideLayout" Target="../slideLayouts/slideLayout24.xml"></Relationship><Relationship Id="rId8" Type="http://schemas.openxmlformats.org/officeDocument/2006/relationships/slideLayout" Target="../slideLayouts/slideLayout25.xml"></Relationship><Relationship Id="rId9" Type="http://schemas.openxmlformats.org/officeDocument/2006/relationships/slideLayout" Target="../slideLayouts/slideLayout26.xml"></Relationship><Relationship Id="rId10" Type="http://schemas.openxmlformats.org/officeDocument/2006/relationships/slideLayout" Target="../slideLayouts/slideLayout27.xml"></Relationship><Relationship Id="rId11" Type="http://schemas.openxmlformats.org/officeDocument/2006/relationships/slideLayout" Target="../slideLayouts/slideLayout28.xml"></Relationship><Relationship Id="rId12" Type="http://schemas.openxmlformats.org/officeDocument/2006/relationships/slideLayout" Target="../slideLayouts/slideLayout29.xml"></Relationship><Relationship Id="rId13" Type="http://schemas.openxmlformats.org/officeDocument/2006/relationships/slideLayout" Target="../slideLayouts/slideLayout30.xml"></Relationship><Relationship Id="rId14" Type="http://schemas.openxmlformats.org/officeDocument/2006/relationships/slideLayout" Target="../slideLayouts/slideLayout31.xml"></Relationship><Relationship Id="rId15" Type="http://schemas.openxmlformats.org/officeDocument/2006/relationships/slideLayout" Target="../slideLayouts/slideLayout32.xml"></Relationship><Relationship Id="rId16" Type="http://schemas.openxmlformats.org/officeDocument/2006/relationships/slideLayout" Target="../slideLayouts/slideLayout33.xml"></Relationship><Relationship Id="rId17" Type="http://schemas.openxmlformats.org/officeDocument/2006/relationships/slideLayout" Target="../slideLayouts/slideLayout34.xml"></Relationship><Relationship Id="rId18" Type="http://schemas.openxmlformats.org/officeDocument/2006/relationships/image" Target="../media/fImage6106722641.png"></Relationship><Relationship Id="rId19" Type="http://schemas.openxmlformats.org/officeDocument/2006/relationships/image" Target="../media/fImage246762278467.png"></Relationship><Relationship Id="rId20" Type="http://schemas.openxmlformats.org/officeDocument/2006/relationships/image" Target="../media/fImage139822296334.png"></Relationship><Relationship Id="rId21" Type="http://schemas.openxmlformats.org/officeDocument/2006/relationships/image" Target="../media/fImage58922306500.png"></Relationship><Relationship Id="rId2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0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  <p:sldLayoutId id="2147484457" r:id="rId12"/>
    <p:sldLayoutId id="2147484458" r:id="rId13"/>
    <p:sldLayoutId id="2147484459" r:id="rId14"/>
    <p:sldLayoutId id="2147484460" r:id="rId15"/>
    <p:sldLayoutId id="2147484461" r:id="rId16"/>
    <p:sldLayoutId id="2147484462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20160813/AppData/Roaming/PolarisOffice/ETemp/10888_13289048/fImage6106722641.png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 rot="0">
            <a:off x="0" y="2669540"/>
            <a:ext cx="4037330" cy="4189095"/>
          </a:xfrm>
          <a:prstGeom prst="rect"/>
          <a:noFill/>
        </p:spPr>
      </p:pic>
      <p:pic>
        <p:nvPicPr>
          <p:cNvPr id="7" name="그림 6" descr="C:/Users/20160813/AppData/Roaming/PolarisOffice/ETemp/10888_13289048/fImage246762278467.png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 rot="0">
            <a:off x="0" y="2892425"/>
            <a:ext cx="1522730" cy="2366010"/>
          </a:xfrm>
          <a:prstGeom prst="rect"/>
          <a:noFill/>
        </p:spPr>
      </p:pic>
      <p:sp>
        <p:nvSpPr>
          <p:cNvPr id="16" name="도형 15"/>
          <p:cNvSpPr>
            <a:spLocks/>
          </p:cNvSpPr>
          <p:nvPr/>
        </p:nvSpPr>
        <p:spPr>
          <a:xfrm rot="0">
            <a:off x="8608695" y="1676400"/>
            <a:ext cx="2820035" cy="2820035"/>
          </a:xfrm>
          <a:prstGeom prst="ellipse"/>
          <a:gradFill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9" name="그림 8" descr="C:/Users/20160813/AppData/Roaming/PolarisOffice/ETemp/10888_13289048/fImage139822296334.png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 rot="0">
            <a:off x="7999095" y="0"/>
            <a:ext cx="1604010" cy="1141730"/>
          </a:xfrm>
          <a:prstGeom prst="rect"/>
          <a:noFill/>
        </p:spPr>
      </p:pic>
      <p:pic>
        <p:nvPicPr>
          <p:cNvPr id="10" name="그림 9" descr="C:/Users/20160813/AppData/Roaming/PolarisOffice/ETemp/10888_13289048/fImage58922306500.png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 rot="0">
            <a:off x="8608695" y="6096000"/>
            <a:ext cx="994410" cy="762635"/>
          </a:xfrm>
          <a:prstGeom prst="rect"/>
          <a:noFill/>
        </p:spPr>
      </p:pic>
      <p:sp>
        <p:nvSpPr>
          <p:cNvPr id="14" name="도형 13"/>
          <p:cNvSpPr>
            <a:spLocks/>
          </p:cNvSpPr>
          <p:nvPr/>
        </p:nvSpPr>
        <p:spPr>
          <a:xfrm rot="0">
            <a:off x="10437495" y="0"/>
            <a:ext cx="686435" cy="1143635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4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4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42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1102995" y="2052955"/>
            <a:ext cx="8947150" cy="419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  <a:p>
            <a:pPr marL="742950" indent="-28575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1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16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/>
              <a:buChar char="u"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14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5400000">
            <a:off x="10155555" y="1790700"/>
            <a:ext cx="991235" cy="30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cap="none" dirty="0" smtClean="0" b="0" strike="noStrike">
                <a:solidFill>
                  <a:srgbClr val="000000">
                    <a:alpha val="60052"/>
                  </a:srgbClr>
                </a:solidFill>
                <a:latin typeface="맑은 고딕" charset="0"/>
                <a:ea typeface="맑은 고딕" charset="0"/>
              </a:rPr>
              <a:t>2022-11-30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5400000">
            <a:off x="8951595" y="3225165"/>
            <a:ext cx="3860165" cy="3054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10352405" y="295910"/>
            <a:ext cx="838835" cy="76835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28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492" r:id="rId1"/>
    <p:sldLayoutId id="2147484493" r:id="rId2"/>
    <p:sldLayoutId id="2147484494" r:id="rId3"/>
    <p:sldLayoutId id="2147484495" r:id="rId4"/>
    <p:sldLayoutId id="2147484496" r:id="rId5"/>
    <p:sldLayoutId id="2147484497" r:id="rId6"/>
    <p:sldLayoutId id="2147484498" r:id="rId7"/>
    <p:sldLayoutId id="2147484499" r:id="rId8"/>
    <p:sldLayoutId id="2147484500" r:id="rId9"/>
    <p:sldLayoutId id="2147484501" r:id="rId10"/>
    <p:sldLayoutId id="2147484502" r:id="rId11"/>
    <p:sldLayoutId id="2147484503" r:id="rId12"/>
    <p:sldLayoutId id="2147484504" r:id="rId13"/>
    <p:sldLayoutId id="2147484505" r:id="rId14"/>
    <p:sldLayoutId id="2147484506" r:id="rId15"/>
    <p:sldLayoutId id="2147484507" r:id="rId16"/>
    <p:sldLayoutId id="2147484508" r:id="rId1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hyperlink" Target="http://postcode.map.daum.net/guide" TargetMode="Externa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9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9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9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9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9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9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9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82190" y="0"/>
            <a:ext cx="8825865" cy="3329305"/>
          </a:xfrm>
        </p:spPr>
        <p:txBody>
          <a:bodyPr/>
          <a:lstStyle/>
          <a:p>
            <a:pPr algn="r"/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4800" dirty="0" smtClean="0"/>
              <a:t>실종자 게시판 프로젝트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82190" y="4162425"/>
            <a:ext cx="8825865" cy="861695"/>
          </a:xfrm>
        </p:spPr>
        <p:txBody>
          <a:bodyPr/>
          <a:lstStyle/>
          <a:p>
            <a:pPr algn="r"/>
            <a:r>
              <a:rPr lang="ko-KR" altLang="en-US" dirty="0" smtClean="0"/>
              <a:t>조원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김현수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황원준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206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</p:spPr>
        <p:txBody>
          <a:bodyPr/>
          <a:lstStyle/>
          <a:p>
            <a:pPr marL="400050" lvl="1"/>
            <a:r>
              <a:rPr lang="ko-KR" altLang="en-US" sz="3600" dirty="0"/>
              <a:t>이메일 </a:t>
            </a:r>
            <a:r>
              <a:rPr lang="ko-KR" altLang="en-US" sz="3600" dirty="0" smtClean="0"/>
              <a:t>인증</a:t>
            </a:r>
            <a:r>
              <a:rPr lang="en-US" altLang="ko-KR" sz="3600" dirty="0"/>
              <a:t> </a:t>
            </a:r>
            <a:r>
              <a:rPr lang="en-US" altLang="ko-KR" sz="3600" dirty="0" smtClean="0"/>
              <a:t>2</a:t>
            </a: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8230" y="1421765"/>
            <a:ext cx="10610215" cy="4963160"/>
          </a:xfrm>
        </p:spPr>
        <p:txBody>
          <a:bodyPr wrap="square" lIns="91440" tIns="45720" rIns="91440" bIns="45720" numCol="1" vert="horz" anchor="t">
            <a:normAutofit fontScale="77500" lnSpcReduction="20000"/>
          </a:bodyPr>
          <a:lstStyle/>
          <a:p>
            <a:pPr marL="45720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Controller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에서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회원등록을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진행할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때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이메일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인증을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위한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작업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진행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85725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1800" cap="none" dirty="0" smtClean="0" b="0" strike="noStrike">
                <a:latin typeface="Century Gothic" charset="0"/>
                <a:ea typeface="Century Gothic" charset="0"/>
              </a:rPr>
              <a:t>context-6-email.xml	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작성하여</a:t>
            </a:r>
            <a:r>
              <a:rPr lang="en-US" altLang="ko-KR" sz="1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객체화한</a:t>
            </a:r>
            <a:r>
              <a:rPr lang="en-US" altLang="ko-KR" sz="1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것을</a:t>
            </a:r>
            <a:r>
              <a:rPr lang="en-US" altLang="ko-KR" sz="1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이용하기</a:t>
            </a:r>
            <a:r>
              <a:rPr lang="en-US" altLang="ko-KR" sz="18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위해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1314450" indent="-4572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1600" cap="none" dirty="0" smtClean="0" b="0" strike="noStrike">
                <a:latin typeface="Century Gothic" charset="0"/>
                <a:ea typeface="Century Gothic" charset="0"/>
              </a:rPr>
              <a:t>JavaMailSender mailSender		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를</a:t>
            </a:r>
            <a:r>
              <a:rPr lang="en-US" altLang="ko-KR" sz="1600" cap="none" dirty="0" smtClean="0" b="0" strike="noStrike">
                <a:latin typeface="Century Gothic" charset="0"/>
                <a:ea typeface="Century Gothic" charset="0"/>
              </a:rPr>
              <a:t> Autowired</a:t>
            </a:r>
            <a:endParaRPr lang="ko-KR" altLang="en-US" sz="1600" cap="none" dirty="0" smtClean="0" b="0" strike="noStrike">
              <a:latin typeface="Century Gothic" charset="0"/>
              <a:ea typeface="Century Gothic" charset="0"/>
            </a:endParaRPr>
          </a:p>
          <a:p>
            <a:pPr marL="1314450" indent="-4572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endParaRPr lang="ko-KR" altLang="en-US" sz="1600" cap="none" dirty="0" smtClean="0" b="0" strike="noStrike">
              <a:latin typeface="Century Gothic" charset="0"/>
              <a:ea typeface="Century Gothic" charset="0"/>
            </a:endParaRPr>
          </a:p>
          <a:p>
            <a:pPr marL="85725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난수를 생성하고 DB에 update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1314450" indent="-4572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// 랜덤 문자열을 생성하여 mail_key에 넣기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1314450" indent="-4572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m_user_dao.updateMailKey(vo);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1314450" indent="-4572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85725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생성한 class MailHandler 를 이용해서 이메일 형식 작성 및 발송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1314450" indent="-4572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// 회원가입 완료되면 인증을 위한 이메일 발송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1314450" indent="-4572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85725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회원가입시 입력한 이메일로 로그인해서 이메일 인증 진행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85725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85725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인증확인을 누르면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1314450" indent="-4572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controller에서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1771650" indent="-457200" algn="l" fontAlgn="auto" defTabSz="457200"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// 이메일 인증 확인을 누를때</a:t>
            </a:r>
            <a:endParaRPr lang="ko-KR" altLang="en-US" sz="1600" cap="none" dirty="0" smtClean="0" b="0" strike="noStrike">
              <a:latin typeface="Century Gothic" charset="0"/>
              <a:ea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12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40005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latin typeface="Arial" charset="0"/>
                <a:ea typeface="Arial" charset="0"/>
              </a:rPr>
              <a:t>주소 API 적용</a:t>
            </a:r>
            <a:endParaRPr lang="ko-KR" altLang="en-US" sz="3600" cap="none" dirty="0" smtClean="0" b="0" strike="noStrike"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078230" y="1421765"/>
            <a:ext cx="10610215" cy="4493895"/>
          </a:xfrm>
          <a:prstGeom prst="rect"/>
        </p:spPr>
        <p:txBody>
          <a:bodyPr wrap="square" lIns="91440" tIns="45720" rIns="91440" bIns="45720" vert="horz" anchor="t">
            <a:normAutofit fontScale="100000" lnSpcReduction="20000"/>
          </a:bodyPr>
          <a:lstStyle/>
          <a:p>
            <a:pPr marL="45720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주소 API 를 적용하기 위해 외부 스크립트를 적용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914400" indent="-4572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&lt;!-- 외부 스크립트 파일을 연결하는 코드 --&gt;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45720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45720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주소 입력 부분 html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914400" indent="-4572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&lt;!-- 주소 입력 --&gt;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914400" indent="-4572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45720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Script 에 주소 API를 적용한 함수 작성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914400" indent="-4572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/* 다음 주소 연동 */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914400" indent="-4572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주소 API 제공 인터넷 링크		</a:t>
            </a: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  <a:hlinkClick r:id="rId2"/>
              </a:rPr>
              <a:t>http://postcode.map.daum.net/guide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45720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45720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주소 API를 이용해서 주소 검색한 결과를 form에 담아 회원가입시 DB에 전송</a:t>
            </a:r>
            <a:endParaRPr lang="ko-KR" altLang="en-US" sz="1600" cap="none" dirty="0" smtClean="0" b="0" strike="noStrike">
              <a:latin typeface="Century Gothic" charset="0"/>
              <a:ea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753235" y="1296670"/>
            <a:ext cx="10208895" cy="336486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600" cap="none" dirty="0" smtClean="0" b="0" strike="noStrike">
                <a:latin typeface="맑은 고딕" charset="0"/>
                <a:ea typeface="맑은 고딕" charset="0"/>
              </a:rPr>
              <a:t>로그인</a:t>
            </a:r>
            <a:endParaRPr lang="ko-KR" altLang="en-US" sz="166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40005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latin typeface="Arial" charset="0"/>
                <a:ea typeface="Arial" charset="0"/>
              </a:rPr>
              <a:t>로그인 시 암호를 해독해서 일치 여부 확인</a:t>
            </a:r>
            <a:endParaRPr lang="ko-KR" altLang="en-US" sz="3600" cap="none" dirty="0" smtClean="0" b="0" strike="noStrike"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043940" y="1927860"/>
            <a:ext cx="10610215" cy="5059680"/>
          </a:xfrm>
          <a:prstGeom prst="rect"/>
        </p:spPr>
        <p:txBody>
          <a:bodyPr wrap="square" lIns="91440" tIns="45720" rIns="91440" bIns="45720" vert="horz" anchor="t">
            <a:normAutofit fontScale="100000" lnSpcReduction="20000"/>
          </a:bodyPr>
          <a:lstStyle/>
          <a:p>
            <a:pPr marL="254000" indent="-2540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로그인 버튼을 눌러 로그인 form으로 이동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711200" indent="-2540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login_form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711200" indent="-2540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로그인 form에서 로그인을 눌렀을 시 ajax를 이용하여 controller로 이동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711200" indent="-2540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254000" indent="-2540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M_userController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711200" indent="-2540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// 로그인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711200" indent="-2540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입력한 id, pwd 정보를 이용하여 DB 조회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711200" indent="-2540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이때 DB에 있는 pwd는 암호화 되어 있기 때문에 암호화를 해제해주고 입력한 pwd와 대조한다. 입력한 pwd와 DB의 pwd가 일치할 경우 로그인 성공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254000" indent="-2540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254000" indent="-2540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로그인 성공시 session에 회원정보를 저장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254000" indent="-2540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latin typeface="Century Gothic" charset="0"/>
              <a:ea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40005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latin typeface="Arial" charset="0"/>
                <a:ea typeface="Arial" charset="0"/>
              </a:rPr>
              <a:t>로그아웃 시에 session에 저장된 정보 삭제</a:t>
            </a:r>
            <a:endParaRPr lang="ko-KR" altLang="en-US" sz="3600" cap="none" dirty="0" smtClean="0" b="0" strike="noStrike"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155700" y="2484755"/>
            <a:ext cx="4691380" cy="1733550"/>
          </a:xfrm>
          <a:prstGeom prst="rect"/>
        </p:spPr>
        <p:txBody>
          <a:bodyPr wrap="square" lIns="91440" tIns="45720" rIns="91440" bIns="45720" vert="horz" anchor="t">
            <a:normAutofit fontScale="100000" lnSpcReduction="20000"/>
          </a:bodyPr>
          <a:lstStyle/>
          <a:p>
            <a:pPr marL="254000" indent="-2540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400" cap="none" dirty="0" smtClean="0" b="0" strike="noStrike">
                <a:latin typeface="Century Gothic" charset="0"/>
                <a:ea typeface="Century Gothic" charset="0"/>
              </a:rPr>
              <a:t>Controller</a:t>
            </a:r>
            <a:endParaRPr lang="ko-KR" altLang="en-US" sz="2400" cap="none" dirty="0" smtClean="0" b="0" strike="noStrike">
              <a:latin typeface="Century Gothic" charset="0"/>
              <a:ea typeface="Century Gothic" charset="0"/>
            </a:endParaRPr>
          </a:p>
          <a:p>
            <a:pPr marL="711200" indent="-2540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400" cap="none" dirty="0" smtClean="0" b="0" strike="noStrike">
                <a:latin typeface="Century Gothic" charset="0"/>
                <a:ea typeface="Century Gothic" charset="0"/>
              </a:rPr>
              <a:t>// 로그아웃</a:t>
            </a:r>
            <a:endParaRPr lang="ko-KR" altLang="en-US" sz="2400" cap="none" dirty="0" smtClean="0" b="0" strike="noStrike">
              <a:latin typeface="Century Gothic" charset="0"/>
              <a:ea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136015" y="1270635"/>
            <a:ext cx="10208895" cy="336486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600" cap="none" dirty="0" smtClean="0" b="0" strike="noStrike">
                <a:latin typeface="맑은 고딕" charset="0"/>
                <a:ea typeface="맑은 고딕" charset="0"/>
              </a:rPr>
              <a:t>Interceptor</a:t>
            </a:r>
            <a:endParaRPr lang="ko-KR" altLang="en-US" sz="156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40005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latin typeface="Arial" charset="0"/>
                <a:ea typeface="Arial" charset="0"/>
              </a:rPr>
              <a:t>회원가입 동의서에 동의하지 않을 시 회원가입 form으로 넘어갈 수 없도록 설정</a:t>
            </a:r>
            <a:endParaRPr lang="ko-KR" altLang="en-US" sz="3600" cap="none" dirty="0" smtClean="0" b="0" strike="noStrike"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069975" y="2553970"/>
            <a:ext cx="10610215" cy="5059680"/>
          </a:xfrm>
          <a:prstGeom prst="rect"/>
        </p:spPr>
        <p:txBody>
          <a:bodyPr wrap="square" lIns="91440" tIns="45720" rIns="91440" bIns="45720" vert="horz" anchor="t">
            <a:normAutofit fontScale="100000" lnSpcReduction="20000"/>
          </a:bodyPr>
          <a:lstStyle/>
          <a:p>
            <a:pPr marL="254000" indent="-2540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servlet-context.xml에 인터셉터 적용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711200" indent="-2540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&lt;!-- 인터셉터 적용 --&gt;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711200" indent="-2540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mapping은 해당 링크를 모두 필터링 한다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711200" indent="-2540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bean의 class를 통해 해당 class를 객체화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711200" indent="-2540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254000" indent="-2540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AgreementInterceptor.java 에 HandlerInterceptor를 implements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711200" indent="-2540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PreHandle 함수를 이용하여 session에 저장된 정보를 확인하고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711200" indent="-2540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개발자의 의도에 적합하지 않으면 sendRedirect 시킴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254000" indent="-2540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1600" cap="none" dirty="0" smtClean="0" b="0" strike="noStrike">
              <a:latin typeface="Century Gothic" charset="0"/>
              <a:ea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40005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latin typeface="Arial" charset="0"/>
                <a:ea typeface="Arial" charset="0"/>
              </a:rPr>
              <a:t>관리자 페이지 링크만으로 들어갈 수 없도록 설정</a:t>
            </a:r>
            <a:endParaRPr lang="ko-KR" altLang="en-US" sz="3600" cap="none" dirty="0" smtClean="0" b="0" strike="noStrike"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069975" y="2553970"/>
            <a:ext cx="10610215" cy="5059680"/>
          </a:xfrm>
          <a:prstGeom prst="rect"/>
        </p:spPr>
        <p:txBody>
          <a:bodyPr wrap="square" lIns="91440" tIns="45720" rIns="91440" bIns="45720" vert="horz" anchor="t">
            <a:normAutofit fontScale="100000" lnSpcReduction="20000"/>
          </a:bodyPr>
          <a:lstStyle/>
          <a:p>
            <a:pPr marL="254000" indent="-2540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servlet-context.xml에 인터셉터 적용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711200" indent="-2540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&lt;!-- 인터셉터 적용 --&gt;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711200" indent="-2540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mapping은 해당 링크를 모두 필터링 한다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711200" indent="-2540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bean의 class를 통해 해당 class를 객체화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711200" indent="-2540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254000" indent="-2540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AdminInterceptor.java 에 HandlerInterceptor를 implements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711200" indent="-2540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PreHandle 함수를 이용하여 session에 저장된 정보를 확인하고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711200" indent="-254000" algn="l" fontAlgn="auto" defTabSz="45720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Century Gothic" charset="0"/>
                <a:ea typeface="Century Gothic" charset="0"/>
              </a:rPr>
              <a:t>개발자의 의도에 적합하지 않으면 sendRedirect 시킴</a:t>
            </a:r>
            <a:endParaRPr lang="ko-KR" altLang="en-US" sz="2000" cap="none" dirty="0" smtClean="0" b="0" strike="noStrike">
              <a:latin typeface="Century Gothic" charset="0"/>
              <a:ea typeface="Century Gothic" charset="0"/>
            </a:endParaRPr>
          </a:p>
          <a:p>
            <a:pPr marL="254000" indent="-2540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1600" cap="none" dirty="0" smtClean="0" b="0" strike="noStrike">
              <a:latin typeface="Century Gothic" charset="0"/>
              <a:ea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136015" y="1270635"/>
            <a:ext cx="10208895" cy="336486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600" cap="none" dirty="0" smtClean="0" b="0" strike="noStrike">
                <a:latin typeface="맑은 고딕" charset="0"/>
                <a:ea typeface="맑은 고딕" charset="0"/>
              </a:rPr>
              <a:t>관리자 페이지</a:t>
            </a:r>
            <a:endParaRPr lang="ko-KR" altLang="en-US" sz="116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40005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0" strike="noStrike">
                <a:latin typeface="Arial" charset="0"/>
                <a:ea typeface="Arial" charset="0"/>
              </a:rPr>
              <a:t>회원정보 조회 및 공지사항 등록</a:t>
            </a:r>
            <a:endParaRPr lang="ko-KR" altLang="en-US" sz="4800" cap="none" dirty="0" smtClean="0" b="0" strike="noStrike"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061085" y="2313940"/>
            <a:ext cx="10610215" cy="5059680"/>
          </a:xfrm>
          <a:prstGeom prst="rect"/>
        </p:spPr>
        <p:txBody>
          <a:bodyPr wrap="square" lIns="91440" tIns="45720" rIns="91440" bIns="45720" vert="horz" anchor="t">
            <a:normAutofit fontScale="100000" lnSpcReduction="20000"/>
          </a:bodyPr>
          <a:lstStyle/>
          <a:p>
            <a:pPr marL="254000" indent="-2540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400" cap="none" dirty="0" smtClean="0" b="0" strike="noStrike">
                <a:latin typeface="Century Gothic" charset="0"/>
                <a:ea typeface="Century Gothic" charset="0"/>
              </a:rPr>
              <a:t>로그인 시에 adminCK를 조회하여 관리자의 권한을 갖고 있을 경우에만 사용할 수 있는 기능들을 추가</a:t>
            </a:r>
            <a:endParaRPr lang="ko-KR" altLang="en-US" sz="2400" cap="none" dirty="0" smtClean="0" b="0" strike="noStrike">
              <a:latin typeface="Century Gothic" charset="0"/>
              <a:ea typeface="Century Gothic" charset="0"/>
            </a:endParaRPr>
          </a:p>
          <a:p>
            <a:pPr marL="254000" indent="-2540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400" cap="none" dirty="0" smtClean="0" b="0" strike="noStrike">
              <a:latin typeface="Century Gothic" charset="0"/>
              <a:ea typeface="Century Gothic" charset="0"/>
            </a:endParaRPr>
          </a:p>
          <a:p>
            <a:pPr marL="254000" indent="-2540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400" cap="none" dirty="0" smtClean="0" b="0" strike="noStrike">
                <a:latin typeface="Century Gothic" charset="0"/>
                <a:ea typeface="Century Gothic" charset="0"/>
              </a:rPr>
              <a:t>회원 목록을 조회할 수 있다</a:t>
            </a:r>
            <a:endParaRPr lang="ko-KR" altLang="en-US" sz="2400" cap="none" dirty="0" smtClean="0" b="0" strike="noStrike">
              <a:latin typeface="Century Gothic" charset="0"/>
              <a:ea typeface="Century Gothic" charset="0"/>
            </a:endParaRPr>
          </a:p>
          <a:p>
            <a:pPr marL="254000" indent="-2540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400" cap="none" dirty="0" smtClean="0" b="0" strike="noStrike">
              <a:latin typeface="Century Gothic" charset="0"/>
              <a:ea typeface="Century Gothic" charset="0"/>
            </a:endParaRPr>
          </a:p>
          <a:p>
            <a:pPr marL="254000" indent="-2540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400" cap="none" dirty="0" smtClean="0" b="0" strike="noStrike">
                <a:latin typeface="Century Gothic" charset="0"/>
                <a:ea typeface="Century Gothic" charset="0"/>
              </a:rPr>
              <a:t>interceptor를 통해 관리자가 로그인 하지 않았을 시에는 접근할 수 없다</a:t>
            </a:r>
            <a:endParaRPr lang="ko-KR" altLang="en-US" sz="2400" cap="none" dirty="0" smtClean="0" b="0" strike="noStrike">
              <a:latin typeface="Century Gothic" charset="0"/>
              <a:ea typeface="Century Gothic" charset="0"/>
            </a:endParaRPr>
          </a:p>
          <a:p>
            <a:pPr marL="254000" indent="-2540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400" cap="none" dirty="0" smtClean="0" b="0" strike="noStrike">
              <a:latin typeface="Century Gothic" charset="0"/>
              <a:ea typeface="Century Gothic" charset="0"/>
            </a:endParaRPr>
          </a:p>
          <a:p>
            <a:pPr marL="254000" indent="-2540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400" cap="none" dirty="0" smtClean="0" b="0" strike="noStrike">
                <a:latin typeface="Century Gothic" charset="0"/>
                <a:ea typeface="Century Gothic" charset="0"/>
              </a:rPr>
              <a:t>공지사항을 등록할 수 있다.</a:t>
            </a:r>
            <a:endParaRPr lang="ko-KR" altLang="en-US" sz="2400" cap="none" dirty="0" smtClean="0" b="0" strike="noStrike">
              <a:latin typeface="Century Gothic" charset="0"/>
              <a:ea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798195" y="1479550"/>
            <a:ext cx="10483215" cy="51542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45720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회원가입</a:t>
            </a:r>
            <a:endParaRPr lang="ko-KR" altLang="en-US" sz="1050" cap="none" dirty="0" smtClean="0" b="0" strike="noStrike">
              <a:latin typeface="맑은 고딕" charset="0"/>
              <a:ea typeface="맑은 고딕" charset="0"/>
            </a:endParaRPr>
          </a:p>
          <a:p>
            <a:pPr marL="85725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3"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체크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박스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모두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선택하기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및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선택여부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session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에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저장해서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이용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85725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3"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아이디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중복체크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85725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3"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비밀번호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암호화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로그인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시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암호를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해독해서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일치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여부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확인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85725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4"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비밀번호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일치하지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않을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시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css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변경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85725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이메일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형식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확인하는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메서드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85725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6"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이메일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인증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85725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7"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주소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API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적용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45720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2"/>
            </a:pP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로그인</a:t>
            </a:r>
            <a:endParaRPr lang="ko-KR" altLang="en-US" sz="1050" cap="none" dirty="0" smtClean="0" b="0" strike="noStrike">
              <a:latin typeface="맑은 고딕" charset="0"/>
              <a:ea typeface="맑은 고딕" charset="0"/>
            </a:endParaRPr>
          </a:p>
          <a:p>
            <a:pPr marL="85725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3"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로그인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시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session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에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저장한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정보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이용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(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로그아웃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시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session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삭제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)</a:t>
            </a:r>
            <a:endParaRPr lang="ko-KR" altLang="en-US" sz="1000" cap="none" dirty="0" smtClean="0" b="0" strike="noStrike">
              <a:latin typeface="Century Gothic" charset="0"/>
              <a:ea typeface="Century Gothic" charset="0"/>
            </a:endParaRPr>
          </a:p>
          <a:p>
            <a:pPr marL="85725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2"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로그인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시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암호를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해독해서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일치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여부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확인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45720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3"/>
            </a:pPr>
            <a:r>
              <a:rPr lang="en-US" altLang="ko-KR" sz="1050" cap="none" dirty="0" smtClean="0" b="0" strike="noStrike">
                <a:latin typeface="Century Gothic" charset="0"/>
                <a:ea typeface="Century Gothic" charset="0"/>
              </a:rPr>
              <a:t>Interceptor </a:t>
            </a:r>
            <a:endParaRPr lang="ko-KR" altLang="en-US" sz="1050" cap="none" dirty="0" smtClean="0" b="0" strike="noStrike">
              <a:latin typeface="Century Gothic" charset="0"/>
              <a:ea typeface="Century Gothic" charset="0"/>
            </a:endParaRPr>
          </a:p>
          <a:p>
            <a:pPr marL="85725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회원가입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동의서에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동의하지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않을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시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회원가입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form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으로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넘어갈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수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없도록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설정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85725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2"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관리자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페이지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링크만으로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들어갈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수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없도록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설정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45720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4"/>
            </a:pP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관리자</a:t>
            </a:r>
            <a:r>
              <a:rPr lang="en-US" altLang="ko-KR" sz="105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페이지</a:t>
            </a:r>
            <a:r>
              <a:rPr lang="en-US" altLang="ko-KR" sz="1050" cap="none" dirty="0" smtClean="0" b="0" strike="noStrike">
                <a:latin typeface="Century Gothic" charset="0"/>
                <a:ea typeface="Century Gothic" charset="0"/>
              </a:rPr>
              <a:t>(</a:t>
            </a: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관리자만</a:t>
            </a:r>
            <a:r>
              <a:rPr lang="en-US" altLang="ko-KR" sz="105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들어갈</a:t>
            </a:r>
            <a:r>
              <a:rPr lang="en-US" altLang="ko-KR" sz="105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수</a:t>
            </a:r>
            <a:r>
              <a:rPr lang="en-US" altLang="ko-KR" sz="105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있도록</a:t>
            </a:r>
            <a:r>
              <a:rPr lang="en-US" altLang="ko-KR" sz="105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설정</a:t>
            </a:r>
            <a:r>
              <a:rPr lang="en-US" altLang="ko-KR" sz="1050" cap="none" dirty="0" smtClean="0" b="0" strike="noStrike">
                <a:latin typeface="Century Gothic" charset="0"/>
                <a:ea typeface="Century Gothic" charset="0"/>
              </a:rPr>
              <a:t>, </a:t>
            </a: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회원목록</a:t>
            </a:r>
            <a:r>
              <a:rPr lang="en-US" altLang="ko-KR" sz="105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조회</a:t>
            </a:r>
            <a:r>
              <a:rPr lang="en-US" altLang="ko-KR" sz="1050" cap="none" dirty="0" smtClean="0" b="0" strike="noStrike">
                <a:latin typeface="Century Gothic" charset="0"/>
                <a:ea typeface="Century Gothic" charset="0"/>
              </a:rPr>
              <a:t>, </a:t>
            </a: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공지사항</a:t>
            </a:r>
            <a:r>
              <a:rPr lang="en-US" altLang="ko-KR" sz="105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등록</a:t>
            </a:r>
            <a:r>
              <a:rPr lang="en-US" altLang="ko-KR" sz="1050" cap="none" dirty="0" smtClean="0" b="0" strike="noStrike">
                <a:latin typeface="Century Gothic" charset="0"/>
                <a:ea typeface="Century Gothic" charset="0"/>
              </a:rPr>
              <a:t>)</a:t>
            </a:r>
            <a:endParaRPr lang="ko-KR" altLang="en-US" sz="1050" cap="none" dirty="0" smtClean="0" b="0" strike="noStrike">
              <a:latin typeface="Century Gothic" charset="0"/>
              <a:ea typeface="Century Gothic" charset="0"/>
            </a:endParaRPr>
          </a:p>
          <a:p>
            <a:pPr marL="85725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관리자가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아닐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시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접근할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수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없도록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설정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85725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2"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회원목록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조회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85725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3"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공지사항</a:t>
            </a:r>
            <a:r>
              <a:rPr lang="en-US" altLang="ko-KR" sz="1000" cap="none" dirty="0" smtClean="0" b="0" strike="noStrike">
                <a:latin typeface="Century Gothic" charset="0"/>
                <a:ea typeface="Century Gothic" charset="0"/>
              </a:rPr>
              <a:t>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등록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85725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4"/>
            </a:pPr>
            <a:endParaRPr lang="ko-KR" altLang="en-US" sz="1000" cap="none" dirty="0" smtClean="0" b="0" strike="noStrike">
              <a:latin typeface="Century Gothic" charset="0"/>
              <a:ea typeface="Century Gothic" charset="0"/>
            </a:endParaRPr>
          </a:p>
          <a:p>
            <a:pPr marL="45720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+mj-lt"/>
              <a:buAutoNum type="arabicPeriod" startAt="5"/>
            </a:pPr>
            <a:endParaRPr lang="ko-KR" altLang="en-US" sz="1050" cap="none" dirty="0" smtClean="0" b="0" strike="noStrike">
              <a:latin typeface="Century Gothic" charset="0"/>
              <a:ea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306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목차</a:t>
            </a:r>
            <a:endParaRPr lang="ko-KR" altLang="en-US" sz="42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966470" y="1643380"/>
            <a:ext cx="8947150" cy="419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+mj-lt"/>
              <a:buAutoNum type="arabicPeriod"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실종자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85725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+mj-lt"/>
              <a:buAutoNum type="arabicPeriod"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지역에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맞는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실종자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글을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보여주기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85725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+mj-lt"/>
              <a:buAutoNum type="arabicPeriod" startAt="2"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실종자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페이지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내부에서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댓글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등록하기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85725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+mj-lt"/>
              <a:buAutoNum type="arabicPeriod" startAt="3"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실종자를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찾았을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시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해결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완료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버튼을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통해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종결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게시판으로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이동하기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45720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+mj-lt"/>
              <a:buAutoNum type="arabicPeriod" startAt="2"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종결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85725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+mj-lt"/>
              <a:buAutoNum type="arabicPeriod"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종결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등록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시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등록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일이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종결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등록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일로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변경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85725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+mj-lt"/>
              <a:buAutoNum type="arabicPeriod" startAt="2"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종결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게시판을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보여줄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때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인덱스번호가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아닌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종결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등록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일을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기준으로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정렬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45720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+mj-lt"/>
              <a:buAutoNum type="arabicPeriod" startAt="3"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장기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처리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857250" indent="-4572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+mj-lt"/>
              <a:buAutoNum type="arabicPeriod"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등록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일을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기준으로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1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달이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지난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글을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자동으로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장기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처리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게시판으로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이동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1. </a:t>
            </a:r>
            <a:r>
              <a:rPr lang="en-US" altLang="ko-KR" sz="3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실종자</a:t>
            </a:r>
            <a:r>
              <a:rPr lang="en-US" altLang="ko-KR" sz="36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3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</a:t>
            </a:r>
            <a:r>
              <a:rPr lang="en-US" altLang="ko-KR" sz="36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/>
            </a:r>
            <a:br>
              <a:rPr lang="en-US" altLang="ko-KR" sz="36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</a:br>
            <a:r>
              <a:rPr lang="en-US" altLang="ko-KR" sz="36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-  </a:t>
            </a:r>
            <a:r>
              <a:rPr lang="en-US" altLang="ko-KR" sz="3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지역에</a:t>
            </a:r>
            <a:r>
              <a:rPr lang="en-US" altLang="ko-KR" sz="36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3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맞는</a:t>
            </a:r>
            <a:r>
              <a:rPr lang="en-US" altLang="ko-KR" sz="36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3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실종자</a:t>
            </a:r>
            <a:r>
              <a:rPr lang="en-US" altLang="ko-KR" sz="36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3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</a:t>
            </a:r>
            <a:r>
              <a:rPr lang="en-US" altLang="ko-KR" sz="36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3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글을</a:t>
            </a:r>
            <a:r>
              <a:rPr lang="en-US" altLang="ko-KR" sz="36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3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보여주기</a:t>
            </a:r>
            <a:endParaRPr lang="ko-KR" altLang="en-US" sz="36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1102995" y="2052955"/>
            <a:ext cx="8947150" cy="419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1. missing_list.jsp -&gt;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지역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선택후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missing_search(this.form)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실행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2.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지역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정보를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가지고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MissingController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에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missing_region_list.do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로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이동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3.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지역이름에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전체를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누르면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-&gt; region.equals(“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전체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”)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만족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4.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전체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게시글을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보여주는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missing_list.do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실행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5.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만약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전체가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아닌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지역명이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들어갔다면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지역별로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정렬하는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sql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문을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실행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-&gt; missing.xml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에서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&lt;!--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지역에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맞는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메인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글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찾기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--&gt; 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Century Gothic" charset="0"/>
              <a:ea typeface="Century Gothic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지역에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맞는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select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문을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실행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u"/>
            </a:pPr>
            <a:endParaRPr lang="ko-KR" altLang="en-US" sz="2000" cap="none" dirty="0" smtClean="0" b="0" strike="noStrike">
              <a:solidFill>
                <a:schemeClr val="bg1"/>
              </a:solidFill>
              <a:latin typeface="Century Gothic" charset="0"/>
              <a:ea typeface="Century Gothic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u"/>
            </a:pPr>
            <a:endParaRPr lang="ko-KR" altLang="en-US" sz="2000" cap="none" dirty="0" smtClean="0" b="0" strike="noStrike">
              <a:solidFill>
                <a:schemeClr val="bg1"/>
              </a:solidFill>
              <a:latin typeface="Century Gothic" charset="0"/>
              <a:ea typeface="Century Gothic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u"/>
            </a:pPr>
            <a:endParaRPr lang="ko-KR" altLang="en-US" sz="2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1. 실종자 게시판</a:t>
            </a:r>
            <a:r>
              <a:rPr lang="en-US" altLang="ko-KR" sz="36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/>
            </a:r>
            <a:br>
              <a:rPr lang="en-US" altLang="ko-KR" sz="36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</a:br>
            <a:r>
              <a:rPr lang="en-US" altLang="ko-KR" sz="36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- 실종자 정보 페이지 내부에서 댓글 등록하기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/>
            </a:r>
            <a:br>
              <a:rPr lang="en-US" altLang="ko-KR" sz="18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</a:br>
            <a:r>
              <a:rPr lang="en-US" altLang="ko-KR" sz="18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/>
            </a:r>
            <a:br>
              <a:rPr lang="en-US" altLang="ko-KR" sz="18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</a:br>
            <a:endParaRPr lang="ko-KR" altLang="en-US" sz="1800" cap="none" dirty="0" smtClean="0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1102995" y="2052955"/>
            <a:ext cx="8947150" cy="419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1. missing_view.jsp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에서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&lt;!--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댓글을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등록하기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위한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div --&gt;</a:t>
            </a:r>
            <a:endParaRPr lang="ko-KR" altLang="en-US" sz="2000" cap="none" dirty="0" smtClean="0" u="sng" b="0" strike="noStrike">
              <a:solidFill>
                <a:schemeClr val="bg1"/>
              </a:solidFill>
              <a:latin typeface="Century Gothic" charset="0"/>
              <a:ea typeface="Century Gothic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u"/>
            </a:pP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2. reply(this.form)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을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통해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idx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값을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가져온다</a:t>
            </a:r>
            <a:endParaRPr lang="ko-KR" altLang="en-US" sz="2000" cap="none" dirty="0" smtClean="0" u="sng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u"/>
            </a:pP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3. MissingController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에서</a:t>
            </a:r>
            <a:endParaRPr lang="ko-KR" altLang="en-US" sz="2000" cap="none" dirty="0" smtClean="0" u="sng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40005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u="sng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//</a:t>
            </a:r>
            <a:r>
              <a:rPr lang="en-US" altLang="ko-KR" sz="1800" cap="none" dirty="0" smtClean="0" u="sng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댓글달기</a:t>
            </a:r>
            <a:endParaRPr lang="ko-KR" altLang="en-US" sz="1800" cap="none" dirty="0" smtClean="0" u="sng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40005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u="sng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missing_reply.do</a:t>
            </a:r>
            <a:r>
              <a:rPr lang="en-US" altLang="ko-KR" sz="1800" cap="none" dirty="0" smtClean="0" u="sng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1800" cap="none" dirty="0" smtClean="0" u="sng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u="sng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실행</a:t>
            </a:r>
            <a:endParaRPr lang="ko-KR" altLang="en-US" sz="1800" cap="none" dirty="0" smtClean="0" u="sng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1. 실종자 게시판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/>
            </a:r>
            <a:br>
              <a:rPr lang="en-US" altLang="ko-KR" sz="18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</a:br>
            <a:r>
              <a:rPr lang="en-US" altLang="ko-KR" sz="18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실종자를 찾았을 시 해결 완료 버튼을 통해 종결 게시판으로 이동하기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1102995" y="2052955"/>
            <a:ext cx="8947150" cy="419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missing_view.jsp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에서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해결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완료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버튼을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누르면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missing_find();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함수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실행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MissingController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에서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missing_find.do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로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이동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Idx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가져와서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step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을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-1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로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변경하고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regidate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해결완료버튼을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누른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날짜로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변경한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뒤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MissingController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에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있는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missing_find_list.do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로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이동한다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.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Century Gothic" charset="0"/>
              <a:ea typeface="Century Gothic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u"/>
            </a:pPr>
            <a:endParaRPr lang="ko-KR" altLang="en-US" sz="2000" cap="none" dirty="0" smtClean="0" b="0" strike="noStrike">
              <a:solidFill>
                <a:schemeClr val="bg1"/>
              </a:solidFill>
              <a:latin typeface="Century Gothic" charset="0"/>
              <a:ea typeface="Century Gothic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u"/>
            </a:pPr>
            <a:endParaRPr lang="ko-KR" altLang="en-US" sz="2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2. 종결 게시판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/>
            </a:r>
            <a:br>
              <a:rPr lang="en-US" altLang="ko-KR" sz="18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</a:br>
            <a:r>
              <a:rPr lang="en-US" altLang="ko-KR" sz="18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종결 게시판 등록 시 게시판 등록 일이  종결 등록 일로 변경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/>
            </a:r>
            <a:br>
              <a:rPr lang="en-US" altLang="ko-KR" sz="18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</a:br>
            <a:r>
              <a:rPr lang="en-US" altLang="ko-KR" sz="18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/>
            </a:r>
            <a:br>
              <a:rPr lang="en-US" altLang="ko-KR" sz="18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</a:br>
            <a:endParaRPr lang="ko-KR" altLang="en-US" sz="1800" cap="none" dirty="0" smtClean="0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1102995" y="2052955"/>
            <a:ext cx="8947150" cy="419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missing.xml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에서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 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Century Gothic" charset="0"/>
              <a:ea typeface="Century Gothic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&lt;!--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종결게시판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등록일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바꾸기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(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regidate = sysdate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로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) --&gt;</a:t>
            </a:r>
            <a:endParaRPr lang="ko-KR" altLang="en-US" sz="2000" cap="none" dirty="0" smtClean="0" u="sng" b="0" strike="noStrike">
              <a:solidFill>
                <a:schemeClr val="bg1"/>
              </a:solidFill>
              <a:latin typeface="Century Gothic" charset="0"/>
              <a:ea typeface="Century Gothic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u"/>
            </a:pP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Sql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문의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내용을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regidate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sysdate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로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변경하는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 update set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문을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실행</a:t>
            </a:r>
            <a:endParaRPr lang="ko-KR" altLang="en-US" sz="2000" cap="none" dirty="0" smtClean="0" u="sng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u"/>
            </a:pPr>
            <a:endParaRPr lang="ko-KR" altLang="en-US" sz="2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2. 종결 게시판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/>
            </a:r>
            <a:br>
              <a:rPr lang="en-US" altLang="ko-KR" sz="18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</a:br>
            <a:r>
              <a:rPr lang="en-US" altLang="ko-KR" sz="18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종결 게시판을 보여줄 때 인덱스번호가 아닌 종결 등록 일을 기준으로 정렬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/>
            </a:r>
            <a:br>
              <a:rPr lang="en-US" altLang="ko-KR" sz="18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</a:br>
            <a:endParaRPr lang="ko-KR" altLang="en-US" sz="1800" cap="none" dirty="0" smtClean="0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1102995" y="2052955"/>
            <a:ext cx="8947150" cy="419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missing.xml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에서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&lt;!-- step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이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(-1)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인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해결완료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글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조회하기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--&gt;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Century Gothic" charset="0"/>
              <a:ea typeface="Century Gothic" charset="0"/>
            </a:endParaRPr>
          </a:p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Regidate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sysdate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로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변경했기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때문에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Century Gothic" charset="0"/>
              <a:ea typeface="Century Gothic" charset="0"/>
            </a:endParaRPr>
          </a:p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RANK() OVER(ORDER BY 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regidate DESC)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실행하면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해결완료일을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기준으로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내림차순으로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정렬된다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.</a:t>
            </a:r>
            <a:endParaRPr lang="ko-KR" altLang="en-US" sz="2000" cap="none" dirty="0" smtClean="0" u="sng" b="0" strike="noStrike">
              <a:solidFill>
                <a:schemeClr val="bg1"/>
              </a:solidFill>
              <a:latin typeface="Century Gothic" charset="0"/>
              <a:ea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3. 장기 처리 게시판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/>
            </a:r>
            <a:br>
              <a:rPr lang="en-US" altLang="ko-KR" sz="18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</a:br>
            <a:r>
              <a:rPr lang="en-US" altLang="ko-KR" sz="18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등록 일을 기준으로 1달이 지난 글을 자동으로 장기 처리 게시판으로 이동</a:t>
            </a:r>
            <a:r>
              <a:rPr lang="en-US" altLang="ko-KR" sz="18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/>
            </a:r>
            <a:br>
              <a:rPr lang="en-US" altLang="ko-KR" sz="18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</a:br>
            <a:endParaRPr lang="ko-KR" altLang="en-US" sz="1800" cap="none" dirty="0" smtClean="0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1102995" y="2052955"/>
            <a:ext cx="8947150" cy="419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missing.xml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에서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&lt;!-- step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이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0(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메인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글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)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을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장기처리글조회하기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--&gt;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Century Gothic" charset="0"/>
              <a:ea typeface="Century Gothic" charset="0"/>
            </a:endParaRPr>
          </a:p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months_between(sysdate, regidate) &gt;= 1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을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이용해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두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날짜의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차이가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1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달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이상인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글만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조회한다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.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Century Gothic" charset="0"/>
              <a:ea typeface="Century Gothic" charset="0"/>
            </a:endParaRPr>
          </a:p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u="sng" b="0" strike="noStrike">
              <a:solidFill>
                <a:schemeClr val="bg1"/>
              </a:solidFill>
              <a:latin typeface="Century Gothic" charset="0"/>
              <a:ea typeface="Century Gothic" charset="0"/>
            </a:endParaRPr>
          </a:p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반대로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 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장기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처리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되지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않은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글은</a:t>
            </a:r>
            <a:r>
              <a:rPr lang="en-US" altLang="ko-KR" sz="2000" cap="none" dirty="0" smtClean="0" u="sng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endParaRPr lang="ko-KR" altLang="en-US" sz="2000" cap="none" dirty="0" smtClean="0" u="sng" b="0" strike="noStrike">
              <a:solidFill>
                <a:schemeClr val="bg1"/>
              </a:solidFill>
              <a:latin typeface="Century Gothic" charset="0"/>
              <a:ea typeface="Century Gothic" charset="0"/>
            </a:endParaRPr>
          </a:p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missing.xml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에서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&lt;!-- step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이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0(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메인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글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)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을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전체조회하기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--&gt;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Century Gothic" charset="0"/>
              <a:ea typeface="Century Gothic" charset="0"/>
            </a:endParaRPr>
          </a:p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months_between(sysdate, regidate) &amp;lt; 1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이용하는데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&amp;lt;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사용한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이유는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&lt;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사용할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경우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태그로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인식하기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때문이다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Century Gothic" charset="0"/>
                <a:ea typeface="Century Gothic" charset="0"/>
              </a:rPr>
              <a:t>.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Century Gothic" charset="0"/>
              <a:ea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136015" y="1270635"/>
            <a:ext cx="10208895" cy="336486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600" cap="none" dirty="0" smtClean="0" b="0" strike="noStrike">
                <a:latin typeface="맑은 고딕" charset="0"/>
                <a:ea typeface="맑은 고딕" charset="0"/>
              </a:rPr>
              <a:t>감사합니다!</a:t>
            </a:r>
            <a:endParaRPr lang="ko-KR" altLang="en-US" sz="116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3235" y="1296670"/>
            <a:ext cx="10208260" cy="3364230"/>
          </a:xfrm>
        </p:spPr>
        <p:txBody>
          <a:bodyPr/>
          <a:lstStyle/>
          <a:p>
            <a:r>
              <a:rPr lang="ko-KR" altLang="en-US" sz="16600" dirty="0" smtClean="0"/>
              <a:t>회원가입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1348631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</p:spPr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ko-KR" altLang="en-US" sz="3600" dirty="0" smtClean="0"/>
              <a:t>체크 </a:t>
            </a:r>
            <a:r>
              <a:rPr lang="ko-KR" altLang="en-US" sz="3600" dirty="0"/>
              <a:t>박스 모두 선택하기 및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err="1" smtClean="0"/>
              <a:t>선택여부</a:t>
            </a:r>
            <a:r>
              <a:rPr lang="ko-KR" altLang="en-US" sz="3600" dirty="0" smtClean="0"/>
              <a:t> </a:t>
            </a:r>
            <a:r>
              <a:rPr lang="en-US" altLang="ko-KR" sz="3600" dirty="0"/>
              <a:t>session</a:t>
            </a:r>
            <a:r>
              <a:rPr lang="ko-KR" altLang="en-US" sz="3600" dirty="0"/>
              <a:t>에 저장해서 이용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2995" y="2052955"/>
            <a:ext cx="8946515" cy="443928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member_agreement_form.jsp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&lt;!-- </a:t>
            </a:r>
            <a:r>
              <a:rPr lang="ko-KR" altLang="en-US" dirty="0"/>
              <a:t>모두 동의 </a:t>
            </a:r>
            <a:r>
              <a:rPr lang="en-US" altLang="ko-KR" dirty="0" smtClean="0"/>
              <a:t>--&gt;			:::html</a:t>
            </a:r>
            <a:endParaRPr lang="en-US" altLang="ko-KR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// </a:t>
            </a:r>
            <a:r>
              <a:rPr lang="ko-KR" altLang="en-US" dirty="0"/>
              <a:t>체크박스 모두 </a:t>
            </a:r>
            <a:r>
              <a:rPr lang="ko-KR" altLang="en-US" dirty="0" smtClean="0"/>
              <a:t>동의</a:t>
            </a:r>
            <a:r>
              <a:rPr lang="en-US" altLang="ko-KR" dirty="0" smtClean="0"/>
              <a:t>		:::script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Session</a:t>
            </a:r>
            <a:r>
              <a:rPr lang="ko-KR" altLang="en-US" dirty="0" smtClean="0"/>
              <a:t>에 동의 여부를 저장해서 회원 가입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으로 이동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M_userController.java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// </a:t>
            </a:r>
            <a:r>
              <a:rPr lang="ko-KR" altLang="en-US" dirty="0"/>
              <a:t>회원가입 전 동의 여부 </a:t>
            </a:r>
            <a:r>
              <a:rPr lang="ko-KR" altLang="en-US" dirty="0" err="1" smtClean="0"/>
              <a:t>확인체크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메인화면으로 이동할 경우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값을 초기화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MissingController.java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// </a:t>
            </a:r>
            <a:r>
              <a:rPr lang="ko-KR" altLang="en-US" dirty="0"/>
              <a:t>메인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4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</p:spPr>
        <p:txBody>
          <a:bodyPr/>
          <a:lstStyle/>
          <a:p>
            <a:pPr marL="400050" lvl="1"/>
            <a:r>
              <a:rPr lang="ko-KR" altLang="en-US" sz="3600" dirty="0"/>
              <a:t>아이디 </a:t>
            </a:r>
            <a:r>
              <a:rPr lang="ko-KR" altLang="en-US" sz="3600" dirty="0" err="1"/>
              <a:t>중복체크</a:t>
            </a: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2995" y="1654175"/>
            <a:ext cx="8946515" cy="45942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join_form.jsp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&lt;!-- </a:t>
            </a:r>
            <a:r>
              <a:rPr lang="ko-KR" altLang="en-US" dirty="0"/>
              <a:t>아이디 입력 </a:t>
            </a:r>
            <a:r>
              <a:rPr lang="en-US" altLang="ko-KR" dirty="0" smtClean="0"/>
              <a:t>--&gt;		==html </a:t>
            </a:r>
            <a:r>
              <a:rPr lang="ko-KR" altLang="en-US" dirty="0" err="1" smtClean="0"/>
              <a:t>입력창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//</a:t>
            </a:r>
            <a:r>
              <a:rPr lang="ko-KR" altLang="en-US" dirty="0"/>
              <a:t>아이디 </a:t>
            </a:r>
            <a:r>
              <a:rPr lang="ko-KR" altLang="en-US" dirty="0" err="1" smtClean="0"/>
              <a:t>중복확인</a:t>
            </a:r>
            <a:r>
              <a:rPr lang="en-US" altLang="ko-KR" dirty="0" smtClean="0"/>
              <a:t>			==</a:t>
            </a:r>
            <a:r>
              <a:rPr lang="ko-KR" altLang="en-US" dirty="0" smtClean="0"/>
              <a:t>함수  </a:t>
            </a:r>
            <a:r>
              <a:rPr lang="en-US" altLang="ko-KR" dirty="0" smtClean="0"/>
              <a:t>ajax </a:t>
            </a:r>
            <a:r>
              <a:rPr lang="ko-KR" altLang="en-US" dirty="0" smtClean="0"/>
              <a:t>사용을 위해 </a:t>
            </a:r>
            <a:r>
              <a:rPr lang="en-US" altLang="ko-KR" dirty="0" smtClean="0"/>
              <a:t>httpRequest.js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M_userController.java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dbCheckId.do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중복확인</a:t>
            </a:r>
            <a:r>
              <a:rPr lang="ko-KR" altLang="en-US" dirty="0" smtClean="0"/>
              <a:t> 여부에 따라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r>
              <a:rPr lang="en-US" altLang="ko-KR" dirty="0"/>
              <a:t>		 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join_form.css		</a:t>
            </a:r>
            <a:r>
              <a:rPr lang="en-US" altLang="ko-KR" dirty="0"/>
              <a:t> #</a:t>
            </a:r>
            <a:r>
              <a:rPr lang="en-US" altLang="ko-KR" dirty="0" err="1"/>
              <a:t>id_ok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err="1" smtClean="0"/>
              <a:t>join_form.jsp</a:t>
            </a:r>
            <a:r>
              <a:rPr lang="en-US" altLang="ko-KR" dirty="0" smtClean="0"/>
              <a:t>		</a:t>
            </a:r>
            <a:r>
              <a:rPr lang="en-US" altLang="ko-KR" dirty="0"/>
              <a:t>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</a:t>
            </a:r>
            <a:r>
              <a:rPr lang="en-US" altLang="ko-KR" dirty="0" err="1"/>
              <a:t>id_ok</a:t>
            </a:r>
            <a:r>
              <a:rPr lang="en-US" altLang="ko-KR" dirty="0"/>
              <a:t>')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idDuplication</a:t>
            </a:r>
            <a:r>
              <a:rPr lang="ko-KR" altLang="en-US" dirty="0" smtClean="0"/>
              <a:t>의 </a:t>
            </a:r>
            <a:r>
              <a:rPr lang="en-US" altLang="ko-KR" dirty="0"/>
              <a:t>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값으로  </a:t>
            </a:r>
            <a:r>
              <a:rPr lang="ko-KR" altLang="en-US" dirty="0" err="1" smtClean="0"/>
              <a:t>중복확인</a:t>
            </a:r>
            <a:r>
              <a:rPr lang="ko-KR" altLang="en-US" dirty="0" smtClean="0"/>
              <a:t> 실행 여부를 확인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b="1" dirty="0"/>
              <a:t>else if (</a:t>
            </a:r>
            <a:r>
              <a:rPr lang="en-US" altLang="ko-KR" b="1" dirty="0" err="1"/>
              <a:t>f.idDuplication.value</a:t>
            </a:r>
            <a:r>
              <a:rPr lang="en-US" altLang="ko-KR" b="1" dirty="0"/>
              <a:t> == "</a:t>
            </a:r>
            <a:r>
              <a:rPr lang="en-US" altLang="ko-KR" b="1" dirty="0" err="1"/>
              <a:t>idUncheck</a:t>
            </a:r>
            <a:r>
              <a:rPr lang="en-US" altLang="ko-KR" b="1" dirty="0" smtClean="0"/>
              <a:t>")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alert("</a:t>
            </a:r>
            <a:r>
              <a:rPr lang="ko-KR" altLang="en-US" dirty="0"/>
              <a:t>회원가입이 완료되었습니다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06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</p:spPr>
        <p:txBody>
          <a:bodyPr/>
          <a:lstStyle/>
          <a:p>
            <a:pPr marL="400050" lvl="1"/>
            <a:r>
              <a:rPr lang="ko-KR" altLang="en-US" sz="3600" dirty="0"/>
              <a:t>비밀번호 암호화</a:t>
            </a: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2995" y="1304925"/>
            <a:ext cx="10360025" cy="498792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pom.xml</a:t>
            </a:r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비밀번호 암호화를 위한 라이브러리를 </a:t>
            </a:r>
            <a:r>
              <a:rPr lang="en-US" altLang="ko-KR" dirty="0" smtClean="0"/>
              <a:t>pom.xml</a:t>
            </a:r>
            <a:r>
              <a:rPr lang="ko-KR" altLang="en-US" dirty="0" smtClean="0"/>
              <a:t>에 추가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&lt;!-- security </a:t>
            </a:r>
            <a:r>
              <a:rPr lang="en-US" altLang="ko-KR" dirty="0" smtClean="0"/>
              <a:t>--&gt;</a:t>
            </a:r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context-7-security.xml		web.xml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회원가입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에서 가입하기를 눌렀을 때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에서 암호화 함수 추가</a:t>
            </a:r>
            <a:endParaRPr lang="en-US" altLang="ko-KR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err="1" smtClean="0"/>
              <a:t>M_userController</a:t>
            </a:r>
            <a:endParaRPr lang="en-US" altLang="ko-KR" dirty="0" smtClean="0"/>
          </a:p>
          <a:p>
            <a:pPr marL="1257300" lvl="2" indent="-457200">
              <a:buFont typeface="+mj-lt"/>
              <a:buAutoNum type="arabicPeriod"/>
            </a:pPr>
            <a:r>
              <a:rPr lang="ko-KR" altLang="en-US" dirty="0" smtClean="0"/>
              <a:t>앞서 </a:t>
            </a:r>
            <a:r>
              <a:rPr lang="ko-KR" altLang="en-US" dirty="0" err="1" smtClean="0"/>
              <a:t>객체화한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BCryptPasswordEncoder</a:t>
            </a:r>
            <a:r>
              <a:rPr lang="ko-KR" altLang="en-US" dirty="0" smtClean="0"/>
              <a:t>를 사용하기 위해 </a:t>
            </a:r>
            <a:r>
              <a:rPr lang="en-US" altLang="ko-KR" dirty="0" err="1" smtClean="0"/>
              <a:t>autowired</a:t>
            </a:r>
            <a:endParaRPr lang="en-US" altLang="ko-KR" dirty="0" smtClean="0"/>
          </a:p>
          <a:p>
            <a:pPr marL="1714500" lvl="3" indent="-457200">
              <a:buFont typeface="+mj-lt"/>
              <a:buAutoNum type="arabicPeriod"/>
            </a:pPr>
            <a:r>
              <a:rPr lang="en-US" altLang="ko-KR" dirty="0"/>
              <a:t>// </a:t>
            </a:r>
            <a:r>
              <a:rPr lang="ko-KR" altLang="en-US" dirty="0"/>
              <a:t>비밀번호 암호화를 </a:t>
            </a:r>
            <a:r>
              <a:rPr lang="ko-KR" altLang="en-US" dirty="0" smtClean="0"/>
              <a:t>위한</a:t>
            </a:r>
            <a:endParaRPr lang="en-US" altLang="ko-KR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/>
              <a:t>// </a:t>
            </a:r>
            <a:r>
              <a:rPr lang="ko-KR" altLang="en-US" dirty="0" smtClean="0"/>
              <a:t>회원등록</a:t>
            </a:r>
            <a:endParaRPr lang="en-US" altLang="ko-KR" dirty="0" smtClean="0"/>
          </a:p>
          <a:p>
            <a:pPr marL="1714500" lvl="3" indent="-457200">
              <a:buFont typeface="+mj-lt"/>
              <a:buAutoNum type="arabicPeriod"/>
            </a:pPr>
            <a:r>
              <a:rPr lang="en-US" altLang="ko-KR" dirty="0"/>
              <a:t>// </a:t>
            </a:r>
            <a:r>
              <a:rPr lang="ko-KR" altLang="en-US" dirty="0"/>
              <a:t>비밀번호 </a:t>
            </a:r>
            <a:r>
              <a:rPr lang="ko-KR" altLang="en-US" dirty="0" err="1"/>
              <a:t>인코딩</a:t>
            </a:r>
            <a:r>
              <a:rPr lang="en-US" altLang="ko-KR" dirty="0"/>
              <a:t>(</a:t>
            </a:r>
            <a:r>
              <a:rPr lang="ko-KR" altLang="en-US" dirty="0"/>
              <a:t>암호화</a:t>
            </a:r>
            <a:r>
              <a:rPr lang="en-US" altLang="ko-KR" dirty="0" smtClean="0"/>
              <a:t>)</a:t>
            </a:r>
          </a:p>
          <a:p>
            <a:pPr marL="1714500" lvl="3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암호화된 비밀번호가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2497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</p:spPr>
        <p:txBody>
          <a:bodyPr/>
          <a:lstStyle/>
          <a:p>
            <a:pPr marL="400050" lvl="1"/>
            <a:r>
              <a:rPr lang="ko-KR" altLang="en-US" sz="3600" dirty="0"/>
              <a:t>비밀번호 일치하지 않을 시 </a:t>
            </a:r>
            <a:r>
              <a:rPr lang="en-US" altLang="ko-KR" sz="3600" dirty="0" err="1"/>
              <a:t>css</a:t>
            </a:r>
            <a:r>
              <a:rPr lang="en-US" altLang="ko-KR" sz="3600" dirty="0"/>
              <a:t> </a:t>
            </a:r>
            <a:r>
              <a:rPr lang="ko-KR" altLang="en-US" sz="3600" dirty="0"/>
              <a:t>변경</a:t>
            </a: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2995" y="2286000"/>
            <a:ext cx="10152380" cy="299275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join_form.jsp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비밀번호 입력 </a:t>
            </a:r>
            <a:r>
              <a:rPr lang="en-US" altLang="ko-KR" dirty="0" smtClean="0"/>
              <a:t>html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&lt;!-- </a:t>
            </a:r>
            <a:r>
              <a:rPr lang="ko-KR" altLang="en-US" dirty="0"/>
              <a:t>비밀번호 입력 </a:t>
            </a:r>
            <a:r>
              <a:rPr lang="en-US" altLang="ko-KR" dirty="0" smtClean="0"/>
              <a:t>--&gt;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 err="1" smtClean="0"/>
              <a:t>Onblur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이벤트를 이용해서 비밀번호 일치 여부를 바로바로 눈으로 확인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함수를 이용해서 </a:t>
            </a:r>
            <a:r>
              <a:rPr lang="ko-KR" altLang="en-US" dirty="0" err="1" smtClean="0"/>
              <a:t>일치여부</a:t>
            </a:r>
            <a:r>
              <a:rPr lang="ko-KR" altLang="en-US" dirty="0" smtClean="0"/>
              <a:t> 확인 후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/>
              <a:t>/* </a:t>
            </a:r>
            <a:r>
              <a:rPr lang="ko-KR" altLang="en-US" dirty="0"/>
              <a:t>비밀번호 입력 후 일치 여부 확인 *</a:t>
            </a:r>
            <a:r>
              <a:rPr lang="en-US" altLang="ko-KR" dirty="0"/>
              <a:t>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27955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</p:spPr>
        <p:txBody>
          <a:bodyPr/>
          <a:lstStyle/>
          <a:p>
            <a:pPr marL="400050" lvl="1"/>
            <a:r>
              <a:rPr lang="ko-KR" altLang="en-US" sz="3600" dirty="0" smtClean="0"/>
              <a:t>이메일 형식 올바른지 확인</a:t>
            </a: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1885" y="1762125"/>
            <a:ext cx="10152380" cy="443928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이메일 형식을 확인해줄 함수 생성</a:t>
            </a:r>
            <a:r>
              <a:rPr lang="en-US" altLang="ko-KR" dirty="0"/>
              <a:t>	</a:t>
            </a:r>
            <a:r>
              <a:rPr lang="en-US" altLang="ko-KR" dirty="0" err="1"/>
              <a:t>join_form.jsp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/* </a:t>
            </a:r>
            <a:r>
              <a:rPr lang="ko-KR" altLang="en-US" dirty="0"/>
              <a:t>입력 이메일 형식 유효성 검사 *</a:t>
            </a:r>
            <a:r>
              <a:rPr lang="en-US" altLang="ko-KR" dirty="0" smtClean="0"/>
              <a:t>/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Jquery</a:t>
            </a:r>
            <a:r>
              <a:rPr lang="ko-KR" altLang="en-US" dirty="0" smtClean="0"/>
              <a:t>문을 사용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&lt;!-- </a:t>
            </a:r>
            <a:r>
              <a:rPr lang="en-US" altLang="ko-KR" u="sng" dirty="0" err="1"/>
              <a:t>jquery</a:t>
            </a:r>
            <a:r>
              <a:rPr lang="ko-KR" altLang="en-US" u="sng" dirty="0"/>
              <a:t>문 </a:t>
            </a:r>
            <a:r>
              <a:rPr lang="ko-KR" altLang="en-US" u="sng" dirty="0" smtClean="0"/>
              <a:t>사용을 </a:t>
            </a:r>
            <a:r>
              <a:rPr lang="ko-KR" altLang="en-US" u="sng" dirty="0"/>
              <a:t>위한 </a:t>
            </a:r>
            <a:r>
              <a:rPr lang="en-US" altLang="ko-KR" u="sng" dirty="0" smtClean="0"/>
              <a:t>--&gt;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Onblur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이벤트를 통해 커서가 이동했을 때 이메일 형식이 올바른지 여부를 곧바로 눈으로 확인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&lt;!-- </a:t>
            </a:r>
            <a:r>
              <a:rPr lang="ko-KR" altLang="en-US" dirty="0"/>
              <a:t>이메일 입력 </a:t>
            </a:r>
            <a:r>
              <a:rPr lang="en-US" altLang="ko-KR" dirty="0" smtClean="0"/>
              <a:t>--&gt;							html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/* </a:t>
            </a:r>
            <a:r>
              <a:rPr lang="ko-KR" altLang="en-US" dirty="0"/>
              <a:t>이메일 입력 후 형식 올바른지 확인 *</a:t>
            </a:r>
            <a:r>
              <a:rPr lang="en-US" altLang="ko-KR" dirty="0" smtClean="0"/>
              <a:t>/			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37208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</p:spPr>
        <p:txBody>
          <a:bodyPr/>
          <a:lstStyle/>
          <a:p>
            <a:pPr marL="400050" lvl="1"/>
            <a:r>
              <a:rPr lang="ko-KR" altLang="en-US" sz="3600" dirty="0"/>
              <a:t>이메일 </a:t>
            </a:r>
            <a:r>
              <a:rPr lang="ko-KR" altLang="en-US" sz="3600" dirty="0" smtClean="0"/>
              <a:t>인증 </a:t>
            </a:r>
            <a:r>
              <a:rPr lang="en-US" altLang="ko-KR" sz="3600" dirty="0" smtClean="0"/>
              <a:t>1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8230" y="1421765"/>
            <a:ext cx="10609580" cy="49625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pom.xml</a:t>
            </a:r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이메일 인증을 </a:t>
            </a:r>
            <a:r>
              <a:rPr lang="ko-KR" altLang="en-US" dirty="0"/>
              <a:t>위한 라이브러리를 </a:t>
            </a:r>
            <a:r>
              <a:rPr lang="en-US" altLang="ko-KR" dirty="0"/>
              <a:t>pom.xml</a:t>
            </a:r>
            <a:r>
              <a:rPr lang="ko-KR" altLang="en-US" dirty="0"/>
              <a:t>에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&lt;!-- mail library </a:t>
            </a:r>
            <a:r>
              <a:rPr lang="en-US" altLang="ko-KR" dirty="0" smtClean="0"/>
              <a:t>--&gt;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context-6-email.xml	</a:t>
            </a:r>
            <a:r>
              <a:rPr lang="ko-KR" altLang="en-US" dirty="0" smtClean="0"/>
              <a:t>작성하여 객체화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보내는 이메일을 작성하고 </a:t>
            </a:r>
            <a:r>
              <a:rPr lang="ko-KR" altLang="en-US" dirty="0" err="1" smtClean="0"/>
              <a:t>보낼때</a:t>
            </a:r>
            <a:r>
              <a:rPr lang="ko-KR" altLang="en-US" dirty="0" smtClean="0"/>
              <a:t> 개인 확인을 위한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보낼 이메일 형식을 지정해주는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개발자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)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 smtClean="0"/>
              <a:t>MailHandler.java</a:t>
            </a:r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err="1" smtClean="0"/>
              <a:t>난수를</a:t>
            </a:r>
            <a:r>
              <a:rPr lang="ko-KR" altLang="en-US" dirty="0" smtClean="0"/>
              <a:t> 생성하기 위한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 smtClean="0"/>
              <a:t>TempKey.java</a:t>
            </a:r>
            <a:endParaRPr lang="en-US" altLang="ko-KR" dirty="0"/>
          </a:p>
          <a:p>
            <a:pPr marL="400050" lvl="1" indent="0">
              <a:buNone/>
            </a:pPr>
            <a:endParaRPr lang="en-US" altLang="ko-KR" dirty="0" smtClean="0"/>
          </a:p>
          <a:p>
            <a:pPr marL="40005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3797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27</Pages>
  <Paragraphs>94</Paragraphs>
  <Words>226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Windows 사용자</dc:creator>
  <cp:lastModifiedBy>Dongwon Lee</cp:lastModifiedBy>
  <dc:title>1조 실종자 게시판 프로젝트</dc:title>
  <dcterms:modified xsi:type="dcterms:W3CDTF">2022-11-30T08:48:36Z</dcterms:modified>
</cp:coreProperties>
</file>