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AU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AU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Lab 8</a:t>
            </a:r>
            <a:endParaRPr lang="en-AU" sz="44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AU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Neural Networks</a:t>
            </a:r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Lab 8 Setup</a:t>
            </a:r>
            <a:endParaRPr lang="en-AU" sz="4400" b="0" strike="noStrike" spc="-1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55480" y="1365480"/>
            <a:ext cx="9070200" cy="381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1. download Lab8_NN_incomplete.zip file </a:t>
            </a:r>
            <a:endParaRPr lang="en-AU" sz="2200" b="0" strike="noStrike" spc="-1" dirty="0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2. install required packages</a:t>
            </a:r>
            <a:endParaRPr lang="en-AU" sz="2200" b="0" strike="noStrike" spc="-1" dirty="0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pip3 install </a:t>
            </a:r>
            <a:r>
              <a:rPr lang="en-AU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tensorflow</a:t>
            </a:r>
            <a:endParaRPr lang="en-AU" sz="16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pip3 install </a:t>
            </a:r>
            <a:r>
              <a:rPr lang="en-AU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opencv</a:t>
            </a:r>
            <a:r>
              <a:rPr lang="en-AU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-python</a:t>
            </a:r>
            <a:endParaRPr lang="en-AU" sz="1600" b="0" strike="noStrike" spc="-1" dirty="0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pip3 install </a:t>
            </a:r>
            <a:r>
              <a:rPr lang="en-AU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pygame</a:t>
            </a:r>
            <a:endParaRPr lang="en-AU" sz="1600" b="0" strike="noStrike" spc="-1" dirty="0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pip3 install </a:t>
            </a:r>
            <a:r>
              <a:rPr lang="en-AU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sklearn</a:t>
            </a:r>
            <a:r>
              <a:rPr lang="en-AU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(replaced </a:t>
            </a:r>
            <a:r>
              <a:rPr lang="en-AU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by scikit-learn)</a:t>
            </a:r>
            <a:endParaRPr lang="en-AU" sz="1600" b="0" strike="noStrike" spc="-1" dirty="0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*This lab code only works on Linux and Mac, not working on Cygwin in Windows 10 because you cannot install new python packages on Cygwin.</a:t>
            </a:r>
            <a:endParaRPr lang="en-A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AU" sz="16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	*</a:t>
            </a:r>
            <a:r>
              <a:rPr lang="en-AU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This lab code only has python version, not c version will be provided.</a:t>
            </a:r>
            <a:endParaRPr lang="en-A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A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A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AU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Make your own manual control</a:t>
            </a:r>
            <a:endParaRPr lang="en-AU" sz="44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55480" y="1365480"/>
            <a:ext cx="9070200" cy="381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4000"/>
          </a:bodyPr>
          <a:lstStyle/>
          <a:p>
            <a:pPr>
              <a:lnSpc>
                <a:spcPct val="100000"/>
              </a:lnSpc>
            </a:pPr>
            <a:r>
              <a:rPr lang="en-AU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1. Open manual_drive_incomplete.py</a:t>
            </a:r>
            <a:endParaRPr lang="en-A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2. Complete the missing part</a:t>
            </a:r>
            <a:endParaRPr lang="en-A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a. Set initial parameters for manual control</a:t>
            </a:r>
            <a:endParaRPr lang="en-A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b. Finish </a:t>
            </a:r>
            <a:r>
              <a:rPr lang="en-AU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Image_Processing</a:t>
            </a:r>
            <a:endParaRPr lang="en-A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(1) crop image to </a:t>
            </a:r>
            <a:r>
              <a:rPr lang="en-AU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RoI</a:t>
            </a:r>
            <a:r>
              <a:rPr lang="en-AU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(region of interest)</a:t>
            </a:r>
            <a:endParaRPr lang="en-A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(2) resize image from shape (320,240,3) to (200,66,3)</a:t>
            </a:r>
            <a:endParaRPr lang="en-A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c. Make recording folder use datetime, example folder name: </a:t>
            </a:r>
            <a:endParaRPr lang="en-A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Manual_Image_2022-05-02-16.51.42</a:t>
            </a:r>
            <a:endParaRPr lang="en-A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d. Create your manual control by keyboard or joystick</a:t>
            </a:r>
            <a:endParaRPr lang="en-A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e. save images in the folder "</a:t>
            </a:r>
            <a:r>
              <a:rPr lang="en-AU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New_Image_Save_Path</a:t>
            </a:r>
            <a:r>
              <a:rPr lang="en-AU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" with current speed and steering angle in the name, example name: Manual_Image_35_300_-9_.png</a:t>
            </a:r>
            <a:endParaRPr lang="en-A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A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3. Name it manual_drive_completed.py</a:t>
            </a:r>
            <a:endParaRPr lang="en-A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4. Copy the completed </a:t>
            </a:r>
            <a:r>
              <a:rPr lang="en-AU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Image_Processing</a:t>
            </a:r>
            <a:r>
              <a:rPr lang="en-AU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function to NN_model_drive_completed.py </a:t>
            </a:r>
            <a:endParaRPr lang="en-AU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AU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AU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5080" y="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Collecting training images</a:t>
            </a:r>
            <a:endParaRPr lang="en-AU" sz="44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884520"/>
            <a:ext cx="9070200" cy="444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53000"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AU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	Open Carolo.sim in EyeSim</a:t>
            </a:r>
            <a:endParaRPr lang="en-AU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AU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	run your own script, like:         python3 manual_drive_completed.py</a:t>
            </a:r>
            <a:endParaRPr lang="en-AU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AU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	1. In EyeSim, click Camera, the click Follow Object</a:t>
            </a:r>
            <a:endParaRPr lang="en-AU" sz="22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2. In LCD Screen, click Manual Drive</a:t>
            </a:r>
            <a:endParaRPr lang="en-AU" sz="22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3. Control the robot to drive in the track</a:t>
            </a:r>
            <a:endParaRPr lang="en-AU" sz="22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Example keyboard control commands (must click pygame window to send keyboard or joystick commands): </a:t>
            </a:r>
            <a:endParaRPr lang="en-AU" sz="22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Key = w  or UP : increase speed</a:t>
            </a:r>
            <a:endParaRPr lang="en-AU" sz="15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Key = a or LEFT : turn left</a:t>
            </a:r>
            <a:endParaRPr lang="en-AU" sz="15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Key = s  or DOWN : decrease speed</a:t>
            </a:r>
            <a:endParaRPr lang="en-AU" sz="15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Key = d  or RIGHT: turn right</a:t>
            </a:r>
            <a:endParaRPr lang="en-AU" sz="15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Key = r : Enable/disable image recording</a:t>
            </a:r>
            <a:endParaRPr lang="en-AU" sz="15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*If no key detected, the speed will slowly drop, and the steering will reset to 0.</a:t>
            </a:r>
            <a:endParaRPr lang="en-AU" sz="15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5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*Recommended practice: collect at least 6000 images clockwise on the left lane, and then collect another 6000 images anti-clockwise on the left lane</a:t>
            </a:r>
            <a:endParaRPr lang="en-AU" sz="15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5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*check images are generated correctly with speed and steering label in the file name under folder ImageDatasets</a:t>
            </a:r>
            <a:endParaRPr lang="en-AU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AU" sz="1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Training Neural Network</a:t>
            </a:r>
            <a:endParaRPr lang="en-AU" sz="44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8000"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AU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1. In the right directory, type command: python3 NN_model_train_completed.py</a:t>
            </a:r>
            <a:endParaRPr lang="en-AU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AU" sz="2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2. When finished, </a:t>
            </a:r>
            <a:endParaRPr lang="en-AU" sz="22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600" b="1" strike="noStrike" spc="-1">
                <a:solidFill>
                  <a:srgbClr val="000000"/>
                </a:solidFill>
                <a:latin typeface="Arial"/>
                <a:ea typeface="Noto Sans CJK SC"/>
              </a:rPr>
              <a:t>a. </a:t>
            </a:r>
            <a:r>
              <a:rPr lang="en-AU" sz="16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check the model is saved correctly, you should see a folder name like </a:t>
            </a:r>
            <a:endParaRPr lang="en-AU" sz="16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6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PilotNet_2022-05-02-17.25.02</a:t>
            </a:r>
            <a:endParaRPr lang="en-AU" sz="16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600" b="1" strike="noStrike" spc="-1">
                <a:solidFill>
                  <a:srgbClr val="000000"/>
                </a:solidFill>
                <a:latin typeface="Arial"/>
                <a:ea typeface="Noto Sans CJK SC"/>
              </a:rPr>
              <a:t>b. </a:t>
            </a:r>
            <a:r>
              <a:rPr lang="en-AU" sz="16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type command:</a:t>
            </a:r>
            <a:r>
              <a:rPr lang="en-AU" sz="2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lang="en-AU" sz="15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tensorboard –logdir foldername</a:t>
            </a:r>
            <a:endParaRPr lang="en-AU" sz="15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5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example: tensorboard --logdir tb_callback_2022-05-02-13.57.39</a:t>
            </a:r>
            <a:endParaRPr lang="en-AU" sz="15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500" b="1" strike="noStrike" spc="-1">
                <a:solidFill>
                  <a:srgbClr val="000000"/>
                </a:solidFill>
                <a:latin typeface="Arial"/>
                <a:ea typeface="Noto Sans CJK SC"/>
              </a:rPr>
              <a:t>c.</a:t>
            </a:r>
            <a:r>
              <a:rPr lang="en-AU" sz="15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 then open the link in browser, you will see the training performance here, if the losses are high, tune the parameters and retrain the model or recollect data.</a:t>
            </a:r>
            <a:endParaRPr lang="en-AU" sz="15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5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Example: http://localhost:6006/</a:t>
            </a:r>
            <a:endParaRPr lang="en-AU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AU" sz="1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Run Neural Network Model</a:t>
            </a:r>
            <a:endParaRPr lang="en-AU" sz="4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2000"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AU" sz="2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1. In NN_model_drive_completed.py, change the Model_Name to your new model folder name.</a:t>
            </a:r>
            <a:endParaRPr lang="en-AU" sz="22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example: Model_Name="PilotNet_2022-05-02-17.25.02"</a:t>
            </a:r>
            <a:endParaRPr lang="en-AU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AU" sz="2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2. run python3 NN_model_drive_completed.py</a:t>
            </a:r>
            <a:endParaRPr lang="en-AU" sz="22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3. In EyeSim, click Camera, the click Follow Object</a:t>
            </a:r>
            <a:endParaRPr lang="en-AU" sz="22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4. In LCD Screen, click PilotNet Drive.</a:t>
            </a:r>
            <a:endParaRPr lang="en-AU" sz="22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5. If the neural network can drive just like your manual control and able to complete both clockwise left lane driving and anti-clockwise left lane driving then you are done.</a:t>
            </a:r>
            <a:endParaRPr lang="en-AU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644</Words>
  <Application>Microsoft Office PowerPoint</Application>
  <PresentationFormat>Custom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Kieran Quirke-Brown</cp:lastModifiedBy>
  <cp:revision>15</cp:revision>
  <dcterms:created xsi:type="dcterms:W3CDTF">2022-05-02T17:42:29Z</dcterms:created>
  <dcterms:modified xsi:type="dcterms:W3CDTF">2024-05-09T14:30:43Z</dcterms:modified>
  <dc:language>en-AU</dc:language>
</cp:coreProperties>
</file>