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93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5B28-5B61-DF46-962E-76B1C7DF8FA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1ECA-1520-434B-9729-E8E244AB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for Lab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Multimeter</a:t>
            </a:r>
            <a:r>
              <a:rPr lang="en-US" dirty="0" smtClean="0"/>
              <a:t> demo via </a:t>
            </a:r>
            <a:r>
              <a:rPr lang="en-US" dirty="0" err="1" smtClean="0"/>
              <a:t>Doccam</a:t>
            </a:r>
            <a:endParaRPr lang="en-US" dirty="0" smtClean="0"/>
          </a:p>
          <a:p>
            <a:r>
              <a:rPr lang="en-US" dirty="0" smtClean="0"/>
              <a:t>Breadboard set up extra step shown using </a:t>
            </a:r>
            <a:r>
              <a:rPr lang="en-US" dirty="0" err="1" smtClean="0"/>
              <a:t>Doccam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schematic and layout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98" y="1144181"/>
            <a:ext cx="1563254" cy="11351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33249" r="2658" b="25063"/>
          <a:stretch/>
        </p:blipFill>
        <p:spPr>
          <a:xfrm>
            <a:off x="1924209" y="3681955"/>
            <a:ext cx="8414102" cy="2858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1" y="1145895"/>
            <a:ext cx="5733153" cy="223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06" y="2386896"/>
            <a:ext cx="1566347" cy="113738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650486" y="2106598"/>
            <a:ext cx="1018774" cy="1448036"/>
            <a:chOff x="2126486" y="2106598"/>
            <a:chExt cx="1018774" cy="1448036"/>
          </a:xfrm>
        </p:grpSpPr>
        <p:grpSp>
          <p:nvGrpSpPr>
            <p:cNvPr id="22" name="Group 21"/>
            <p:cNvGrpSpPr/>
            <p:nvPr/>
          </p:nvGrpSpPr>
          <p:grpSpPr>
            <a:xfrm>
              <a:off x="2196947" y="2302466"/>
              <a:ext cx="948313" cy="1169938"/>
              <a:chOff x="3041904" y="1928284"/>
              <a:chExt cx="1246632" cy="167691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46" t="12037" r="7335"/>
              <a:stretch/>
            </p:blipFill>
            <p:spPr>
              <a:xfrm>
                <a:off x="3145536" y="1928284"/>
                <a:ext cx="1143000" cy="84226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73" t="12037" r="7335"/>
              <a:stretch/>
            </p:blipFill>
            <p:spPr>
              <a:xfrm>
                <a:off x="3041904" y="2762933"/>
                <a:ext cx="1113705" cy="842263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224832" y="2111165"/>
                <a:ext cx="799078" cy="441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NOR1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79206" y="2938363"/>
                <a:ext cx="799078" cy="441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NOR2</a:t>
                </a:r>
                <a:endParaRPr lang="en-US" sz="1400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2126486" y="2106598"/>
              <a:ext cx="851074" cy="851074"/>
            </a:xfrm>
            <a:prstGeom prst="ellipse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37202" y="2703560"/>
              <a:ext cx="851074" cy="851074"/>
            </a:xfrm>
            <a:prstGeom prst="ellipse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4526" y="3379809"/>
            <a:ext cx="3422565" cy="3422565"/>
            <a:chOff x="2870525" y="3379808"/>
            <a:chExt cx="3422565" cy="3422565"/>
          </a:xfrm>
        </p:grpSpPr>
        <p:sp>
          <p:nvSpPr>
            <p:cNvPr id="24" name="Donut 23"/>
            <p:cNvSpPr/>
            <p:nvPr/>
          </p:nvSpPr>
          <p:spPr bwMode="auto">
            <a:xfrm>
              <a:off x="2870525" y="3379808"/>
              <a:ext cx="3422565" cy="3422565"/>
            </a:xfrm>
            <a:prstGeom prst="donut">
              <a:avLst>
                <a:gd name="adj" fmla="val 9093"/>
              </a:avLst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 rot="18686521">
              <a:off x="4428604" y="3654437"/>
              <a:ext cx="284770" cy="2972093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27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6268" y="4606898"/>
            <a:ext cx="1563254" cy="113514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30" y="4612858"/>
            <a:ext cx="1566347" cy="1137389"/>
          </a:xfrm>
          <a:prstGeom prst="rect">
            <a:avLst/>
          </a:prstGeom>
        </p:spPr>
      </p:pic>
      <p:pic>
        <p:nvPicPr>
          <p:cNvPr id="29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722" y="4615104"/>
            <a:ext cx="1563254" cy="113514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 02 – build this circuit in-lab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15" y="2033587"/>
            <a:ext cx="8213558" cy="3200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27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t="12037" r="7335"/>
          <a:stretch/>
        </p:blipFill>
        <p:spPr>
          <a:xfrm>
            <a:off x="4669536" y="3685032"/>
            <a:ext cx="1143000" cy="842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12037" r="7335"/>
          <a:stretch/>
        </p:blipFill>
        <p:spPr>
          <a:xfrm>
            <a:off x="4565904" y="4514088"/>
            <a:ext cx="1261872" cy="8422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79264" y="386791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504" y="470611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17880" y="1344169"/>
            <a:ext cx="875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Substitute 2 NOR gates as inverters for the 2 NAND gates as inverters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294156" y="3325299"/>
            <a:ext cx="1486316" cy="148631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9597" y="4165336"/>
            <a:ext cx="1486316" cy="148631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ＭＳ Ｐゴシック</vt:lpstr>
      <vt:lpstr>Office Theme</vt:lpstr>
      <vt:lpstr>Hints for Lab 02</vt:lpstr>
      <vt:lpstr>Corresponding schematic and layout</vt:lpstr>
      <vt:lpstr>Lab 02 – build this circuit in-lab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Hints for Lab 02</dc:title>
  <dc:creator>George Bunch Adams III</dc:creator>
  <cp:lastModifiedBy>George Bunch Adams III</cp:lastModifiedBy>
  <cp:revision>1</cp:revision>
  <dcterms:created xsi:type="dcterms:W3CDTF">2018-01-18T11:44:44Z</dcterms:created>
  <dcterms:modified xsi:type="dcterms:W3CDTF">2018-01-18T11:46:09Z</dcterms:modified>
</cp:coreProperties>
</file>