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2895-55B6-44BD-AAF0-A379CBA53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C00C-7A1C-46A4-B3D5-83AFACE807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br>
              <a:rPr lang="en-US" altLang="zh-CN" dirty="0"/>
            </a:br>
            <a:r>
              <a:rPr lang="en-US" altLang="zh-CN" dirty="0"/>
              <a:t>Week12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李东阳</a:t>
            </a:r>
            <a:r>
              <a:rPr lang="en-US" altLang="zh-CN" dirty="0"/>
              <a:t> </a:t>
            </a:r>
            <a:r>
              <a:rPr lang="zh-CN" altLang="zh-CN" dirty="0"/>
              <a:t>周宜晖</a:t>
            </a:r>
            <a:r>
              <a:rPr lang="en-US" altLang="zh-CN" dirty="0"/>
              <a:t> </a:t>
            </a:r>
            <a:r>
              <a:rPr lang="zh-CN" altLang="zh-CN" dirty="0"/>
              <a:t>陈云逸</a:t>
            </a:r>
            <a:endParaRPr lang="zh-CN" altLang="zh-CN" dirty="0"/>
          </a:p>
          <a:p>
            <a:r>
              <a:rPr lang="zh-CN" altLang="zh-CN" dirty="0"/>
              <a:t>2022/</a:t>
            </a:r>
            <a:r>
              <a:rPr lang="en-US" altLang="zh-CN" dirty="0"/>
              <a:t>5/14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  <a:r>
              <a:rPr lang="en-US" altLang="zh-CN" dirty="0"/>
              <a:t>-</a:t>
            </a:r>
            <a:r>
              <a:rPr lang="zh-CN" altLang="en-US" dirty="0"/>
              <a:t>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完成事件组机制</a:t>
            </a:r>
            <a:endParaRPr lang="en-US" altLang="zh-CN" dirty="0"/>
          </a:p>
          <a:p>
            <a:r>
              <a:rPr lang="zh-CN" altLang="en-US" dirty="0"/>
              <a:t>补充部分文档</a:t>
            </a:r>
            <a:endParaRPr lang="en-US" altLang="zh-CN" dirty="0"/>
          </a:p>
          <a:p>
            <a:r>
              <a:rPr lang="zh-CN" altLang="en-US" dirty="0"/>
              <a:t>完成链表、队列部分的测例迁移</a:t>
            </a:r>
            <a:endParaRPr lang="en-US" altLang="zh-CN" dirty="0"/>
          </a:p>
          <a:p>
            <a:pPr lvl="1"/>
            <a:r>
              <a:rPr lang="zh-CN" altLang="en-US" dirty="0"/>
              <a:t>修复过程中发现的漏洞</a:t>
            </a:r>
            <a:endParaRPr lang="en-US" altLang="zh-CN" dirty="0"/>
          </a:p>
          <a:p>
            <a:pPr lvl="1"/>
            <a:r>
              <a:rPr lang="zh-CN" altLang="en-US" dirty="0"/>
              <a:t>补充部分缺少的功能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58050" y="365125"/>
            <a:ext cx="4354639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145" y="4482465"/>
            <a:ext cx="4320000" cy="996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  <a:r>
              <a:rPr lang="en-US" altLang="zh-CN" dirty="0"/>
              <a:t>-</a:t>
            </a:r>
            <a:r>
              <a:rPr lang="zh-CN" altLang="en-US" dirty="0"/>
              <a:t>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修改并裸机执行</a:t>
            </a:r>
            <a:r>
              <a:rPr lang="en-US" altLang="zh-CN" dirty="0" err="1"/>
              <a:t>OpenSBI</a:t>
            </a:r>
            <a:endParaRPr lang="en-US" altLang="zh-CN" dirty="0"/>
          </a:p>
          <a:p>
            <a:r>
              <a:rPr lang="zh-CN" altLang="en-US" dirty="0"/>
              <a:t>成功裸机执行</a:t>
            </a:r>
            <a:r>
              <a:rPr lang="en-US" altLang="zh-CN" dirty="0"/>
              <a:t>m</a:t>
            </a:r>
            <a:r>
              <a:rPr lang="zh-CN" altLang="en-US" dirty="0"/>
              <a:t>态程序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下周任务计划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继续完成测例迁移</a:t>
            </a:r>
            <a:endParaRPr lang="en-US" altLang="zh-CN" dirty="0"/>
          </a:p>
          <a:p>
            <a:pPr lvl="1"/>
            <a:r>
              <a:rPr lang="zh-CN" altLang="en-US" dirty="0"/>
              <a:t>完善文档</a:t>
            </a:r>
            <a:endParaRPr lang="en-US" altLang="zh-CN" dirty="0"/>
          </a:p>
          <a:p>
            <a:r>
              <a:rPr lang="zh-CN" altLang="en-US" dirty="0"/>
              <a:t>硬件</a:t>
            </a:r>
            <a:endParaRPr lang="en-US" altLang="zh-CN" dirty="0"/>
          </a:p>
          <a:p>
            <a:pPr lvl="1"/>
            <a:r>
              <a:rPr lang="zh-CN" altLang="en-US" dirty="0"/>
              <a:t>继续硬件调试</a:t>
            </a:r>
            <a:endParaRPr lang="en-US" altLang="zh-CN" dirty="0"/>
          </a:p>
          <a:p>
            <a:pPr lvl="1"/>
            <a:r>
              <a:rPr lang="zh-CN" altLang="en-US" dirty="0"/>
              <a:t>尽可能成功运行</a:t>
            </a:r>
            <a:r>
              <a:rPr lang="en-US" altLang="zh-CN"/>
              <a:t>rFreeRTOS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095,&quot;width&quot;:15840}"/>
</p:tagLst>
</file>

<file path=ppt/tags/tag2.xml><?xml version="1.0" encoding="utf-8"?>
<p:tagLst xmlns:p="http://schemas.openxmlformats.org/presentationml/2006/main">
  <p:tag name="COMMONDATA" val="eyJoZGlkIjoiZmI5YjA2NDZmYThkMDM5NTJmOWU5NjBjM2E4Y2YwY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R-FreeRTOS Week12</vt:lpstr>
      <vt:lpstr>本周工作-软件</vt:lpstr>
      <vt:lpstr>本周工作-硬件</vt:lpstr>
      <vt:lpstr>下周任务计划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R-FreeRTOS Week12</dc:title>
  <dc:creator>zyhxx</dc:creator>
  <cp:lastModifiedBy>李东阳</cp:lastModifiedBy>
  <cp:revision>4</cp:revision>
  <dcterms:created xsi:type="dcterms:W3CDTF">2022-05-13T15:34:00Z</dcterms:created>
  <dcterms:modified xsi:type="dcterms:W3CDTF">2022-05-14T01:02:35Z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2DA2E5135A82498A9D26DBFDB0E81576</vt:lpwstr>
  </property>
  <property fmtid="{D5CDD505-2E9C-101B-9397-08002B2CF9AE}" pid="3" name="KSOProductBuildVer">
    <vt:lpwstr>2052-11.1.0.11691</vt:lpwstr>
  </property>
</Properties>
</file>